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34" r:id="rId1"/>
  </p:sldMasterIdLst>
  <p:notesMasterIdLst>
    <p:notesMasterId r:id="rId28"/>
  </p:notesMasterIdLst>
  <p:handoutMasterIdLst>
    <p:handoutMasterId r:id="rId29"/>
  </p:handoutMasterIdLst>
  <p:sldIdLst>
    <p:sldId id="2002" r:id="rId2"/>
    <p:sldId id="2016" r:id="rId3"/>
    <p:sldId id="1994" r:id="rId4"/>
    <p:sldId id="2011" r:id="rId5"/>
    <p:sldId id="2017" r:id="rId6"/>
    <p:sldId id="2018" r:id="rId7"/>
    <p:sldId id="2019" r:id="rId8"/>
    <p:sldId id="2020" r:id="rId9"/>
    <p:sldId id="2014" r:id="rId10"/>
    <p:sldId id="1975" r:id="rId11"/>
    <p:sldId id="1988" r:id="rId12"/>
    <p:sldId id="1980" r:id="rId13"/>
    <p:sldId id="2027" r:id="rId14"/>
    <p:sldId id="2042" r:id="rId15"/>
    <p:sldId id="2043" r:id="rId16"/>
    <p:sldId id="1990" r:id="rId17"/>
    <p:sldId id="2036" r:id="rId18"/>
    <p:sldId id="1991" r:id="rId19"/>
    <p:sldId id="2028" r:id="rId20"/>
    <p:sldId id="1982" r:id="rId21"/>
    <p:sldId id="1995" r:id="rId22"/>
    <p:sldId id="1987" r:id="rId23"/>
    <p:sldId id="2030" r:id="rId24"/>
    <p:sldId id="1978" r:id="rId25"/>
    <p:sldId id="1983" r:id="rId26"/>
    <p:sldId id="2023" r:id="rId27"/>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712" userDrawn="1">
          <p15:clr>
            <a:srgbClr val="A4A3A4"/>
          </p15:clr>
        </p15:guide>
        <p15:guide id="3" orient="horz" pos="4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00CC"/>
    <a:srgbClr val="990033"/>
    <a:srgbClr val="CCFFCC"/>
    <a:srgbClr val="CCFFFF"/>
    <a:srgbClr val="FFFF99"/>
    <a:srgbClr val="F1E8F8"/>
    <a:srgbClr val="FFCCFF"/>
    <a:srgbClr val="FFFFCC"/>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5A8A4-3A78-4FFE-80CF-8823888013F0}" v="55" dt="2024-02-10T07:27:18.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03" autoAdjust="0"/>
    <p:restoredTop sz="90955" autoAdjust="0"/>
  </p:normalViewPr>
  <p:slideViewPr>
    <p:cSldViewPr snapToGrid="0" showGuides="1">
      <p:cViewPr varScale="1">
        <p:scale>
          <a:sx n="62" d="100"/>
          <a:sy n="62" d="100"/>
        </p:scale>
        <p:origin x="-956" y="-76"/>
      </p:cViewPr>
      <p:guideLst>
        <p:guide orient="horz" pos="4178"/>
        <p:guide pos="271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8DF12-3BCC-46B4-BBB0-10AD3D29F8D7}" type="doc">
      <dgm:prSet loTypeId="urn:microsoft.com/office/officeart/2005/8/layout/vList2" loCatId="list" qsTypeId="urn:microsoft.com/office/officeart/2005/8/quickstyle/3d8" qsCatId="3D" csTypeId="urn:microsoft.com/office/officeart/2005/8/colors/colorful2" csCatId="colorful" phldr="1"/>
      <dgm:spPr/>
      <dgm:t>
        <a:bodyPr/>
        <a:lstStyle/>
        <a:p>
          <a:endParaRPr lang="en-IN"/>
        </a:p>
      </dgm:t>
    </dgm:pt>
    <dgm:pt modelId="{90A55952-3396-4F7B-AC7F-3D8DF35DFDC1}">
      <dgm:prSet custT="1"/>
      <dgm:spPr/>
      <dgm:t>
        <a:bodyPr/>
        <a:lstStyle/>
        <a:p>
          <a:pPr rtl="0"/>
          <a:r>
            <a:rPr lang="en-US" altLang="en-US" sz="4800" b="1" dirty="0">
              <a:latin typeface="+mj-lt"/>
            </a:rPr>
            <a:t>Ash Evacuation System Overview</a:t>
          </a:r>
          <a:endParaRPr lang="en-IN" sz="4800" b="1" dirty="0">
            <a:latin typeface="+mj-lt"/>
          </a:endParaRPr>
        </a:p>
      </dgm:t>
    </dgm:pt>
    <dgm:pt modelId="{5B143EED-BF8F-460B-9F81-74C44D3B718A}" type="parTrans" cxnId="{C1AD8292-35BB-40B0-BBA1-4EBF35850F6A}">
      <dgm:prSet/>
      <dgm:spPr/>
      <dgm:t>
        <a:bodyPr/>
        <a:lstStyle/>
        <a:p>
          <a:endParaRPr lang="en-IN" sz="3200" b="0">
            <a:latin typeface="Comic Sans MS" pitchFamily="66" charset="0"/>
          </a:endParaRPr>
        </a:p>
      </dgm:t>
    </dgm:pt>
    <dgm:pt modelId="{11CA1D92-998D-475A-842D-C42148D52650}" type="sibTrans" cxnId="{C1AD8292-35BB-40B0-BBA1-4EBF35850F6A}">
      <dgm:prSet/>
      <dgm:spPr/>
      <dgm:t>
        <a:bodyPr/>
        <a:lstStyle/>
        <a:p>
          <a:endParaRPr lang="en-IN" sz="3200" b="0">
            <a:latin typeface="Comic Sans MS" pitchFamily="66" charset="0"/>
          </a:endParaRPr>
        </a:p>
      </dgm:t>
    </dgm:pt>
    <dgm:pt modelId="{14F55A3A-0A19-4CEF-ABA3-085CC4B10B11}">
      <dgm:prSet custT="1"/>
      <dgm:spPr/>
      <dgm:t>
        <a:bodyPr/>
        <a:lstStyle/>
        <a:p>
          <a:pPr rtl="0"/>
          <a:r>
            <a:rPr lang="en-IN" sz="3200" b="1" dirty="0"/>
            <a:t>Challenges &amp; Solution</a:t>
          </a:r>
          <a:endParaRPr lang="en-IN" sz="3200" b="1" dirty="0">
            <a:latin typeface="+mj-lt"/>
          </a:endParaRPr>
        </a:p>
      </dgm:t>
    </dgm:pt>
    <dgm:pt modelId="{BBCEC13E-D6E8-4716-8C97-9E6738DDB725}" type="parTrans" cxnId="{0A5985B9-DE2B-4318-9359-2F74271E92F2}">
      <dgm:prSet/>
      <dgm:spPr/>
      <dgm:t>
        <a:bodyPr/>
        <a:lstStyle/>
        <a:p>
          <a:endParaRPr lang="en-IN"/>
        </a:p>
      </dgm:t>
    </dgm:pt>
    <dgm:pt modelId="{8293A7EE-323F-42F6-B3DA-2980E0A045C2}" type="sibTrans" cxnId="{0A5985B9-DE2B-4318-9359-2F74271E92F2}">
      <dgm:prSet/>
      <dgm:spPr/>
      <dgm:t>
        <a:bodyPr/>
        <a:lstStyle/>
        <a:p>
          <a:endParaRPr lang="en-IN"/>
        </a:p>
      </dgm:t>
    </dgm:pt>
    <dgm:pt modelId="{FB31CCE6-9D70-4D0C-B57D-AFB3DE3D37D1}">
      <dgm:prSet custT="1"/>
      <dgm:spPr/>
      <dgm:t>
        <a:bodyPr/>
        <a:lstStyle/>
        <a:p>
          <a:pPr rtl="0"/>
          <a:r>
            <a:rPr lang="en-IN" sz="3200" b="1" dirty="0"/>
            <a:t>Cost Benefit  Analysis of Pilot Project</a:t>
          </a:r>
          <a:endParaRPr lang="en-IN" sz="3200" b="1" dirty="0">
            <a:latin typeface="+mj-lt"/>
          </a:endParaRPr>
        </a:p>
      </dgm:t>
    </dgm:pt>
    <dgm:pt modelId="{AB456886-E15F-4C73-AD4F-E33AB7D1006C}" type="parTrans" cxnId="{A759DDD9-F71D-4A1A-8B85-FDD561F2F656}">
      <dgm:prSet/>
      <dgm:spPr/>
      <dgm:t>
        <a:bodyPr/>
        <a:lstStyle/>
        <a:p>
          <a:endParaRPr lang="en-IN"/>
        </a:p>
      </dgm:t>
    </dgm:pt>
    <dgm:pt modelId="{1BCE2BAE-8DCE-4A93-9D68-BE0A379BE5A1}" type="sibTrans" cxnId="{A759DDD9-F71D-4A1A-8B85-FDD561F2F656}">
      <dgm:prSet/>
      <dgm:spPr/>
      <dgm:t>
        <a:bodyPr/>
        <a:lstStyle/>
        <a:p>
          <a:endParaRPr lang="en-IN"/>
        </a:p>
      </dgm:t>
    </dgm:pt>
    <dgm:pt modelId="{DBB44B7E-DD6F-467D-A1B7-15043A819AE7}">
      <dgm:prSet custT="1"/>
      <dgm:spPr/>
      <dgm:t>
        <a:bodyPr/>
        <a:lstStyle/>
        <a:p>
          <a:pPr rtl="0"/>
          <a:r>
            <a:rPr lang="en-IN" sz="3200" b="1" dirty="0"/>
            <a:t>Conclusion &amp; Recommendation</a:t>
          </a:r>
          <a:endParaRPr lang="en-US" sz="3200" b="1" dirty="0">
            <a:solidFill>
              <a:schemeClr val="bg1"/>
            </a:solidFill>
            <a:latin typeface="+mj-lt"/>
          </a:endParaRPr>
        </a:p>
      </dgm:t>
    </dgm:pt>
    <dgm:pt modelId="{4472962E-9B63-488A-B853-F9B4C04B762E}" type="parTrans" cxnId="{EB83C410-B078-4323-8DDC-60E6A5563DC1}">
      <dgm:prSet/>
      <dgm:spPr/>
      <dgm:t>
        <a:bodyPr/>
        <a:lstStyle/>
        <a:p>
          <a:endParaRPr lang="en-US"/>
        </a:p>
      </dgm:t>
    </dgm:pt>
    <dgm:pt modelId="{405A08DE-E382-4AD7-A271-7AC7065B3292}" type="sibTrans" cxnId="{EB83C410-B078-4323-8DDC-60E6A5563DC1}">
      <dgm:prSet/>
      <dgm:spPr/>
      <dgm:t>
        <a:bodyPr/>
        <a:lstStyle/>
        <a:p>
          <a:endParaRPr lang="en-US"/>
        </a:p>
      </dgm:t>
    </dgm:pt>
    <dgm:pt modelId="{CADFA050-3E76-41A8-9200-248AD8F8C31D}">
      <dgm:prSet custT="1"/>
      <dgm:spPr/>
      <dgm:t>
        <a:bodyPr/>
        <a:lstStyle/>
        <a:p>
          <a:r>
            <a:rPr lang="en-US" altLang="en-US" sz="3200" b="1" dirty="0">
              <a:latin typeface="+mj-lt"/>
            </a:rPr>
            <a:t>Methodology of Fine &amp; Coarse Ash Segregation</a:t>
          </a:r>
          <a:endParaRPr lang="en-US" sz="3200" b="1" dirty="0">
            <a:latin typeface="+mj-lt"/>
          </a:endParaRPr>
        </a:p>
      </dgm:t>
    </dgm:pt>
    <dgm:pt modelId="{6FAD9898-DD27-467F-98D6-2ED81D4C806F}" type="parTrans" cxnId="{4508069D-B17F-4725-8CCF-2909E70D0873}">
      <dgm:prSet/>
      <dgm:spPr/>
      <dgm:t>
        <a:bodyPr/>
        <a:lstStyle/>
        <a:p>
          <a:endParaRPr lang="en-US"/>
        </a:p>
      </dgm:t>
    </dgm:pt>
    <dgm:pt modelId="{DDCBAFED-4891-4593-A1F8-281E95765193}" type="sibTrans" cxnId="{4508069D-B17F-4725-8CCF-2909E70D0873}">
      <dgm:prSet/>
      <dgm:spPr/>
      <dgm:t>
        <a:bodyPr/>
        <a:lstStyle/>
        <a:p>
          <a:endParaRPr lang="en-US"/>
        </a:p>
      </dgm:t>
    </dgm:pt>
    <dgm:pt modelId="{A17B3AE8-9104-475E-B908-B84BD557028A}" type="pres">
      <dgm:prSet presAssocID="{C998DF12-3BCC-46B4-BBB0-10AD3D29F8D7}" presName="linear" presStyleCnt="0">
        <dgm:presLayoutVars>
          <dgm:animLvl val="lvl"/>
          <dgm:resizeHandles val="exact"/>
        </dgm:presLayoutVars>
      </dgm:prSet>
      <dgm:spPr/>
      <dgm:t>
        <a:bodyPr/>
        <a:lstStyle/>
        <a:p>
          <a:endParaRPr lang="en-US"/>
        </a:p>
      </dgm:t>
    </dgm:pt>
    <dgm:pt modelId="{76DF7990-04B8-46F4-B653-079D02D5136F}" type="pres">
      <dgm:prSet presAssocID="{90A55952-3396-4F7B-AC7F-3D8DF35DFDC1}" presName="parentText" presStyleLbl="node1" presStyleIdx="0" presStyleCnt="5" custLinFactY="-12325" custLinFactNeighborX="820" custLinFactNeighborY="-100000">
        <dgm:presLayoutVars>
          <dgm:chMax val="0"/>
          <dgm:bulletEnabled val="1"/>
        </dgm:presLayoutVars>
      </dgm:prSet>
      <dgm:spPr/>
      <dgm:t>
        <a:bodyPr/>
        <a:lstStyle/>
        <a:p>
          <a:endParaRPr lang="en-US"/>
        </a:p>
      </dgm:t>
    </dgm:pt>
    <dgm:pt modelId="{2CAFD285-F3C5-4FD0-9238-28A5DDC0B8AF}" type="pres">
      <dgm:prSet presAssocID="{11CA1D92-998D-475A-842D-C42148D52650}" presName="spacer" presStyleCnt="0"/>
      <dgm:spPr/>
    </dgm:pt>
    <dgm:pt modelId="{9C5D7BB2-C06F-4469-9199-3433AC8EDF83}" type="pres">
      <dgm:prSet presAssocID="{CADFA050-3E76-41A8-9200-248AD8F8C31D}" presName="parentText" presStyleLbl="node1" presStyleIdx="1" presStyleCnt="5">
        <dgm:presLayoutVars>
          <dgm:chMax val="0"/>
          <dgm:bulletEnabled val="1"/>
        </dgm:presLayoutVars>
      </dgm:prSet>
      <dgm:spPr/>
      <dgm:t>
        <a:bodyPr/>
        <a:lstStyle/>
        <a:p>
          <a:endParaRPr lang="en-US"/>
        </a:p>
      </dgm:t>
    </dgm:pt>
    <dgm:pt modelId="{FBCB5357-6774-4A1A-BE47-79A2354113E3}" type="pres">
      <dgm:prSet presAssocID="{DDCBAFED-4891-4593-A1F8-281E95765193}" presName="spacer" presStyleCnt="0"/>
      <dgm:spPr/>
    </dgm:pt>
    <dgm:pt modelId="{C3BBA375-B313-4814-BB7F-CEB8E26A1502}" type="pres">
      <dgm:prSet presAssocID="{14F55A3A-0A19-4CEF-ABA3-085CC4B10B11}" presName="parentText" presStyleLbl="node1" presStyleIdx="2" presStyleCnt="5">
        <dgm:presLayoutVars>
          <dgm:chMax val="0"/>
          <dgm:bulletEnabled val="1"/>
        </dgm:presLayoutVars>
      </dgm:prSet>
      <dgm:spPr/>
      <dgm:t>
        <a:bodyPr/>
        <a:lstStyle/>
        <a:p>
          <a:endParaRPr lang="en-US"/>
        </a:p>
      </dgm:t>
    </dgm:pt>
    <dgm:pt modelId="{D70F855B-765F-4E64-A790-BAE8C7F80ABC}" type="pres">
      <dgm:prSet presAssocID="{8293A7EE-323F-42F6-B3DA-2980E0A045C2}" presName="spacer" presStyleCnt="0"/>
      <dgm:spPr/>
    </dgm:pt>
    <dgm:pt modelId="{EF29EB65-B618-4BF9-8C80-DC73C433CD3D}" type="pres">
      <dgm:prSet presAssocID="{FB31CCE6-9D70-4D0C-B57D-AFB3DE3D37D1}" presName="parentText" presStyleLbl="node1" presStyleIdx="3" presStyleCnt="5">
        <dgm:presLayoutVars>
          <dgm:chMax val="0"/>
          <dgm:bulletEnabled val="1"/>
        </dgm:presLayoutVars>
      </dgm:prSet>
      <dgm:spPr/>
      <dgm:t>
        <a:bodyPr/>
        <a:lstStyle/>
        <a:p>
          <a:endParaRPr lang="en-US"/>
        </a:p>
      </dgm:t>
    </dgm:pt>
    <dgm:pt modelId="{94D5708F-0F88-4178-9CB8-B76355F663A2}" type="pres">
      <dgm:prSet presAssocID="{1BCE2BAE-8DCE-4A93-9D68-BE0A379BE5A1}" presName="spacer" presStyleCnt="0"/>
      <dgm:spPr/>
    </dgm:pt>
    <dgm:pt modelId="{7772E04F-7B6A-4973-AC8D-4A28ADFAD3FF}" type="pres">
      <dgm:prSet presAssocID="{DBB44B7E-DD6F-467D-A1B7-15043A819AE7}" presName="parentText" presStyleLbl="node1" presStyleIdx="4" presStyleCnt="5">
        <dgm:presLayoutVars>
          <dgm:chMax val="0"/>
          <dgm:bulletEnabled val="1"/>
        </dgm:presLayoutVars>
      </dgm:prSet>
      <dgm:spPr/>
      <dgm:t>
        <a:bodyPr/>
        <a:lstStyle/>
        <a:p>
          <a:endParaRPr lang="en-US"/>
        </a:p>
      </dgm:t>
    </dgm:pt>
  </dgm:ptLst>
  <dgm:cxnLst>
    <dgm:cxn modelId="{EB5A096D-8372-4EFE-BD98-DA402CABBE39}" type="presOf" srcId="{CADFA050-3E76-41A8-9200-248AD8F8C31D}" destId="{9C5D7BB2-C06F-4469-9199-3433AC8EDF83}" srcOrd="0" destOrd="0" presId="urn:microsoft.com/office/officeart/2005/8/layout/vList2"/>
    <dgm:cxn modelId="{E848F312-B7EF-4900-A421-CF2CA86A6753}" type="presOf" srcId="{90A55952-3396-4F7B-AC7F-3D8DF35DFDC1}" destId="{76DF7990-04B8-46F4-B653-079D02D5136F}" srcOrd="0" destOrd="0" presId="urn:microsoft.com/office/officeart/2005/8/layout/vList2"/>
    <dgm:cxn modelId="{AB049564-9079-47F5-8B69-F256E791E2BB}" type="presOf" srcId="{FB31CCE6-9D70-4D0C-B57D-AFB3DE3D37D1}" destId="{EF29EB65-B618-4BF9-8C80-DC73C433CD3D}" srcOrd="0" destOrd="0" presId="urn:microsoft.com/office/officeart/2005/8/layout/vList2"/>
    <dgm:cxn modelId="{1ECB2AB8-8EF4-407D-B258-3CDF988F7791}" type="presOf" srcId="{C998DF12-3BCC-46B4-BBB0-10AD3D29F8D7}" destId="{A17B3AE8-9104-475E-B908-B84BD557028A}" srcOrd="0" destOrd="0" presId="urn:microsoft.com/office/officeart/2005/8/layout/vList2"/>
    <dgm:cxn modelId="{A759DDD9-F71D-4A1A-8B85-FDD561F2F656}" srcId="{C998DF12-3BCC-46B4-BBB0-10AD3D29F8D7}" destId="{FB31CCE6-9D70-4D0C-B57D-AFB3DE3D37D1}" srcOrd="3" destOrd="0" parTransId="{AB456886-E15F-4C73-AD4F-E33AB7D1006C}" sibTransId="{1BCE2BAE-8DCE-4A93-9D68-BE0A379BE5A1}"/>
    <dgm:cxn modelId="{EB83C410-B078-4323-8DDC-60E6A5563DC1}" srcId="{C998DF12-3BCC-46B4-BBB0-10AD3D29F8D7}" destId="{DBB44B7E-DD6F-467D-A1B7-15043A819AE7}" srcOrd="4" destOrd="0" parTransId="{4472962E-9B63-488A-B853-F9B4C04B762E}" sibTransId="{405A08DE-E382-4AD7-A271-7AC7065B3292}"/>
    <dgm:cxn modelId="{C1AD8292-35BB-40B0-BBA1-4EBF35850F6A}" srcId="{C998DF12-3BCC-46B4-BBB0-10AD3D29F8D7}" destId="{90A55952-3396-4F7B-AC7F-3D8DF35DFDC1}" srcOrd="0" destOrd="0" parTransId="{5B143EED-BF8F-460B-9F81-74C44D3B718A}" sibTransId="{11CA1D92-998D-475A-842D-C42148D52650}"/>
    <dgm:cxn modelId="{314A77B1-710C-428C-B627-B0B510A1E00F}" type="presOf" srcId="{DBB44B7E-DD6F-467D-A1B7-15043A819AE7}" destId="{7772E04F-7B6A-4973-AC8D-4A28ADFAD3FF}" srcOrd="0" destOrd="0" presId="urn:microsoft.com/office/officeart/2005/8/layout/vList2"/>
    <dgm:cxn modelId="{4508069D-B17F-4725-8CCF-2909E70D0873}" srcId="{C998DF12-3BCC-46B4-BBB0-10AD3D29F8D7}" destId="{CADFA050-3E76-41A8-9200-248AD8F8C31D}" srcOrd="1" destOrd="0" parTransId="{6FAD9898-DD27-467F-98D6-2ED81D4C806F}" sibTransId="{DDCBAFED-4891-4593-A1F8-281E95765193}"/>
    <dgm:cxn modelId="{C7810910-EA59-4AD3-8727-0D72A08F0DFC}" type="presOf" srcId="{14F55A3A-0A19-4CEF-ABA3-085CC4B10B11}" destId="{C3BBA375-B313-4814-BB7F-CEB8E26A1502}" srcOrd="0" destOrd="0" presId="urn:microsoft.com/office/officeart/2005/8/layout/vList2"/>
    <dgm:cxn modelId="{0A5985B9-DE2B-4318-9359-2F74271E92F2}" srcId="{C998DF12-3BCC-46B4-BBB0-10AD3D29F8D7}" destId="{14F55A3A-0A19-4CEF-ABA3-085CC4B10B11}" srcOrd="2" destOrd="0" parTransId="{BBCEC13E-D6E8-4716-8C97-9E6738DDB725}" sibTransId="{8293A7EE-323F-42F6-B3DA-2980E0A045C2}"/>
    <dgm:cxn modelId="{BB490C88-03DD-4F59-88DD-E067BB144706}" type="presParOf" srcId="{A17B3AE8-9104-475E-B908-B84BD557028A}" destId="{76DF7990-04B8-46F4-B653-079D02D5136F}" srcOrd="0" destOrd="0" presId="urn:microsoft.com/office/officeart/2005/8/layout/vList2"/>
    <dgm:cxn modelId="{37E13FFA-8241-4E85-9EFA-52320A256292}" type="presParOf" srcId="{A17B3AE8-9104-475E-B908-B84BD557028A}" destId="{2CAFD285-F3C5-4FD0-9238-28A5DDC0B8AF}" srcOrd="1" destOrd="0" presId="urn:microsoft.com/office/officeart/2005/8/layout/vList2"/>
    <dgm:cxn modelId="{34DF40CE-6E25-48A1-94C5-30A6B4C347CA}" type="presParOf" srcId="{A17B3AE8-9104-475E-B908-B84BD557028A}" destId="{9C5D7BB2-C06F-4469-9199-3433AC8EDF83}" srcOrd="2" destOrd="0" presId="urn:microsoft.com/office/officeart/2005/8/layout/vList2"/>
    <dgm:cxn modelId="{74688C0F-6330-41FE-AB97-50E208103F53}" type="presParOf" srcId="{A17B3AE8-9104-475E-B908-B84BD557028A}" destId="{FBCB5357-6774-4A1A-BE47-79A2354113E3}" srcOrd="3" destOrd="0" presId="urn:microsoft.com/office/officeart/2005/8/layout/vList2"/>
    <dgm:cxn modelId="{E33AF1C3-0F0C-4E07-AB2B-DD33DACF9943}" type="presParOf" srcId="{A17B3AE8-9104-475E-B908-B84BD557028A}" destId="{C3BBA375-B313-4814-BB7F-CEB8E26A1502}" srcOrd="4" destOrd="0" presId="urn:microsoft.com/office/officeart/2005/8/layout/vList2"/>
    <dgm:cxn modelId="{E9768479-DD05-459A-8A27-E2AFE2100918}" type="presParOf" srcId="{A17B3AE8-9104-475E-B908-B84BD557028A}" destId="{D70F855B-765F-4E64-A790-BAE8C7F80ABC}" srcOrd="5" destOrd="0" presId="urn:microsoft.com/office/officeart/2005/8/layout/vList2"/>
    <dgm:cxn modelId="{F7DF36B2-BA22-4638-B64A-669B0C7AE6E1}" type="presParOf" srcId="{A17B3AE8-9104-475E-B908-B84BD557028A}" destId="{EF29EB65-B618-4BF9-8C80-DC73C433CD3D}" srcOrd="6" destOrd="0" presId="urn:microsoft.com/office/officeart/2005/8/layout/vList2"/>
    <dgm:cxn modelId="{DC088652-9C95-46BF-B3A6-6D47E7917D5E}" type="presParOf" srcId="{A17B3AE8-9104-475E-B908-B84BD557028A}" destId="{94D5708F-0F88-4178-9CB8-B76355F663A2}" srcOrd="7" destOrd="0" presId="urn:microsoft.com/office/officeart/2005/8/layout/vList2"/>
    <dgm:cxn modelId="{4D6F3C9A-DFE8-4B2C-ADD3-07AC6AE93A23}" type="presParOf" srcId="{A17B3AE8-9104-475E-B908-B84BD557028A}" destId="{7772E04F-7B6A-4973-AC8D-4A28ADFAD3F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8DF12-3BCC-46B4-BBB0-10AD3D29F8D7}" type="doc">
      <dgm:prSet loTypeId="urn:microsoft.com/office/officeart/2005/8/layout/vList2" loCatId="list" qsTypeId="urn:microsoft.com/office/officeart/2005/8/quickstyle/3d8" qsCatId="3D" csTypeId="urn:microsoft.com/office/officeart/2005/8/colors/colorful2" csCatId="colorful" phldr="1"/>
      <dgm:spPr/>
      <dgm:t>
        <a:bodyPr/>
        <a:lstStyle/>
        <a:p>
          <a:endParaRPr lang="en-IN"/>
        </a:p>
      </dgm:t>
    </dgm:pt>
    <dgm:pt modelId="{90A55952-3396-4F7B-AC7F-3D8DF35DFDC1}">
      <dgm:prSet custT="1"/>
      <dgm:spPr/>
      <dgm:t>
        <a:bodyPr/>
        <a:lstStyle/>
        <a:p>
          <a:pPr rtl="0"/>
          <a:r>
            <a:rPr lang="en-US" altLang="en-US" sz="3200" b="1" dirty="0"/>
            <a:t>Ash Evacuation System Overview</a:t>
          </a:r>
          <a:endParaRPr lang="en-IN" sz="3200" b="1" dirty="0"/>
        </a:p>
      </dgm:t>
    </dgm:pt>
    <dgm:pt modelId="{5B143EED-BF8F-460B-9F81-74C44D3B718A}" type="parTrans" cxnId="{C1AD8292-35BB-40B0-BBA1-4EBF35850F6A}">
      <dgm:prSet/>
      <dgm:spPr/>
      <dgm:t>
        <a:bodyPr/>
        <a:lstStyle/>
        <a:p>
          <a:endParaRPr lang="en-IN" sz="3200" b="0">
            <a:latin typeface="Comic Sans MS" pitchFamily="66" charset="0"/>
          </a:endParaRPr>
        </a:p>
      </dgm:t>
    </dgm:pt>
    <dgm:pt modelId="{11CA1D92-998D-475A-842D-C42148D52650}" type="sibTrans" cxnId="{C1AD8292-35BB-40B0-BBA1-4EBF35850F6A}">
      <dgm:prSet/>
      <dgm:spPr/>
      <dgm:t>
        <a:bodyPr/>
        <a:lstStyle/>
        <a:p>
          <a:endParaRPr lang="en-IN" sz="3200" b="0">
            <a:latin typeface="Comic Sans MS" pitchFamily="66" charset="0"/>
          </a:endParaRPr>
        </a:p>
      </dgm:t>
    </dgm:pt>
    <dgm:pt modelId="{14F55A3A-0A19-4CEF-ABA3-085CC4B10B11}">
      <dgm:prSet custT="1"/>
      <dgm:spPr/>
      <dgm:t>
        <a:bodyPr/>
        <a:lstStyle/>
        <a:p>
          <a:pPr rtl="0"/>
          <a:r>
            <a:rPr lang="en-IN" sz="3200" b="1" dirty="0"/>
            <a:t>Challenges &amp; Solution</a:t>
          </a:r>
          <a:endParaRPr lang="en-IN" sz="3200" b="1" dirty="0">
            <a:latin typeface="+mj-lt"/>
          </a:endParaRPr>
        </a:p>
      </dgm:t>
    </dgm:pt>
    <dgm:pt modelId="{BBCEC13E-D6E8-4716-8C97-9E6738DDB725}" type="parTrans" cxnId="{0A5985B9-DE2B-4318-9359-2F74271E92F2}">
      <dgm:prSet/>
      <dgm:spPr/>
      <dgm:t>
        <a:bodyPr/>
        <a:lstStyle/>
        <a:p>
          <a:endParaRPr lang="en-IN"/>
        </a:p>
      </dgm:t>
    </dgm:pt>
    <dgm:pt modelId="{8293A7EE-323F-42F6-B3DA-2980E0A045C2}" type="sibTrans" cxnId="{0A5985B9-DE2B-4318-9359-2F74271E92F2}">
      <dgm:prSet/>
      <dgm:spPr/>
      <dgm:t>
        <a:bodyPr/>
        <a:lstStyle/>
        <a:p>
          <a:endParaRPr lang="en-IN"/>
        </a:p>
      </dgm:t>
    </dgm:pt>
    <dgm:pt modelId="{FB31CCE6-9D70-4D0C-B57D-AFB3DE3D37D1}">
      <dgm:prSet custT="1"/>
      <dgm:spPr/>
      <dgm:t>
        <a:bodyPr/>
        <a:lstStyle/>
        <a:p>
          <a:pPr rtl="0"/>
          <a:r>
            <a:rPr lang="en-IN" sz="3200" b="1" dirty="0"/>
            <a:t>Cost Benefit  Analysis of Pilot Project</a:t>
          </a:r>
          <a:endParaRPr lang="en-IN" sz="3200" b="1" dirty="0">
            <a:latin typeface="+mj-lt"/>
          </a:endParaRPr>
        </a:p>
      </dgm:t>
    </dgm:pt>
    <dgm:pt modelId="{AB456886-E15F-4C73-AD4F-E33AB7D1006C}" type="parTrans" cxnId="{A759DDD9-F71D-4A1A-8B85-FDD561F2F656}">
      <dgm:prSet/>
      <dgm:spPr/>
      <dgm:t>
        <a:bodyPr/>
        <a:lstStyle/>
        <a:p>
          <a:endParaRPr lang="en-IN"/>
        </a:p>
      </dgm:t>
    </dgm:pt>
    <dgm:pt modelId="{1BCE2BAE-8DCE-4A93-9D68-BE0A379BE5A1}" type="sibTrans" cxnId="{A759DDD9-F71D-4A1A-8B85-FDD561F2F656}">
      <dgm:prSet/>
      <dgm:spPr/>
      <dgm:t>
        <a:bodyPr/>
        <a:lstStyle/>
        <a:p>
          <a:endParaRPr lang="en-IN"/>
        </a:p>
      </dgm:t>
    </dgm:pt>
    <dgm:pt modelId="{DBB44B7E-DD6F-467D-A1B7-15043A819AE7}">
      <dgm:prSet custT="1"/>
      <dgm:spPr/>
      <dgm:t>
        <a:bodyPr/>
        <a:lstStyle/>
        <a:p>
          <a:pPr rtl="0"/>
          <a:r>
            <a:rPr lang="en-IN" sz="3200" b="1" dirty="0"/>
            <a:t>Conclusion &amp; Recommendation</a:t>
          </a:r>
          <a:endParaRPr lang="en-US" sz="3200" b="1" dirty="0">
            <a:solidFill>
              <a:schemeClr val="bg1"/>
            </a:solidFill>
            <a:latin typeface="+mj-lt"/>
          </a:endParaRPr>
        </a:p>
      </dgm:t>
    </dgm:pt>
    <dgm:pt modelId="{4472962E-9B63-488A-B853-F9B4C04B762E}" type="parTrans" cxnId="{EB83C410-B078-4323-8DDC-60E6A5563DC1}">
      <dgm:prSet/>
      <dgm:spPr/>
      <dgm:t>
        <a:bodyPr/>
        <a:lstStyle/>
        <a:p>
          <a:endParaRPr lang="en-US"/>
        </a:p>
      </dgm:t>
    </dgm:pt>
    <dgm:pt modelId="{405A08DE-E382-4AD7-A271-7AC7065B3292}" type="sibTrans" cxnId="{EB83C410-B078-4323-8DDC-60E6A5563DC1}">
      <dgm:prSet/>
      <dgm:spPr/>
      <dgm:t>
        <a:bodyPr/>
        <a:lstStyle/>
        <a:p>
          <a:endParaRPr lang="en-US"/>
        </a:p>
      </dgm:t>
    </dgm:pt>
    <dgm:pt modelId="{CADFA050-3E76-41A8-9200-248AD8F8C31D}">
      <dgm:prSet custT="1"/>
      <dgm:spPr/>
      <dgm:t>
        <a:bodyPr/>
        <a:lstStyle/>
        <a:p>
          <a:r>
            <a:rPr lang="en-US" altLang="en-US" sz="4400" b="1" dirty="0">
              <a:latin typeface="+mj-lt"/>
            </a:rPr>
            <a:t>Methodology of Fine &amp; Coarse Ash Segregation</a:t>
          </a:r>
        </a:p>
      </dgm:t>
    </dgm:pt>
    <dgm:pt modelId="{6FAD9898-DD27-467F-98D6-2ED81D4C806F}" type="parTrans" cxnId="{4508069D-B17F-4725-8CCF-2909E70D0873}">
      <dgm:prSet/>
      <dgm:spPr/>
      <dgm:t>
        <a:bodyPr/>
        <a:lstStyle/>
        <a:p>
          <a:endParaRPr lang="en-US"/>
        </a:p>
      </dgm:t>
    </dgm:pt>
    <dgm:pt modelId="{DDCBAFED-4891-4593-A1F8-281E95765193}" type="sibTrans" cxnId="{4508069D-B17F-4725-8CCF-2909E70D0873}">
      <dgm:prSet/>
      <dgm:spPr/>
      <dgm:t>
        <a:bodyPr/>
        <a:lstStyle/>
        <a:p>
          <a:endParaRPr lang="en-US"/>
        </a:p>
      </dgm:t>
    </dgm:pt>
    <dgm:pt modelId="{A17B3AE8-9104-475E-B908-B84BD557028A}" type="pres">
      <dgm:prSet presAssocID="{C998DF12-3BCC-46B4-BBB0-10AD3D29F8D7}" presName="linear" presStyleCnt="0">
        <dgm:presLayoutVars>
          <dgm:animLvl val="lvl"/>
          <dgm:resizeHandles val="exact"/>
        </dgm:presLayoutVars>
      </dgm:prSet>
      <dgm:spPr/>
      <dgm:t>
        <a:bodyPr/>
        <a:lstStyle/>
        <a:p>
          <a:endParaRPr lang="en-US"/>
        </a:p>
      </dgm:t>
    </dgm:pt>
    <dgm:pt modelId="{76DF7990-04B8-46F4-B653-079D02D5136F}" type="pres">
      <dgm:prSet presAssocID="{90A55952-3396-4F7B-AC7F-3D8DF35DFDC1}" presName="parentText" presStyleLbl="node1" presStyleIdx="0" presStyleCnt="5" custLinFactY="-12325" custLinFactNeighborX="820" custLinFactNeighborY="-100000">
        <dgm:presLayoutVars>
          <dgm:chMax val="0"/>
          <dgm:bulletEnabled val="1"/>
        </dgm:presLayoutVars>
      </dgm:prSet>
      <dgm:spPr/>
      <dgm:t>
        <a:bodyPr/>
        <a:lstStyle/>
        <a:p>
          <a:endParaRPr lang="en-US"/>
        </a:p>
      </dgm:t>
    </dgm:pt>
    <dgm:pt modelId="{2CAFD285-F3C5-4FD0-9238-28A5DDC0B8AF}" type="pres">
      <dgm:prSet presAssocID="{11CA1D92-998D-475A-842D-C42148D52650}" presName="spacer" presStyleCnt="0"/>
      <dgm:spPr/>
    </dgm:pt>
    <dgm:pt modelId="{9C5D7BB2-C06F-4469-9199-3433AC8EDF83}" type="pres">
      <dgm:prSet presAssocID="{CADFA050-3E76-41A8-9200-248AD8F8C31D}" presName="parentText" presStyleLbl="node1" presStyleIdx="1" presStyleCnt="5">
        <dgm:presLayoutVars>
          <dgm:chMax val="0"/>
          <dgm:bulletEnabled val="1"/>
        </dgm:presLayoutVars>
      </dgm:prSet>
      <dgm:spPr/>
      <dgm:t>
        <a:bodyPr/>
        <a:lstStyle/>
        <a:p>
          <a:endParaRPr lang="en-US"/>
        </a:p>
      </dgm:t>
    </dgm:pt>
    <dgm:pt modelId="{FBCB5357-6774-4A1A-BE47-79A2354113E3}" type="pres">
      <dgm:prSet presAssocID="{DDCBAFED-4891-4593-A1F8-281E95765193}" presName="spacer" presStyleCnt="0"/>
      <dgm:spPr/>
    </dgm:pt>
    <dgm:pt modelId="{C3BBA375-B313-4814-BB7F-CEB8E26A1502}" type="pres">
      <dgm:prSet presAssocID="{14F55A3A-0A19-4CEF-ABA3-085CC4B10B11}" presName="parentText" presStyleLbl="node1" presStyleIdx="2" presStyleCnt="5">
        <dgm:presLayoutVars>
          <dgm:chMax val="0"/>
          <dgm:bulletEnabled val="1"/>
        </dgm:presLayoutVars>
      </dgm:prSet>
      <dgm:spPr/>
      <dgm:t>
        <a:bodyPr/>
        <a:lstStyle/>
        <a:p>
          <a:endParaRPr lang="en-US"/>
        </a:p>
      </dgm:t>
    </dgm:pt>
    <dgm:pt modelId="{D70F855B-765F-4E64-A790-BAE8C7F80ABC}" type="pres">
      <dgm:prSet presAssocID="{8293A7EE-323F-42F6-B3DA-2980E0A045C2}" presName="spacer" presStyleCnt="0"/>
      <dgm:spPr/>
    </dgm:pt>
    <dgm:pt modelId="{EF29EB65-B618-4BF9-8C80-DC73C433CD3D}" type="pres">
      <dgm:prSet presAssocID="{FB31CCE6-9D70-4D0C-B57D-AFB3DE3D37D1}" presName="parentText" presStyleLbl="node1" presStyleIdx="3" presStyleCnt="5">
        <dgm:presLayoutVars>
          <dgm:chMax val="0"/>
          <dgm:bulletEnabled val="1"/>
        </dgm:presLayoutVars>
      </dgm:prSet>
      <dgm:spPr/>
      <dgm:t>
        <a:bodyPr/>
        <a:lstStyle/>
        <a:p>
          <a:endParaRPr lang="en-US"/>
        </a:p>
      </dgm:t>
    </dgm:pt>
    <dgm:pt modelId="{94D5708F-0F88-4178-9CB8-B76355F663A2}" type="pres">
      <dgm:prSet presAssocID="{1BCE2BAE-8DCE-4A93-9D68-BE0A379BE5A1}" presName="spacer" presStyleCnt="0"/>
      <dgm:spPr/>
    </dgm:pt>
    <dgm:pt modelId="{7772E04F-7B6A-4973-AC8D-4A28ADFAD3FF}" type="pres">
      <dgm:prSet presAssocID="{DBB44B7E-DD6F-467D-A1B7-15043A819AE7}" presName="parentText" presStyleLbl="node1" presStyleIdx="4" presStyleCnt="5">
        <dgm:presLayoutVars>
          <dgm:chMax val="0"/>
          <dgm:bulletEnabled val="1"/>
        </dgm:presLayoutVars>
      </dgm:prSet>
      <dgm:spPr/>
      <dgm:t>
        <a:bodyPr/>
        <a:lstStyle/>
        <a:p>
          <a:endParaRPr lang="en-US"/>
        </a:p>
      </dgm:t>
    </dgm:pt>
  </dgm:ptLst>
  <dgm:cxnLst>
    <dgm:cxn modelId="{D206E591-9696-42E2-BF8D-0C1DDAC1E5A8}" type="presOf" srcId="{DBB44B7E-DD6F-467D-A1B7-15043A819AE7}" destId="{7772E04F-7B6A-4973-AC8D-4A28ADFAD3FF}" srcOrd="0" destOrd="0" presId="urn:microsoft.com/office/officeart/2005/8/layout/vList2"/>
    <dgm:cxn modelId="{A759DDD9-F71D-4A1A-8B85-FDD561F2F656}" srcId="{C998DF12-3BCC-46B4-BBB0-10AD3D29F8D7}" destId="{FB31CCE6-9D70-4D0C-B57D-AFB3DE3D37D1}" srcOrd="3" destOrd="0" parTransId="{AB456886-E15F-4C73-AD4F-E33AB7D1006C}" sibTransId="{1BCE2BAE-8DCE-4A93-9D68-BE0A379BE5A1}"/>
    <dgm:cxn modelId="{B4897787-A46C-4084-ABEB-D08D1EE0B6A4}" type="presOf" srcId="{CADFA050-3E76-41A8-9200-248AD8F8C31D}" destId="{9C5D7BB2-C06F-4469-9199-3433AC8EDF83}" srcOrd="0" destOrd="0" presId="urn:microsoft.com/office/officeart/2005/8/layout/vList2"/>
    <dgm:cxn modelId="{D6CD69BD-9524-489B-83B8-DA7852182758}" type="presOf" srcId="{C998DF12-3BCC-46B4-BBB0-10AD3D29F8D7}" destId="{A17B3AE8-9104-475E-B908-B84BD557028A}" srcOrd="0" destOrd="0" presId="urn:microsoft.com/office/officeart/2005/8/layout/vList2"/>
    <dgm:cxn modelId="{36BF790B-269E-4AFF-A6FF-725DA2BD228D}" type="presOf" srcId="{90A55952-3396-4F7B-AC7F-3D8DF35DFDC1}" destId="{76DF7990-04B8-46F4-B653-079D02D5136F}" srcOrd="0" destOrd="0" presId="urn:microsoft.com/office/officeart/2005/8/layout/vList2"/>
    <dgm:cxn modelId="{EB83C410-B078-4323-8DDC-60E6A5563DC1}" srcId="{C998DF12-3BCC-46B4-BBB0-10AD3D29F8D7}" destId="{DBB44B7E-DD6F-467D-A1B7-15043A819AE7}" srcOrd="4" destOrd="0" parTransId="{4472962E-9B63-488A-B853-F9B4C04B762E}" sibTransId="{405A08DE-E382-4AD7-A271-7AC7065B3292}"/>
    <dgm:cxn modelId="{C1AD8292-35BB-40B0-BBA1-4EBF35850F6A}" srcId="{C998DF12-3BCC-46B4-BBB0-10AD3D29F8D7}" destId="{90A55952-3396-4F7B-AC7F-3D8DF35DFDC1}" srcOrd="0" destOrd="0" parTransId="{5B143EED-BF8F-460B-9F81-74C44D3B718A}" sibTransId="{11CA1D92-998D-475A-842D-C42148D52650}"/>
    <dgm:cxn modelId="{4508069D-B17F-4725-8CCF-2909E70D0873}" srcId="{C998DF12-3BCC-46B4-BBB0-10AD3D29F8D7}" destId="{CADFA050-3E76-41A8-9200-248AD8F8C31D}" srcOrd="1" destOrd="0" parTransId="{6FAD9898-DD27-467F-98D6-2ED81D4C806F}" sibTransId="{DDCBAFED-4891-4593-A1F8-281E95765193}"/>
    <dgm:cxn modelId="{B1EC7285-6F97-4BFF-872F-CD9C47EA1243}" type="presOf" srcId="{FB31CCE6-9D70-4D0C-B57D-AFB3DE3D37D1}" destId="{EF29EB65-B618-4BF9-8C80-DC73C433CD3D}" srcOrd="0" destOrd="0" presId="urn:microsoft.com/office/officeart/2005/8/layout/vList2"/>
    <dgm:cxn modelId="{F0EAD3A4-CDD7-49AB-8EF2-E0F8C9A39362}" type="presOf" srcId="{14F55A3A-0A19-4CEF-ABA3-085CC4B10B11}" destId="{C3BBA375-B313-4814-BB7F-CEB8E26A1502}" srcOrd="0" destOrd="0" presId="urn:microsoft.com/office/officeart/2005/8/layout/vList2"/>
    <dgm:cxn modelId="{0A5985B9-DE2B-4318-9359-2F74271E92F2}" srcId="{C998DF12-3BCC-46B4-BBB0-10AD3D29F8D7}" destId="{14F55A3A-0A19-4CEF-ABA3-085CC4B10B11}" srcOrd="2" destOrd="0" parTransId="{BBCEC13E-D6E8-4716-8C97-9E6738DDB725}" sibTransId="{8293A7EE-323F-42F6-B3DA-2980E0A045C2}"/>
    <dgm:cxn modelId="{AC020EF3-102D-4F3F-8506-B548679770BA}" type="presParOf" srcId="{A17B3AE8-9104-475E-B908-B84BD557028A}" destId="{76DF7990-04B8-46F4-B653-079D02D5136F}" srcOrd="0" destOrd="0" presId="urn:microsoft.com/office/officeart/2005/8/layout/vList2"/>
    <dgm:cxn modelId="{438A1C09-184E-46C6-A7AB-87757F871CE9}" type="presParOf" srcId="{A17B3AE8-9104-475E-B908-B84BD557028A}" destId="{2CAFD285-F3C5-4FD0-9238-28A5DDC0B8AF}" srcOrd="1" destOrd="0" presId="urn:microsoft.com/office/officeart/2005/8/layout/vList2"/>
    <dgm:cxn modelId="{1267C6D7-BA99-4E6C-8AF9-5E2A333BBA50}" type="presParOf" srcId="{A17B3AE8-9104-475E-B908-B84BD557028A}" destId="{9C5D7BB2-C06F-4469-9199-3433AC8EDF83}" srcOrd="2" destOrd="0" presId="urn:microsoft.com/office/officeart/2005/8/layout/vList2"/>
    <dgm:cxn modelId="{E6BCAA77-B4F9-463D-89E9-ECCEB245A4E1}" type="presParOf" srcId="{A17B3AE8-9104-475E-B908-B84BD557028A}" destId="{FBCB5357-6774-4A1A-BE47-79A2354113E3}" srcOrd="3" destOrd="0" presId="urn:microsoft.com/office/officeart/2005/8/layout/vList2"/>
    <dgm:cxn modelId="{A68D64C5-4271-4332-A378-A8E17B35DAEA}" type="presParOf" srcId="{A17B3AE8-9104-475E-B908-B84BD557028A}" destId="{C3BBA375-B313-4814-BB7F-CEB8E26A1502}" srcOrd="4" destOrd="0" presId="urn:microsoft.com/office/officeart/2005/8/layout/vList2"/>
    <dgm:cxn modelId="{7C6045A0-6A0F-4D5D-9495-3E1CCCBC5377}" type="presParOf" srcId="{A17B3AE8-9104-475E-B908-B84BD557028A}" destId="{D70F855B-765F-4E64-A790-BAE8C7F80ABC}" srcOrd="5" destOrd="0" presId="urn:microsoft.com/office/officeart/2005/8/layout/vList2"/>
    <dgm:cxn modelId="{467B5510-E3E9-4E3E-A161-ADA10DB9A33A}" type="presParOf" srcId="{A17B3AE8-9104-475E-B908-B84BD557028A}" destId="{EF29EB65-B618-4BF9-8C80-DC73C433CD3D}" srcOrd="6" destOrd="0" presId="urn:microsoft.com/office/officeart/2005/8/layout/vList2"/>
    <dgm:cxn modelId="{28E7590D-ADC0-408E-83E4-3E8E8B800690}" type="presParOf" srcId="{A17B3AE8-9104-475E-B908-B84BD557028A}" destId="{94D5708F-0F88-4178-9CB8-B76355F663A2}" srcOrd="7" destOrd="0" presId="urn:microsoft.com/office/officeart/2005/8/layout/vList2"/>
    <dgm:cxn modelId="{B4B4BC63-09CC-41FB-A2E9-461237819AF8}" type="presParOf" srcId="{A17B3AE8-9104-475E-B908-B84BD557028A}" destId="{7772E04F-7B6A-4973-AC8D-4A28ADFAD3F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F7990-04B8-46F4-B653-079D02D5136F}">
      <dsp:nvSpPr>
        <dsp:cNvPr id="0" name=""/>
        <dsp:cNvSpPr/>
      </dsp:nvSpPr>
      <dsp:spPr>
        <a:xfrm>
          <a:off x="0" y="0"/>
          <a:ext cx="10304980" cy="967078"/>
        </a:xfrm>
        <a:prstGeom prst="roundRect">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US" altLang="en-US" sz="4800" b="1" kern="1200" dirty="0">
              <a:latin typeface="+mj-lt"/>
            </a:rPr>
            <a:t>Ash Evacuation System Overview</a:t>
          </a:r>
          <a:endParaRPr lang="en-IN" sz="4800" b="1" kern="1200" dirty="0">
            <a:latin typeface="+mj-lt"/>
          </a:endParaRPr>
        </a:p>
      </dsp:txBody>
      <dsp:txXfrm>
        <a:off x="0" y="0"/>
        <a:ext cx="10304980" cy="967078"/>
      </dsp:txXfrm>
    </dsp:sp>
    <dsp:sp modelId="{9C5D7BB2-C06F-4469-9199-3433AC8EDF83}">
      <dsp:nvSpPr>
        <dsp:cNvPr id="0" name=""/>
        <dsp:cNvSpPr/>
      </dsp:nvSpPr>
      <dsp:spPr>
        <a:xfrm>
          <a:off x="0" y="981151"/>
          <a:ext cx="10304980" cy="967078"/>
        </a:xfrm>
        <a:prstGeom prst="roundRect">
          <a:avLst/>
        </a:prstGeom>
        <a:solidFill>
          <a:schemeClr val="accent2">
            <a:hueOff val="28360"/>
            <a:satOff val="3260"/>
            <a:lumOff val="-259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en-US" sz="3200" b="1" kern="1200" dirty="0">
              <a:latin typeface="+mj-lt"/>
            </a:rPr>
            <a:t>Methodology of Fine &amp; Coarse Ash Segregation</a:t>
          </a:r>
          <a:endParaRPr lang="en-US" sz="3200" b="1" kern="1200" dirty="0">
            <a:latin typeface="+mj-lt"/>
          </a:endParaRPr>
        </a:p>
      </dsp:txBody>
      <dsp:txXfrm>
        <a:off x="0" y="981151"/>
        <a:ext cx="10304980" cy="967078"/>
      </dsp:txXfrm>
    </dsp:sp>
    <dsp:sp modelId="{C3BBA375-B313-4814-BB7F-CEB8E26A1502}">
      <dsp:nvSpPr>
        <dsp:cNvPr id="0" name=""/>
        <dsp:cNvSpPr/>
      </dsp:nvSpPr>
      <dsp:spPr>
        <a:xfrm>
          <a:off x="0" y="1961167"/>
          <a:ext cx="10304980" cy="967078"/>
        </a:xfrm>
        <a:prstGeom prst="roundRect">
          <a:avLst/>
        </a:prstGeom>
        <a:solidFill>
          <a:schemeClr val="accent2">
            <a:hueOff val="56720"/>
            <a:satOff val="6519"/>
            <a:lumOff val="-5196"/>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a:t>Challenges &amp; Solution</a:t>
          </a:r>
          <a:endParaRPr lang="en-IN" sz="3200" b="1" kern="1200" dirty="0">
            <a:latin typeface="+mj-lt"/>
          </a:endParaRPr>
        </a:p>
      </dsp:txBody>
      <dsp:txXfrm>
        <a:off x="0" y="1961167"/>
        <a:ext cx="10304980" cy="967078"/>
      </dsp:txXfrm>
    </dsp:sp>
    <dsp:sp modelId="{EF29EB65-B618-4BF9-8C80-DC73C433CD3D}">
      <dsp:nvSpPr>
        <dsp:cNvPr id="0" name=""/>
        <dsp:cNvSpPr/>
      </dsp:nvSpPr>
      <dsp:spPr>
        <a:xfrm>
          <a:off x="0" y="2941183"/>
          <a:ext cx="10304980" cy="967078"/>
        </a:xfrm>
        <a:prstGeom prst="roundRect">
          <a:avLst/>
        </a:prstGeom>
        <a:solidFill>
          <a:schemeClr val="accent2">
            <a:hueOff val="85080"/>
            <a:satOff val="9779"/>
            <a:lumOff val="-779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a:t>Cost Benefit  Analysis of Pilot Project</a:t>
          </a:r>
          <a:endParaRPr lang="en-IN" sz="3200" b="1" kern="1200" dirty="0">
            <a:latin typeface="+mj-lt"/>
          </a:endParaRPr>
        </a:p>
      </dsp:txBody>
      <dsp:txXfrm>
        <a:off x="0" y="2941183"/>
        <a:ext cx="10304980" cy="967078"/>
      </dsp:txXfrm>
    </dsp:sp>
    <dsp:sp modelId="{7772E04F-7B6A-4973-AC8D-4A28ADFAD3FF}">
      <dsp:nvSpPr>
        <dsp:cNvPr id="0" name=""/>
        <dsp:cNvSpPr/>
      </dsp:nvSpPr>
      <dsp:spPr>
        <a:xfrm>
          <a:off x="0" y="3921198"/>
          <a:ext cx="10304980" cy="967078"/>
        </a:xfrm>
        <a:prstGeom prst="roundRect">
          <a:avLst/>
        </a:prstGeom>
        <a:solidFill>
          <a:schemeClr val="accent2">
            <a:hueOff val="113440"/>
            <a:satOff val="13039"/>
            <a:lumOff val="-1039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a:t>Conclusion &amp; Recommendation</a:t>
          </a:r>
          <a:endParaRPr lang="en-US" sz="3200" b="1" kern="1200" dirty="0">
            <a:solidFill>
              <a:schemeClr val="bg1"/>
            </a:solidFill>
            <a:latin typeface="+mj-lt"/>
          </a:endParaRPr>
        </a:p>
      </dsp:txBody>
      <dsp:txXfrm>
        <a:off x="0" y="3921198"/>
        <a:ext cx="10304980" cy="9670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F7990-04B8-46F4-B653-079D02D5136F}">
      <dsp:nvSpPr>
        <dsp:cNvPr id="0" name=""/>
        <dsp:cNvSpPr/>
      </dsp:nvSpPr>
      <dsp:spPr>
        <a:xfrm>
          <a:off x="0" y="0"/>
          <a:ext cx="10304980" cy="970708"/>
        </a:xfrm>
        <a:prstGeom prst="roundRect">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en-US" sz="3200" b="1" kern="1200" dirty="0"/>
            <a:t>Ash Evacuation System Overview</a:t>
          </a:r>
          <a:endParaRPr lang="en-IN" sz="3200" b="1" kern="1200" dirty="0"/>
        </a:p>
      </dsp:txBody>
      <dsp:txXfrm>
        <a:off x="0" y="0"/>
        <a:ext cx="10304980" cy="970708"/>
      </dsp:txXfrm>
    </dsp:sp>
    <dsp:sp modelId="{9C5D7BB2-C06F-4469-9199-3433AC8EDF83}">
      <dsp:nvSpPr>
        <dsp:cNvPr id="0" name=""/>
        <dsp:cNvSpPr/>
      </dsp:nvSpPr>
      <dsp:spPr>
        <a:xfrm>
          <a:off x="0" y="979938"/>
          <a:ext cx="10304980" cy="970708"/>
        </a:xfrm>
        <a:prstGeom prst="roundRect">
          <a:avLst/>
        </a:prstGeom>
        <a:solidFill>
          <a:schemeClr val="accent2">
            <a:hueOff val="28360"/>
            <a:satOff val="3260"/>
            <a:lumOff val="-259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altLang="en-US" sz="4400" b="1" kern="1200" dirty="0">
              <a:latin typeface="+mj-lt"/>
            </a:rPr>
            <a:t>Methodology of Fine &amp; Coarse Ash Segregation</a:t>
          </a:r>
        </a:p>
      </dsp:txBody>
      <dsp:txXfrm>
        <a:off x="0" y="979938"/>
        <a:ext cx="10304980" cy="970708"/>
      </dsp:txXfrm>
    </dsp:sp>
    <dsp:sp modelId="{C3BBA375-B313-4814-BB7F-CEB8E26A1502}">
      <dsp:nvSpPr>
        <dsp:cNvPr id="0" name=""/>
        <dsp:cNvSpPr/>
      </dsp:nvSpPr>
      <dsp:spPr>
        <a:xfrm>
          <a:off x="0" y="1959352"/>
          <a:ext cx="10304980" cy="970708"/>
        </a:xfrm>
        <a:prstGeom prst="roundRect">
          <a:avLst/>
        </a:prstGeom>
        <a:solidFill>
          <a:schemeClr val="accent2">
            <a:hueOff val="56720"/>
            <a:satOff val="6519"/>
            <a:lumOff val="-5196"/>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a:t>Challenges &amp; Solution</a:t>
          </a:r>
          <a:endParaRPr lang="en-IN" sz="3200" b="1" kern="1200" dirty="0">
            <a:latin typeface="+mj-lt"/>
          </a:endParaRPr>
        </a:p>
      </dsp:txBody>
      <dsp:txXfrm>
        <a:off x="0" y="1959352"/>
        <a:ext cx="10304980" cy="970708"/>
      </dsp:txXfrm>
    </dsp:sp>
    <dsp:sp modelId="{EF29EB65-B618-4BF9-8C80-DC73C433CD3D}">
      <dsp:nvSpPr>
        <dsp:cNvPr id="0" name=""/>
        <dsp:cNvSpPr/>
      </dsp:nvSpPr>
      <dsp:spPr>
        <a:xfrm>
          <a:off x="0" y="2938765"/>
          <a:ext cx="10304980" cy="970708"/>
        </a:xfrm>
        <a:prstGeom prst="roundRect">
          <a:avLst/>
        </a:prstGeom>
        <a:solidFill>
          <a:schemeClr val="accent2">
            <a:hueOff val="85080"/>
            <a:satOff val="9779"/>
            <a:lumOff val="-779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a:t>Cost Benefit  Analysis of Pilot Project</a:t>
          </a:r>
          <a:endParaRPr lang="en-IN" sz="3200" b="1" kern="1200" dirty="0">
            <a:latin typeface="+mj-lt"/>
          </a:endParaRPr>
        </a:p>
      </dsp:txBody>
      <dsp:txXfrm>
        <a:off x="0" y="2938765"/>
        <a:ext cx="10304980" cy="970708"/>
      </dsp:txXfrm>
    </dsp:sp>
    <dsp:sp modelId="{7772E04F-7B6A-4973-AC8D-4A28ADFAD3FF}">
      <dsp:nvSpPr>
        <dsp:cNvPr id="0" name=""/>
        <dsp:cNvSpPr/>
      </dsp:nvSpPr>
      <dsp:spPr>
        <a:xfrm>
          <a:off x="0" y="3918178"/>
          <a:ext cx="10304980" cy="970708"/>
        </a:xfrm>
        <a:prstGeom prst="roundRect">
          <a:avLst/>
        </a:prstGeom>
        <a:solidFill>
          <a:schemeClr val="accent2">
            <a:hueOff val="113440"/>
            <a:satOff val="13039"/>
            <a:lumOff val="-1039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a:t>Conclusion &amp; Recommendation</a:t>
          </a:r>
          <a:endParaRPr lang="en-US" sz="3200" b="1" kern="1200" dirty="0">
            <a:solidFill>
              <a:schemeClr val="bg1"/>
            </a:solidFill>
            <a:latin typeface="+mj-lt"/>
          </a:endParaRPr>
        </a:p>
      </dsp:txBody>
      <dsp:txXfrm>
        <a:off x="0" y="3918178"/>
        <a:ext cx="10304980" cy="9707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891C68E1-4825-4A69-AF76-797A7E4DDB64}" type="datetimeFigureOut">
              <a:rPr lang="en-IN" smtClean="0"/>
              <a:pPr/>
              <a:t>11-02-2024</a:t>
            </a:fld>
            <a:endParaRPr lang="en-IN"/>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D59F9826-A875-4DC4-82B2-B42AE7B6EB09}" type="slidenum">
              <a:rPr lang="en-IN" smtClean="0"/>
              <a:pPr/>
              <a:t>‹#›</a:t>
            </a:fld>
            <a:endParaRPr lang="en-IN"/>
          </a:p>
        </p:txBody>
      </p:sp>
    </p:spTree>
    <p:extLst>
      <p:ext uri="{BB962C8B-B14F-4D97-AF65-F5344CB8AC3E}">
        <p14:creationId xmlns="" xmlns:p14="http://schemas.microsoft.com/office/powerpoint/2010/main" val="154814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GB"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atin typeface="Tw Cen MT" panose="020B0602020104020603" pitchFamily="34" charset="0"/>
              </a:defRPr>
            </a:lvl1pPr>
          </a:lstStyle>
          <a:p>
            <a:fld id="{40F3C775-9505-4354-80A6-32350D8F0DF9}" type="datetimeFigureOut">
              <a:rPr lang="en-GB" smtClean="0"/>
              <a:pPr/>
              <a:t>11/02/2024</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8ACDDBC2-1024-4FFA-9294-FA5FA92E7056}" type="slidenum">
              <a:rPr lang="en-GB" smtClean="0"/>
              <a:pPr/>
              <a:t>‹#›</a:t>
            </a:fld>
            <a:endParaRPr lang="en-GB" dirty="0"/>
          </a:p>
        </p:txBody>
      </p:sp>
    </p:spTree>
    <p:extLst>
      <p:ext uri="{BB962C8B-B14F-4D97-AF65-F5344CB8AC3E}">
        <p14:creationId xmlns="" xmlns:p14="http://schemas.microsoft.com/office/powerpoint/2010/main" val="136576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12FC66-5E32-4065-B6A5-FFBF773E9AE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 xmlns:a16="http://schemas.microsoft.com/office/drawing/2014/main" id="{E8BE5E85-A111-410D-B16F-7811E8E0C3AF}"/>
              </a:ext>
            </a:extLst>
          </p:cNvPr>
          <p:cNvSpPr>
            <a:spLocks noGrp="1"/>
          </p:cNvSpPr>
          <p:nvPr>
            <p:ph type="sldNum" sz="quarter" idx="10"/>
          </p:nvPr>
        </p:nvSpPr>
        <p:spPr/>
        <p:txBody>
          <a:bodyPr/>
          <a:lstStyle/>
          <a:p>
            <a:fld id="{19B51A1E-902D-48AF-9020-955120F399B6}" type="slidenum">
              <a:rPr lang="en-US" smtClean="0">
                <a:solidFill>
                  <a:prstClr val="white"/>
                </a:solidFill>
              </a:rPr>
              <a:pPr/>
              <a:t>‹#›</a:t>
            </a:fld>
            <a:endParaRPr lang="en-US" dirty="0">
              <a:solidFill>
                <a:prstClr val="white"/>
              </a:solidFill>
            </a:endParaRPr>
          </a:p>
        </p:txBody>
      </p:sp>
      <p:sp>
        <p:nvSpPr>
          <p:cNvPr id="4" name="Rectangle 3">
            <a:extLst>
              <a:ext uri="{FF2B5EF4-FFF2-40B4-BE49-F238E27FC236}">
                <a16:creationId xmlns="" xmlns:a16="http://schemas.microsoft.com/office/drawing/2014/main" id="{A4313125-ED25-48FF-B164-B441AEC20327}"/>
              </a:ext>
            </a:extLst>
          </p:cNvPr>
          <p:cNvSpPr/>
          <p:nvPr userDrawn="1"/>
        </p:nvSpPr>
        <p:spPr>
          <a:xfrm>
            <a:off x="-600" y="0"/>
            <a:ext cx="12193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 xmlns:p14="http://schemas.microsoft.com/office/powerpoint/2010/main" val="274555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itle Placeholder 1">
            <a:extLst>
              <a:ext uri="{FF2B5EF4-FFF2-40B4-BE49-F238E27FC236}">
                <a16:creationId xmlns=""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2">
            <a:extLst>
              <a:ext uri="{FF2B5EF4-FFF2-40B4-BE49-F238E27FC236}">
                <a16:creationId xmlns="" xmlns:a16="http://schemas.microsoft.com/office/drawing/2014/main" id="{607AB9A4-C418-46D6-B157-F64AD9E94A1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3882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365F1A-3A7A-4FD1-8A9F-A39B9F617ECA}"/>
              </a:ext>
            </a:extLst>
          </p:cNvPr>
          <p:cNvSpPr>
            <a:spLocks noGrp="1"/>
          </p:cNvSpPr>
          <p:nvPr>
            <p:ph sz="half" idx="1"/>
          </p:nvPr>
        </p:nvSpPr>
        <p:spPr>
          <a:xfrm>
            <a:off x="463450" y="1645740"/>
            <a:ext cx="5181600" cy="4123235"/>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 xmlns:a16="http://schemas.microsoft.com/office/drawing/2014/main" id="{0628A807-05F3-4222-8EAB-08EDDBC8871A}"/>
              </a:ext>
            </a:extLst>
          </p:cNvPr>
          <p:cNvSpPr>
            <a:spLocks noGrp="1"/>
          </p:cNvSpPr>
          <p:nvPr>
            <p:ph sz="half" idx="2"/>
          </p:nvPr>
        </p:nvSpPr>
        <p:spPr>
          <a:xfrm>
            <a:off x="6531961" y="1645740"/>
            <a:ext cx="5181600" cy="4123235"/>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 xmlns:a16="http://schemas.microsoft.com/office/drawing/2014/main" id="{6855A7C4-25CD-4EF7-A610-3B77D8FD13B0}"/>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5">
            <a:extLst>
              <a:ext uri="{FF2B5EF4-FFF2-40B4-BE49-F238E27FC236}">
                <a16:creationId xmlns="" xmlns:a16="http://schemas.microsoft.com/office/drawing/2014/main" id="{3E34B53E-3C1C-49FE-84C6-2F55F45C73A0}"/>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41600325"/>
      </p:ext>
    </p:extLst>
  </p:cSld>
  <p:clrMapOvr>
    <a:masterClrMapping/>
  </p:clrMapOvr>
  <p:extLst>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D79128A-818E-4E7A-ADB2-C490C8F25A6F}"/>
              </a:ext>
            </a:extLst>
          </p:cNvPr>
          <p:cNvSpPr>
            <a:spLocks noGrp="1"/>
          </p:cNvSpPr>
          <p:nvPr>
            <p:ph type="body" idx="1"/>
          </p:nvPr>
        </p:nvSpPr>
        <p:spPr>
          <a:xfrm>
            <a:off x="470056" y="1651183"/>
            <a:ext cx="5157787"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5CDB77C2-DC05-4D8F-8F13-95FB1BDEA6F0}"/>
              </a:ext>
            </a:extLst>
          </p:cNvPr>
          <p:cNvSpPr>
            <a:spLocks noGrp="1"/>
          </p:cNvSpPr>
          <p:nvPr>
            <p:ph sz="half" idx="2"/>
          </p:nvPr>
        </p:nvSpPr>
        <p:spPr>
          <a:xfrm>
            <a:off x="470056" y="2475095"/>
            <a:ext cx="5157787" cy="329388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 xmlns:a16="http://schemas.microsoft.com/office/drawing/2014/main" id="{8D7079AE-17A4-41F1-B6C3-E94419E1652E}"/>
              </a:ext>
            </a:extLst>
          </p:cNvPr>
          <p:cNvSpPr>
            <a:spLocks noGrp="1"/>
          </p:cNvSpPr>
          <p:nvPr>
            <p:ph type="body" sz="quarter" idx="3"/>
          </p:nvPr>
        </p:nvSpPr>
        <p:spPr>
          <a:xfrm>
            <a:off x="6495225" y="1651183"/>
            <a:ext cx="5183188"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1A781BF2-B569-4FD3-B227-102EE1613034}"/>
              </a:ext>
            </a:extLst>
          </p:cNvPr>
          <p:cNvSpPr>
            <a:spLocks noGrp="1"/>
          </p:cNvSpPr>
          <p:nvPr>
            <p:ph sz="quarter" idx="4"/>
          </p:nvPr>
        </p:nvSpPr>
        <p:spPr>
          <a:xfrm>
            <a:off x="6495225" y="2475095"/>
            <a:ext cx="5183188" cy="329388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Title Placeholder 1">
            <a:extLst>
              <a:ext uri="{FF2B5EF4-FFF2-40B4-BE49-F238E27FC236}">
                <a16:creationId xmlns="" xmlns:a16="http://schemas.microsoft.com/office/drawing/2014/main" id="{75D1BACC-6747-4E05-AC8D-F109F1699187}"/>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9" name="Slide Number Placeholder 2">
            <a:extLst>
              <a:ext uri="{FF2B5EF4-FFF2-40B4-BE49-F238E27FC236}">
                <a16:creationId xmlns="" xmlns:a16="http://schemas.microsoft.com/office/drawing/2014/main" id="{1F1BA3B5-743C-4B7D-B8EA-F2A53004F951}"/>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07768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B7A1DCB-FB5A-473A-A2FD-CA414D68FC6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Picture Placeholder 14">
            <a:extLst>
              <a:ext uri="{FF2B5EF4-FFF2-40B4-BE49-F238E27FC236}">
                <a16:creationId xmlns="" xmlns:a16="http://schemas.microsoft.com/office/drawing/2014/main" id="{7341B340-66BB-41B5-A81E-AC2AC2783562}"/>
              </a:ext>
            </a:extLst>
          </p:cNvPr>
          <p:cNvSpPr>
            <a:spLocks noGrp="1"/>
          </p:cNvSpPr>
          <p:nvPr>
            <p:ph type="pic" sz="quarter" idx="11"/>
          </p:nvPr>
        </p:nvSpPr>
        <p:spPr>
          <a:xfrm>
            <a:off x="4321439" y="2163963"/>
            <a:ext cx="3547872" cy="4197254"/>
          </a:xfrm>
          <a:prstGeom prst="rect">
            <a:avLst/>
          </a:prstGeom>
        </p:spPr>
        <p:txBody>
          <a:bodyPr/>
          <a:lstStyle/>
          <a:p>
            <a:endParaRPr lang="en-US"/>
          </a:p>
        </p:txBody>
      </p:sp>
      <p:sp>
        <p:nvSpPr>
          <p:cNvPr id="3" name="Picture Placeholder 2">
            <a:extLst>
              <a:ext uri="{FF2B5EF4-FFF2-40B4-BE49-F238E27FC236}">
                <a16:creationId xmlns="" xmlns:a16="http://schemas.microsoft.com/office/drawing/2014/main" id="{A9CA80F7-5F27-4972-8274-3A5093AD20A9}"/>
              </a:ext>
            </a:extLst>
          </p:cNvPr>
          <p:cNvSpPr>
            <a:spLocks noGrp="1"/>
          </p:cNvSpPr>
          <p:nvPr>
            <p:ph type="pic" sz="quarter" idx="10"/>
          </p:nvPr>
        </p:nvSpPr>
        <p:spPr>
          <a:xfrm>
            <a:off x="495300" y="226448"/>
            <a:ext cx="3547872" cy="6134769"/>
          </a:xfrm>
          <a:prstGeom prst="rect">
            <a:avLst/>
          </a:prstGeom>
        </p:spPr>
        <p:txBody>
          <a:bodyPr/>
          <a:lstStyle/>
          <a:p>
            <a:endParaRPr lang="en-US"/>
          </a:p>
        </p:txBody>
      </p:sp>
      <p:sp>
        <p:nvSpPr>
          <p:cNvPr id="16" name="Picture Placeholder 14">
            <a:extLst>
              <a:ext uri="{FF2B5EF4-FFF2-40B4-BE49-F238E27FC236}">
                <a16:creationId xmlns="" xmlns:a16="http://schemas.microsoft.com/office/drawing/2014/main" id="{A31AAB07-747B-4138-923B-CC3B6C29D2AE}"/>
              </a:ext>
            </a:extLst>
          </p:cNvPr>
          <p:cNvSpPr>
            <a:spLocks noGrp="1"/>
          </p:cNvSpPr>
          <p:nvPr>
            <p:ph type="pic" sz="quarter" idx="12"/>
          </p:nvPr>
        </p:nvSpPr>
        <p:spPr>
          <a:xfrm>
            <a:off x="8147578" y="2163963"/>
            <a:ext cx="3547872" cy="4197254"/>
          </a:xfrm>
          <a:prstGeom prst="rect">
            <a:avLst/>
          </a:prstGeom>
        </p:spPr>
        <p:txBody>
          <a:bodyPr/>
          <a:lstStyle/>
          <a:p>
            <a:endParaRPr lang="en-US"/>
          </a:p>
        </p:txBody>
      </p:sp>
      <p:sp>
        <p:nvSpPr>
          <p:cNvPr id="18" name="Text Placeholder 17">
            <a:extLst>
              <a:ext uri="{FF2B5EF4-FFF2-40B4-BE49-F238E27FC236}">
                <a16:creationId xmlns="" xmlns:a16="http://schemas.microsoft.com/office/drawing/2014/main" id="{6FEC9214-5EAC-4DDE-AE9F-B779BE2F1100}"/>
              </a:ext>
            </a:extLst>
          </p:cNvPr>
          <p:cNvSpPr>
            <a:spLocks noGrp="1"/>
          </p:cNvSpPr>
          <p:nvPr>
            <p:ph type="body" sz="quarter" idx="13"/>
          </p:nvPr>
        </p:nvSpPr>
        <p:spPr>
          <a:xfrm>
            <a:off x="4284663" y="1161076"/>
            <a:ext cx="7427912" cy="768350"/>
          </a:xfrm>
          <a:prstGeom prst="roundRect">
            <a:avLst/>
          </a:prstGeom>
          <a:solidFill>
            <a:srgbClr val="4EB357"/>
          </a:solidFill>
        </p:spPr>
        <p:txBody>
          <a:bodyPr anchor="ctr"/>
          <a:lstStyle>
            <a:lvl1pPr marL="0" indent="0" algn="ctr">
              <a:buNone/>
              <a:defRPr sz="3600">
                <a:solidFill>
                  <a:schemeClr val="bg1"/>
                </a:solidFill>
              </a:defRPr>
            </a:lvl1pPr>
          </a:lstStyle>
          <a:p>
            <a:pPr lvl="0"/>
            <a:r>
              <a:rPr lang="en-US" dirty="0"/>
              <a:t>Click to edit Master text styles</a:t>
            </a:r>
          </a:p>
        </p:txBody>
      </p:sp>
      <p:pic>
        <p:nvPicPr>
          <p:cNvPr id="9" name="Graphic 8">
            <a:extLst>
              <a:ext uri="{FF2B5EF4-FFF2-40B4-BE49-F238E27FC236}">
                <a16:creationId xmlns="" xmlns:a16="http://schemas.microsoft.com/office/drawing/2014/main" id="{9FA6C5B7-54E3-410E-8D4B-C7734B38A46A}"/>
              </a:ext>
            </a:extLst>
          </p:cNvPr>
          <p:cNvPicPr>
            <a:picLocks noChangeAspect="1"/>
          </p:cNvPicPr>
          <p:nvPr userDrawn="1"/>
        </p:nvPicPr>
        <p:blipFill>
          <a:blip r:embed="rId2" cstate="email">
            <a:extLst>
              <a:ext uri="{28A0092B-C50C-407E-A947-70E740481C1C}">
                <a14:useLocalDpi xmlns="" xmlns:a14="http://schemas.microsoft.com/office/drawing/2010/main"/>
              </a:ext>
              <a:ext uri="{96DAC541-7B7A-43D3-8B79-37D633B846F1}">
                <asvg:svgBlip xmlns="" xmlns:asvg="http://schemas.microsoft.com/office/drawing/2016/SVG/main" r:embed="rId3"/>
              </a:ext>
            </a:extLst>
          </a:blip>
          <a:stretch>
            <a:fillRect/>
          </a:stretch>
        </p:blipFill>
        <p:spPr>
          <a:xfrm>
            <a:off x="10279847" y="226448"/>
            <a:ext cx="1324946" cy="685800"/>
          </a:xfrm>
          <a:prstGeom prst="rect">
            <a:avLst/>
          </a:prstGeom>
        </p:spPr>
      </p:pic>
    </p:spTree>
    <p:extLst>
      <p:ext uri="{BB962C8B-B14F-4D97-AF65-F5344CB8AC3E}">
        <p14:creationId xmlns="" xmlns:p14="http://schemas.microsoft.com/office/powerpoint/2010/main" val="2589252537"/>
      </p:ext>
    </p:extLst>
  </p:cSld>
  <p:clrMapOvr>
    <a:masterClrMapping/>
  </p:clrMapOvr>
  <p:extLst>
    <p:ext uri="{DCECCB84-F9BA-43D5-87BE-67443E8EF086}">
      <p15:sldGuideLst xmlns=""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Placeholder 1">
            <a:extLst>
              <a:ext uri="{FF2B5EF4-FFF2-40B4-BE49-F238E27FC236}">
                <a16:creationId xmlns="" xmlns:a16="http://schemas.microsoft.com/office/drawing/2014/main" id="{E6ADC742-1CF3-4B48-A6BF-DE6612A64771}"/>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6" name="Slide Number Placeholder 2">
            <a:extLst>
              <a:ext uri="{FF2B5EF4-FFF2-40B4-BE49-F238E27FC236}">
                <a16:creationId xmlns="" xmlns:a16="http://schemas.microsoft.com/office/drawing/2014/main" id="{04D6D9D1-5857-4CF1-AF00-8BA66485E197}"/>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26308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71A3C89-2A7B-457B-B29A-680EA420306A}"/>
              </a:ext>
            </a:extLst>
          </p:cNvPr>
          <p:cNvSpPr>
            <a:spLocks noGrp="1"/>
          </p:cNvSpPr>
          <p:nvPr>
            <p:ph idx="1"/>
          </p:nvPr>
        </p:nvSpPr>
        <p:spPr>
          <a:xfrm>
            <a:off x="6096000" y="1628775"/>
            <a:ext cx="5620110" cy="4127217"/>
          </a:xfrm>
          <a:prstGeom prst="rect">
            <a:avLst/>
          </a:prstGeom>
        </p:spPr>
        <p:txBody>
          <a:bodyPr/>
          <a:lstStyle>
            <a:lvl1pPr>
              <a:defRPr sz="2800"/>
            </a:lvl1pPr>
            <a:lvl2pPr>
              <a:defRPr sz="24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a:extLst>
              <a:ext uri="{FF2B5EF4-FFF2-40B4-BE49-F238E27FC236}">
                <a16:creationId xmlns="" xmlns:a16="http://schemas.microsoft.com/office/drawing/2014/main" id="{6EC67AC7-55CC-494B-BFED-2FCC2135EE55}"/>
              </a:ext>
            </a:extLst>
          </p:cNvPr>
          <p:cNvSpPr>
            <a:spLocks noGrp="1"/>
          </p:cNvSpPr>
          <p:nvPr>
            <p:ph type="body" sz="half" idx="2"/>
          </p:nvPr>
        </p:nvSpPr>
        <p:spPr>
          <a:xfrm>
            <a:off x="442913" y="1641758"/>
            <a:ext cx="3932237" cy="4127217"/>
          </a:xfrm>
          <a:prstGeom prst="rect">
            <a:avLst/>
          </a:prstGeom>
        </p:spPr>
        <p:txBody>
          <a:bodyPr/>
          <a:lstStyle>
            <a:lvl1pPr marL="0" indent="0">
              <a:buNone/>
              <a:defRPr sz="2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itle Placeholder 1">
            <a:extLst>
              <a:ext uri="{FF2B5EF4-FFF2-40B4-BE49-F238E27FC236}">
                <a16:creationId xmlns="" xmlns:a16="http://schemas.microsoft.com/office/drawing/2014/main" id="{50A09007-8AF5-4192-A105-B7156D5A7B30}"/>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6" name="Slide Number Placeholder 2">
            <a:extLst>
              <a:ext uri="{FF2B5EF4-FFF2-40B4-BE49-F238E27FC236}">
                <a16:creationId xmlns="" xmlns:a16="http://schemas.microsoft.com/office/drawing/2014/main" id="{8AE2A65F-AB9B-469D-9E13-088BD5F577A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81225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1E77F880-9856-4A0C-A260-E5C120581446}"/>
              </a:ext>
            </a:extLst>
          </p:cNvPr>
          <p:cNvSpPr>
            <a:spLocks noGrp="1"/>
          </p:cNvSpPr>
          <p:nvPr>
            <p:ph idx="1"/>
          </p:nvPr>
        </p:nvSpPr>
        <p:spPr>
          <a:xfrm>
            <a:off x="457903" y="1628775"/>
            <a:ext cx="11258817" cy="4140200"/>
          </a:xfrm>
          <a:prstGeom prst="rect">
            <a:avLst/>
          </a:prstGeom>
        </p:spPr>
        <p:txBody>
          <a:bodyPr/>
          <a:lstStyle>
            <a:lvl1pPr>
              <a:defRPr/>
            </a:lvl1pPr>
            <a:lvl2pPr>
              <a:defRPr/>
            </a:lvl2pPr>
            <a:lvl3pPr>
              <a:defRPr/>
            </a:lvl3pPr>
            <a:lvl4pPr marL="1371600" indent="0">
              <a:buNone/>
              <a:defRPr/>
            </a:lvl4pPr>
            <a:lvl5pPr>
              <a:defRPr/>
            </a:lvl5pPr>
          </a:lstStyle>
          <a:p>
            <a:pPr lvl="0"/>
            <a:r>
              <a:rPr lang="en-US" dirty="0"/>
              <a:t>Click to edit Master text styles</a:t>
            </a:r>
          </a:p>
          <a:p>
            <a:pPr lvl="1"/>
            <a:r>
              <a:rPr lang="en-US" dirty="0"/>
              <a:t>Second level</a:t>
            </a:r>
          </a:p>
          <a:p>
            <a:pPr lvl="2"/>
            <a:r>
              <a:rPr lang="en-US" dirty="0"/>
              <a:t>Third level</a:t>
            </a:r>
          </a:p>
          <a:p>
            <a:pPr lvl="3"/>
            <a:endParaRPr lang="en-GB" dirty="0"/>
          </a:p>
        </p:txBody>
      </p:sp>
      <p:sp>
        <p:nvSpPr>
          <p:cNvPr id="5" name="Title Placeholder 1">
            <a:extLst>
              <a:ext uri="{FF2B5EF4-FFF2-40B4-BE49-F238E27FC236}">
                <a16:creationId xmlns="" xmlns:a16="http://schemas.microsoft.com/office/drawing/2014/main" id="{4668FD8F-01A6-44B7-AD50-3EBA4A009F33}"/>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6" name="Slide Number Placeholder 2">
            <a:extLst>
              <a:ext uri="{FF2B5EF4-FFF2-40B4-BE49-F238E27FC236}">
                <a16:creationId xmlns="" xmlns:a16="http://schemas.microsoft.com/office/drawing/2014/main" id="{4768BC48-0D89-47DA-877E-6ADB595CA258}"/>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397521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1EE987A8-EAAD-4EDD-BB01-127699738F3E}"/>
              </a:ext>
            </a:extLst>
          </p:cNvPr>
          <p:cNvSpPr>
            <a:spLocks noGrp="1"/>
          </p:cNvSpPr>
          <p:nvPr>
            <p:ph type="pic" sz="quarter" idx="11"/>
          </p:nvPr>
        </p:nvSpPr>
        <p:spPr>
          <a:xfrm>
            <a:off x="6664000" y="1628775"/>
            <a:ext cx="5040000" cy="4140200"/>
          </a:xfrm>
          <a:prstGeom prst="rect">
            <a:avLst/>
          </a:prstGeom>
        </p:spPr>
        <p:txBody>
          <a:bodyPr/>
          <a:lstStyle/>
          <a:p>
            <a:endParaRPr lang="en-GB"/>
          </a:p>
        </p:txBody>
      </p:sp>
      <p:sp>
        <p:nvSpPr>
          <p:cNvPr id="7" name="Text Placeholder 6">
            <a:extLst>
              <a:ext uri="{FF2B5EF4-FFF2-40B4-BE49-F238E27FC236}">
                <a16:creationId xmlns="" xmlns:a16="http://schemas.microsoft.com/office/drawing/2014/main" id="{A8839550-29A0-40FE-9E7A-0BDB27AD473B}"/>
              </a:ext>
            </a:extLst>
          </p:cNvPr>
          <p:cNvSpPr>
            <a:spLocks noGrp="1"/>
          </p:cNvSpPr>
          <p:nvPr>
            <p:ph type="body" sz="quarter" idx="12"/>
          </p:nvPr>
        </p:nvSpPr>
        <p:spPr>
          <a:xfrm>
            <a:off x="461963" y="1628775"/>
            <a:ext cx="5040000" cy="4140200"/>
          </a:xfrm>
          <a:prstGeom prst="rect">
            <a:avLst/>
          </a:prstGeo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 xmlns:a16="http://schemas.microsoft.com/office/drawing/2014/main" id="{9ECAEEF3-0F7D-4D71-8AAB-5EA632C4F777}"/>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8" name="Slide Number Placeholder 5">
            <a:extLst>
              <a:ext uri="{FF2B5EF4-FFF2-40B4-BE49-F238E27FC236}">
                <a16:creationId xmlns="" xmlns:a16="http://schemas.microsoft.com/office/drawing/2014/main" id="{8555FA39-A5BD-4C89-A6E3-3E02CCDCD8CF}"/>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98500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a:lstStyle/>
          <a:p>
            <a:endParaRPr lang="en-GB"/>
          </a:p>
        </p:txBody>
      </p:sp>
      <p:sp>
        <p:nvSpPr>
          <p:cNvPr id="6" name="Title Placeholder 1">
            <a:extLst>
              <a:ext uri="{FF2B5EF4-FFF2-40B4-BE49-F238E27FC236}">
                <a16:creationId xmlns="" xmlns:a16="http://schemas.microsoft.com/office/drawing/2014/main" id="{435D318C-BDA1-496D-8B26-EA46EF786DAA}"/>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5">
            <a:extLst>
              <a:ext uri="{FF2B5EF4-FFF2-40B4-BE49-F238E27FC236}">
                <a16:creationId xmlns="" xmlns:a16="http://schemas.microsoft.com/office/drawing/2014/main" id="{8103359B-460F-4752-AC3B-C97E3E97D9CA}"/>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63684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0C47F5A4-8F28-4714-8130-B7DCCA337E72}"/>
              </a:ext>
            </a:extLst>
          </p:cNvPr>
          <p:cNvSpPr>
            <a:spLocks noGrp="1"/>
          </p:cNvSpPr>
          <p:nvPr>
            <p:ph type="pic" sz="quarter" idx="11"/>
          </p:nvPr>
        </p:nvSpPr>
        <p:spPr>
          <a:xfrm>
            <a:off x="0" y="0"/>
            <a:ext cx="12192000" cy="6858000"/>
          </a:xfrm>
          <a:prstGeom prst="rect">
            <a:avLst/>
          </a:prstGeom>
        </p:spPr>
        <p:txBody>
          <a:bodyPr/>
          <a:lstStyle/>
          <a:p>
            <a:endParaRPr lang="en-GB"/>
          </a:p>
        </p:txBody>
      </p:sp>
      <p:sp>
        <p:nvSpPr>
          <p:cNvPr id="6" name="Title Placeholder 1">
            <a:extLst>
              <a:ext uri="{FF2B5EF4-FFF2-40B4-BE49-F238E27FC236}">
                <a16:creationId xmlns="" xmlns:a16="http://schemas.microsoft.com/office/drawing/2014/main" id="{6C244798-DB41-42AF-9DCF-D4B3CF1D6C0C}"/>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5">
            <a:extLst>
              <a:ext uri="{FF2B5EF4-FFF2-40B4-BE49-F238E27FC236}">
                <a16:creationId xmlns="" xmlns:a16="http://schemas.microsoft.com/office/drawing/2014/main" id="{0C52E84C-18FF-4C21-9ED2-6F943CBBB651}"/>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1" i="0">
                <a:solidFill>
                  <a:schemeClr val="bg1"/>
                </a:solidFill>
                <a:latin typeface="Tw Cen MT" panose="020B0602020104020603" pitchFamily="34" charset="0"/>
              </a:defRPr>
            </a:lvl1p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13199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8D72F5A-F99C-4AC5-8794-C619A03A2771}"/>
              </a:ext>
            </a:extLst>
          </p:cNvPr>
          <p:cNvGrpSpPr/>
          <p:nvPr userDrawn="1"/>
        </p:nvGrpSpPr>
        <p:grpSpPr>
          <a:xfrm>
            <a:off x="469383" y="1549254"/>
            <a:ext cx="4739197" cy="540000"/>
            <a:chOff x="874713" y="2542740"/>
            <a:chExt cx="4739197" cy="540000"/>
          </a:xfrm>
        </p:grpSpPr>
        <p:sp>
          <p:nvSpPr>
            <p:cNvPr id="5" name="Freeform: Shape 4">
              <a:extLst>
                <a:ext uri="{FF2B5EF4-FFF2-40B4-BE49-F238E27FC236}">
                  <a16:creationId xmlns="" xmlns:a16="http://schemas.microsoft.com/office/drawing/2014/main" id="{646AF1AD-E595-48EB-BA33-F632CBC1E7D0}"/>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6" name="Freeform: Shape 5">
              <a:extLst>
                <a:ext uri="{FF2B5EF4-FFF2-40B4-BE49-F238E27FC236}">
                  <a16:creationId xmlns="" xmlns:a16="http://schemas.microsoft.com/office/drawing/2014/main" id="{806007CC-80F5-456D-BE36-6FEAB9E1DA2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10" name="Group 9">
            <a:extLst>
              <a:ext uri="{FF2B5EF4-FFF2-40B4-BE49-F238E27FC236}">
                <a16:creationId xmlns="" xmlns:a16="http://schemas.microsoft.com/office/drawing/2014/main" id="{215FAA38-6987-48EE-B3B6-6C23631DAFC7}"/>
              </a:ext>
            </a:extLst>
          </p:cNvPr>
          <p:cNvGrpSpPr/>
          <p:nvPr userDrawn="1"/>
        </p:nvGrpSpPr>
        <p:grpSpPr>
          <a:xfrm>
            <a:off x="469383" y="2463777"/>
            <a:ext cx="4739197" cy="540000"/>
            <a:chOff x="874713" y="2542740"/>
            <a:chExt cx="4739197" cy="540000"/>
          </a:xfrm>
        </p:grpSpPr>
        <p:sp>
          <p:nvSpPr>
            <p:cNvPr id="11" name="Freeform: Shape 10">
              <a:extLst>
                <a:ext uri="{FF2B5EF4-FFF2-40B4-BE49-F238E27FC236}">
                  <a16:creationId xmlns="" xmlns:a16="http://schemas.microsoft.com/office/drawing/2014/main" id="{2CC6B2AC-9EF0-43C3-AAF8-2685859222B1}"/>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12" name="Freeform: Shape 11">
              <a:extLst>
                <a:ext uri="{FF2B5EF4-FFF2-40B4-BE49-F238E27FC236}">
                  <a16:creationId xmlns="" xmlns:a16="http://schemas.microsoft.com/office/drawing/2014/main" id="{D4F48F91-6F36-429F-8521-512995A3BDF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16" name="Group 15">
            <a:extLst>
              <a:ext uri="{FF2B5EF4-FFF2-40B4-BE49-F238E27FC236}">
                <a16:creationId xmlns="" xmlns:a16="http://schemas.microsoft.com/office/drawing/2014/main" id="{79B18835-27F3-46C3-999C-19C009CCA672}"/>
              </a:ext>
            </a:extLst>
          </p:cNvPr>
          <p:cNvGrpSpPr/>
          <p:nvPr userDrawn="1"/>
        </p:nvGrpSpPr>
        <p:grpSpPr>
          <a:xfrm>
            <a:off x="469383" y="3378300"/>
            <a:ext cx="4739197" cy="540000"/>
            <a:chOff x="874713" y="2542740"/>
            <a:chExt cx="4739197" cy="540000"/>
          </a:xfrm>
        </p:grpSpPr>
        <p:sp>
          <p:nvSpPr>
            <p:cNvPr id="17" name="Freeform: Shape 16">
              <a:extLst>
                <a:ext uri="{FF2B5EF4-FFF2-40B4-BE49-F238E27FC236}">
                  <a16:creationId xmlns="" xmlns:a16="http://schemas.microsoft.com/office/drawing/2014/main" id="{829EF541-744F-4FC4-8586-B8389E28A417}"/>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18" name="Freeform: Shape 17">
              <a:extLst>
                <a:ext uri="{FF2B5EF4-FFF2-40B4-BE49-F238E27FC236}">
                  <a16:creationId xmlns="" xmlns:a16="http://schemas.microsoft.com/office/drawing/2014/main" id="{B0C8651C-D695-40CF-A1C7-5582CD7BF94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22" name="Group 21">
            <a:extLst>
              <a:ext uri="{FF2B5EF4-FFF2-40B4-BE49-F238E27FC236}">
                <a16:creationId xmlns="" xmlns:a16="http://schemas.microsoft.com/office/drawing/2014/main" id="{B998399C-E65D-4F9D-8961-1C68EEDC6E6F}"/>
              </a:ext>
            </a:extLst>
          </p:cNvPr>
          <p:cNvGrpSpPr/>
          <p:nvPr userDrawn="1"/>
        </p:nvGrpSpPr>
        <p:grpSpPr>
          <a:xfrm>
            <a:off x="469383" y="4292823"/>
            <a:ext cx="4739197" cy="540000"/>
            <a:chOff x="874713" y="2542740"/>
            <a:chExt cx="4739197" cy="540000"/>
          </a:xfrm>
        </p:grpSpPr>
        <p:sp>
          <p:nvSpPr>
            <p:cNvPr id="23" name="Freeform: Shape 22">
              <a:extLst>
                <a:ext uri="{FF2B5EF4-FFF2-40B4-BE49-F238E27FC236}">
                  <a16:creationId xmlns="" xmlns:a16="http://schemas.microsoft.com/office/drawing/2014/main" id="{2B5796D8-BA27-4245-8C29-DBBE1F5F6C04}"/>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24" name="Freeform: Shape 23">
              <a:extLst>
                <a:ext uri="{FF2B5EF4-FFF2-40B4-BE49-F238E27FC236}">
                  <a16:creationId xmlns="" xmlns:a16="http://schemas.microsoft.com/office/drawing/2014/main" id="{BB452112-2924-403C-8A2A-75FF25DF65BE}"/>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28" name="Group 27">
            <a:extLst>
              <a:ext uri="{FF2B5EF4-FFF2-40B4-BE49-F238E27FC236}">
                <a16:creationId xmlns="" xmlns:a16="http://schemas.microsoft.com/office/drawing/2014/main" id="{FFE6E1EF-7A4C-4274-BF01-8ED470BECD98}"/>
              </a:ext>
            </a:extLst>
          </p:cNvPr>
          <p:cNvGrpSpPr/>
          <p:nvPr userDrawn="1"/>
        </p:nvGrpSpPr>
        <p:grpSpPr>
          <a:xfrm>
            <a:off x="469383" y="5207347"/>
            <a:ext cx="4739197" cy="540000"/>
            <a:chOff x="874713" y="2542740"/>
            <a:chExt cx="4739197" cy="540000"/>
          </a:xfrm>
        </p:grpSpPr>
        <p:sp>
          <p:nvSpPr>
            <p:cNvPr id="29" name="Freeform: Shape 28">
              <a:extLst>
                <a:ext uri="{FF2B5EF4-FFF2-40B4-BE49-F238E27FC236}">
                  <a16:creationId xmlns="" xmlns:a16="http://schemas.microsoft.com/office/drawing/2014/main" id="{8C225C85-2057-4371-9FFF-B0DF657F414E}"/>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30" name="Freeform: Shape 29">
              <a:extLst>
                <a:ext uri="{FF2B5EF4-FFF2-40B4-BE49-F238E27FC236}">
                  <a16:creationId xmlns="" xmlns:a16="http://schemas.microsoft.com/office/drawing/2014/main" id="{D58807BB-5D99-47A1-BB3C-FFC4C5BC9F8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sp>
        <p:nvSpPr>
          <p:cNvPr id="34" name="Text Placeholder 2">
            <a:extLst>
              <a:ext uri="{FF2B5EF4-FFF2-40B4-BE49-F238E27FC236}">
                <a16:creationId xmlns="" xmlns:a16="http://schemas.microsoft.com/office/drawing/2014/main" id="{96A4DDF9-DEEA-4D56-A568-19ED0AF5FB73}"/>
              </a:ext>
            </a:extLst>
          </p:cNvPr>
          <p:cNvSpPr>
            <a:spLocks noGrp="1"/>
          </p:cNvSpPr>
          <p:nvPr>
            <p:ph type="body" sz="quarter" idx="11" hasCustomPrompt="1"/>
          </p:nvPr>
        </p:nvSpPr>
        <p:spPr>
          <a:xfrm>
            <a:off x="685053" y="529875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5" name="Text Placeholder 2">
            <a:extLst>
              <a:ext uri="{FF2B5EF4-FFF2-40B4-BE49-F238E27FC236}">
                <a16:creationId xmlns="" xmlns:a16="http://schemas.microsoft.com/office/drawing/2014/main" id="{0E77AA5F-7D1F-4A54-93DC-17DF36A3A945}"/>
              </a:ext>
            </a:extLst>
          </p:cNvPr>
          <p:cNvSpPr>
            <a:spLocks noGrp="1"/>
          </p:cNvSpPr>
          <p:nvPr>
            <p:ph type="body" sz="quarter" idx="12" hasCustomPrompt="1"/>
          </p:nvPr>
        </p:nvSpPr>
        <p:spPr>
          <a:xfrm>
            <a:off x="685053" y="255518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6" name="Text Placeholder 2">
            <a:extLst>
              <a:ext uri="{FF2B5EF4-FFF2-40B4-BE49-F238E27FC236}">
                <a16:creationId xmlns="" xmlns:a16="http://schemas.microsoft.com/office/drawing/2014/main" id="{C502C9F5-0B54-432B-9352-89FE2C71E85A}"/>
              </a:ext>
            </a:extLst>
          </p:cNvPr>
          <p:cNvSpPr>
            <a:spLocks noGrp="1"/>
          </p:cNvSpPr>
          <p:nvPr>
            <p:ph type="body" sz="quarter" idx="13" hasCustomPrompt="1"/>
          </p:nvPr>
        </p:nvSpPr>
        <p:spPr>
          <a:xfrm>
            <a:off x="685053" y="3469706"/>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7" name="Text Placeholder 2">
            <a:extLst>
              <a:ext uri="{FF2B5EF4-FFF2-40B4-BE49-F238E27FC236}">
                <a16:creationId xmlns="" xmlns:a16="http://schemas.microsoft.com/office/drawing/2014/main" id="{66E45962-9619-41D9-9808-5CDC1DC1E5F1}"/>
              </a:ext>
            </a:extLst>
          </p:cNvPr>
          <p:cNvSpPr>
            <a:spLocks noGrp="1"/>
          </p:cNvSpPr>
          <p:nvPr>
            <p:ph type="body" sz="quarter" idx="14" hasCustomPrompt="1"/>
          </p:nvPr>
        </p:nvSpPr>
        <p:spPr>
          <a:xfrm>
            <a:off x="685053" y="4384229"/>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38" name="Text Placeholder 2">
            <a:extLst>
              <a:ext uri="{FF2B5EF4-FFF2-40B4-BE49-F238E27FC236}">
                <a16:creationId xmlns="" xmlns:a16="http://schemas.microsoft.com/office/drawing/2014/main" id="{0DB1CB66-AD8B-4386-B37B-9E4C3941B8B1}"/>
              </a:ext>
            </a:extLst>
          </p:cNvPr>
          <p:cNvSpPr>
            <a:spLocks noGrp="1"/>
          </p:cNvSpPr>
          <p:nvPr>
            <p:ph type="body" sz="quarter" idx="15" hasCustomPrompt="1"/>
          </p:nvPr>
        </p:nvSpPr>
        <p:spPr>
          <a:xfrm>
            <a:off x="685053" y="1640660"/>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44" name="Text Placeholder 4">
            <a:extLst>
              <a:ext uri="{FF2B5EF4-FFF2-40B4-BE49-F238E27FC236}">
                <a16:creationId xmlns=""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lvl1pPr>
          </a:lstStyle>
          <a:p>
            <a:pPr lvl="0"/>
            <a:r>
              <a:rPr lang="en-US" dirty="0"/>
              <a:t>Click to edit Master text</a:t>
            </a:r>
            <a:endParaRPr lang="en-GB" dirty="0"/>
          </a:p>
        </p:txBody>
      </p:sp>
      <p:sp>
        <p:nvSpPr>
          <p:cNvPr id="46" name="Text Placeholder 4">
            <a:extLst>
              <a:ext uri="{FF2B5EF4-FFF2-40B4-BE49-F238E27FC236}">
                <a16:creationId xmlns=""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lvl1pPr>
          </a:lstStyle>
          <a:p>
            <a:pPr lvl="0"/>
            <a:r>
              <a:rPr lang="en-US" dirty="0"/>
              <a:t>Click to edit Master text</a:t>
            </a:r>
            <a:endParaRPr lang="en-GB" dirty="0"/>
          </a:p>
        </p:txBody>
      </p:sp>
      <p:sp>
        <p:nvSpPr>
          <p:cNvPr id="48" name="Text Placeholder 4">
            <a:extLst>
              <a:ext uri="{FF2B5EF4-FFF2-40B4-BE49-F238E27FC236}">
                <a16:creationId xmlns=""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lvl1pPr>
          </a:lstStyle>
          <a:p>
            <a:pPr lvl="0"/>
            <a:r>
              <a:rPr lang="en-US" dirty="0"/>
              <a:t>Click to edit Master text</a:t>
            </a:r>
            <a:endParaRPr lang="en-GB" dirty="0"/>
          </a:p>
        </p:txBody>
      </p:sp>
      <p:sp>
        <p:nvSpPr>
          <p:cNvPr id="50" name="Text Placeholder 4">
            <a:extLst>
              <a:ext uri="{FF2B5EF4-FFF2-40B4-BE49-F238E27FC236}">
                <a16:creationId xmlns=""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lvl1pPr>
          </a:lstStyle>
          <a:p>
            <a:pPr lvl="0"/>
            <a:r>
              <a:rPr lang="en-US" dirty="0"/>
              <a:t>Click to edit Master text</a:t>
            </a:r>
            <a:endParaRPr lang="en-GB" dirty="0"/>
          </a:p>
        </p:txBody>
      </p:sp>
      <p:sp>
        <p:nvSpPr>
          <p:cNvPr id="52" name="Text Placeholder 4">
            <a:extLst>
              <a:ext uri="{FF2B5EF4-FFF2-40B4-BE49-F238E27FC236}">
                <a16:creationId xmlns=""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lvl1pPr>
          </a:lstStyle>
          <a:p>
            <a:pPr lvl="0"/>
            <a:r>
              <a:rPr lang="en-US" dirty="0"/>
              <a:t>Click to edit Master text</a:t>
            </a:r>
            <a:endParaRPr lang="en-GB" dirty="0"/>
          </a:p>
        </p:txBody>
      </p:sp>
      <p:sp>
        <p:nvSpPr>
          <p:cNvPr id="3" name="Slide Number Placeholder 2">
            <a:extLst>
              <a:ext uri="{FF2B5EF4-FFF2-40B4-BE49-F238E27FC236}">
                <a16:creationId xmlns="" xmlns:a16="http://schemas.microsoft.com/office/drawing/2014/main" id="{450B4454-184D-43EC-B070-2BFC57D80829}"/>
              </a:ext>
            </a:extLst>
          </p:cNvPr>
          <p:cNvSpPr>
            <a:spLocks noGrp="1"/>
          </p:cNvSpPr>
          <p:nvPr>
            <p:ph type="sldNum" sz="quarter" idx="10"/>
          </p:nvPr>
        </p:nvSpPr>
        <p:spPr/>
        <p:txBody>
          <a:bodyPr/>
          <a:lstStyle/>
          <a:p>
            <a:fld id="{19B51A1E-902D-48AF-9020-955120F399B6}" type="slidenum">
              <a:rPr lang="en-US" smtClean="0">
                <a:solidFill>
                  <a:prstClr val="white"/>
                </a:solidFill>
              </a:rPr>
              <a:pPr/>
              <a:t>‹#›</a:t>
            </a:fld>
            <a:endParaRPr lang="en-US" dirty="0">
              <a:solidFill>
                <a:prstClr val="white"/>
              </a:solidFill>
            </a:endParaRPr>
          </a:p>
        </p:txBody>
      </p:sp>
      <p:sp>
        <p:nvSpPr>
          <p:cNvPr id="54" name="Title Placeholder 1">
            <a:extLst>
              <a:ext uri="{FF2B5EF4-FFF2-40B4-BE49-F238E27FC236}">
                <a16:creationId xmlns=""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grpSp>
        <p:nvGrpSpPr>
          <p:cNvPr id="55" name="Group 54">
            <a:extLst>
              <a:ext uri="{FF2B5EF4-FFF2-40B4-BE49-F238E27FC236}">
                <a16:creationId xmlns="" xmlns:a16="http://schemas.microsoft.com/office/drawing/2014/main" id="{AFF4DEE4-9983-4F24-B677-9E0C0A841134}"/>
              </a:ext>
            </a:extLst>
          </p:cNvPr>
          <p:cNvGrpSpPr/>
          <p:nvPr userDrawn="1"/>
        </p:nvGrpSpPr>
        <p:grpSpPr>
          <a:xfrm>
            <a:off x="6871578" y="1549254"/>
            <a:ext cx="4739197" cy="540000"/>
            <a:chOff x="874713" y="2542740"/>
            <a:chExt cx="4739197" cy="540000"/>
          </a:xfrm>
        </p:grpSpPr>
        <p:sp>
          <p:nvSpPr>
            <p:cNvPr id="56" name="Freeform: Shape 55">
              <a:extLst>
                <a:ext uri="{FF2B5EF4-FFF2-40B4-BE49-F238E27FC236}">
                  <a16:creationId xmlns="" xmlns:a16="http://schemas.microsoft.com/office/drawing/2014/main" id="{513D362A-E6E7-41FE-A738-B39683C793DF}"/>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57" name="Freeform: Shape 56">
              <a:extLst>
                <a:ext uri="{FF2B5EF4-FFF2-40B4-BE49-F238E27FC236}">
                  <a16:creationId xmlns="" xmlns:a16="http://schemas.microsoft.com/office/drawing/2014/main" id="{FEC7B725-15C8-4F4F-9018-C2DCE1E10378}"/>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58" name="Group 57">
            <a:extLst>
              <a:ext uri="{FF2B5EF4-FFF2-40B4-BE49-F238E27FC236}">
                <a16:creationId xmlns="" xmlns:a16="http://schemas.microsoft.com/office/drawing/2014/main" id="{EA3ADFF2-705B-4FCD-91DD-8A1CE072EDFE}"/>
              </a:ext>
            </a:extLst>
          </p:cNvPr>
          <p:cNvGrpSpPr/>
          <p:nvPr userDrawn="1"/>
        </p:nvGrpSpPr>
        <p:grpSpPr>
          <a:xfrm>
            <a:off x="6871578" y="2463777"/>
            <a:ext cx="4739197" cy="540000"/>
            <a:chOff x="874713" y="2542740"/>
            <a:chExt cx="4739197" cy="540000"/>
          </a:xfrm>
        </p:grpSpPr>
        <p:sp>
          <p:nvSpPr>
            <p:cNvPr id="59" name="Freeform: Shape 58">
              <a:extLst>
                <a:ext uri="{FF2B5EF4-FFF2-40B4-BE49-F238E27FC236}">
                  <a16:creationId xmlns="" xmlns:a16="http://schemas.microsoft.com/office/drawing/2014/main" id="{71736D82-C48B-4BC7-8E9E-D641888336A5}"/>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60" name="Freeform: Shape 59">
              <a:extLst>
                <a:ext uri="{FF2B5EF4-FFF2-40B4-BE49-F238E27FC236}">
                  <a16:creationId xmlns="" xmlns:a16="http://schemas.microsoft.com/office/drawing/2014/main" id="{C64B248E-9DBC-4E47-837D-2B6E152EA414}"/>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61" name="Group 60">
            <a:extLst>
              <a:ext uri="{FF2B5EF4-FFF2-40B4-BE49-F238E27FC236}">
                <a16:creationId xmlns="" xmlns:a16="http://schemas.microsoft.com/office/drawing/2014/main" id="{509F976A-03C9-4E7E-A79A-DA64FC3BF3ED}"/>
              </a:ext>
            </a:extLst>
          </p:cNvPr>
          <p:cNvGrpSpPr/>
          <p:nvPr userDrawn="1"/>
        </p:nvGrpSpPr>
        <p:grpSpPr>
          <a:xfrm>
            <a:off x="6871578" y="3378300"/>
            <a:ext cx="4739197" cy="540000"/>
            <a:chOff x="874713" y="2542740"/>
            <a:chExt cx="4739197" cy="540000"/>
          </a:xfrm>
        </p:grpSpPr>
        <p:sp>
          <p:nvSpPr>
            <p:cNvPr id="62" name="Freeform: Shape 61">
              <a:extLst>
                <a:ext uri="{FF2B5EF4-FFF2-40B4-BE49-F238E27FC236}">
                  <a16:creationId xmlns="" xmlns:a16="http://schemas.microsoft.com/office/drawing/2014/main" id="{3C76285A-66CE-42DC-9327-3BA1ABAB8172}"/>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63" name="Freeform: Shape 62">
              <a:extLst>
                <a:ext uri="{FF2B5EF4-FFF2-40B4-BE49-F238E27FC236}">
                  <a16:creationId xmlns="" xmlns:a16="http://schemas.microsoft.com/office/drawing/2014/main" id="{26AC876B-8DBB-4497-B2A9-21ED63D8951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64" name="Group 63">
            <a:extLst>
              <a:ext uri="{FF2B5EF4-FFF2-40B4-BE49-F238E27FC236}">
                <a16:creationId xmlns="" xmlns:a16="http://schemas.microsoft.com/office/drawing/2014/main" id="{B6B0C8D8-0DF5-4E81-B578-0B1F02124950}"/>
              </a:ext>
            </a:extLst>
          </p:cNvPr>
          <p:cNvGrpSpPr/>
          <p:nvPr userDrawn="1"/>
        </p:nvGrpSpPr>
        <p:grpSpPr>
          <a:xfrm>
            <a:off x="6871578" y="4292823"/>
            <a:ext cx="4739197" cy="540000"/>
            <a:chOff x="874713" y="2542740"/>
            <a:chExt cx="4739197" cy="540000"/>
          </a:xfrm>
        </p:grpSpPr>
        <p:sp>
          <p:nvSpPr>
            <p:cNvPr id="65" name="Freeform: Shape 64">
              <a:extLst>
                <a:ext uri="{FF2B5EF4-FFF2-40B4-BE49-F238E27FC236}">
                  <a16:creationId xmlns="" xmlns:a16="http://schemas.microsoft.com/office/drawing/2014/main" id="{F84A2DCC-FF4C-416C-896E-C9D2500FC0BA}"/>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66" name="Freeform: Shape 65">
              <a:extLst>
                <a:ext uri="{FF2B5EF4-FFF2-40B4-BE49-F238E27FC236}">
                  <a16:creationId xmlns="" xmlns:a16="http://schemas.microsoft.com/office/drawing/2014/main" id="{9529C515-EFB4-44D5-9652-A0CD7B2A2E77}"/>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67" name="Group 66">
            <a:extLst>
              <a:ext uri="{FF2B5EF4-FFF2-40B4-BE49-F238E27FC236}">
                <a16:creationId xmlns="" xmlns:a16="http://schemas.microsoft.com/office/drawing/2014/main" id="{E5DD7DD6-C6BC-4E6C-9C36-3820A73CC08E}"/>
              </a:ext>
            </a:extLst>
          </p:cNvPr>
          <p:cNvGrpSpPr/>
          <p:nvPr userDrawn="1"/>
        </p:nvGrpSpPr>
        <p:grpSpPr>
          <a:xfrm>
            <a:off x="6871578" y="5207347"/>
            <a:ext cx="4739197" cy="540000"/>
            <a:chOff x="874713" y="2542740"/>
            <a:chExt cx="4739197" cy="540000"/>
          </a:xfrm>
        </p:grpSpPr>
        <p:sp>
          <p:nvSpPr>
            <p:cNvPr id="68" name="Freeform: Shape 67">
              <a:extLst>
                <a:ext uri="{FF2B5EF4-FFF2-40B4-BE49-F238E27FC236}">
                  <a16:creationId xmlns="" xmlns:a16="http://schemas.microsoft.com/office/drawing/2014/main" id="{815D7826-7671-4F45-94DF-2EB61D9562FD}"/>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106E38"/>
            </a:solidFill>
            <a:ln w="9525" cap="flat">
              <a:noFill/>
              <a:prstDash val="solid"/>
              <a:miter/>
            </a:ln>
          </p:spPr>
          <p:txBody>
            <a:bodyPr rtlCol="0" anchor="ctr"/>
            <a:lstStyle/>
            <a:p>
              <a:endParaRPr lang="en-GB" dirty="0">
                <a:solidFill>
                  <a:prstClr val="black"/>
                </a:solidFill>
              </a:endParaRPr>
            </a:p>
          </p:txBody>
        </p:sp>
        <p:sp>
          <p:nvSpPr>
            <p:cNvPr id="69" name="Freeform: Shape 68">
              <a:extLst>
                <a:ext uri="{FF2B5EF4-FFF2-40B4-BE49-F238E27FC236}">
                  <a16:creationId xmlns="" xmlns:a16="http://schemas.microsoft.com/office/drawing/2014/main" id="{40F25027-A5EE-450F-B178-2EB6AC94039F}"/>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sp>
        <p:nvSpPr>
          <p:cNvPr id="70" name="Text Placeholder 2">
            <a:extLst>
              <a:ext uri="{FF2B5EF4-FFF2-40B4-BE49-F238E27FC236}">
                <a16:creationId xmlns="" xmlns:a16="http://schemas.microsoft.com/office/drawing/2014/main" id="{DA563E74-14FE-48D9-81DE-4A0E1C830818}"/>
              </a:ext>
            </a:extLst>
          </p:cNvPr>
          <p:cNvSpPr>
            <a:spLocks noGrp="1"/>
          </p:cNvSpPr>
          <p:nvPr>
            <p:ph type="body" sz="quarter" idx="30" hasCustomPrompt="1"/>
          </p:nvPr>
        </p:nvSpPr>
        <p:spPr>
          <a:xfrm>
            <a:off x="7087248" y="529875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1" name="Text Placeholder 2">
            <a:extLst>
              <a:ext uri="{FF2B5EF4-FFF2-40B4-BE49-F238E27FC236}">
                <a16:creationId xmlns="" xmlns:a16="http://schemas.microsoft.com/office/drawing/2014/main" id="{2A110218-EFEB-4FCA-BD37-E5C291218BC4}"/>
              </a:ext>
            </a:extLst>
          </p:cNvPr>
          <p:cNvSpPr>
            <a:spLocks noGrp="1"/>
          </p:cNvSpPr>
          <p:nvPr>
            <p:ph type="body" sz="quarter" idx="31" hasCustomPrompt="1"/>
          </p:nvPr>
        </p:nvSpPr>
        <p:spPr>
          <a:xfrm>
            <a:off x="7087248" y="2555183"/>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2" name="Text Placeholder 2">
            <a:extLst>
              <a:ext uri="{FF2B5EF4-FFF2-40B4-BE49-F238E27FC236}">
                <a16:creationId xmlns="" xmlns:a16="http://schemas.microsoft.com/office/drawing/2014/main" id="{944BA643-D65E-4FE1-A387-F06B6D0B403B}"/>
              </a:ext>
            </a:extLst>
          </p:cNvPr>
          <p:cNvSpPr>
            <a:spLocks noGrp="1"/>
          </p:cNvSpPr>
          <p:nvPr>
            <p:ph type="body" sz="quarter" idx="32" hasCustomPrompt="1"/>
          </p:nvPr>
        </p:nvSpPr>
        <p:spPr>
          <a:xfrm>
            <a:off x="7087248" y="3469706"/>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3" name="Text Placeholder 2">
            <a:extLst>
              <a:ext uri="{FF2B5EF4-FFF2-40B4-BE49-F238E27FC236}">
                <a16:creationId xmlns="" xmlns:a16="http://schemas.microsoft.com/office/drawing/2014/main" id="{482EFF16-4097-49A5-80A8-7DF9AEB3E47E}"/>
              </a:ext>
            </a:extLst>
          </p:cNvPr>
          <p:cNvSpPr>
            <a:spLocks noGrp="1"/>
          </p:cNvSpPr>
          <p:nvPr>
            <p:ph type="body" sz="quarter" idx="33" hasCustomPrompt="1"/>
          </p:nvPr>
        </p:nvSpPr>
        <p:spPr>
          <a:xfrm>
            <a:off x="7087248" y="4384229"/>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4" name="Text Placeholder 2">
            <a:extLst>
              <a:ext uri="{FF2B5EF4-FFF2-40B4-BE49-F238E27FC236}">
                <a16:creationId xmlns="" xmlns:a16="http://schemas.microsoft.com/office/drawing/2014/main" id="{BFF5F9E2-E02A-41D9-8BC0-41C7FDB2E636}"/>
              </a:ext>
            </a:extLst>
          </p:cNvPr>
          <p:cNvSpPr>
            <a:spLocks noGrp="1"/>
          </p:cNvSpPr>
          <p:nvPr>
            <p:ph type="body" sz="quarter" idx="34" hasCustomPrompt="1"/>
          </p:nvPr>
        </p:nvSpPr>
        <p:spPr>
          <a:xfrm>
            <a:off x="7087248" y="1640660"/>
            <a:ext cx="417513" cy="357188"/>
          </a:xfrm>
        </p:spPr>
        <p:txBody>
          <a:bodyPr anchor="ctr"/>
          <a:lstStyle>
            <a:lvl1pPr marL="0" indent="0" algn="ctr">
              <a:buNone/>
              <a:defRPr>
                <a:solidFill>
                  <a:schemeClr val="bg1"/>
                </a:solidFill>
              </a:defRPr>
            </a:lvl1pPr>
          </a:lstStyle>
          <a:p>
            <a:pPr lvl="0"/>
            <a:r>
              <a:rPr lang="en-US" dirty="0"/>
              <a:t>1</a:t>
            </a:r>
            <a:endParaRPr lang="en-GB" dirty="0"/>
          </a:p>
        </p:txBody>
      </p:sp>
      <p:sp>
        <p:nvSpPr>
          <p:cNvPr id="75" name="Text Placeholder 4">
            <a:extLst>
              <a:ext uri="{FF2B5EF4-FFF2-40B4-BE49-F238E27FC236}">
                <a16:creationId xmlns=""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dirty="0"/>
              <a:t>Click to edit Master text</a:t>
            </a:r>
            <a:endParaRPr lang="en-GB" dirty="0"/>
          </a:p>
        </p:txBody>
      </p:sp>
      <p:sp>
        <p:nvSpPr>
          <p:cNvPr id="76" name="Text Placeholder 4">
            <a:extLst>
              <a:ext uri="{FF2B5EF4-FFF2-40B4-BE49-F238E27FC236}">
                <a16:creationId xmlns=""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dirty="0"/>
              <a:t>Click to edit Master text</a:t>
            </a:r>
            <a:endParaRPr lang="en-GB" dirty="0"/>
          </a:p>
        </p:txBody>
      </p:sp>
      <p:sp>
        <p:nvSpPr>
          <p:cNvPr id="77" name="Text Placeholder 4">
            <a:extLst>
              <a:ext uri="{FF2B5EF4-FFF2-40B4-BE49-F238E27FC236}">
                <a16:creationId xmlns=""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dirty="0"/>
              <a:t>Click to edit Master text</a:t>
            </a:r>
            <a:endParaRPr lang="en-GB" dirty="0"/>
          </a:p>
        </p:txBody>
      </p:sp>
      <p:sp>
        <p:nvSpPr>
          <p:cNvPr id="78" name="Text Placeholder 4">
            <a:extLst>
              <a:ext uri="{FF2B5EF4-FFF2-40B4-BE49-F238E27FC236}">
                <a16:creationId xmlns=""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dirty="0"/>
              <a:t>Click to edit Master text</a:t>
            </a:r>
            <a:endParaRPr lang="en-GB" dirty="0"/>
          </a:p>
        </p:txBody>
      </p:sp>
      <p:sp>
        <p:nvSpPr>
          <p:cNvPr id="79" name="Text Placeholder 4">
            <a:extLst>
              <a:ext uri="{FF2B5EF4-FFF2-40B4-BE49-F238E27FC236}">
                <a16:creationId xmlns=""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dirty="0"/>
              <a:t>Click to edit Master text</a:t>
            </a:r>
            <a:endParaRPr lang="en-GB" dirty="0"/>
          </a:p>
        </p:txBody>
      </p:sp>
    </p:spTree>
    <p:extLst>
      <p:ext uri="{BB962C8B-B14F-4D97-AF65-F5344CB8AC3E}">
        <p14:creationId xmlns="" xmlns:p14="http://schemas.microsoft.com/office/powerpoint/2010/main" val="314387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29CDCD-20E7-4235-B8A6-8741AAA421B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 xmlns:a16="http://schemas.microsoft.com/office/drawing/2014/main" id="{6E2BDA03-A82A-4546-B0C2-7733F1D5244D}"/>
              </a:ext>
            </a:extLst>
          </p:cNvPr>
          <p:cNvSpPr>
            <a:spLocks noGrp="1"/>
          </p:cNvSpPr>
          <p:nvPr>
            <p:ph type="sldNum" sz="quarter" idx="10"/>
          </p:nvPr>
        </p:nvSpPr>
        <p:spPr/>
        <p:txBody>
          <a:bodyPr/>
          <a:lstStyle/>
          <a:p>
            <a:fld id="{19B51A1E-902D-48AF-9020-955120F399B6}" type="slidenum">
              <a:rPr lang="en-US" smtClean="0">
                <a:solidFill>
                  <a:prstClr val="white"/>
                </a:solidFill>
              </a:rPr>
              <a:pPr/>
              <a:t>‹#›</a:t>
            </a:fld>
            <a:endParaRPr lang="en-US" dirty="0">
              <a:solidFill>
                <a:prstClr val="white"/>
              </a:solidFill>
            </a:endParaRPr>
          </a:p>
        </p:txBody>
      </p:sp>
      <p:sp>
        <p:nvSpPr>
          <p:cNvPr id="5" name="Content Placeholder 4">
            <a:extLst>
              <a:ext uri="{FF2B5EF4-FFF2-40B4-BE49-F238E27FC236}">
                <a16:creationId xmlns="" xmlns:a16="http://schemas.microsoft.com/office/drawing/2014/main" id="{E315E2C1-7E68-4C54-BA57-AE5DAD1D4999}"/>
              </a:ext>
            </a:extLst>
          </p:cNvPr>
          <p:cNvSpPr>
            <a:spLocks noGrp="1"/>
          </p:cNvSpPr>
          <p:nvPr>
            <p:ph sz="quarter" idx="11"/>
          </p:nvPr>
        </p:nvSpPr>
        <p:spPr>
          <a:xfrm>
            <a:off x="476250" y="2196826"/>
            <a:ext cx="3600000" cy="3600000"/>
          </a:xfrm>
        </p:spPr>
        <p:txBody>
          <a:bodyPr/>
          <a:lstStyle>
            <a:lvl1pPr>
              <a:defRPr sz="2100"/>
            </a:lvl1pPr>
            <a:lvl2pPr>
              <a:defRPr sz="1800"/>
            </a:lvl2pPr>
          </a:lstStyle>
          <a:p>
            <a:pPr lvl="0"/>
            <a:r>
              <a:rPr lang="en-US" dirty="0"/>
              <a:t>Click to edit Master text styles</a:t>
            </a:r>
          </a:p>
          <a:p>
            <a:pPr lvl="1"/>
            <a:r>
              <a:rPr lang="en-US" dirty="0"/>
              <a:t>Second level</a:t>
            </a:r>
          </a:p>
        </p:txBody>
      </p:sp>
      <p:sp>
        <p:nvSpPr>
          <p:cNvPr id="6" name="Content Placeholder 4">
            <a:extLst>
              <a:ext uri="{FF2B5EF4-FFF2-40B4-BE49-F238E27FC236}">
                <a16:creationId xmlns="" xmlns:a16="http://schemas.microsoft.com/office/drawing/2014/main" id="{1E7EF997-4A7C-49FD-98E5-3B635A20AC82}"/>
              </a:ext>
            </a:extLst>
          </p:cNvPr>
          <p:cNvSpPr>
            <a:spLocks noGrp="1"/>
          </p:cNvSpPr>
          <p:nvPr>
            <p:ph sz="quarter" idx="12"/>
          </p:nvPr>
        </p:nvSpPr>
        <p:spPr>
          <a:xfrm>
            <a:off x="4273262" y="2196826"/>
            <a:ext cx="3600000" cy="3600000"/>
          </a:xfrm>
        </p:spPr>
        <p:txBody>
          <a:bodyPr/>
          <a:lstStyle>
            <a:lvl1pPr>
              <a:defRPr sz="2100"/>
            </a:lvl1pPr>
            <a:lvl2pPr>
              <a:defRPr/>
            </a:lvl2pPr>
          </a:lstStyle>
          <a:p>
            <a:pPr lvl="0"/>
            <a:r>
              <a:rPr lang="en-US" dirty="0"/>
              <a:t>Click to edit Master text styles</a:t>
            </a:r>
          </a:p>
          <a:p>
            <a:pPr lvl="1"/>
            <a:r>
              <a:rPr lang="en-US" dirty="0"/>
              <a:t>Second level</a:t>
            </a:r>
          </a:p>
        </p:txBody>
      </p:sp>
      <p:sp>
        <p:nvSpPr>
          <p:cNvPr id="7" name="Content Placeholder 4">
            <a:extLst>
              <a:ext uri="{FF2B5EF4-FFF2-40B4-BE49-F238E27FC236}">
                <a16:creationId xmlns="" xmlns:a16="http://schemas.microsoft.com/office/drawing/2014/main" id="{B8A75EDB-B939-47C0-B478-CB9740FA91CB}"/>
              </a:ext>
            </a:extLst>
          </p:cNvPr>
          <p:cNvSpPr>
            <a:spLocks noGrp="1"/>
          </p:cNvSpPr>
          <p:nvPr>
            <p:ph sz="quarter" idx="13"/>
          </p:nvPr>
        </p:nvSpPr>
        <p:spPr>
          <a:xfrm>
            <a:off x="8070273" y="2196826"/>
            <a:ext cx="3600000" cy="3600000"/>
          </a:xfrm>
        </p:spPr>
        <p:txBody>
          <a:bodyPr/>
          <a:lstStyle>
            <a:lvl1pPr>
              <a:defRPr sz="2100"/>
            </a:lvl1pPr>
            <a:lvl2pPr>
              <a:defRPr/>
            </a:lvl2pPr>
          </a:lstStyle>
          <a:p>
            <a:pPr lvl="0"/>
            <a:r>
              <a:rPr lang="en-US" dirty="0"/>
              <a:t>Click to edit Master text styles</a:t>
            </a:r>
          </a:p>
          <a:p>
            <a:pPr lvl="1"/>
            <a:r>
              <a:rPr lang="en-US" dirty="0"/>
              <a:t>Second level</a:t>
            </a:r>
          </a:p>
        </p:txBody>
      </p:sp>
      <p:sp>
        <p:nvSpPr>
          <p:cNvPr id="8" name="Text Placeholder 7">
            <a:extLst>
              <a:ext uri="{FF2B5EF4-FFF2-40B4-BE49-F238E27FC236}">
                <a16:creationId xmlns="" xmlns:a16="http://schemas.microsoft.com/office/drawing/2014/main" id="{D10BE75C-75C9-42F8-BF9E-B8F542EE0A92}"/>
              </a:ext>
            </a:extLst>
          </p:cNvPr>
          <p:cNvSpPr>
            <a:spLocks noGrp="1"/>
          </p:cNvSpPr>
          <p:nvPr>
            <p:ph type="body" sz="quarter" idx="14" hasCustomPrompt="1"/>
          </p:nvPr>
        </p:nvSpPr>
        <p:spPr>
          <a:xfrm>
            <a:off x="476250" y="1651818"/>
            <a:ext cx="3600450" cy="409575"/>
          </a:xfrm>
        </p:spPr>
        <p:txBody>
          <a:bodyPr/>
          <a:lstStyle>
            <a:lvl1pPr marL="0" indent="0" algn="ctr">
              <a:buNone/>
              <a:defRPr sz="2800"/>
            </a:lvl1pPr>
          </a:lstStyle>
          <a:p>
            <a:pPr lvl="0"/>
            <a:r>
              <a:rPr lang="en-US" dirty="0"/>
              <a:t>Title1</a:t>
            </a:r>
          </a:p>
        </p:txBody>
      </p:sp>
      <p:sp>
        <p:nvSpPr>
          <p:cNvPr id="9" name="Text Placeholder 7">
            <a:extLst>
              <a:ext uri="{FF2B5EF4-FFF2-40B4-BE49-F238E27FC236}">
                <a16:creationId xmlns="" xmlns:a16="http://schemas.microsoft.com/office/drawing/2014/main" id="{8781413A-F17A-4397-BAC3-0A1712A53235}"/>
              </a:ext>
            </a:extLst>
          </p:cNvPr>
          <p:cNvSpPr>
            <a:spLocks noGrp="1"/>
          </p:cNvSpPr>
          <p:nvPr>
            <p:ph type="body" sz="quarter" idx="15" hasCustomPrompt="1"/>
          </p:nvPr>
        </p:nvSpPr>
        <p:spPr>
          <a:xfrm>
            <a:off x="4272812" y="1651818"/>
            <a:ext cx="3600450" cy="409575"/>
          </a:xfrm>
        </p:spPr>
        <p:txBody>
          <a:bodyPr/>
          <a:lstStyle>
            <a:lvl1pPr marL="0" indent="0" algn="ctr">
              <a:buNone/>
              <a:defRPr sz="2800"/>
            </a:lvl1pPr>
          </a:lstStyle>
          <a:p>
            <a:pPr lvl="0"/>
            <a:r>
              <a:rPr lang="en-US" dirty="0"/>
              <a:t>Title1</a:t>
            </a:r>
          </a:p>
        </p:txBody>
      </p:sp>
      <p:sp>
        <p:nvSpPr>
          <p:cNvPr id="10" name="Text Placeholder 7">
            <a:extLst>
              <a:ext uri="{FF2B5EF4-FFF2-40B4-BE49-F238E27FC236}">
                <a16:creationId xmlns="" xmlns:a16="http://schemas.microsoft.com/office/drawing/2014/main" id="{85818EC1-FE16-4938-B224-99E3B2281155}"/>
              </a:ext>
            </a:extLst>
          </p:cNvPr>
          <p:cNvSpPr>
            <a:spLocks noGrp="1"/>
          </p:cNvSpPr>
          <p:nvPr>
            <p:ph type="body" sz="quarter" idx="16" hasCustomPrompt="1"/>
          </p:nvPr>
        </p:nvSpPr>
        <p:spPr>
          <a:xfrm>
            <a:off x="8069374" y="1651818"/>
            <a:ext cx="3600450" cy="409575"/>
          </a:xfrm>
        </p:spPr>
        <p:txBody>
          <a:bodyPr/>
          <a:lstStyle>
            <a:lvl1pPr marL="0" indent="0" algn="ctr">
              <a:buNone/>
              <a:defRPr sz="2800"/>
            </a:lvl1pPr>
          </a:lstStyle>
          <a:p>
            <a:pPr lvl="0"/>
            <a:r>
              <a:rPr lang="en-US" dirty="0"/>
              <a:t>Title1</a:t>
            </a:r>
          </a:p>
        </p:txBody>
      </p:sp>
    </p:spTree>
    <p:extLst>
      <p:ext uri="{BB962C8B-B14F-4D97-AF65-F5344CB8AC3E}">
        <p14:creationId xmlns="" xmlns:p14="http://schemas.microsoft.com/office/powerpoint/2010/main" val="337209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FA8F6E-B04E-4894-A056-CA56F80D1678}"/>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 xmlns:a16="http://schemas.microsoft.com/office/drawing/2014/main" id="{E3A6E09B-EDA5-45E6-B052-E5CF4F03587C}"/>
              </a:ext>
            </a:extLst>
          </p:cNvPr>
          <p:cNvSpPr>
            <a:spLocks noGrp="1"/>
          </p:cNvSpPr>
          <p:nvPr>
            <p:ph type="sldNum" sz="quarter" idx="10"/>
          </p:nvPr>
        </p:nvSpPr>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076160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C84EC0B8-50F4-436E-9471-F9700CAC408C}"/>
              </a:ext>
            </a:extLst>
          </p:cNvPr>
          <p:cNvSpPr>
            <a:spLocks noGrp="1"/>
          </p:cNvSpPr>
          <p:nvPr>
            <p:ph type="pic" sz="quarter" idx="11"/>
          </p:nvPr>
        </p:nvSpPr>
        <p:spPr>
          <a:xfrm>
            <a:off x="448603" y="1086901"/>
            <a:ext cx="11269662" cy="4995400"/>
          </a:xfrm>
        </p:spPr>
        <p:txBody>
          <a:bodyPr/>
          <a:lstStyle/>
          <a:p>
            <a:endParaRPr lang="en-GB"/>
          </a:p>
        </p:txBody>
      </p:sp>
      <p:sp>
        <p:nvSpPr>
          <p:cNvPr id="2" name="Title 1">
            <a:extLst>
              <a:ext uri="{FF2B5EF4-FFF2-40B4-BE49-F238E27FC236}">
                <a16:creationId xmlns="" xmlns:a16="http://schemas.microsoft.com/office/drawing/2014/main" id="{A9FC4AFD-240A-4C44-8D64-3499C3BFFD07}"/>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 xmlns:a16="http://schemas.microsoft.com/office/drawing/2014/main" id="{3D0C66D6-0E65-4810-A04D-1DDABB5A88EB}"/>
              </a:ext>
            </a:extLst>
          </p:cNvPr>
          <p:cNvSpPr>
            <a:spLocks noGrp="1"/>
          </p:cNvSpPr>
          <p:nvPr>
            <p:ph type="sldNum" sz="quarter" idx="10"/>
          </p:nvPr>
        </p:nvSpPr>
        <p:spPr/>
        <p:txBody>
          <a:bodyPr/>
          <a:lstStyle/>
          <a:p>
            <a:fld id="{19B51A1E-902D-48AF-9020-955120F399B6}"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 xmlns:a16="http://schemas.microsoft.com/office/drawing/2014/main" id="{DFF78F31-BD01-4038-B9B4-4526BAD251E1}"/>
              </a:ext>
            </a:extLst>
          </p:cNvPr>
          <p:cNvSpPr>
            <a:spLocks noGrp="1"/>
          </p:cNvSpPr>
          <p:nvPr>
            <p:ph type="body" sz="quarter" idx="12" hasCustomPrompt="1"/>
          </p:nvPr>
        </p:nvSpPr>
        <p:spPr>
          <a:xfrm>
            <a:off x="449263" y="5264150"/>
            <a:ext cx="11263312" cy="541338"/>
          </a:xfrm>
        </p:spPr>
        <p:txBody>
          <a:bodyPr anchor="ctr"/>
          <a:lstStyle>
            <a:lvl1pPr marL="0" indent="0" algn="ctr">
              <a:buNone/>
              <a:defRPr sz="2800"/>
            </a:lvl1pPr>
          </a:lstStyle>
          <a:p>
            <a:pPr lvl="0"/>
            <a:r>
              <a:rPr lang="en-US" dirty="0"/>
              <a:t>Caption</a:t>
            </a:r>
          </a:p>
        </p:txBody>
      </p:sp>
    </p:spTree>
    <p:extLst>
      <p:ext uri="{BB962C8B-B14F-4D97-AF65-F5344CB8AC3E}">
        <p14:creationId xmlns="" xmlns:p14="http://schemas.microsoft.com/office/powerpoint/2010/main" val="346079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803A65-422D-4BAB-9D4D-91C77EC47171}"/>
              </a:ext>
            </a:extLst>
          </p:cNvPr>
          <p:cNvSpPr>
            <a:spLocks noGrp="1"/>
          </p:cNvSpPr>
          <p:nvPr>
            <p:ph type="title"/>
          </p:nvPr>
        </p:nvSpPr>
        <p:spPr/>
        <p:txBody>
          <a:bodyPr/>
          <a:lstStyle/>
          <a:p>
            <a:r>
              <a:rPr lang="en-US"/>
              <a:t>Click to edit Master title style</a:t>
            </a:r>
            <a:endParaRPr lang="en-GB"/>
          </a:p>
        </p:txBody>
      </p:sp>
      <p:sp>
        <p:nvSpPr>
          <p:cNvPr id="5" name="Picture Placeholder 4">
            <a:extLst>
              <a:ext uri="{FF2B5EF4-FFF2-40B4-BE49-F238E27FC236}">
                <a16:creationId xmlns="" xmlns:a16="http://schemas.microsoft.com/office/drawing/2014/main" id="{583D2CA2-47FC-49F4-A0AF-4E847EB8C015}"/>
              </a:ext>
            </a:extLst>
          </p:cNvPr>
          <p:cNvSpPr>
            <a:spLocks noGrp="1"/>
          </p:cNvSpPr>
          <p:nvPr>
            <p:ph type="pic" sz="quarter" idx="11"/>
          </p:nvPr>
        </p:nvSpPr>
        <p:spPr>
          <a:xfrm>
            <a:off x="0" y="0"/>
            <a:ext cx="12192000" cy="6858000"/>
          </a:xfrm>
        </p:spPr>
        <p:txBody>
          <a:bodyPr/>
          <a:lstStyle/>
          <a:p>
            <a:endParaRPr lang="en-GB"/>
          </a:p>
        </p:txBody>
      </p:sp>
      <p:sp>
        <p:nvSpPr>
          <p:cNvPr id="6" name="Slide Number Placeholder 2">
            <a:extLst>
              <a:ext uri="{FF2B5EF4-FFF2-40B4-BE49-F238E27FC236}">
                <a16:creationId xmlns="" xmlns:a16="http://schemas.microsoft.com/office/drawing/2014/main" id="{FEABE5B1-11BD-4058-8DA7-D4BCE1D813C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28740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C205931-43D5-4B72-B943-31013BB2372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a:extLst>
              <a:ext uri="{FF2B5EF4-FFF2-40B4-BE49-F238E27FC236}">
                <a16:creationId xmlns="" xmlns:a16="http://schemas.microsoft.com/office/drawing/2014/main" id="{84403F6B-84AE-4557-B170-08997DA26255}"/>
              </a:ext>
            </a:extLst>
          </p:cNvPr>
          <p:cNvSpPr>
            <a:spLocks noGrp="1"/>
          </p:cNvSpPr>
          <p:nvPr>
            <p:ph type="pic" sz="quarter" idx="11"/>
          </p:nvPr>
        </p:nvSpPr>
        <p:spPr>
          <a:xfrm>
            <a:off x="0" y="0"/>
            <a:ext cx="12192000" cy="6858000"/>
          </a:xfrm>
        </p:spPr>
        <p:txBody>
          <a:bodyPr/>
          <a:lstStyle/>
          <a:p>
            <a:endParaRPr lang="en-US"/>
          </a:p>
        </p:txBody>
      </p:sp>
      <p:sp>
        <p:nvSpPr>
          <p:cNvPr id="3" name="Slide Number Placeholder 2">
            <a:extLst>
              <a:ext uri="{FF2B5EF4-FFF2-40B4-BE49-F238E27FC236}">
                <a16:creationId xmlns=""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
        <p:nvSpPr>
          <p:cNvPr id="5" name="Rectangle 4">
            <a:extLst>
              <a:ext uri="{FF2B5EF4-FFF2-40B4-BE49-F238E27FC236}">
                <a16:creationId xmlns="" xmlns:a16="http://schemas.microsoft.com/office/drawing/2014/main" id="{52A83B62-A56A-4DCF-BD4F-A3C6B7E7C5F6}"/>
              </a:ext>
            </a:extLst>
          </p:cNvPr>
          <p:cNvSpPr/>
          <p:nvPr userDrawn="1"/>
        </p:nvSpPr>
        <p:spPr>
          <a:xfrm>
            <a:off x="442913" y="5943600"/>
            <a:ext cx="3462727" cy="914400"/>
          </a:xfrm>
          <a:prstGeom prst="rect">
            <a:avLst/>
          </a:prstGeom>
          <a:gradFill flip="none" rotWithShape="1">
            <a:gsLst>
              <a:gs pos="0">
                <a:schemeClr val="accent5">
                  <a:lumMod val="5000"/>
                  <a:lumOff val="95000"/>
                  <a:alpha val="15000"/>
                </a:schemeClr>
              </a:gs>
              <a:gs pos="74000">
                <a:schemeClr val="accent5">
                  <a:lumMod val="45000"/>
                  <a:lumOff val="55000"/>
                  <a:alpha val="45000"/>
                </a:schemeClr>
              </a:gs>
              <a:gs pos="83000">
                <a:schemeClr val="accent5">
                  <a:lumMod val="45000"/>
                  <a:lumOff val="55000"/>
                  <a:alpha val="35000"/>
                </a:schemeClr>
              </a:gs>
              <a:gs pos="100000">
                <a:schemeClr val="accent5">
                  <a:lumMod val="30000"/>
                  <a:lumOff val="70000"/>
                  <a:alpha val="2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a:extLst>
              <a:ext uri="{FF2B5EF4-FFF2-40B4-BE49-F238E27FC236}">
                <a16:creationId xmlns="" xmlns:a16="http://schemas.microsoft.com/office/drawing/2014/main" id="{2C07CEC0-C6C3-41B7-9736-8D40A25713E7}"/>
              </a:ext>
            </a:extLst>
          </p:cNvPr>
          <p:cNvSpPr/>
          <p:nvPr userDrawn="1"/>
        </p:nvSpPr>
        <p:spPr>
          <a:xfrm>
            <a:off x="0" y="5943600"/>
            <a:ext cx="442913" cy="914400"/>
          </a:xfrm>
          <a:prstGeom prst="rect">
            <a:avLst/>
          </a:prstGeom>
          <a:solidFill>
            <a:srgbClr val="F0A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 xmlns:p14="http://schemas.microsoft.com/office/powerpoint/2010/main" val="29304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54414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C79CEC27-AA1D-4C73-BF6B-E616DC361FC5}"/>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334558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3E1F0A-BAF7-41DF-9CF5-D96F7C5145B1}" type="datetimeFigureOut">
              <a:rPr lang="en-US" smtClean="0">
                <a:solidFill>
                  <a:prstClr val="black"/>
                </a:solidFill>
              </a:rPr>
              <a:pPr/>
              <a:t>2/11/2024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C7BBB05-7C56-4E15-8A3F-F6AD511E5AFE}" type="slidenum">
              <a:rPr lang="en-US" smtClean="0">
                <a:solidFill>
                  <a:prstClr val="white"/>
                </a:solidFill>
              </a:rPr>
              <a:pPr/>
              <a:t>‹#›</a:t>
            </a:fld>
            <a:endParaRPr lang="en-US">
              <a:solidFill>
                <a:prstClr val="white"/>
              </a:solidFill>
            </a:endParaRPr>
          </a:p>
        </p:txBody>
      </p:sp>
    </p:spTree>
    <p:extLst>
      <p:ext uri="{BB962C8B-B14F-4D97-AF65-F5344CB8AC3E}">
        <p14:creationId xmlns="" xmlns:p14="http://schemas.microsoft.com/office/powerpoint/2010/main" val="3692424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11E1FA7B-6720-4E1A-9A7C-3A9625A42E6B}" type="datetimeFigureOut">
              <a:rPr lang="en-US" smtClean="0"/>
              <a:pPr/>
              <a:t>2/11/2024</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E5DD854-67DA-4F7E-BBA9-F62F1C38A9CE}" type="slidenum">
              <a:rPr lang="en-US" smtClean="0"/>
              <a:pPr/>
              <a:t>‹#›</a:t>
            </a:fld>
            <a:endParaRPr lang="en-US"/>
          </a:p>
        </p:txBody>
      </p:sp>
    </p:spTree>
    <p:extLst>
      <p:ext uri="{BB962C8B-B14F-4D97-AF65-F5344CB8AC3E}">
        <p14:creationId xmlns="" xmlns:p14="http://schemas.microsoft.com/office/powerpoint/2010/main" val="371664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8D72F5A-F99C-4AC5-8794-C619A03A2771}"/>
              </a:ext>
            </a:extLst>
          </p:cNvPr>
          <p:cNvGrpSpPr/>
          <p:nvPr userDrawn="1"/>
        </p:nvGrpSpPr>
        <p:grpSpPr>
          <a:xfrm>
            <a:off x="469383" y="1549254"/>
            <a:ext cx="4739197" cy="540000"/>
            <a:chOff x="874713" y="2542740"/>
            <a:chExt cx="4739197" cy="540000"/>
          </a:xfrm>
        </p:grpSpPr>
        <p:sp>
          <p:nvSpPr>
            <p:cNvPr id="5" name="Freeform: Shape 4">
              <a:extLst>
                <a:ext uri="{FF2B5EF4-FFF2-40B4-BE49-F238E27FC236}">
                  <a16:creationId xmlns="" xmlns:a16="http://schemas.microsoft.com/office/drawing/2014/main" id="{646AF1AD-E595-48EB-BA33-F632CBC1E7D0}"/>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6" name="Freeform: Shape 5">
              <a:extLst>
                <a:ext uri="{FF2B5EF4-FFF2-40B4-BE49-F238E27FC236}">
                  <a16:creationId xmlns="" xmlns:a16="http://schemas.microsoft.com/office/drawing/2014/main" id="{806007CC-80F5-456D-BE36-6FEAB9E1DA2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10" name="Group 9">
            <a:extLst>
              <a:ext uri="{FF2B5EF4-FFF2-40B4-BE49-F238E27FC236}">
                <a16:creationId xmlns="" xmlns:a16="http://schemas.microsoft.com/office/drawing/2014/main" id="{215FAA38-6987-48EE-B3B6-6C23631DAFC7}"/>
              </a:ext>
            </a:extLst>
          </p:cNvPr>
          <p:cNvGrpSpPr/>
          <p:nvPr userDrawn="1"/>
        </p:nvGrpSpPr>
        <p:grpSpPr>
          <a:xfrm>
            <a:off x="469383" y="2463777"/>
            <a:ext cx="4739197" cy="540000"/>
            <a:chOff x="874713" y="2542740"/>
            <a:chExt cx="4739197" cy="540000"/>
          </a:xfrm>
        </p:grpSpPr>
        <p:sp>
          <p:nvSpPr>
            <p:cNvPr id="11" name="Freeform: Shape 10">
              <a:extLst>
                <a:ext uri="{FF2B5EF4-FFF2-40B4-BE49-F238E27FC236}">
                  <a16:creationId xmlns="" xmlns:a16="http://schemas.microsoft.com/office/drawing/2014/main" id="{2CC6B2AC-9EF0-43C3-AAF8-2685859222B1}"/>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12" name="Freeform: Shape 11">
              <a:extLst>
                <a:ext uri="{FF2B5EF4-FFF2-40B4-BE49-F238E27FC236}">
                  <a16:creationId xmlns="" xmlns:a16="http://schemas.microsoft.com/office/drawing/2014/main" id="{D4F48F91-6F36-429F-8521-512995A3BDF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16" name="Group 15">
            <a:extLst>
              <a:ext uri="{FF2B5EF4-FFF2-40B4-BE49-F238E27FC236}">
                <a16:creationId xmlns="" xmlns:a16="http://schemas.microsoft.com/office/drawing/2014/main" id="{79B18835-27F3-46C3-999C-19C009CCA672}"/>
              </a:ext>
            </a:extLst>
          </p:cNvPr>
          <p:cNvGrpSpPr/>
          <p:nvPr userDrawn="1"/>
        </p:nvGrpSpPr>
        <p:grpSpPr>
          <a:xfrm>
            <a:off x="469383" y="3378300"/>
            <a:ext cx="4739197" cy="540000"/>
            <a:chOff x="874713" y="2542740"/>
            <a:chExt cx="4739197" cy="540000"/>
          </a:xfrm>
        </p:grpSpPr>
        <p:sp>
          <p:nvSpPr>
            <p:cNvPr id="17" name="Freeform: Shape 16">
              <a:extLst>
                <a:ext uri="{FF2B5EF4-FFF2-40B4-BE49-F238E27FC236}">
                  <a16:creationId xmlns="" xmlns:a16="http://schemas.microsoft.com/office/drawing/2014/main" id="{829EF541-744F-4FC4-8586-B8389E28A417}"/>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18" name="Freeform: Shape 17">
              <a:extLst>
                <a:ext uri="{FF2B5EF4-FFF2-40B4-BE49-F238E27FC236}">
                  <a16:creationId xmlns="" xmlns:a16="http://schemas.microsoft.com/office/drawing/2014/main" id="{B0C8651C-D695-40CF-A1C7-5582CD7BF94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22" name="Group 21">
            <a:extLst>
              <a:ext uri="{FF2B5EF4-FFF2-40B4-BE49-F238E27FC236}">
                <a16:creationId xmlns="" xmlns:a16="http://schemas.microsoft.com/office/drawing/2014/main" id="{B998399C-E65D-4F9D-8961-1C68EEDC6E6F}"/>
              </a:ext>
            </a:extLst>
          </p:cNvPr>
          <p:cNvGrpSpPr/>
          <p:nvPr userDrawn="1"/>
        </p:nvGrpSpPr>
        <p:grpSpPr>
          <a:xfrm>
            <a:off x="469383" y="4292823"/>
            <a:ext cx="4739197" cy="540000"/>
            <a:chOff x="874713" y="2542740"/>
            <a:chExt cx="4739197" cy="540000"/>
          </a:xfrm>
        </p:grpSpPr>
        <p:sp>
          <p:nvSpPr>
            <p:cNvPr id="23" name="Freeform: Shape 22">
              <a:extLst>
                <a:ext uri="{FF2B5EF4-FFF2-40B4-BE49-F238E27FC236}">
                  <a16:creationId xmlns="" xmlns:a16="http://schemas.microsoft.com/office/drawing/2014/main" id="{2B5796D8-BA27-4245-8C29-DBBE1F5F6C04}"/>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24" name="Freeform: Shape 23">
              <a:extLst>
                <a:ext uri="{FF2B5EF4-FFF2-40B4-BE49-F238E27FC236}">
                  <a16:creationId xmlns="" xmlns:a16="http://schemas.microsoft.com/office/drawing/2014/main" id="{BB452112-2924-403C-8A2A-75FF25DF65BE}"/>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28" name="Group 27">
            <a:extLst>
              <a:ext uri="{FF2B5EF4-FFF2-40B4-BE49-F238E27FC236}">
                <a16:creationId xmlns="" xmlns:a16="http://schemas.microsoft.com/office/drawing/2014/main" id="{FFE6E1EF-7A4C-4274-BF01-8ED470BECD98}"/>
              </a:ext>
            </a:extLst>
          </p:cNvPr>
          <p:cNvGrpSpPr/>
          <p:nvPr userDrawn="1"/>
        </p:nvGrpSpPr>
        <p:grpSpPr>
          <a:xfrm>
            <a:off x="469383" y="5207347"/>
            <a:ext cx="4739197" cy="540000"/>
            <a:chOff x="874713" y="2542740"/>
            <a:chExt cx="4739197" cy="540000"/>
          </a:xfrm>
        </p:grpSpPr>
        <p:sp>
          <p:nvSpPr>
            <p:cNvPr id="29" name="Freeform: Shape 28">
              <a:extLst>
                <a:ext uri="{FF2B5EF4-FFF2-40B4-BE49-F238E27FC236}">
                  <a16:creationId xmlns="" xmlns:a16="http://schemas.microsoft.com/office/drawing/2014/main" id="{8C225C85-2057-4371-9FFF-B0DF657F414E}"/>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30" name="Freeform: Shape 29">
              <a:extLst>
                <a:ext uri="{FF2B5EF4-FFF2-40B4-BE49-F238E27FC236}">
                  <a16:creationId xmlns="" xmlns:a16="http://schemas.microsoft.com/office/drawing/2014/main" id="{D58807BB-5D99-47A1-BB3C-FFC4C5BC9F82}"/>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sp>
        <p:nvSpPr>
          <p:cNvPr id="34" name="Text Placeholder 2">
            <a:extLst>
              <a:ext uri="{FF2B5EF4-FFF2-40B4-BE49-F238E27FC236}">
                <a16:creationId xmlns="" xmlns:a16="http://schemas.microsoft.com/office/drawing/2014/main" id="{96A4DDF9-DEEA-4D56-A568-19ED0AF5FB73}"/>
              </a:ext>
            </a:extLst>
          </p:cNvPr>
          <p:cNvSpPr>
            <a:spLocks noGrp="1"/>
          </p:cNvSpPr>
          <p:nvPr>
            <p:ph type="body" sz="quarter" idx="11" hasCustomPrompt="1"/>
          </p:nvPr>
        </p:nvSpPr>
        <p:spPr>
          <a:xfrm>
            <a:off x="685053" y="529875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5" name="Text Placeholder 2">
            <a:extLst>
              <a:ext uri="{FF2B5EF4-FFF2-40B4-BE49-F238E27FC236}">
                <a16:creationId xmlns="" xmlns:a16="http://schemas.microsoft.com/office/drawing/2014/main" id="{0E77AA5F-7D1F-4A54-93DC-17DF36A3A945}"/>
              </a:ext>
            </a:extLst>
          </p:cNvPr>
          <p:cNvSpPr>
            <a:spLocks noGrp="1"/>
          </p:cNvSpPr>
          <p:nvPr>
            <p:ph type="body" sz="quarter" idx="12" hasCustomPrompt="1"/>
          </p:nvPr>
        </p:nvSpPr>
        <p:spPr>
          <a:xfrm>
            <a:off x="685053" y="255518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6" name="Text Placeholder 2">
            <a:extLst>
              <a:ext uri="{FF2B5EF4-FFF2-40B4-BE49-F238E27FC236}">
                <a16:creationId xmlns="" xmlns:a16="http://schemas.microsoft.com/office/drawing/2014/main" id="{C502C9F5-0B54-432B-9352-89FE2C71E85A}"/>
              </a:ext>
            </a:extLst>
          </p:cNvPr>
          <p:cNvSpPr>
            <a:spLocks noGrp="1"/>
          </p:cNvSpPr>
          <p:nvPr>
            <p:ph type="body" sz="quarter" idx="13" hasCustomPrompt="1"/>
          </p:nvPr>
        </p:nvSpPr>
        <p:spPr>
          <a:xfrm>
            <a:off x="685053" y="3469706"/>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7" name="Text Placeholder 2">
            <a:extLst>
              <a:ext uri="{FF2B5EF4-FFF2-40B4-BE49-F238E27FC236}">
                <a16:creationId xmlns="" xmlns:a16="http://schemas.microsoft.com/office/drawing/2014/main" id="{66E45962-9619-41D9-9808-5CDC1DC1E5F1}"/>
              </a:ext>
            </a:extLst>
          </p:cNvPr>
          <p:cNvSpPr>
            <a:spLocks noGrp="1"/>
          </p:cNvSpPr>
          <p:nvPr>
            <p:ph type="body" sz="quarter" idx="14" hasCustomPrompt="1"/>
          </p:nvPr>
        </p:nvSpPr>
        <p:spPr>
          <a:xfrm>
            <a:off x="685053" y="4384229"/>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38" name="Text Placeholder 2">
            <a:extLst>
              <a:ext uri="{FF2B5EF4-FFF2-40B4-BE49-F238E27FC236}">
                <a16:creationId xmlns="" xmlns:a16="http://schemas.microsoft.com/office/drawing/2014/main" id="{0DB1CB66-AD8B-4386-B37B-9E4C3941B8B1}"/>
              </a:ext>
            </a:extLst>
          </p:cNvPr>
          <p:cNvSpPr>
            <a:spLocks noGrp="1"/>
          </p:cNvSpPr>
          <p:nvPr>
            <p:ph type="body" sz="quarter" idx="15" hasCustomPrompt="1"/>
          </p:nvPr>
        </p:nvSpPr>
        <p:spPr>
          <a:xfrm>
            <a:off x="685053" y="1640660"/>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44" name="Text Placeholder 4">
            <a:extLst>
              <a:ext uri="{FF2B5EF4-FFF2-40B4-BE49-F238E27FC236}">
                <a16:creationId xmlns="" xmlns:a16="http://schemas.microsoft.com/office/drawing/2014/main" id="{345D891C-2726-4BE3-B7F1-512DFACADD5F}"/>
              </a:ext>
            </a:extLst>
          </p:cNvPr>
          <p:cNvSpPr>
            <a:spLocks noGrp="1"/>
          </p:cNvSpPr>
          <p:nvPr>
            <p:ph type="body" sz="quarter" idx="21"/>
          </p:nvPr>
        </p:nvSpPr>
        <p:spPr>
          <a:xfrm>
            <a:off x="1427047" y="1640660"/>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46" name="Text Placeholder 4">
            <a:extLst>
              <a:ext uri="{FF2B5EF4-FFF2-40B4-BE49-F238E27FC236}">
                <a16:creationId xmlns="" xmlns:a16="http://schemas.microsoft.com/office/drawing/2014/main" id="{F5385A83-188E-46C0-B2C3-8AB7B0D93390}"/>
              </a:ext>
            </a:extLst>
          </p:cNvPr>
          <p:cNvSpPr>
            <a:spLocks noGrp="1"/>
          </p:cNvSpPr>
          <p:nvPr>
            <p:ph type="body" sz="quarter" idx="23"/>
          </p:nvPr>
        </p:nvSpPr>
        <p:spPr>
          <a:xfrm>
            <a:off x="1431236" y="2555183"/>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48" name="Text Placeholder 4">
            <a:extLst>
              <a:ext uri="{FF2B5EF4-FFF2-40B4-BE49-F238E27FC236}">
                <a16:creationId xmlns="" xmlns:a16="http://schemas.microsoft.com/office/drawing/2014/main" id="{D655D294-F03E-4071-8260-F046876E7AE5}"/>
              </a:ext>
            </a:extLst>
          </p:cNvPr>
          <p:cNvSpPr>
            <a:spLocks noGrp="1"/>
          </p:cNvSpPr>
          <p:nvPr>
            <p:ph type="body" sz="quarter" idx="25"/>
          </p:nvPr>
        </p:nvSpPr>
        <p:spPr>
          <a:xfrm>
            <a:off x="1427047" y="3469706"/>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50" name="Text Placeholder 4">
            <a:extLst>
              <a:ext uri="{FF2B5EF4-FFF2-40B4-BE49-F238E27FC236}">
                <a16:creationId xmlns="" xmlns:a16="http://schemas.microsoft.com/office/drawing/2014/main" id="{BA527D49-A045-4160-B7F2-63404F53F8CD}"/>
              </a:ext>
            </a:extLst>
          </p:cNvPr>
          <p:cNvSpPr>
            <a:spLocks noGrp="1"/>
          </p:cNvSpPr>
          <p:nvPr>
            <p:ph type="body" sz="quarter" idx="27"/>
          </p:nvPr>
        </p:nvSpPr>
        <p:spPr>
          <a:xfrm>
            <a:off x="1448813" y="4384229"/>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52" name="Text Placeholder 4">
            <a:extLst>
              <a:ext uri="{FF2B5EF4-FFF2-40B4-BE49-F238E27FC236}">
                <a16:creationId xmlns="" xmlns:a16="http://schemas.microsoft.com/office/drawing/2014/main" id="{2F774952-7F61-4B7F-B9D9-BA4F4628DFA3}"/>
              </a:ext>
            </a:extLst>
          </p:cNvPr>
          <p:cNvSpPr>
            <a:spLocks noGrp="1"/>
          </p:cNvSpPr>
          <p:nvPr>
            <p:ph type="body" sz="quarter" idx="29"/>
          </p:nvPr>
        </p:nvSpPr>
        <p:spPr>
          <a:xfrm>
            <a:off x="1448813" y="5298753"/>
            <a:ext cx="3560782" cy="357188"/>
          </a:xfrm>
        </p:spPr>
        <p:txBody>
          <a:bodyPr anchor="ctr"/>
          <a:lstStyle>
            <a:lvl1pPr marL="0" indent="0" algn="l">
              <a:buNone/>
              <a:defRPr>
                <a:solidFill>
                  <a:schemeClr val="tx1"/>
                </a:solidFill>
              </a:defRPr>
            </a:lvl1pPr>
          </a:lstStyle>
          <a:p>
            <a:pPr lvl="0"/>
            <a:r>
              <a:rPr lang="en-US" dirty="0"/>
              <a:t>Click to edit Master text</a:t>
            </a:r>
            <a:endParaRPr lang="en-GB" dirty="0"/>
          </a:p>
        </p:txBody>
      </p:sp>
      <p:sp>
        <p:nvSpPr>
          <p:cNvPr id="3" name="Slide Number Placeholder 2">
            <a:extLst>
              <a:ext uri="{FF2B5EF4-FFF2-40B4-BE49-F238E27FC236}">
                <a16:creationId xmlns="" xmlns:a16="http://schemas.microsoft.com/office/drawing/2014/main" id="{450B4454-184D-43EC-B070-2BFC57D80829}"/>
              </a:ext>
            </a:extLst>
          </p:cNvPr>
          <p:cNvSpPr>
            <a:spLocks noGrp="1"/>
          </p:cNvSpPr>
          <p:nvPr>
            <p:ph type="sldNum" sz="quarter" idx="10"/>
          </p:nvPr>
        </p:nvSpPr>
        <p:spPr/>
        <p:txBody>
          <a:bodyPr/>
          <a:lstStyle/>
          <a:p>
            <a:fld id="{19B51A1E-902D-48AF-9020-955120F399B6}" type="slidenum">
              <a:rPr lang="en-US" smtClean="0">
                <a:solidFill>
                  <a:prstClr val="white"/>
                </a:solidFill>
              </a:rPr>
              <a:pPr/>
              <a:t>‹#›</a:t>
            </a:fld>
            <a:endParaRPr lang="en-US" dirty="0">
              <a:solidFill>
                <a:prstClr val="white"/>
              </a:solidFill>
            </a:endParaRPr>
          </a:p>
        </p:txBody>
      </p:sp>
      <p:sp>
        <p:nvSpPr>
          <p:cNvPr id="54" name="Title Placeholder 1">
            <a:extLst>
              <a:ext uri="{FF2B5EF4-FFF2-40B4-BE49-F238E27FC236}">
                <a16:creationId xmlns="" xmlns:a16="http://schemas.microsoft.com/office/drawing/2014/main" id="{E2403EE3-D424-4815-AAC4-BEDCF3786045}"/>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grpSp>
        <p:nvGrpSpPr>
          <p:cNvPr id="55" name="Group 54">
            <a:extLst>
              <a:ext uri="{FF2B5EF4-FFF2-40B4-BE49-F238E27FC236}">
                <a16:creationId xmlns="" xmlns:a16="http://schemas.microsoft.com/office/drawing/2014/main" id="{AFF4DEE4-9983-4F24-B677-9E0C0A841134}"/>
              </a:ext>
            </a:extLst>
          </p:cNvPr>
          <p:cNvGrpSpPr/>
          <p:nvPr userDrawn="1"/>
        </p:nvGrpSpPr>
        <p:grpSpPr>
          <a:xfrm>
            <a:off x="6871578" y="1549254"/>
            <a:ext cx="4739197" cy="540000"/>
            <a:chOff x="874713" y="2542740"/>
            <a:chExt cx="4739197" cy="540000"/>
          </a:xfrm>
        </p:grpSpPr>
        <p:sp>
          <p:nvSpPr>
            <p:cNvPr id="56" name="Freeform: Shape 55">
              <a:extLst>
                <a:ext uri="{FF2B5EF4-FFF2-40B4-BE49-F238E27FC236}">
                  <a16:creationId xmlns="" xmlns:a16="http://schemas.microsoft.com/office/drawing/2014/main" id="{513D362A-E6E7-41FE-A738-B39683C793DF}"/>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57" name="Freeform: Shape 56">
              <a:extLst>
                <a:ext uri="{FF2B5EF4-FFF2-40B4-BE49-F238E27FC236}">
                  <a16:creationId xmlns="" xmlns:a16="http://schemas.microsoft.com/office/drawing/2014/main" id="{FEC7B725-15C8-4F4F-9018-C2DCE1E10378}"/>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58" name="Group 57">
            <a:extLst>
              <a:ext uri="{FF2B5EF4-FFF2-40B4-BE49-F238E27FC236}">
                <a16:creationId xmlns="" xmlns:a16="http://schemas.microsoft.com/office/drawing/2014/main" id="{EA3ADFF2-705B-4FCD-91DD-8A1CE072EDFE}"/>
              </a:ext>
            </a:extLst>
          </p:cNvPr>
          <p:cNvGrpSpPr/>
          <p:nvPr userDrawn="1"/>
        </p:nvGrpSpPr>
        <p:grpSpPr>
          <a:xfrm>
            <a:off x="6871578" y="2463777"/>
            <a:ext cx="4739197" cy="540000"/>
            <a:chOff x="874713" y="2542740"/>
            <a:chExt cx="4739197" cy="540000"/>
          </a:xfrm>
        </p:grpSpPr>
        <p:sp>
          <p:nvSpPr>
            <p:cNvPr id="59" name="Freeform: Shape 58">
              <a:extLst>
                <a:ext uri="{FF2B5EF4-FFF2-40B4-BE49-F238E27FC236}">
                  <a16:creationId xmlns="" xmlns:a16="http://schemas.microsoft.com/office/drawing/2014/main" id="{71736D82-C48B-4BC7-8E9E-D641888336A5}"/>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60" name="Freeform: Shape 59">
              <a:extLst>
                <a:ext uri="{FF2B5EF4-FFF2-40B4-BE49-F238E27FC236}">
                  <a16:creationId xmlns="" xmlns:a16="http://schemas.microsoft.com/office/drawing/2014/main" id="{C64B248E-9DBC-4E47-837D-2B6E152EA414}"/>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61" name="Group 60">
            <a:extLst>
              <a:ext uri="{FF2B5EF4-FFF2-40B4-BE49-F238E27FC236}">
                <a16:creationId xmlns="" xmlns:a16="http://schemas.microsoft.com/office/drawing/2014/main" id="{509F976A-03C9-4E7E-A79A-DA64FC3BF3ED}"/>
              </a:ext>
            </a:extLst>
          </p:cNvPr>
          <p:cNvGrpSpPr/>
          <p:nvPr userDrawn="1"/>
        </p:nvGrpSpPr>
        <p:grpSpPr>
          <a:xfrm>
            <a:off x="6871578" y="3378300"/>
            <a:ext cx="4739197" cy="540000"/>
            <a:chOff x="874713" y="2542740"/>
            <a:chExt cx="4739197" cy="540000"/>
          </a:xfrm>
        </p:grpSpPr>
        <p:sp>
          <p:nvSpPr>
            <p:cNvPr id="62" name="Freeform: Shape 61">
              <a:extLst>
                <a:ext uri="{FF2B5EF4-FFF2-40B4-BE49-F238E27FC236}">
                  <a16:creationId xmlns="" xmlns:a16="http://schemas.microsoft.com/office/drawing/2014/main" id="{3C76285A-66CE-42DC-9327-3BA1ABAB8172}"/>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63" name="Freeform: Shape 62">
              <a:extLst>
                <a:ext uri="{FF2B5EF4-FFF2-40B4-BE49-F238E27FC236}">
                  <a16:creationId xmlns="" xmlns:a16="http://schemas.microsoft.com/office/drawing/2014/main" id="{26AC876B-8DBB-4497-B2A9-21ED63D8951A}"/>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64" name="Group 63">
            <a:extLst>
              <a:ext uri="{FF2B5EF4-FFF2-40B4-BE49-F238E27FC236}">
                <a16:creationId xmlns="" xmlns:a16="http://schemas.microsoft.com/office/drawing/2014/main" id="{B6B0C8D8-0DF5-4E81-B578-0B1F02124950}"/>
              </a:ext>
            </a:extLst>
          </p:cNvPr>
          <p:cNvGrpSpPr/>
          <p:nvPr userDrawn="1"/>
        </p:nvGrpSpPr>
        <p:grpSpPr>
          <a:xfrm>
            <a:off x="6871578" y="4292823"/>
            <a:ext cx="4739197" cy="540000"/>
            <a:chOff x="874713" y="2542740"/>
            <a:chExt cx="4739197" cy="540000"/>
          </a:xfrm>
        </p:grpSpPr>
        <p:sp>
          <p:nvSpPr>
            <p:cNvPr id="65" name="Freeform: Shape 64">
              <a:extLst>
                <a:ext uri="{FF2B5EF4-FFF2-40B4-BE49-F238E27FC236}">
                  <a16:creationId xmlns="" xmlns:a16="http://schemas.microsoft.com/office/drawing/2014/main" id="{F84A2DCC-FF4C-416C-896E-C9D2500FC0BA}"/>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66" name="Freeform: Shape 65">
              <a:extLst>
                <a:ext uri="{FF2B5EF4-FFF2-40B4-BE49-F238E27FC236}">
                  <a16:creationId xmlns="" xmlns:a16="http://schemas.microsoft.com/office/drawing/2014/main" id="{9529C515-EFB4-44D5-9652-A0CD7B2A2E77}"/>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grpSp>
        <p:nvGrpSpPr>
          <p:cNvPr id="67" name="Group 66">
            <a:extLst>
              <a:ext uri="{FF2B5EF4-FFF2-40B4-BE49-F238E27FC236}">
                <a16:creationId xmlns="" xmlns:a16="http://schemas.microsoft.com/office/drawing/2014/main" id="{E5DD7DD6-C6BC-4E6C-9C36-3820A73CC08E}"/>
              </a:ext>
            </a:extLst>
          </p:cNvPr>
          <p:cNvGrpSpPr/>
          <p:nvPr userDrawn="1"/>
        </p:nvGrpSpPr>
        <p:grpSpPr>
          <a:xfrm>
            <a:off x="6871578" y="5207347"/>
            <a:ext cx="4739197" cy="540000"/>
            <a:chOff x="874713" y="2542740"/>
            <a:chExt cx="4739197" cy="540000"/>
          </a:xfrm>
        </p:grpSpPr>
        <p:sp>
          <p:nvSpPr>
            <p:cNvPr id="68" name="Freeform: Shape 67">
              <a:extLst>
                <a:ext uri="{FF2B5EF4-FFF2-40B4-BE49-F238E27FC236}">
                  <a16:creationId xmlns="" xmlns:a16="http://schemas.microsoft.com/office/drawing/2014/main" id="{815D7826-7671-4F45-94DF-2EB61D9562FD}"/>
                </a:ext>
              </a:extLst>
            </p:cNvPr>
            <p:cNvSpPr>
              <a:spLocks noChangeAspect="1"/>
            </p:cNvSpPr>
            <p:nvPr/>
          </p:nvSpPr>
          <p:spPr>
            <a:xfrm>
              <a:off x="874713" y="2542740"/>
              <a:ext cx="1921062" cy="540000"/>
            </a:xfrm>
            <a:custGeom>
              <a:avLst/>
              <a:gdLst>
                <a:gd name="connsiteX0" fmla="*/ 540068 w 3829050"/>
                <a:gd name="connsiteY0" fmla="*/ 0 h 1076325"/>
                <a:gd name="connsiteX1" fmla="*/ 3297555 w 3829050"/>
                <a:gd name="connsiteY1" fmla="*/ 0 h 1076325"/>
                <a:gd name="connsiteX2" fmla="*/ 3837623 w 3829050"/>
                <a:gd name="connsiteY2" fmla="*/ 540068 h 1076325"/>
                <a:gd name="connsiteX3" fmla="*/ 3837623 w 3829050"/>
                <a:gd name="connsiteY3" fmla="*/ 540068 h 1076325"/>
                <a:gd name="connsiteX4" fmla="*/ 3297555 w 3829050"/>
                <a:gd name="connsiteY4" fmla="*/ 1080135 h 1076325"/>
                <a:gd name="connsiteX5" fmla="*/ 540068 w 3829050"/>
                <a:gd name="connsiteY5" fmla="*/ 1080135 h 1076325"/>
                <a:gd name="connsiteX6" fmla="*/ 0 w 3829050"/>
                <a:gd name="connsiteY6" fmla="*/ 540068 h 1076325"/>
                <a:gd name="connsiteX7" fmla="*/ 0 w 3829050"/>
                <a:gd name="connsiteY7" fmla="*/ 540068 h 1076325"/>
                <a:gd name="connsiteX8" fmla="*/ 540068 w 3829050"/>
                <a:gd name="connsiteY8"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050" h="1076325">
                  <a:moveTo>
                    <a:pt x="540068" y="0"/>
                  </a:moveTo>
                  <a:lnTo>
                    <a:pt x="3297555" y="0"/>
                  </a:lnTo>
                  <a:cubicBezTo>
                    <a:pt x="3595688" y="0"/>
                    <a:pt x="3837623" y="241935"/>
                    <a:pt x="3837623" y="540068"/>
                  </a:cubicBezTo>
                  <a:lnTo>
                    <a:pt x="3837623" y="540068"/>
                  </a:lnTo>
                  <a:cubicBezTo>
                    <a:pt x="3837623" y="838200"/>
                    <a:pt x="3595688" y="1080135"/>
                    <a:pt x="3297555" y="1080135"/>
                  </a:cubicBezTo>
                  <a:lnTo>
                    <a:pt x="540068" y="1080135"/>
                  </a:lnTo>
                  <a:cubicBezTo>
                    <a:pt x="241935" y="1080135"/>
                    <a:pt x="0" y="838200"/>
                    <a:pt x="0" y="540068"/>
                  </a:cubicBezTo>
                  <a:lnTo>
                    <a:pt x="0" y="540068"/>
                  </a:lnTo>
                  <a:cubicBezTo>
                    <a:pt x="0" y="241935"/>
                    <a:pt x="241935" y="0"/>
                    <a:pt x="540068" y="0"/>
                  </a:cubicBezTo>
                  <a:close/>
                </a:path>
              </a:pathLst>
            </a:custGeom>
            <a:solidFill>
              <a:srgbClr val="FDA003"/>
            </a:solidFill>
            <a:ln w="9525" cap="flat">
              <a:noFill/>
              <a:prstDash val="solid"/>
              <a:miter/>
            </a:ln>
          </p:spPr>
          <p:txBody>
            <a:bodyPr rtlCol="0" anchor="ctr"/>
            <a:lstStyle/>
            <a:p>
              <a:endParaRPr lang="en-GB" dirty="0">
                <a:solidFill>
                  <a:prstClr val="black"/>
                </a:solidFill>
              </a:endParaRPr>
            </a:p>
          </p:txBody>
        </p:sp>
        <p:sp>
          <p:nvSpPr>
            <p:cNvPr id="69" name="Freeform: Shape 68">
              <a:extLst>
                <a:ext uri="{FF2B5EF4-FFF2-40B4-BE49-F238E27FC236}">
                  <a16:creationId xmlns="" xmlns:a16="http://schemas.microsoft.com/office/drawing/2014/main" id="{40F25027-A5EE-450F-B178-2EB6AC94039F}"/>
                </a:ext>
              </a:extLst>
            </p:cNvPr>
            <p:cNvSpPr>
              <a:spLocks noChangeAspect="1"/>
            </p:cNvSpPr>
            <p:nvPr/>
          </p:nvSpPr>
          <p:spPr>
            <a:xfrm>
              <a:off x="1596000" y="2542740"/>
              <a:ext cx="4017910" cy="540000"/>
            </a:xfrm>
            <a:custGeom>
              <a:avLst/>
              <a:gdLst>
                <a:gd name="connsiteX0" fmla="*/ 5188268 w 5724525"/>
                <a:gd name="connsiteY0" fmla="*/ 1080135 h 1076325"/>
                <a:gd name="connsiteX1" fmla="*/ 540068 w 5724525"/>
                <a:gd name="connsiteY1" fmla="*/ 1080135 h 1076325"/>
                <a:gd name="connsiteX2" fmla="*/ 0 w 5724525"/>
                <a:gd name="connsiteY2" fmla="*/ 540068 h 1076325"/>
                <a:gd name="connsiteX3" fmla="*/ 0 w 5724525"/>
                <a:gd name="connsiteY3" fmla="*/ 540068 h 1076325"/>
                <a:gd name="connsiteX4" fmla="*/ 540068 w 5724525"/>
                <a:gd name="connsiteY4" fmla="*/ 0 h 1076325"/>
                <a:gd name="connsiteX5" fmla="*/ 5188268 w 5724525"/>
                <a:gd name="connsiteY5" fmla="*/ 0 h 1076325"/>
                <a:gd name="connsiteX6" fmla="*/ 5728335 w 5724525"/>
                <a:gd name="connsiteY6" fmla="*/ 540068 h 1076325"/>
                <a:gd name="connsiteX7" fmla="*/ 5728335 w 5724525"/>
                <a:gd name="connsiteY7" fmla="*/ 540068 h 1076325"/>
                <a:gd name="connsiteX8" fmla="*/ 5188268 w 5724525"/>
                <a:gd name="connsiteY8" fmla="*/ 108013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4525" h="1076325">
                  <a:moveTo>
                    <a:pt x="5188268" y="1080135"/>
                  </a:moveTo>
                  <a:lnTo>
                    <a:pt x="540068" y="1080135"/>
                  </a:lnTo>
                  <a:cubicBezTo>
                    <a:pt x="241935" y="1080135"/>
                    <a:pt x="0" y="838200"/>
                    <a:pt x="0" y="540068"/>
                  </a:cubicBezTo>
                  <a:lnTo>
                    <a:pt x="0" y="540068"/>
                  </a:lnTo>
                  <a:cubicBezTo>
                    <a:pt x="0" y="241935"/>
                    <a:pt x="241935" y="0"/>
                    <a:pt x="540068" y="0"/>
                  </a:cubicBezTo>
                  <a:lnTo>
                    <a:pt x="5188268" y="0"/>
                  </a:lnTo>
                  <a:cubicBezTo>
                    <a:pt x="5486400" y="0"/>
                    <a:pt x="5728335" y="241935"/>
                    <a:pt x="5728335" y="540068"/>
                  </a:cubicBezTo>
                  <a:lnTo>
                    <a:pt x="5728335" y="540068"/>
                  </a:lnTo>
                  <a:cubicBezTo>
                    <a:pt x="5727382" y="838200"/>
                    <a:pt x="5486400" y="1080135"/>
                    <a:pt x="5188268" y="1080135"/>
                  </a:cubicBezTo>
                  <a:close/>
                </a:path>
              </a:pathLst>
            </a:custGeom>
            <a:solidFill>
              <a:schemeClr val="bg1">
                <a:lumMod val="85000"/>
              </a:schemeClr>
            </a:solidFill>
            <a:ln w="9525" cap="flat">
              <a:solidFill>
                <a:schemeClr val="bg1"/>
              </a:solidFill>
              <a:prstDash val="solid"/>
              <a:miter/>
            </a:ln>
          </p:spPr>
          <p:txBody>
            <a:bodyPr rtlCol="0" anchor="ctr"/>
            <a:lstStyle/>
            <a:p>
              <a:endParaRPr lang="en-GB" dirty="0">
                <a:solidFill>
                  <a:prstClr val="black"/>
                </a:solidFill>
              </a:endParaRPr>
            </a:p>
          </p:txBody>
        </p:sp>
      </p:grpSp>
      <p:sp>
        <p:nvSpPr>
          <p:cNvPr id="70" name="Text Placeholder 2">
            <a:extLst>
              <a:ext uri="{FF2B5EF4-FFF2-40B4-BE49-F238E27FC236}">
                <a16:creationId xmlns="" xmlns:a16="http://schemas.microsoft.com/office/drawing/2014/main" id="{DA563E74-14FE-48D9-81DE-4A0E1C830818}"/>
              </a:ext>
            </a:extLst>
          </p:cNvPr>
          <p:cNvSpPr>
            <a:spLocks noGrp="1"/>
          </p:cNvSpPr>
          <p:nvPr>
            <p:ph type="body" sz="quarter" idx="30" hasCustomPrompt="1"/>
          </p:nvPr>
        </p:nvSpPr>
        <p:spPr>
          <a:xfrm>
            <a:off x="7087248" y="529875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1" name="Text Placeholder 2">
            <a:extLst>
              <a:ext uri="{FF2B5EF4-FFF2-40B4-BE49-F238E27FC236}">
                <a16:creationId xmlns="" xmlns:a16="http://schemas.microsoft.com/office/drawing/2014/main" id="{2A110218-EFEB-4FCA-BD37-E5C291218BC4}"/>
              </a:ext>
            </a:extLst>
          </p:cNvPr>
          <p:cNvSpPr>
            <a:spLocks noGrp="1"/>
          </p:cNvSpPr>
          <p:nvPr>
            <p:ph type="body" sz="quarter" idx="31" hasCustomPrompt="1"/>
          </p:nvPr>
        </p:nvSpPr>
        <p:spPr>
          <a:xfrm>
            <a:off x="7087248" y="2555183"/>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2" name="Text Placeholder 2">
            <a:extLst>
              <a:ext uri="{FF2B5EF4-FFF2-40B4-BE49-F238E27FC236}">
                <a16:creationId xmlns="" xmlns:a16="http://schemas.microsoft.com/office/drawing/2014/main" id="{944BA643-D65E-4FE1-A387-F06B6D0B403B}"/>
              </a:ext>
            </a:extLst>
          </p:cNvPr>
          <p:cNvSpPr>
            <a:spLocks noGrp="1"/>
          </p:cNvSpPr>
          <p:nvPr>
            <p:ph type="body" sz="quarter" idx="32" hasCustomPrompt="1"/>
          </p:nvPr>
        </p:nvSpPr>
        <p:spPr>
          <a:xfrm>
            <a:off x="7087248" y="3469706"/>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3" name="Text Placeholder 2">
            <a:extLst>
              <a:ext uri="{FF2B5EF4-FFF2-40B4-BE49-F238E27FC236}">
                <a16:creationId xmlns="" xmlns:a16="http://schemas.microsoft.com/office/drawing/2014/main" id="{482EFF16-4097-49A5-80A8-7DF9AEB3E47E}"/>
              </a:ext>
            </a:extLst>
          </p:cNvPr>
          <p:cNvSpPr>
            <a:spLocks noGrp="1"/>
          </p:cNvSpPr>
          <p:nvPr>
            <p:ph type="body" sz="quarter" idx="33" hasCustomPrompt="1"/>
          </p:nvPr>
        </p:nvSpPr>
        <p:spPr>
          <a:xfrm>
            <a:off x="7087248" y="4384229"/>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4" name="Text Placeholder 2">
            <a:extLst>
              <a:ext uri="{FF2B5EF4-FFF2-40B4-BE49-F238E27FC236}">
                <a16:creationId xmlns="" xmlns:a16="http://schemas.microsoft.com/office/drawing/2014/main" id="{BFF5F9E2-E02A-41D9-8BC0-41C7FDB2E636}"/>
              </a:ext>
            </a:extLst>
          </p:cNvPr>
          <p:cNvSpPr>
            <a:spLocks noGrp="1"/>
          </p:cNvSpPr>
          <p:nvPr>
            <p:ph type="body" sz="quarter" idx="34" hasCustomPrompt="1"/>
          </p:nvPr>
        </p:nvSpPr>
        <p:spPr>
          <a:xfrm>
            <a:off x="7087248" y="1640660"/>
            <a:ext cx="417513" cy="357188"/>
          </a:xfrm>
        </p:spPr>
        <p:txBody>
          <a:bodyPr anchor="ctr"/>
          <a:lstStyle>
            <a:lvl1pPr marL="0" indent="0" algn="ctr">
              <a:buNone/>
              <a:defRPr>
                <a:solidFill>
                  <a:schemeClr val="tx1"/>
                </a:solidFill>
              </a:defRPr>
            </a:lvl1pPr>
          </a:lstStyle>
          <a:p>
            <a:pPr lvl="0"/>
            <a:r>
              <a:rPr lang="en-US" dirty="0"/>
              <a:t>1</a:t>
            </a:r>
            <a:endParaRPr lang="en-GB" dirty="0"/>
          </a:p>
        </p:txBody>
      </p:sp>
      <p:sp>
        <p:nvSpPr>
          <p:cNvPr id="75" name="Text Placeholder 4">
            <a:extLst>
              <a:ext uri="{FF2B5EF4-FFF2-40B4-BE49-F238E27FC236}">
                <a16:creationId xmlns="" xmlns:a16="http://schemas.microsoft.com/office/drawing/2014/main" id="{3900B45B-D6C6-4A48-B201-9BDED88A8B36}"/>
              </a:ext>
            </a:extLst>
          </p:cNvPr>
          <p:cNvSpPr>
            <a:spLocks noGrp="1"/>
          </p:cNvSpPr>
          <p:nvPr>
            <p:ph type="body" sz="quarter" idx="35"/>
          </p:nvPr>
        </p:nvSpPr>
        <p:spPr>
          <a:xfrm>
            <a:off x="7829242" y="1640660"/>
            <a:ext cx="3560782" cy="357188"/>
          </a:xfrm>
        </p:spPr>
        <p:txBody>
          <a:bodyPr anchor="ctr"/>
          <a:lstStyle>
            <a:lvl1pPr marL="0" indent="0" algn="l">
              <a:buNone/>
              <a:defRPr/>
            </a:lvl1pPr>
          </a:lstStyle>
          <a:p>
            <a:pPr lvl="0"/>
            <a:r>
              <a:rPr lang="en-US" dirty="0"/>
              <a:t>Click to edit Master text</a:t>
            </a:r>
            <a:endParaRPr lang="en-GB" dirty="0"/>
          </a:p>
        </p:txBody>
      </p:sp>
      <p:sp>
        <p:nvSpPr>
          <p:cNvPr id="76" name="Text Placeholder 4">
            <a:extLst>
              <a:ext uri="{FF2B5EF4-FFF2-40B4-BE49-F238E27FC236}">
                <a16:creationId xmlns="" xmlns:a16="http://schemas.microsoft.com/office/drawing/2014/main" id="{6D33402C-EEEE-41BA-A7F0-E090863FFE48}"/>
              </a:ext>
            </a:extLst>
          </p:cNvPr>
          <p:cNvSpPr>
            <a:spLocks noGrp="1"/>
          </p:cNvSpPr>
          <p:nvPr>
            <p:ph type="body" sz="quarter" idx="36"/>
          </p:nvPr>
        </p:nvSpPr>
        <p:spPr>
          <a:xfrm>
            <a:off x="7833431" y="2555183"/>
            <a:ext cx="3560782" cy="357188"/>
          </a:xfrm>
        </p:spPr>
        <p:txBody>
          <a:bodyPr anchor="ctr"/>
          <a:lstStyle>
            <a:lvl1pPr marL="0" indent="0" algn="l">
              <a:buNone/>
              <a:defRPr/>
            </a:lvl1pPr>
          </a:lstStyle>
          <a:p>
            <a:pPr lvl="0"/>
            <a:r>
              <a:rPr lang="en-US" dirty="0"/>
              <a:t>Click to edit Master text</a:t>
            </a:r>
            <a:endParaRPr lang="en-GB" dirty="0"/>
          </a:p>
        </p:txBody>
      </p:sp>
      <p:sp>
        <p:nvSpPr>
          <p:cNvPr id="77" name="Text Placeholder 4">
            <a:extLst>
              <a:ext uri="{FF2B5EF4-FFF2-40B4-BE49-F238E27FC236}">
                <a16:creationId xmlns="" xmlns:a16="http://schemas.microsoft.com/office/drawing/2014/main" id="{41B33A60-31C5-4B1D-BB88-59CB8EBC4662}"/>
              </a:ext>
            </a:extLst>
          </p:cNvPr>
          <p:cNvSpPr>
            <a:spLocks noGrp="1"/>
          </p:cNvSpPr>
          <p:nvPr>
            <p:ph type="body" sz="quarter" idx="37"/>
          </p:nvPr>
        </p:nvSpPr>
        <p:spPr>
          <a:xfrm>
            <a:off x="7829242" y="3469706"/>
            <a:ext cx="3560782" cy="357188"/>
          </a:xfrm>
        </p:spPr>
        <p:txBody>
          <a:bodyPr anchor="ctr"/>
          <a:lstStyle>
            <a:lvl1pPr marL="0" indent="0" algn="l">
              <a:buNone/>
              <a:defRPr/>
            </a:lvl1pPr>
          </a:lstStyle>
          <a:p>
            <a:pPr lvl="0"/>
            <a:r>
              <a:rPr lang="en-US" dirty="0"/>
              <a:t>Click to edit Master text</a:t>
            </a:r>
            <a:endParaRPr lang="en-GB" dirty="0"/>
          </a:p>
        </p:txBody>
      </p:sp>
      <p:sp>
        <p:nvSpPr>
          <p:cNvPr id="78" name="Text Placeholder 4">
            <a:extLst>
              <a:ext uri="{FF2B5EF4-FFF2-40B4-BE49-F238E27FC236}">
                <a16:creationId xmlns="" xmlns:a16="http://schemas.microsoft.com/office/drawing/2014/main" id="{31854AA8-55D7-4AE4-A817-5BB1D8C7F261}"/>
              </a:ext>
            </a:extLst>
          </p:cNvPr>
          <p:cNvSpPr>
            <a:spLocks noGrp="1"/>
          </p:cNvSpPr>
          <p:nvPr>
            <p:ph type="body" sz="quarter" idx="38"/>
          </p:nvPr>
        </p:nvSpPr>
        <p:spPr>
          <a:xfrm>
            <a:off x="7851008" y="4384229"/>
            <a:ext cx="3560782" cy="357188"/>
          </a:xfrm>
        </p:spPr>
        <p:txBody>
          <a:bodyPr anchor="ctr"/>
          <a:lstStyle>
            <a:lvl1pPr marL="0" indent="0" algn="l">
              <a:buNone/>
              <a:defRPr/>
            </a:lvl1pPr>
          </a:lstStyle>
          <a:p>
            <a:pPr lvl="0"/>
            <a:r>
              <a:rPr lang="en-US" dirty="0"/>
              <a:t>Click to edit Master text</a:t>
            </a:r>
            <a:endParaRPr lang="en-GB" dirty="0"/>
          </a:p>
        </p:txBody>
      </p:sp>
      <p:sp>
        <p:nvSpPr>
          <p:cNvPr id="79" name="Text Placeholder 4">
            <a:extLst>
              <a:ext uri="{FF2B5EF4-FFF2-40B4-BE49-F238E27FC236}">
                <a16:creationId xmlns="" xmlns:a16="http://schemas.microsoft.com/office/drawing/2014/main" id="{0BE2960D-DE84-4233-ACE8-5A5868DB1047}"/>
              </a:ext>
            </a:extLst>
          </p:cNvPr>
          <p:cNvSpPr>
            <a:spLocks noGrp="1"/>
          </p:cNvSpPr>
          <p:nvPr>
            <p:ph type="body" sz="quarter" idx="39"/>
          </p:nvPr>
        </p:nvSpPr>
        <p:spPr>
          <a:xfrm>
            <a:off x="7851008" y="5298753"/>
            <a:ext cx="3560782" cy="357188"/>
          </a:xfrm>
        </p:spPr>
        <p:txBody>
          <a:bodyPr anchor="ctr"/>
          <a:lstStyle>
            <a:lvl1pPr marL="0" indent="0" algn="l">
              <a:buNone/>
              <a:defRPr/>
            </a:lvl1pPr>
          </a:lstStyle>
          <a:p>
            <a:pPr lvl="0"/>
            <a:r>
              <a:rPr lang="en-US" dirty="0"/>
              <a:t>Click to edit Master text</a:t>
            </a:r>
            <a:endParaRPr lang="en-GB" dirty="0"/>
          </a:p>
        </p:txBody>
      </p:sp>
    </p:spTree>
    <p:extLst>
      <p:ext uri="{BB962C8B-B14F-4D97-AF65-F5344CB8AC3E}">
        <p14:creationId xmlns="" xmlns:p14="http://schemas.microsoft.com/office/powerpoint/2010/main" val="81422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D0746AA-C5A1-4929-A421-17DB23933B6A}"/>
              </a:ext>
            </a:extLst>
          </p:cNvPr>
          <p:cNvSpPr/>
          <p:nvPr userDrawn="1"/>
        </p:nvSpPr>
        <p:spPr>
          <a:xfrm>
            <a:off x="0" y="0"/>
            <a:ext cx="121860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 xmlns:a16="http://schemas.microsoft.com/office/drawing/2014/main" id="{B0F4AEE0-D74C-43CF-AC04-A38FFBBEE056}"/>
              </a:ext>
            </a:extLst>
          </p:cNvPr>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0" y="2130089"/>
            <a:ext cx="12192000" cy="2695795"/>
          </a:xfrm>
          <a:prstGeom prst="rect">
            <a:avLst/>
          </a:prstGeom>
        </p:spPr>
      </p:pic>
      <p:pic>
        <p:nvPicPr>
          <p:cNvPr id="5" name="Graphic 4">
            <a:extLst>
              <a:ext uri="{FF2B5EF4-FFF2-40B4-BE49-F238E27FC236}">
                <a16:creationId xmlns="" xmlns:a16="http://schemas.microsoft.com/office/drawing/2014/main" id="{4CC16577-B77E-49B6-93B9-DFCF82046080}"/>
              </a:ext>
            </a:extLst>
          </p:cNvPr>
          <p:cNvPicPr>
            <a:picLocks noChangeAspect="1"/>
          </p:cNvPicPr>
          <p:nvPr userDrawn="1"/>
        </p:nvPicPr>
        <p:blipFill>
          <a:blip r:embed="rId3" cstate="email">
            <a:extLst>
              <a:ext uri="{28A0092B-C50C-407E-A947-70E740481C1C}">
                <a14:useLocalDpi xmlns="" xmlns:a14="http://schemas.microsoft.com/office/drawing/2010/main"/>
              </a:ext>
              <a:ext uri="{96DAC541-7B7A-43D3-8B79-37D633B846F1}">
                <asvg:svgBlip xmlns="" xmlns:asvg="http://schemas.microsoft.com/office/drawing/2016/SVG/main" r:embed="rId4"/>
              </a:ext>
            </a:extLst>
          </a:blip>
          <a:stretch>
            <a:fillRect/>
          </a:stretch>
        </p:blipFill>
        <p:spPr>
          <a:xfrm>
            <a:off x="5181600" y="682177"/>
            <a:ext cx="1828800" cy="946598"/>
          </a:xfrm>
          <a:prstGeom prst="rect">
            <a:avLst/>
          </a:prstGeom>
        </p:spPr>
      </p:pic>
      <p:sp>
        <p:nvSpPr>
          <p:cNvPr id="7" name="Rectangle 6">
            <a:extLst>
              <a:ext uri="{FF2B5EF4-FFF2-40B4-BE49-F238E27FC236}">
                <a16:creationId xmlns="" xmlns:a16="http://schemas.microsoft.com/office/drawing/2014/main" id="{EA5B5259-9847-4818-B24B-EB501AE12E27}"/>
              </a:ext>
            </a:extLst>
          </p:cNvPr>
          <p:cNvSpPr/>
          <p:nvPr userDrawn="1"/>
        </p:nvSpPr>
        <p:spPr>
          <a:xfrm>
            <a:off x="0" y="4896465"/>
            <a:ext cx="12186080" cy="45719"/>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 Placeholder 8">
            <a:extLst>
              <a:ext uri="{FF2B5EF4-FFF2-40B4-BE49-F238E27FC236}">
                <a16:creationId xmlns="" xmlns:a16="http://schemas.microsoft.com/office/drawing/2014/main" id="{A40D6609-D617-4CAB-92A3-FB04593F9137}"/>
              </a:ext>
            </a:extLst>
          </p:cNvPr>
          <p:cNvSpPr>
            <a:spLocks noGrp="1"/>
          </p:cNvSpPr>
          <p:nvPr>
            <p:ph type="body" sz="quarter" idx="10"/>
          </p:nvPr>
        </p:nvSpPr>
        <p:spPr>
          <a:xfrm>
            <a:off x="2511539" y="2955925"/>
            <a:ext cx="7168923" cy="963613"/>
          </a:xfrm>
        </p:spPr>
        <p:txBody>
          <a:bodyPr/>
          <a:lstStyle>
            <a:lvl1pPr marL="0" indent="0" algn="ctr">
              <a:buNone/>
              <a:defRPr sz="4500">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 xmlns:p14="http://schemas.microsoft.com/office/powerpoint/2010/main" val="121932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C7D5A3F-3496-4DC7-BBF0-46F483CBDFC4}"/>
              </a:ext>
            </a:extLst>
          </p:cNvPr>
          <p:cNvSpPr/>
          <p:nvPr userDrawn="1"/>
        </p:nvSpPr>
        <p:spPr>
          <a:xfrm>
            <a:off x="16102" y="0"/>
            <a:ext cx="1215979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Shape 8">
            <a:extLst>
              <a:ext uri="{FF2B5EF4-FFF2-40B4-BE49-F238E27FC236}">
                <a16:creationId xmlns="" xmlns:a16="http://schemas.microsoft.com/office/drawing/2014/main" id="{315E2F9B-6FE8-4FF8-9912-1F2ADE3FBF59}"/>
              </a:ext>
            </a:extLst>
          </p:cNvPr>
          <p:cNvSpPr/>
          <p:nvPr userDrawn="1"/>
        </p:nvSpPr>
        <p:spPr>
          <a:xfrm>
            <a:off x="6096000" y="2169232"/>
            <a:ext cx="6096000" cy="1633840"/>
          </a:xfrm>
          <a:custGeom>
            <a:avLst/>
            <a:gdLst>
              <a:gd name="connsiteX0" fmla="*/ 147487 w 6096000"/>
              <a:gd name="connsiteY0" fmla="*/ 0 h 884903"/>
              <a:gd name="connsiteX1" fmla="*/ 6096000 w 6096000"/>
              <a:gd name="connsiteY1" fmla="*/ 0 h 884903"/>
              <a:gd name="connsiteX2" fmla="*/ 6096000 w 6096000"/>
              <a:gd name="connsiteY2" fmla="*/ 884903 h 884903"/>
              <a:gd name="connsiteX3" fmla="*/ 147487 w 6096000"/>
              <a:gd name="connsiteY3" fmla="*/ 884903 h 884903"/>
              <a:gd name="connsiteX4" fmla="*/ 0 w 6096000"/>
              <a:gd name="connsiteY4" fmla="*/ 737416 h 884903"/>
              <a:gd name="connsiteX5" fmla="*/ 0 w 6096000"/>
              <a:gd name="connsiteY5" fmla="*/ 147487 h 884903"/>
              <a:gd name="connsiteX6" fmla="*/ 147487 w 6096000"/>
              <a:gd name="connsiteY6" fmla="*/ 0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884903">
                <a:moveTo>
                  <a:pt x="147487" y="0"/>
                </a:moveTo>
                <a:lnTo>
                  <a:pt x="6096000" y="0"/>
                </a:lnTo>
                <a:lnTo>
                  <a:pt x="6096000" y="884903"/>
                </a:lnTo>
                <a:lnTo>
                  <a:pt x="147487" y="884903"/>
                </a:lnTo>
                <a:cubicBezTo>
                  <a:pt x="66032" y="884903"/>
                  <a:pt x="0" y="818871"/>
                  <a:pt x="0" y="737416"/>
                </a:cubicBezTo>
                <a:lnTo>
                  <a:pt x="0" y="147487"/>
                </a:lnTo>
                <a:cubicBezTo>
                  <a:pt x="0" y="66032"/>
                  <a:pt x="66032" y="0"/>
                  <a:pt x="147487"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pic>
        <p:nvPicPr>
          <p:cNvPr id="8" name="Graphic 7">
            <a:extLst>
              <a:ext uri="{FF2B5EF4-FFF2-40B4-BE49-F238E27FC236}">
                <a16:creationId xmlns="" xmlns:a16="http://schemas.microsoft.com/office/drawing/2014/main" id="{E7488AB3-50E4-4B9E-8818-EFB41E23EDEF}"/>
              </a:ext>
            </a:extLst>
          </p:cNvPr>
          <p:cNvPicPr>
            <a:picLocks noChangeAspect="1"/>
          </p:cNvPicPr>
          <p:nvPr userDrawn="1"/>
        </p:nvPicPr>
        <p:blipFill>
          <a:blip r:embed="rId2" cstate="email">
            <a:extLst>
              <a:ext uri="{28A0092B-C50C-407E-A947-70E740481C1C}">
                <a14:useLocalDpi xmlns="" xmlns:a14="http://schemas.microsoft.com/office/drawing/2010/main"/>
              </a:ext>
              <a:ext uri="{96DAC541-7B7A-43D3-8B79-37D633B846F1}">
                <asvg:svgBlip xmlns="" xmlns:asvg="http://schemas.microsoft.com/office/drawing/2016/SVG/main" r:embed="rId3"/>
              </a:ext>
            </a:extLst>
          </a:blip>
          <a:stretch>
            <a:fillRect/>
          </a:stretch>
        </p:blipFill>
        <p:spPr>
          <a:xfrm>
            <a:off x="1723054" y="2279175"/>
            <a:ext cx="2649892" cy="1371600"/>
          </a:xfrm>
          <a:prstGeom prst="rect">
            <a:avLst/>
          </a:prstGeom>
        </p:spPr>
      </p:pic>
      <p:sp>
        <p:nvSpPr>
          <p:cNvPr id="11" name="Text Placeholder 10">
            <a:extLst>
              <a:ext uri="{FF2B5EF4-FFF2-40B4-BE49-F238E27FC236}">
                <a16:creationId xmlns="" xmlns:a16="http://schemas.microsoft.com/office/drawing/2014/main" id="{51AA39D6-7C3A-415A-A7E6-739C37FA9560}"/>
              </a:ext>
            </a:extLst>
          </p:cNvPr>
          <p:cNvSpPr>
            <a:spLocks noGrp="1"/>
          </p:cNvSpPr>
          <p:nvPr>
            <p:ph type="body" sz="quarter" idx="11"/>
          </p:nvPr>
        </p:nvSpPr>
        <p:spPr>
          <a:xfrm>
            <a:off x="6096000" y="2169246"/>
            <a:ext cx="5578475" cy="1633826"/>
          </a:xfrm>
        </p:spPr>
        <p:txBody>
          <a:bodyPr anchor="ctr"/>
          <a:lstStyle>
            <a:lvl1pPr marL="0" indent="0" algn="ctr">
              <a:buNone/>
              <a:defRPr sz="4500">
                <a:solidFill>
                  <a:schemeClr val="bg1"/>
                </a:solidFill>
              </a:defRPr>
            </a:lvl1pPr>
          </a:lstStyle>
          <a:p>
            <a:pPr lvl="0"/>
            <a:r>
              <a:rPr lang="en-US" dirty="0"/>
              <a:t>Click to edit Master</a:t>
            </a:r>
          </a:p>
        </p:txBody>
      </p:sp>
    </p:spTree>
    <p:extLst>
      <p:ext uri="{BB962C8B-B14F-4D97-AF65-F5344CB8AC3E}">
        <p14:creationId xmlns="" xmlns:p14="http://schemas.microsoft.com/office/powerpoint/2010/main" val="422061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6A8463B-BB25-4742-9B4D-DAE6C86DB9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 Placeholder 14">
            <a:extLst>
              <a:ext uri="{FF2B5EF4-FFF2-40B4-BE49-F238E27FC236}">
                <a16:creationId xmlns="" xmlns:a16="http://schemas.microsoft.com/office/drawing/2014/main" id="{AB5EAA76-A1EE-4FE5-A090-2F0851886C9D}"/>
              </a:ext>
            </a:extLst>
          </p:cNvPr>
          <p:cNvSpPr>
            <a:spLocks noGrp="1"/>
          </p:cNvSpPr>
          <p:nvPr>
            <p:ph type="body" sz="quarter" idx="15" hasCustomPrompt="1"/>
          </p:nvPr>
        </p:nvSpPr>
        <p:spPr>
          <a:xfrm>
            <a:off x="7208800" y="5624423"/>
            <a:ext cx="4500000" cy="862160"/>
          </a:xfrm>
          <a:prstGeom prst="rect">
            <a:avLst/>
          </a:prstGeom>
        </p:spPr>
        <p:txBody>
          <a:bodyPr anchor="ctr"/>
          <a:lstStyle>
            <a:lvl1pPr marL="0" indent="0" algn="ctr">
              <a:buNone/>
              <a:defRPr/>
            </a:lvl1pPr>
            <a:lvl2pPr marL="457200" indent="0" algn="ctr">
              <a:buNone/>
              <a:defRPr sz="2800"/>
            </a:lvl2pPr>
          </a:lstStyle>
          <a:p>
            <a:pPr lvl="1"/>
            <a:r>
              <a:rPr lang="en-US" dirty="0"/>
              <a:t>Click to edit Master text styles.</a:t>
            </a:r>
          </a:p>
        </p:txBody>
      </p:sp>
      <p:sp>
        <p:nvSpPr>
          <p:cNvPr id="13" name="Picture Placeholder 9">
            <a:extLst>
              <a:ext uri="{FF2B5EF4-FFF2-40B4-BE49-F238E27FC236}">
                <a16:creationId xmlns="" xmlns:a16="http://schemas.microsoft.com/office/drawing/2014/main" id="{8CC3722F-A3B7-425D-BC1E-99F289AC7F8A}"/>
              </a:ext>
            </a:extLst>
          </p:cNvPr>
          <p:cNvSpPr>
            <a:spLocks noGrp="1"/>
          </p:cNvSpPr>
          <p:nvPr>
            <p:ph type="pic" sz="quarter" idx="14"/>
          </p:nvPr>
        </p:nvSpPr>
        <p:spPr>
          <a:xfrm>
            <a:off x="3729553" y="2361398"/>
            <a:ext cx="3251200" cy="1980000"/>
          </a:xfrm>
          <a:prstGeom prst="rect">
            <a:avLst/>
          </a:prstGeom>
        </p:spPr>
        <p:txBody>
          <a:bodyPr/>
          <a:lstStyle/>
          <a:p>
            <a:endParaRPr lang="en-US" dirty="0"/>
          </a:p>
        </p:txBody>
      </p:sp>
      <p:sp>
        <p:nvSpPr>
          <p:cNvPr id="12" name="Picture Placeholder 9">
            <a:extLst>
              <a:ext uri="{FF2B5EF4-FFF2-40B4-BE49-F238E27FC236}">
                <a16:creationId xmlns="" xmlns:a16="http://schemas.microsoft.com/office/drawing/2014/main" id="{AB6462F8-D611-4B0A-B29B-395BC1B588C4}"/>
              </a:ext>
            </a:extLst>
          </p:cNvPr>
          <p:cNvSpPr>
            <a:spLocks noGrp="1"/>
          </p:cNvSpPr>
          <p:nvPr>
            <p:ph type="pic" sz="quarter" idx="13"/>
          </p:nvPr>
        </p:nvSpPr>
        <p:spPr>
          <a:xfrm>
            <a:off x="3729553" y="322834"/>
            <a:ext cx="3251200" cy="1980000"/>
          </a:xfrm>
          <a:prstGeom prst="rect">
            <a:avLst/>
          </a:prstGeom>
        </p:spPr>
        <p:txBody>
          <a:bodyPr/>
          <a:lstStyle/>
          <a:p>
            <a:endParaRPr lang="en-US"/>
          </a:p>
        </p:txBody>
      </p:sp>
      <p:sp>
        <p:nvSpPr>
          <p:cNvPr id="10" name="Picture Placeholder 9">
            <a:extLst>
              <a:ext uri="{FF2B5EF4-FFF2-40B4-BE49-F238E27FC236}">
                <a16:creationId xmlns="" xmlns:a16="http://schemas.microsoft.com/office/drawing/2014/main" id="{E57CBFA0-8831-44BC-BBCA-63BF67DE435E}"/>
              </a:ext>
            </a:extLst>
          </p:cNvPr>
          <p:cNvSpPr>
            <a:spLocks noGrp="1"/>
          </p:cNvSpPr>
          <p:nvPr>
            <p:ph type="pic" sz="quarter" idx="11"/>
          </p:nvPr>
        </p:nvSpPr>
        <p:spPr>
          <a:xfrm>
            <a:off x="442913" y="323202"/>
            <a:ext cx="3079750" cy="1980000"/>
          </a:xfrm>
          <a:prstGeom prst="rect">
            <a:avLst/>
          </a:prstGeom>
        </p:spPr>
        <p:txBody>
          <a:bodyPr/>
          <a:lstStyle/>
          <a:p>
            <a:endParaRPr lang="en-US"/>
          </a:p>
        </p:txBody>
      </p:sp>
      <p:sp>
        <p:nvSpPr>
          <p:cNvPr id="11" name="Picture Placeholder 9">
            <a:extLst>
              <a:ext uri="{FF2B5EF4-FFF2-40B4-BE49-F238E27FC236}">
                <a16:creationId xmlns="" xmlns:a16="http://schemas.microsoft.com/office/drawing/2014/main" id="{9A0C49CC-7D63-449C-8D53-9959A2C6AC97}"/>
              </a:ext>
            </a:extLst>
          </p:cNvPr>
          <p:cNvSpPr>
            <a:spLocks noGrp="1"/>
          </p:cNvSpPr>
          <p:nvPr>
            <p:ph type="pic" sz="quarter" idx="12"/>
          </p:nvPr>
        </p:nvSpPr>
        <p:spPr>
          <a:xfrm>
            <a:off x="442913" y="2407965"/>
            <a:ext cx="3079750" cy="1980000"/>
          </a:xfrm>
          <a:prstGeom prst="rect">
            <a:avLst/>
          </a:prstGeom>
        </p:spPr>
        <p:txBody>
          <a:bodyPr/>
          <a:lstStyle/>
          <a:p>
            <a:endParaRPr lang="en-US" dirty="0"/>
          </a:p>
        </p:txBody>
      </p:sp>
      <p:sp>
        <p:nvSpPr>
          <p:cNvPr id="66" name="Title Placeholder 1">
            <a:extLst>
              <a:ext uri="{FF2B5EF4-FFF2-40B4-BE49-F238E27FC236}">
                <a16:creationId xmlns="" xmlns:a16="http://schemas.microsoft.com/office/drawing/2014/main" id="{1177A47F-F520-4F5F-A7A8-823E53425A05}"/>
              </a:ext>
            </a:extLst>
          </p:cNvPr>
          <p:cNvSpPr>
            <a:spLocks noGrp="1"/>
          </p:cNvSpPr>
          <p:nvPr>
            <p:ph type="title"/>
          </p:nvPr>
        </p:nvSpPr>
        <p:spPr>
          <a:xfrm>
            <a:off x="7212575" y="4341397"/>
            <a:ext cx="4500000" cy="1137513"/>
          </a:xfrm>
          <a:prstGeom prst="rect">
            <a:avLst/>
          </a:prstGeom>
          <a:noFill/>
        </p:spPr>
        <p:txBody>
          <a:bodyPr vert="horz" lIns="180000" tIns="0" rIns="0" bIns="0" rtlCol="0" anchor="ctr">
            <a:noAutofit/>
          </a:bodyPr>
          <a:lstStyle>
            <a:lvl1pPr algn="ctr">
              <a:defRPr sz="4500">
                <a:solidFill>
                  <a:srgbClr val="4EB357"/>
                </a:solidFill>
              </a:defRPr>
            </a:lvl1pPr>
          </a:lstStyle>
          <a:p>
            <a:r>
              <a:rPr lang="en-US" noProof="0" dirty="0"/>
              <a:t>Click to edit page title</a:t>
            </a:r>
          </a:p>
        </p:txBody>
      </p:sp>
      <p:pic>
        <p:nvPicPr>
          <p:cNvPr id="14" name="Graphic 13">
            <a:extLst>
              <a:ext uri="{FF2B5EF4-FFF2-40B4-BE49-F238E27FC236}">
                <a16:creationId xmlns="" xmlns:a16="http://schemas.microsoft.com/office/drawing/2014/main" id="{087CF2D7-D66B-4D8D-92C3-AFB86B13E7A1}"/>
              </a:ext>
            </a:extLst>
          </p:cNvPr>
          <p:cNvPicPr>
            <a:picLocks noChangeAspect="1"/>
          </p:cNvPicPr>
          <p:nvPr userDrawn="1"/>
        </p:nvPicPr>
        <p:blipFill>
          <a:blip r:embed="rId2" cstate="email">
            <a:extLst>
              <a:ext uri="{28A0092B-C50C-407E-A947-70E740481C1C}">
                <a14:useLocalDpi xmlns="" xmlns:a14="http://schemas.microsoft.com/office/drawing/2010/main"/>
              </a:ext>
              <a:ext uri="{96DAC541-7B7A-43D3-8B79-37D633B846F1}">
                <asvg:svgBlip xmlns="" xmlns:asvg="http://schemas.microsoft.com/office/drawing/2016/SVG/main" r:embed="rId3"/>
              </a:ext>
            </a:extLst>
          </a:blip>
          <a:stretch>
            <a:fillRect/>
          </a:stretch>
        </p:blipFill>
        <p:spPr>
          <a:xfrm>
            <a:off x="10279847" y="226448"/>
            <a:ext cx="1324946" cy="685800"/>
          </a:xfrm>
          <a:prstGeom prst="rect">
            <a:avLst/>
          </a:prstGeom>
        </p:spPr>
      </p:pic>
      <p:sp>
        <p:nvSpPr>
          <p:cNvPr id="16" name="Picture Placeholder 9">
            <a:extLst>
              <a:ext uri="{FF2B5EF4-FFF2-40B4-BE49-F238E27FC236}">
                <a16:creationId xmlns="" xmlns:a16="http://schemas.microsoft.com/office/drawing/2014/main" id="{179876A8-7EA5-4C52-9ED0-5CE13839A46F}"/>
              </a:ext>
            </a:extLst>
          </p:cNvPr>
          <p:cNvSpPr>
            <a:spLocks noGrp="1"/>
          </p:cNvSpPr>
          <p:nvPr>
            <p:ph type="pic" sz="quarter" idx="16"/>
          </p:nvPr>
        </p:nvSpPr>
        <p:spPr>
          <a:xfrm>
            <a:off x="3729553" y="4506584"/>
            <a:ext cx="3251200" cy="1980000"/>
          </a:xfrm>
          <a:prstGeom prst="rect">
            <a:avLst/>
          </a:prstGeom>
        </p:spPr>
        <p:txBody>
          <a:bodyPr/>
          <a:lstStyle/>
          <a:p>
            <a:endParaRPr lang="en-US"/>
          </a:p>
        </p:txBody>
      </p:sp>
      <p:sp>
        <p:nvSpPr>
          <p:cNvPr id="17" name="Picture Placeholder 9">
            <a:extLst>
              <a:ext uri="{FF2B5EF4-FFF2-40B4-BE49-F238E27FC236}">
                <a16:creationId xmlns="" xmlns:a16="http://schemas.microsoft.com/office/drawing/2014/main" id="{EA778454-1287-439B-B957-38EF2483C6D8}"/>
              </a:ext>
            </a:extLst>
          </p:cNvPr>
          <p:cNvSpPr>
            <a:spLocks noGrp="1"/>
          </p:cNvSpPr>
          <p:nvPr>
            <p:ph type="pic" sz="quarter" idx="17"/>
          </p:nvPr>
        </p:nvSpPr>
        <p:spPr>
          <a:xfrm>
            <a:off x="442913" y="4492729"/>
            <a:ext cx="3079750" cy="1980000"/>
          </a:xfrm>
          <a:prstGeom prst="rect">
            <a:avLst/>
          </a:prstGeom>
        </p:spPr>
        <p:txBody>
          <a:bodyPr/>
          <a:lstStyle/>
          <a:p>
            <a:endParaRPr lang="en-US"/>
          </a:p>
        </p:txBody>
      </p:sp>
      <p:sp>
        <p:nvSpPr>
          <p:cNvPr id="18" name="Picture Placeholder 9">
            <a:extLst>
              <a:ext uri="{FF2B5EF4-FFF2-40B4-BE49-F238E27FC236}">
                <a16:creationId xmlns="" xmlns:a16="http://schemas.microsoft.com/office/drawing/2014/main" id="{B3E02976-CBF9-4D86-9BC2-1816F4E1D0E0}"/>
              </a:ext>
            </a:extLst>
          </p:cNvPr>
          <p:cNvSpPr>
            <a:spLocks noGrp="1"/>
          </p:cNvSpPr>
          <p:nvPr>
            <p:ph type="pic" sz="quarter" idx="18"/>
          </p:nvPr>
        </p:nvSpPr>
        <p:spPr>
          <a:xfrm>
            <a:off x="7187643" y="1628774"/>
            <a:ext cx="4524932" cy="2712623"/>
          </a:xfrm>
          <a:prstGeom prst="rect">
            <a:avLst/>
          </a:prstGeom>
        </p:spPr>
        <p:txBody>
          <a:bodyPr/>
          <a:lstStyle/>
          <a:p>
            <a:endParaRPr lang="en-US"/>
          </a:p>
        </p:txBody>
      </p:sp>
    </p:spTree>
    <p:extLst>
      <p:ext uri="{BB962C8B-B14F-4D97-AF65-F5344CB8AC3E}">
        <p14:creationId xmlns="" xmlns:p14="http://schemas.microsoft.com/office/powerpoint/2010/main" val="4141452985"/>
      </p:ext>
    </p:extLst>
  </p:cSld>
  <p:clrMapOvr>
    <a:masterClrMapping/>
  </p:clrMapOvr>
  <p:extLst>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AF90679-E39C-4BFA-816F-AFE31700CBCC}"/>
              </a:ext>
            </a:extLst>
          </p:cNvPr>
          <p:cNvSpPr/>
          <p:nvPr userDrawn="1"/>
        </p:nvSpPr>
        <p:spPr>
          <a:xfrm>
            <a:off x="0" y="0"/>
            <a:ext cx="12172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Picture Placeholder 2">
            <a:extLst>
              <a:ext uri="{FF2B5EF4-FFF2-40B4-BE49-F238E27FC236}">
                <a16:creationId xmlns="" xmlns:a16="http://schemas.microsoft.com/office/drawing/2014/main" id="{B3281087-9ED2-4501-AD6E-80A565DA103A}"/>
              </a:ext>
            </a:extLst>
          </p:cNvPr>
          <p:cNvSpPr>
            <a:spLocks noGrp="1"/>
          </p:cNvSpPr>
          <p:nvPr>
            <p:ph type="pic" sz="quarter" idx="17"/>
          </p:nvPr>
        </p:nvSpPr>
        <p:spPr>
          <a:xfrm>
            <a:off x="8092560" y="836613"/>
            <a:ext cx="4080390" cy="2787726"/>
          </a:xfrm>
          <a:prstGeom prst="rect">
            <a:avLst/>
          </a:prstGeom>
        </p:spPr>
        <p:txBody>
          <a:bodyPr/>
          <a:lstStyle/>
          <a:p>
            <a:endParaRPr lang="en-US"/>
          </a:p>
        </p:txBody>
      </p:sp>
      <p:sp>
        <p:nvSpPr>
          <p:cNvPr id="13" name="Picture Placeholder 12">
            <a:extLst>
              <a:ext uri="{FF2B5EF4-FFF2-40B4-BE49-F238E27FC236}">
                <a16:creationId xmlns="" xmlns:a16="http://schemas.microsoft.com/office/drawing/2014/main" id="{B9DD9EB7-927B-4DBE-9E85-AD1A9F3A3B44}"/>
              </a:ext>
            </a:extLst>
          </p:cNvPr>
          <p:cNvSpPr>
            <a:spLocks noGrp="1"/>
          </p:cNvSpPr>
          <p:nvPr>
            <p:ph type="pic" sz="quarter" idx="10"/>
          </p:nvPr>
        </p:nvSpPr>
        <p:spPr>
          <a:xfrm>
            <a:off x="4190508" y="836614"/>
            <a:ext cx="1800000" cy="2787726"/>
          </a:xfrm>
          <a:prstGeom prst="rect">
            <a:avLst/>
          </a:prstGeom>
        </p:spPr>
        <p:txBody>
          <a:bodyPr/>
          <a:lstStyle>
            <a:lvl1pPr>
              <a:defRPr/>
            </a:lvl1pPr>
          </a:lstStyle>
          <a:p>
            <a:endParaRPr lang="en-GB" dirty="0"/>
          </a:p>
        </p:txBody>
      </p:sp>
      <p:sp>
        <p:nvSpPr>
          <p:cNvPr id="14" name="Picture Placeholder 12">
            <a:extLst>
              <a:ext uri="{FF2B5EF4-FFF2-40B4-BE49-F238E27FC236}">
                <a16:creationId xmlns="" xmlns:a16="http://schemas.microsoft.com/office/drawing/2014/main" id="{02465139-F3B6-4CA0-8A91-EE74E5ECA3D3}"/>
              </a:ext>
            </a:extLst>
          </p:cNvPr>
          <p:cNvSpPr>
            <a:spLocks noGrp="1"/>
          </p:cNvSpPr>
          <p:nvPr>
            <p:ph type="pic" sz="quarter" idx="11"/>
          </p:nvPr>
        </p:nvSpPr>
        <p:spPr>
          <a:xfrm>
            <a:off x="6141534" y="836614"/>
            <a:ext cx="1800000" cy="2787726"/>
          </a:xfrm>
          <a:prstGeom prst="rect">
            <a:avLst/>
          </a:prstGeom>
        </p:spPr>
        <p:txBody>
          <a:bodyPr/>
          <a:lstStyle>
            <a:lvl1pPr>
              <a:defRPr/>
            </a:lvl1pPr>
          </a:lstStyle>
          <a:p>
            <a:endParaRPr lang="en-GB" dirty="0"/>
          </a:p>
        </p:txBody>
      </p:sp>
      <p:sp>
        <p:nvSpPr>
          <p:cNvPr id="15" name="Picture Placeholder 12">
            <a:extLst>
              <a:ext uri="{FF2B5EF4-FFF2-40B4-BE49-F238E27FC236}">
                <a16:creationId xmlns="" xmlns:a16="http://schemas.microsoft.com/office/drawing/2014/main" id="{CFC2F322-B3F7-4B5A-BC0D-00C9FF6D7953}"/>
              </a:ext>
            </a:extLst>
          </p:cNvPr>
          <p:cNvSpPr>
            <a:spLocks noGrp="1"/>
          </p:cNvSpPr>
          <p:nvPr>
            <p:ph type="pic" sz="quarter" idx="12"/>
          </p:nvPr>
        </p:nvSpPr>
        <p:spPr>
          <a:xfrm>
            <a:off x="4190508" y="3788606"/>
            <a:ext cx="1800000" cy="1980000"/>
          </a:xfrm>
          <a:prstGeom prst="rect">
            <a:avLst/>
          </a:prstGeom>
        </p:spPr>
        <p:txBody>
          <a:bodyPr/>
          <a:lstStyle>
            <a:lvl1pPr>
              <a:defRPr/>
            </a:lvl1pPr>
          </a:lstStyle>
          <a:p>
            <a:endParaRPr lang="en-GB" dirty="0"/>
          </a:p>
        </p:txBody>
      </p:sp>
      <p:sp>
        <p:nvSpPr>
          <p:cNvPr id="16" name="Picture Placeholder 12">
            <a:extLst>
              <a:ext uri="{FF2B5EF4-FFF2-40B4-BE49-F238E27FC236}">
                <a16:creationId xmlns="" xmlns:a16="http://schemas.microsoft.com/office/drawing/2014/main" id="{9275E4B4-E38D-42FC-BEC4-F1F8C48D63C1}"/>
              </a:ext>
            </a:extLst>
          </p:cNvPr>
          <p:cNvSpPr>
            <a:spLocks noGrp="1"/>
          </p:cNvSpPr>
          <p:nvPr>
            <p:ph type="pic" sz="quarter" idx="13"/>
          </p:nvPr>
        </p:nvSpPr>
        <p:spPr>
          <a:xfrm>
            <a:off x="2185254" y="3788606"/>
            <a:ext cx="1800000" cy="1980000"/>
          </a:xfrm>
          <a:prstGeom prst="rect">
            <a:avLst/>
          </a:prstGeom>
        </p:spPr>
        <p:txBody>
          <a:bodyPr/>
          <a:lstStyle>
            <a:lvl1pPr>
              <a:defRPr/>
            </a:lvl1pPr>
          </a:lstStyle>
          <a:p>
            <a:endParaRPr lang="en-GB" dirty="0"/>
          </a:p>
        </p:txBody>
      </p:sp>
      <p:sp>
        <p:nvSpPr>
          <p:cNvPr id="17" name="Picture Placeholder 12">
            <a:extLst>
              <a:ext uri="{FF2B5EF4-FFF2-40B4-BE49-F238E27FC236}">
                <a16:creationId xmlns="" xmlns:a16="http://schemas.microsoft.com/office/drawing/2014/main" id="{AF7C6D40-0738-4761-ACC4-D62C4D72D7A9}"/>
              </a:ext>
            </a:extLst>
          </p:cNvPr>
          <p:cNvSpPr>
            <a:spLocks noGrp="1"/>
          </p:cNvSpPr>
          <p:nvPr>
            <p:ph type="pic" sz="quarter" idx="14"/>
          </p:nvPr>
        </p:nvSpPr>
        <p:spPr>
          <a:xfrm>
            <a:off x="0" y="3788606"/>
            <a:ext cx="1980000" cy="1980000"/>
          </a:xfrm>
          <a:prstGeom prst="rect">
            <a:avLst/>
          </a:prstGeom>
        </p:spPr>
        <p:txBody>
          <a:bodyPr/>
          <a:lstStyle>
            <a:lvl1pPr>
              <a:defRPr/>
            </a:lvl1pPr>
          </a:lstStyle>
          <a:p>
            <a:endParaRPr lang="en-GB" dirty="0"/>
          </a:p>
        </p:txBody>
      </p:sp>
      <p:pic>
        <p:nvPicPr>
          <p:cNvPr id="20" name="Graphic 19">
            <a:extLst>
              <a:ext uri="{FF2B5EF4-FFF2-40B4-BE49-F238E27FC236}">
                <a16:creationId xmlns="" xmlns:a16="http://schemas.microsoft.com/office/drawing/2014/main" id="{9CED1893-E428-45AC-B178-87B033D3CD31}"/>
              </a:ext>
            </a:extLst>
          </p:cNvPr>
          <p:cNvPicPr>
            <a:picLocks noChangeAspect="1"/>
          </p:cNvPicPr>
          <p:nvPr userDrawn="1"/>
        </p:nvPicPr>
        <p:blipFill>
          <a:blip r:embed="rId2" cstate="email">
            <a:extLst>
              <a:ext uri="{28A0092B-C50C-407E-A947-70E740481C1C}">
                <a14:useLocalDpi xmlns="" xmlns:a14="http://schemas.microsoft.com/office/drawing/2010/main"/>
              </a:ext>
              <a:ext uri="{96DAC541-7B7A-43D3-8B79-37D633B846F1}">
                <asvg:svgBlip xmlns="" xmlns:asvg="http://schemas.microsoft.com/office/drawing/2016/SVG/main" r:embed="rId3"/>
              </a:ext>
            </a:extLst>
          </a:blip>
          <a:stretch>
            <a:fillRect/>
          </a:stretch>
        </p:blipFill>
        <p:spPr>
          <a:xfrm>
            <a:off x="442913" y="861086"/>
            <a:ext cx="2110296" cy="1092302"/>
          </a:xfrm>
          <a:prstGeom prst="rect">
            <a:avLst/>
          </a:prstGeom>
        </p:spPr>
      </p:pic>
      <p:sp>
        <p:nvSpPr>
          <p:cNvPr id="5" name="Text Placeholder 4">
            <a:extLst>
              <a:ext uri="{FF2B5EF4-FFF2-40B4-BE49-F238E27FC236}">
                <a16:creationId xmlns="" xmlns:a16="http://schemas.microsoft.com/office/drawing/2014/main" id="{BD67E7FA-291B-425C-A448-10B7DE3802EC}"/>
              </a:ext>
            </a:extLst>
          </p:cNvPr>
          <p:cNvSpPr>
            <a:spLocks noGrp="1"/>
          </p:cNvSpPr>
          <p:nvPr>
            <p:ph type="body" sz="quarter" idx="18" hasCustomPrompt="1"/>
          </p:nvPr>
        </p:nvSpPr>
        <p:spPr>
          <a:xfrm>
            <a:off x="6195762" y="3788607"/>
            <a:ext cx="5977188" cy="1980000"/>
          </a:xfrm>
          <a:prstGeom prst="roundRect">
            <a:avLst/>
          </a:prstGeom>
          <a:solidFill>
            <a:srgbClr val="4EB357"/>
          </a:solidFill>
        </p:spPr>
        <p:txBody>
          <a:bodyPr anchor="ctr"/>
          <a:lstStyle>
            <a:lvl1pPr marL="0" indent="0" algn="ctr">
              <a:buNone/>
              <a:defRPr sz="4500">
                <a:solidFill>
                  <a:schemeClr val="bg1"/>
                </a:solidFill>
              </a:defRPr>
            </a:lvl1pPr>
            <a:lvl2pPr marL="457200" indent="0" algn="ctr">
              <a:buNone/>
              <a:defRPr/>
            </a:lvl2pPr>
            <a:lvl3pPr marL="914400" indent="0" algn="ctr">
              <a:buNone/>
              <a:defRPr>
                <a:solidFill>
                  <a:schemeClr val="bg1"/>
                </a:solidFill>
              </a:defRPr>
            </a:lvl3pPr>
          </a:lstStyle>
          <a:p>
            <a:pPr lvl="0"/>
            <a:r>
              <a:rPr lang="en-US" dirty="0"/>
              <a:t>Click to edit </a:t>
            </a:r>
            <a:br>
              <a:rPr lang="en-US" dirty="0"/>
            </a:br>
            <a:r>
              <a:rPr lang="en-US" dirty="0"/>
              <a:t>Master text</a:t>
            </a:r>
          </a:p>
        </p:txBody>
      </p:sp>
    </p:spTree>
    <p:extLst>
      <p:ext uri="{BB962C8B-B14F-4D97-AF65-F5344CB8AC3E}">
        <p14:creationId xmlns="" xmlns:p14="http://schemas.microsoft.com/office/powerpoint/2010/main" val="3623781647"/>
      </p:ext>
    </p:extLst>
  </p:cSld>
  <p:clrMapOvr>
    <a:masterClrMapping/>
  </p:clrMapOvr>
  <p:extLst>
    <p:ext uri="{DCECCB84-F9BA-43D5-87BE-67443E8EF086}">
      <p15:sldGuideLst xmlns=""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EEB5F948-03A4-4660-94B1-CA4C9B1E490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9" name="Slide Number Placeholder 2">
            <a:extLst>
              <a:ext uri="{FF2B5EF4-FFF2-40B4-BE49-F238E27FC236}">
                <a16:creationId xmlns="" xmlns:a16="http://schemas.microsoft.com/office/drawing/2014/main" id="{E646A924-EB26-424F-95A4-B9659E1EC178}"/>
              </a:ext>
            </a:extLst>
          </p:cNvPr>
          <p:cNvSpPr txBox="1">
            <a:spLocks/>
          </p:cNvSpPr>
          <p:nvPr userDrawn="1"/>
        </p:nvSpPr>
        <p:spPr>
          <a:xfrm>
            <a:off x="11746590" y="6405418"/>
            <a:ext cx="485776" cy="365125"/>
          </a:xfrm>
          <a:prstGeom prst="rect">
            <a:avLst/>
          </a:prstGeom>
          <a:noFill/>
        </p:spPr>
        <p:txBody>
          <a:bodyPr vert="horz" lIns="0" tIns="0" rIns="0" bIns="0" rtlCol="0" anchor="ctr"/>
          <a:lstStyle>
            <a:defPPr>
              <a:defRPr lang="en-US"/>
            </a:defPPr>
            <a:lvl1pPr marL="0" algn="ctr" defTabSz="914400" rtl="0" eaLnBrk="1" latinLnBrk="0" hangingPunct="1">
              <a:defRPr sz="1500" b="1" i="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b="0" smtClean="0">
                <a:solidFill>
                  <a:prstClr val="white"/>
                </a:solidFill>
              </a:rPr>
              <a:pPr/>
              <a:t>‹#›</a:t>
            </a:fld>
            <a:endParaRPr lang="en-US" b="0" dirty="0">
              <a:solidFill>
                <a:prstClr val="white"/>
              </a:solidFill>
            </a:endParaRPr>
          </a:p>
        </p:txBody>
      </p:sp>
      <p:sp>
        <p:nvSpPr>
          <p:cNvPr id="3" name="Media Placeholder 2">
            <a:extLst>
              <a:ext uri="{FF2B5EF4-FFF2-40B4-BE49-F238E27FC236}">
                <a16:creationId xmlns="" xmlns:a16="http://schemas.microsoft.com/office/drawing/2014/main" id="{E84A155E-875A-4786-A297-9ECEF68ED3C2}"/>
              </a:ext>
            </a:extLst>
          </p:cNvPr>
          <p:cNvSpPr>
            <a:spLocks noGrp="1"/>
          </p:cNvSpPr>
          <p:nvPr>
            <p:ph type="media" sz="quarter" idx="13"/>
          </p:nvPr>
        </p:nvSpPr>
        <p:spPr>
          <a:xfrm>
            <a:off x="2192977" y="1477168"/>
            <a:ext cx="7806046" cy="4213948"/>
          </a:xfrm>
        </p:spPr>
        <p:txBody>
          <a:bodyPr/>
          <a:lstStyle/>
          <a:p>
            <a:endParaRPr lang="en-US"/>
          </a:p>
        </p:txBody>
      </p:sp>
    </p:spTree>
    <p:extLst>
      <p:ext uri="{BB962C8B-B14F-4D97-AF65-F5344CB8AC3E}">
        <p14:creationId xmlns="" xmlns:p14="http://schemas.microsoft.com/office/powerpoint/2010/main" val="240454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83233881-7392-45A5-A233-6236A8DADA7A}"/>
              </a:ext>
            </a:extLst>
          </p:cNvPr>
          <p:cNvSpPr>
            <a:spLocks noGrp="1"/>
          </p:cNvSpPr>
          <p:nvPr>
            <p:ph idx="1"/>
          </p:nvPr>
        </p:nvSpPr>
        <p:spPr>
          <a:xfrm>
            <a:off x="457903" y="1645745"/>
            <a:ext cx="11258817" cy="4123230"/>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itle Placeholder 1">
            <a:extLst>
              <a:ext uri="{FF2B5EF4-FFF2-40B4-BE49-F238E27FC236}">
                <a16:creationId xmlns="" xmlns:a16="http://schemas.microsoft.com/office/drawing/2014/main" id="{6164BB3A-9B22-422C-921C-CF5FCF2A72CD}"/>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
        <p:nvSpPr>
          <p:cNvPr id="7" name="Slide Number Placeholder 2">
            <a:extLst>
              <a:ext uri="{FF2B5EF4-FFF2-40B4-BE49-F238E27FC236}">
                <a16:creationId xmlns="" xmlns:a16="http://schemas.microsoft.com/office/drawing/2014/main" id="{607AB9A4-C418-46D6-B157-F64AD9E94A10}"/>
              </a:ext>
            </a:extLst>
          </p:cNvPr>
          <p:cNvSpPr>
            <a:spLocks noGrp="1"/>
          </p:cNvSpPr>
          <p:nvPr>
            <p:ph type="sldNum" sz="quarter" idx="10"/>
          </p:nvPr>
        </p:nvSpPr>
        <p:spPr>
          <a:xfrm>
            <a:off x="11746590" y="6405418"/>
            <a:ext cx="485776" cy="365125"/>
          </a:xfrm>
        </p:spPr>
        <p:txBody>
          <a:bodyPr/>
          <a:lstStyle/>
          <a:p>
            <a:fld id="{19B51A1E-902D-48AF-9020-955120F399B6}" type="slidenum">
              <a:rPr lang="en-US" smtClean="0">
                <a:solidFill>
                  <a:prstClr val="white"/>
                </a:solidFill>
              </a:rPr>
              <a:pPr/>
              <a:t>‹#›</a:t>
            </a:fld>
            <a:endParaRPr lang="en-US" dirty="0">
              <a:solidFill>
                <a:prstClr val="white"/>
              </a:solidFill>
            </a:endParaRPr>
          </a:p>
        </p:txBody>
      </p:sp>
      <p:sp>
        <p:nvSpPr>
          <p:cNvPr id="6" name="Freeform: Shape 5">
            <a:extLst>
              <a:ext uri="{FF2B5EF4-FFF2-40B4-BE49-F238E27FC236}">
                <a16:creationId xmlns="" xmlns:a16="http://schemas.microsoft.com/office/drawing/2014/main" id="{D5336524-22AA-494D-AED5-F65EE8515BD4}"/>
              </a:ext>
            </a:extLst>
          </p:cNvPr>
          <p:cNvSpPr/>
          <p:nvPr userDrawn="1"/>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FDA0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Tree>
    <p:extLst>
      <p:ext uri="{BB962C8B-B14F-4D97-AF65-F5344CB8AC3E}">
        <p14:creationId xmlns="" xmlns:p14="http://schemas.microsoft.com/office/powerpoint/2010/main" val="394109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E8EA17A-6D83-40D7-8A0E-631D219A7548}"/>
              </a:ext>
            </a:extLst>
          </p:cNvPr>
          <p:cNvPicPr>
            <a:picLocks noChangeAspect="1"/>
          </p:cNvPicPr>
          <p:nvPr userDrawn="1"/>
        </p:nvPicPr>
        <p:blipFill>
          <a:blip r:embed="rId30" cstate="email">
            <a:extLst>
              <a:ext uri="{28A0092B-C50C-407E-A947-70E740481C1C}">
                <a14:useLocalDpi xmlns="" xmlns:a14="http://schemas.microsoft.com/office/drawing/2010/main"/>
              </a:ext>
            </a:extLst>
          </a:blip>
          <a:stretch>
            <a:fillRect/>
          </a:stretch>
        </p:blipFill>
        <p:spPr>
          <a:xfrm>
            <a:off x="32204" y="6273611"/>
            <a:ext cx="12188952" cy="584389"/>
          </a:xfrm>
          <a:prstGeom prst="rect">
            <a:avLst/>
          </a:prstGeom>
          <a:ln>
            <a:noFill/>
          </a:ln>
        </p:spPr>
      </p:pic>
      <p:sp>
        <p:nvSpPr>
          <p:cNvPr id="16" name="Text Placeholder 2">
            <a:extLst>
              <a:ext uri="{FF2B5EF4-FFF2-40B4-BE49-F238E27FC236}">
                <a16:creationId xmlns="" xmlns:a16="http://schemas.microsoft.com/office/drawing/2014/main" id="{C05706E5-693D-4EEC-BBDE-F72B7BEEF4C3}"/>
              </a:ext>
            </a:extLst>
          </p:cNvPr>
          <p:cNvSpPr>
            <a:spLocks noGrp="1"/>
          </p:cNvSpPr>
          <p:nvPr>
            <p:ph type="body" idx="1"/>
          </p:nvPr>
        </p:nvSpPr>
        <p:spPr>
          <a:xfrm>
            <a:off x="476970" y="1655999"/>
            <a:ext cx="11235605" cy="4140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17" name="Slide Number Placeholder 5">
            <a:extLst>
              <a:ext uri="{FF2B5EF4-FFF2-40B4-BE49-F238E27FC236}">
                <a16:creationId xmlns="" xmlns:a16="http://schemas.microsoft.com/office/drawing/2014/main" id="{78C24839-089A-45F4-930E-D1F9C5F42B47}"/>
              </a:ext>
            </a:extLst>
          </p:cNvPr>
          <p:cNvSpPr>
            <a:spLocks noGrp="1"/>
          </p:cNvSpPr>
          <p:nvPr>
            <p:ph type="sldNum" sz="quarter" idx="4"/>
          </p:nvPr>
        </p:nvSpPr>
        <p:spPr>
          <a:xfrm>
            <a:off x="11746590" y="6405418"/>
            <a:ext cx="485776" cy="365125"/>
          </a:xfrm>
          <a:prstGeom prst="rect">
            <a:avLst/>
          </a:prstGeom>
          <a:noFill/>
        </p:spPr>
        <p:txBody>
          <a:bodyPr vert="horz" lIns="0" tIns="0" rIns="0" bIns="0" rtlCol="0" anchor="ctr"/>
          <a:lstStyle>
            <a:lvl1pPr algn="ctr">
              <a:defRPr sz="1500" b="0" i="0">
                <a:solidFill>
                  <a:schemeClr val="bg1"/>
                </a:solidFill>
                <a:latin typeface="Tw Cen MT" panose="020B0602020104020603" pitchFamily="34" charset="0"/>
              </a:defRPr>
            </a:lvl1pPr>
          </a:lstStyle>
          <a:p>
            <a:fld id="{19B51A1E-902D-48AF-9020-955120F399B6}" type="slidenum">
              <a:rPr lang="en-US" smtClean="0">
                <a:solidFill>
                  <a:prstClr val="white"/>
                </a:solidFill>
              </a:rPr>
              <a:pPr/>
              <a:t>‹#›</a:t>
            </a:fld>
            <a:endParaRPr lang="en-US" dirty="0">
              <a:solidFill>
                <a:prstClr val="white"/>
              </a:solidFill>
            </a:endParaRPr>
          </a:p>
        </p:txBody>
      </p:sp>
      <p:pic>
        <p:nvPicPr>
          <p:cNvPr id="19" name="Graphic 18">
            <a:extLst>
              <a:ext uri="{FF2B5EF4-FFF2-40B4-BE49-F238E27FC236}">
                <a16:creationId xmlns="" xmlns:a16="http://schemas.microsoft.com/office/drawing/2014/main" id="{681B2107-1A7D-4258-8245-CF41DA9D6054}"/>
              </a:ext>
            </a:extLst>
          </p:cNvPr>
          <p:cNvPicPr>
            <a:picLocks noChangeAspect="1"/>
          </p:cNvPicPr>
          <p:nvPr userDrawn="1"/>
        </p:nvPicPr>
        <p:blipFill>
          <a:blip r:embed="rId31" cstate="email">
            <a:extLst>
              <a:ext uri="{28A0092B-C50C-407E-A947-70E740481C1C}">
                <a14:useLocalDpi xmlns="" xmlns:a14="http://schemas.microsoft.com/office/drawing/2010/main"/>
              </a:ext>
              <a:ext uri="{96DAC541-7B7A-43D3-8B79-37D633B846F1}">
                <asvg:svgBlip xmlns="" xmlns:asvg="http://schemas.microsoft.com/office/drawing/2016/SVG/main" r:embed="rId32"/>
              </a:ext>
            </a:extLst>
          </a:blip>
          <a:stretch>
            <a:fillRect/>
          </a:stretch>
        </p:blipFill>
        <p:spPr>
          <a:xfrm>
            <a:off x="10279847" y="226448"/>
            <a:ext cx="1324946" cy="685800"/>
          </a:xfrm>
          <a:prstGeom prst="rect">
            <a:avLst/>
          </a:prstGeom>
        </p:spPr>
      </p:pic>
      <p:sp>
        <p:nvSpPr>
          <p:cNvPr id="12" name="Freeform: Shape 11">
            <a:extLst>
              <a:ext uri="{FF2B5EF4-FFF2-40B4-BE49-F238E27FC236}">
                <a16:creationId xmlns="" xmlns:a16="http://schemas.microsoft.com/office/drawing/2014/main" id="{2492A081-46BD-49FE-A4A3-40606855D3AA}"/>
              </a:ext>
            </a:extLst>
          </p:cNvPr>
          <p:cNvSpPr/>
          <p:nvPr userDrawn="1"/>
        </p:nvSpPr>
        <p:spPr>
          <a:xfrm>
            <a:off x="-7348" y="287764"/>
            <a:ext cx="10087349" cy="540000"/>
          </a:xfrm>
          <a:custGeom>
            <a:avLst/>
            <a:gdLst>
              <a:gd name="connsiteX0" fmla="*/ 0 w 10087349"/>
              <a:gd name="connsiteY0" fmla="*/ 0 h 540000"/>
              <a:gd name="connsiteX1" fmla="*/ 9997347 w 10087349"/>
              <a:gd name="connsiteY1" fmla="*/ 0 h 540000"/>
              <a:gd name="connsiteX2" fmla="*/ 10087349 w 10087349"/>
              <a:gd name="connsiteY2" fmla="*/ 90002 h 540000"/>
              <a:gd name="connsiteX3" fmla="*/ 10087349 w 10087349"/>
              <a:gd name="connsiteY3" fmla="*/ 449998 h 540000"/>
              <a:gd name="connsiteX4" fmla="*/ 9997347 w 10087349"/>
              <a:gd name="connsiteY4" fmla="*/ 540000 h 540000"/>
              <a:gd name="connsiteX5" fmla="*/ 0 w 10087349"/>
              <a:gd name="connsiteY5"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349" h="540000">
                <a:moveTo>
                  <a:pt x="0" y="0"/>
                </a:moveTo>
                <a:lnTo>
                  <a:pt x="9997347" y="0"/>
                </a:lnTo>
                <a:cubicBezTo>
                  <a:pt x="10047054" y="0"/>
                  <a:pt x="10087349" y="40295"/>
                  <a:pt x="10087349" y="90002"/>
                </a:cubicBezTo>
                <a:lnTo>
                  <a:pt x="10087349" y="449998"/>
                </a:lnTo>
                <a:cubicBezTo>
                  <a:pt x="10087349" y="499705"/>
                  <a:pt x="10047054" y="540000"/>
                  <a:pt x="9997347" y="540000"/>
                </a:cubicBezTo>
                <a:lnTo>
                  <a:pt x="0" y="540000"/>
                </a:ln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5" name="Freeform: Shape 14">
            <a:extLst>
              <a:ext uri="{FF2B5EF4-FFF2-40B4-BE49-F238E27FC236}">
                <a16:creationId xmlns="" xmlns:a16="http://schemas.microsoft.com/office/drawing/2014/main" id="{A9B177C7-DDB3-46F6-BACA-936F09450505}"/>
              </a:ext>
            </a:extLst>
          </p:cNvPr>
          <p:cNvSpPr/>
          <p:nvPr userDrawn="1"/>
        </p:nvSpPr>
        <p:spPr>
          <a:xfrm>
            <a:off x="11826240" y="299348"/>
            <a:ext cx="377098" cy="540000"/>
          </a:xfrm>
          <a:custGeom>
            <a:avLst/>
            <a:gdLst>
              <a:gd name="connsiteX0" fmla="*/ 90002 w 377098"/>
              <a:gd name="connsiteY0" fmla="*/ 0 h 540000"/>
              <a:gd name="connsiteX1" fmla="*/ 377098 w 377098"/>
              <a:gd name="connsiteY1" fmla="*/ 0 h 540000"/>
              <a:gd name="connsiteX2" fmla="*/ 377098 w 377098"/>
              <a:gd name="connsiteY2" fmla="*/ 540000 h 540000"/>
              <a:gd name="connsiteX3" fmla="*/ 90002 w 377098"/>
              <a:gd name="connsiteY3" fmla="*/ 540000 h 540000"/>
              <a:gd name="connsiteX4" fmla="*/ 0 w 377098"/>
              <a:gd name="connsiteY4" fmla="*/ 449998 h 540000"/>
              <a:gd name="connsiteX5" fmla="*/ 0 w 377098"/>
              <a:gd name="connsiteY5" fmla="*/ 90002 h 540000"/>
              <a:gd name="connsiteX6" fmla="*/ 90002 w 377098"/>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98" h="540000">
                <a:moveTo>
                  <a:pt x="90002" y="0"/>
                </a:moveTo>
                <a:lnTo>
                  <a:pt x="377098" y="0"/>
                </a:lnTo>
                <a:lnTo>
                  <a:pt x="377098" y="540000"/>
                </a:lnTo>
                <a:lnTo>
                  <a:pt x="90002" y="540000"/>
                </a:lnTo>
                <a:cubicBezTo>
                  <a:pt x="40295" y="540000"/>
                  <a:pt x="0" y="499705"/>
                  <a:pt x="0" y="449998"/>
                </a:cubicBezTo>
                <a:lnTo>
                  <a:pt x="0" y="90002"/>
                </a:lnTo>
                <a:cubicBezTo>
                  <a:pt x="0" y="40295"/>
                  <a:pt x="40295" y="0"/>
                  <a:pt x="90002" y="0"/>
                </a:cubicBezTo>
                <a:close/>
              </a:path>
            </a:pathLst>
          </a:custGeom>
          <a:solidFill>
            <a:srgbClr val="107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2" name="Title Placeholder 1">
            <a:extLst>
              <a:ext uri="{FF2B5EF4-FFF2-40B4-BE49-F238E27FC236}">
                <a16:creationId xmlns="" xmlns:a16="http://schemas.microsoft.com/office/drawing/2014/main" id="{21CE07EC-40F1-468C-9E18-A10C6CA83413}"/>
              </a:ext>
            </a:extLst>
          </p:cNvPr>
          <p:cNvSpPr>
            <a:spLocks noGrp="1"/>
          </p:cNvSpPr>
          <p:nvPr>
            <p:ph type="title"/>
          </p:nvPr>
        </p:nvSpPr>
        <p:spPr>
          <a:xfrm>
            <a:off x="272250" y="209894"/>
            <a:ext cx="9626400" cy="695740"/>
          </a:xfrm>
          <a:prstGeom prst="rect">
            <a:avLst/>
          </a:prstGeom>
          <a:noFill/>
        </p:spPr>
        <p:txBody>
          <a:bodyPr vert="horz" lIns="180000" tIns="0" rIns="0" bIns="0" rtlCol="0" anchor="ctr">
            <a:noAutofit/>
          </a:bodyPr>
          <a:lstStyle/>
          <a:p>
            <a:r>
              <a:rPr lang="en-US" noProof="0" dirty="0"/>
              <a:t>Click to edit page title</a:t>
            </a:r>
          </a:p>
        </p:txBody>
      </p:sp>
    </p:spTree>
    <p:extLst>
      <p:ext uri="{BB962C8B-B14F-4D97-AF65-F5344CB8AC3E}">
        <p14:creationId xmlns="" xmlns:p14="http://schemas.microsoft.com/office/powerpoint/2010/main" val="386122473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3" r:id="rId28"/>
  </p:sldLayoutIdLst>
  <p:hf hdr="0" ftr="0" dt="0"/>
  <p:txStyles>
    <p:titleStyle>
      <a:lvl1pPr algn="l" defTabSz="914400" rtl="0" eaLnBrk="1" latinLnBrk="0" hangingPunct="1">
        <a:lnSpc>
          <a:spcPct val="90000"/>
        </a:lnSpc>
        <a:spcBef>
          <a:spcPct val="0"/>
        </a:spcBef>
        <a:buNone/>
        <a:defRPr sz="3600" kern="1200">
          <a:solidFill>
            <a:schemeClr val="bg1"/>
          </a:solidFill>
          <a:latin typeface="Tw Cen MT" panose="020B0602020104020603"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rgbClr val="106E38"/>
        </a:buClr>
        <a:buFont typeface="Wingdings" panose="05000000000000000000" pitchFamily="2" charset="2"/>
        <a:buChar char="§"/>
        <a:defRPr sz="2100" kern="1200">
          <a:solidFill>
            <a:schemeClr val="tx1"/>
          </a:solidFill>
          <a:latin typeface="Tw Cen MT" panose="020B0602020104020603"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Clr>
          <a:srgbClr val="106E38"/>
        </a:buClr>
        <a:buFont typeface="Wingdings" panose="05000000000000000000" pitchFamily="2" charset="2"/>
        <a:buChar char="§"/>
        <a:defRPr sz="1800" kern="1200">
          <a:solidFill>
            <a:schemeClr val="tx1"/>
          </a:solidFill>
          <a:latin typeface="Tw Cen MT" panose="020B0602020104020603"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Clr>
          <a:srgbClr val="106E38"/>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3pPr>
      <a:lvl4pPr marL="1600200" indent="-228600" algn="l" defTabSz="914400" rtl="0" eaLnBrk="1" latinLnBrk="0" hangingPunct="1">
        <a:lnSpc>
          <a:spcPct val="100000"/>
        </a:lnSpc>
        <a:spcBef>
          <a:spcPts val="500"/>
        </a:spcBef>
        <a:buClr>
          <a:srgbClr val="4EB357"/>
        </a:buClr>
        <a:buFont typeface="Wingdings" panose="05000000000000000000" pitchFamily="2" charset="2"/>
        <a:buChar char="§"/>
        <a:defRPr sz="1600" kern="1200">
          <a:solidFill>
            <a:schemeClr val="tx1"/>
          </a:solidFill>
          <a:latin typeface="Tw Cen MT" panose="020B0602020104020603" pitchFamily="34" charset="0"/>
          <a:ea typeface="Verdana" panose="020B0604030504040204" pitchFamily="34" charset="0"/>
          <a:cs typeface="+mn-cs"/>
        </a:defRPr>
      </a:lvl4pPr>
      <a:lvl5pPr marL="2057400" indent="-228600" algn="l" defTabSz="914400" rtl="0" eaLnBrk="1" latinLnBrk="0" hangingPunct="1">
        <a:lnSpc>
          <a:spcPct val="100000"/>
        </a:lnSpc>
        <a:spcBef>
          <a:spcPts val="500"/>
        </a:spcBef>
        <a:buClr>
          <a:srgbClr val="4EB357"/>
        </a:buClr>
        <a:buFont typeface="Wingdings" panose="05000000000000000000" pitchFamily="2" charset="2"/>
        <a:buChar char="§"/>
        <a:defRPr sz="1500" kern="1200">
          <a:solidFill>
            <a:schemeClr val="tx1"/>
          </a:solidFill>
          <a:latin typeface="Tw Cen MT" panose="020B0602020104020603"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527">
          <p15:clr>
            <a:srgbClr val="F26B43"/>
          </p15:clr>
        </p15:guide>
        <p15:guide id="2" pos="3840">
          <p15:clr>
            <a:srgbClr val="F26B43"/>
          </p15:clr>
        </p15:guide>
        <p15:guide id="3" pos="279">
          <p15:clr>
            <a:srgbClr val="F26B43"/>
          </p15:clr>
        </p15:guide>
        <p15:guide id="4" pos="7378">
          <p15:clr>
            <a:srgbClr val="F26B43"/>
          </p15:clr>
        </p15:guide>
        <p15:guide id="5" orient="horz" pos="3816">
          <p15:clr>
            <a:srgbClr val="F26B43"/>
          </p15:clr>
        </p15:guide>
        <p15:guide id="6" orient="horz" pos="91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jpe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8.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6.emf"/><Relationship Id="rId7" Type="http://schemas.openxmlformats.org/officeDocument/2006/relationships/image" Target="../media/image41.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F1589DA3-829F-4B56-9DA6-2EC9BF5C17C6}"/>
              </a:ext>
            </a:extLst>
          </p:cNvPr>
          <p:cNvSpPr/>
          <p:nvPr/>
        </p:nvSpPr>
        <p:spPr>
          <a:xfrm>
            <a:off x="0" y="2250041"/>
            <a:ext cx="8890183" cy="2324634"/>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2000" dirty="0"/>
          </a:p>
        </p:txBody>
      </p:sp>
      <p:sp>
        <p:nvSpPr>
          <p:cNvPr id="53" name="Text Placeholder 2">
            <a:extLst>
              <a:ext uri="{FF2B5EF4-FFF2-40B4-BE49-F238E27FC236}">
                <a16:creationId xmlns="" xmlns:a16="http://schemas.microsoft.com/office/drawing/2014/main" id="{767D4DF5-E6B1-4A6E-8752-9011A451418B}"/>
              </a:ext>
            </a:extLst>
          </p:cNvPr>
          <p:cNvSpPr txBox="1">
            <a:spLocks/>
          </p:cNvSpPr>
          <p:nvPr/>
        </p:nvSpPr>
        <p:spPr>
          <a:xfrm>
            <a:off x="93990" y="2342508"/>
            <a:ext cx="8752761" cy="2010319"/>
          </a:xfrm>
          <a:prstGeom prst="rect">
            <a:avLst/>
          </a:prstGeom>
        </p:spPr>
        <p:txBody>
          <a:bodyPr anchor="ctr">
            <a:noAutofit/>
          </a:bodyPr>
          <a:lstStyle>
            <a:lvl1pPr marL="0" indent="0" algn="ctr" defTabSz="914400" rtl="0" eaLnBrk="1" latinLnBrk="0" hangingPunct="1">
              <a:lnSpc>
                <a:spcPct val="100000"/>
              </a:lnSpc>
              <a:spcBef>
                <a:spcPts val="0"/>
              </a:spcBef>
              <a:buClr>
                <a:srgbClr val="0067AC"/>
              </a:buClr>
              <a:buFont typeface="Wingdings" pitchFamily="2" charset="2"/>
              <a:buNone/>
              <a:defRPr lang="en-US" sz="3600" b="1" kern="1200" spc="0" baseline="0">
                <a:solidFill>
                  <a:srgbClr val="0067AC"/>
                </a:solidFill>
                <a:latin typeface="Univers 45 Light" pitchFamily="34" charset="0"/>
                <a:ea typeface="+mn-ea"/>
                <a:cs typeface="+mn-cs"/>
              </a:defRPr>
            </a:lvl1pPr>
            <a:lvl2pPr marL="457200" indent="-228600" algn="l" defTabSz="914400" rtl="0" eaLnBrk="1" latinLnBrk="0" hangingPunct="1">
              <a:lnSpc>
                <a:spcPct val="90000"/>
              </a:lnSpc>
              <a:spcBef>
                <a:spcPts val="500"/>
              </a:spcBef>
              <a:buClr>
                <a:srgbClr val="0067AC"/>
              </a:buClr>
              <a:buFont typeface="Arial" pitchFamily="34" charset="0"/>
              <a:buChar char="–"/>
              <a:defRPr lang="en-US" sz="1600" kern="1200" dirty="0" smtClean="0">
                <a:solidFill>
                  <a:schemeClr val="tx1"/>
                </a:solidFill>
                <a:latin typeface="Univers 45 Light" pitchFamily="34" charset="0"/>
                <a:ea typeface="+mn-ea"/>
                <a:cs typeface="+mn-cs"/>
              </a:defRPr>
            </a:lvl2pPr>
            <a:lvl3pPr marL="685800" indent="-228600" algn="l" defTabSz="914400" rtl="0" eaLnBrk="1" latinLnBrk="0" hangingPunct="1">
              <a:lnSpc>
                <a:spcPct val="90000"/>
              </a:lnSpc>
              <a:spcBef>
                <a:spcPts val="500"/>
              </a:spcBef>
              <a:buClr>
                <a:srgbClr val="0067AC"/>
              </a:buClr>
              <a:buFont typeface="Arial" panose="020B0604020202020204" pitchFamily="34" charset="0"/>
              <a:buChar char="•"/>
              <a:defRPr lang="en-US" sz="1600" kern="1200" dirty="0" smtClean="0">
                <a:solidFill>
                  <a:schemeClr val="tx1"/>
                </a:solidFill>
                <a:latin typeface="Univers 45 Light" pitchFamily="34" charset="0"/>
                <a:ea typeface="+mn-ea"/>
                <a:cs typeface="+mn-cs"/>
              </a:defRPr>
            </a:lvl3pPr>
            <a:lvl4pPr marL="914400" indent="-228600" algn="l" defTabSz="914400" rtl="0" eaLnBrk="1" latinLnBrk="0" hangingPunct="1">
              <a:lnSpc>
                <a:spcPct val="90000"/>
              </a:lnSpc>
              <a:spcBef>
                <a:spcPts val="500"/>
              </a:spcBef>
              <a:buClr>
                <a:srgbClr val="0067AC"/>
              </a:buClr>
              <a:buFont typeface="Univers 45 Light" pitchFamily="34" charset="0"/>
              <a:buChar char="»"/>
              <a:defRPr lang="en-US" sz="1600" kern="1200" dirty="0" smtClean="0">
                <a:solidFill>
                  <a:schemeClr val="tx1"/>
                </a:solidFill>
                <a:latin typeface="Univers 45 Ligh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Univers 45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3200" dirty="0">
                <a:solidFill>
                  <a:prstClr val="white"/>
                </a:solidFill>
                <a:latin typeface="Tw Cen MT" panose="020B0602020104020603" pitchFamily="34" charset="0"/>
              </a:rPr>
              <a:t>Coarse and Fine Ash Segregation and Evacuation: Maximizing Revenue through Innovative Ash Management at NTPC </a:t>
            </a:r>
            <a:r>
              <a:rPr lang="en-US" sz="3200" dirty="0" err="1">
                <a:solidFill>
                  <a:prstClr val="white"/>
                </a:solidFill>
                <a:latin typeface="Tw Cen MT" panose="020B0602020104020603" pitchFamily="34" charset="0"/>
              </a:rPr>
              <a:t>Kahalgaon</a:t>
            </a:r>
            <a:r>
              <a:rPr lang="en-US" sz="3200" dirty="0">
                <a:solidFill>
                  <a:prstClr val="white"/>
                </a:solidFill>
                <a:latin typeface="Tw Cen MT" panose="020B0602020104020603" pitchFamily="34" charset="0"/>
              </a:rPr>
              <a:t> </a:t>
            </a:r>
          </a:p>
        </p:txBody>
      </p:sp>
      <p:sp>
        <p:nvSpPr>
          <p:cNvPr id="55" name="Text Placeholder 12">
            <a:extLst>
              <a:ext uri="{FF2B5EF4-FFF2-40B4-BE49-F238E27FC236}">
                <a16:creationId xmlns="" xmlns:a16="http://schemas.microsoft.com/office/drawing/2014/main" id="{7E2FD885-6B50-46B0-B0E0-E043095A1C59}"/>
              </a:ext>
            </a:extLst>
          </p:cNvPr>
          <p:cNvSpPr txBox="1">
            <a:spLocks/>
          </p:cNvSpPr>
          <p:nvPr/>
        </p:nvSpPr>
        <p:spPr>
          <a:xfrm>
            <a:off x="0" y="4789333"/>
            <a:ext cx="12189818" cy="511875"/>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16200000" scaled="1"/>
            <a:tileRect/>
          </a:gradFill>
        </p:spPr>
        <p:txBody>
          <a:bodyPr anchor="ctr"/>
          <a:lstStyle>
            <a:lvl1pPr marL="0" indent="0" algn="ctr" rtl="0" eaLnBrk="0" fontAlgn="base" hangingPunct="0">
              <a:lnSpc>
                <a:spcPct val="120000"/>
              </a:lnSpc>
              <a:spcBef>
                <a:spcPts val="1000"/>
              </a:spcBef>
              <a:spcAft>
                <a:spcPct val="0"/>
              </a:spcAft>
              <a:buClr>
                <a:srgbClr val="0067AC"/>
              </a:buClr>
              <a:buFont typeface="Wingdings" panose="05000000000000000000" pitchFamily="2" charset="2"/>
              <a:buNone/>
              <a:defRPr lang="en-US" sz="1000" kern="1200">
                <a:solidFill>
                  <a:schemeClr val="tx1"/>
                </a:solidFill>
                <a:latin typeface="Univers 45 Light" pitchFamily="34" charset="0"/>
                <a:ea typeface="+mn-ea"/>
                <a:cs typeface="+mn-cs"/>
              </a:defRPr>
            </a:lvl1pPr>
            <a:lvl2pPr marL="457200" indent="-228600" algn="l" rtl="0" eaLnBrk="0" fontAlgn="base" hangingPunct="0">
              <a:lnSpc>
                <a:spcPct val="90000"/>
              </a:lnSpc>
              <a:spcBef>
                <a:spcPts val="500"/>
              </a:spcBef>
              <a:spcAft>
                <a:spcPct val="0"/>
              </a:spcAft>
              <a:buClr>
                <a:srgbClr val="0067AC"/>
              </a:buClr>
              <a:buFont typeface="Arial" panose="020B0604020202020204" pitchFamily="34" charset="0"/>
              <a:buChar char="–"/>
              <a:defRPr lang="en-US" sz="1600" kern="1200" dirty="0">
                <a:solidFill>
                  <a:schemeClr val="tx1"/>
                </a:solidFill>
                <a:latin typeface="Univers 45 Light" pitchFamily="34" charset="0"/>
                <a:ea typeface="+mn-ea"/>
                <a:cs typeface="+mn-cs"/>
              </a:defRPr>
            </a:lvl2pPr>
            <a:lvl3pPr marL="685800" indent="-228600" algn="l" rtl="0" eaLnBrk="0" fontAlgn="base" hangingPunct="0">
              <a:lnSpc>
                <a:spcPct val="90000"/>
              </a:lnSpc>
              <a:spcBef>
                <a:spcPts val="500"/>
              </a:spcBef>
              <a:spcAft>
                <a:spcPct val="0"/>
              </a:spcAft>
              <a:buClr>
                <a:srgbClr val="0067AC"/>
              </a:buClr>
              <a:buFont typeface="Arial" panose="020B0604020202020204" pitchFamily="34" charset="0"/>
              <a:buChar char="•"/>
              <a:defRPr lang="en-US" sz="1600" kern="1200" dirty="0">
                <a:solidFill>
                  <a:schemeClr val="tx1"/>
                </a:solidFill>
                <a:latin typeface="Univers 45 Light" pitchFamily="34" charset="0"/>
                <a:ea typeface="+mn-ea"/>
                <a:cs typeface="+mn-cs"/>
              </a:defRPr>
            </a:lvl3pPr>
            <a:lvl4pPr marL="914400" indent="-228600" algn="l" rtl="0" eaLnBrk="0" fontAlgn="base" hangingPunct="0">
              <a:lnSpc>
                <a:spcPct val="90000"/>
              </a:lnSpc>
              <a:spcBef>
                <a:spcPts val="500"/>
              </a:spcBef>
              <a:spcAft>
                <a:spcPct val="0"/>
              </a:spcAft>
              <a:buClr>
                <a:srgbClr val="0067AC"/>
              </a:buClr>
              <a:buFont typeface="Univers 45 Light"/>
              <a:buChar char="»"/>
              <a:defRPr lang="en-US" sz="1600" kern="1200" dirty="0">
                <a:solidFill>
                  <a:schemeClr val="tx1"/>
                </a:solidFill>
                <a:latin typeface="Univers 45 Light"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en-US" sz="1600" kern="1200" dirty="0">
                <a:solidFill>
                  <a:schemeClr val="tx1"/>
                </a:solidFill>
                <a:latin typeface="Univers 45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defRPr/>
            </a:pPr>
            <a:r>
              <a:rPr lang="en-IN" sz="2400" kern="0" dirty="0"/>
              <a:t>* Asesh </a:t>
            </a:r>
            <a:r>
              <a:rPr lang="en-IN" sz="2400" kern="0" dirty="0" err="1"/>
              <a:t>Singha</a:t>
            </a:r>
            <a:r>
              <a:rPr lang="en-IN" sz="2400" kern="0" dirty="0"/>
              <a:t> Roy, DGM(Operation), NTPC </a:t>
            </a:r>
            <a:r>
              <a:rPr lang="en-IN" sz="2400" kern="0" dirty="0" err="1"/>
              <a:t>Kahalgaon</a:t>
            </a:r>
            <a:endParaRPr lang="en-IN" sz="2400" dirty="0">
              <a:solidFill>
                <a:prstClr val="black"/>
              </a:solidFill>
            </a:endParaRPr>
          </a:p>
        </p:txBody>
      </p:sp>
      <p:pic>
        <p:nvPicPr>
          <p:cNvPr id="17" name="Graphic 30">
            <a:extLst>
              <a:ext uri="{FF2B5EF4-FFF2-40B4-BE49-F238E27FC236}">
                <a16:creationId xmlns="" xmlns:a16="http://schemas.microsoft.com/office/drawing/2014/main" id="{93920999-CBE3-476D-87C8-A9EAE8FCFD2F}"/>
              </a:ext>
            </a:extLst>
          </p:cNvPr>
          <p:cNvPicPr>
            <a:picLocks noChangeAspect="1"/>
          </p:cNvPicPr>
          <p:nvPr/>
        </p:nvPicPr>
        <p:blipFill>
          <a:blip r:embed="rId2" cstate="email">
            <a:extLst>
              <a:ext uri="{28A0092B-C50C-407E-A947-70E740481C1C}">
                <a14:useLocalDpi xmlns="" xmlns:a14="http://schemas.microsoft.com/office/drawing/2010/main"/>
              </a:ext>
              <a:ext uri="{96DAC541-7B7A-43D3-8B79-37D633B846F1}">
                <asvg:svgBlip xmlns="" xmlns:asvg="http://schemas.microsoft.com/office/drawing/2016/SVG/main" r:embed="rId3"/>
              </a:ext>
            </a:extLst>
          </a:blip>
          <a:stretch>
            <a:fillRect/>
          </a:stretch>
        </p:blipFill>
        <p:spPr>
          <a:xfrm>
            <a:off x="8916655" y="141674"/>
            <a:ext cx="3001360" cy="1395110"/>
          </a:xfrm>
          <a:prstGeom prst="rect">
            <a:avLst/>
          </a:prstGeom>
        </p:spPr>
      </p:pic>
      <p:grpSp>
        <p:nvGrpSpPr>
          <p:cNvPr id="2" name="Group 17">
            <a:extLst>
              <a:ext uri="{FF2B5EF4-FFF2-40B4-BE49-F238E27FC236}">
                <a16:creationId xmlns="" xmlns:a16="http://schemas.microsoft.com/office/drawing/2014/main" id="{883BB849-1BF5-47CD-A20C-404824F1D1DB}"/>
              </a:ext>
            </a:extLst>
          </p:cNvPr>
          <p:cNvGrpSpPr/>
          <p:nvPr/>
        </p:nvGrpSpPr>
        <p:grpSpPr>
          <a:xfrm>
            <a:off x="298399" y="5949280"/>
            <a:ext cx="11595202" cy="422759"/>
            <a:chOff x="429356" y="6259403"/>
            <a:chExt cx="11595202" cy="461665"/>
          </a:xfrm>
        </p:grpSpPr>
        <p:grpSp>
          <p:nvGrpSpPr>
            <p:cNvPr id="3" name="Group 18">
              <a:extLst>
                <a:ext uri="{FF2B5EF4-FFF2-40B4-BE49-F238E27FC236}">
                  <a16:creationId xmlns="" xmlns:a16="http://schemas.microsoft.com/office/drawing/2014/main" id="{911806BF-AD66-4EF1-ADA5-1130C9584E41}"/>
                </a:ext>
              </a:extLst>
            </p:cNvPr>
            <p:cNvGrpSpPr/>
            <p:nvPr/>
          </p:nvGrpSpPr>
          <p:grpSpPr>
            <a:xfrm>
              <a:off x="2245700" y="6282486"/>
              <a:ext cx="1542062" cy="415498"/>
              <a:chOff x="500748" y="5892513"/>
              <a:chExt cx="1542062" cy="415498"/>
            </a:xfrm>
          </p:grpSpPr>
          <p:grpSp>
            <p:nvGrpSpPr>
              <p:cNvPr id="4" name="Group 37">
                <a:extLst>
                  <a:ext uri="{FF2B5EF4-FFF2-40B4-BE49-F238E27FC236}">
                    <a16:creationId xmlns="" xmlns:a16="http://schemas.microsoft.com/office/drawing/2014/main" id="{E71B80D4-1BBE-4C21-BAF2-17C96A5CE9FA}"/>
                  </a:ext>
                </a:extLst>
              </p:cNvPr>
              <p:cNvGrpSpPr>
                <a:grpSpLocks noChangeAspect="1"/>
              </p:cNvGrpSpPr>
              <p:nvPr/>
            </p:nvGrpSpPr>
            <p:grpSpPr bwMode="auto">
              <a:xfrm>
                <a:off x="500748" y="5956123"/>
                <a:ext cx="305490" cy="288279"/>
                <a:chOff x="3769" y="2093"/>
                <a:chExt cx="142" cy="134"/>
              </a:xfrm>
            </p:grpSpPr>
            <p:sp>
              <p:nvSpPr>
                <p:cNvPr id="40" name="AutoShape 3">
                  <a:extLst>
                    <a:ext uri="{FF2B5EF4-FFF2-40B4-BE49-F238E27FC236}">
                      <a16:creationId xmlns="" xmlns:a16="http://schemas.microsoft.com/office/drawing/2014/main" id="{156300A6-5E6A-4411-8475-3C318176BF56}"/>
                    </a:ext>
                  </a:extLst>
                </p:cNvPr>
                <p:cNvSpPr>
                  <a:spLocks noChangeAspect="1" noChangeArrowheads="1" noTextEdit="1"/>
                </p:cNvSpPr>
                <p:nvPr/>
              </p:nvSpPr>
              <p:spPr bwMode="auto">
                <a:xfrm>
                  <a:off x="3769" y="2093"/>
                  <a:ext cx="14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Oval 5">
                  <a:extLst>
                    <a:ext uri="{FF2B5EF4-FFF2-40B4-BE49-F238E27FC236}">
                      <a16:creationId xmlns="" xmlns:a16="http://schemas.microsoft.com/office/drawing/2014/main" id="{020FA8A0-D4FB-4F45-8D69-8EA3DC28F881}"/>
                    </a:ext>
                  </a:extLst>
                </p:cNvPr>
                <p:cNvSpPr>
                  <a:spLocks noChangeArrowheads="1"/>
                </p:cNvSpPr>
                <p:nvPr/>
              </p:nvSpPr>
              <p:spPr bwMode="auto">
                <a:xfrm>
                  <a:off x="3772" y="2090"/>
                  <a:ext cx="137" cy="137"/>
                </a:xfrm>
                <a:prstGeom prst="ellipse">
                  <a:avLst/>
                </a:prstGeom>
                <a:solidFill>
                  <a:srgbClr val="3B59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a:extLst>
                    <a:ext uri="{FF2B5EF4-FFF2-40B4-BE49-F238E27FC236}">
                      <a16:creationId xmlns="" xmlns:a16="http://schemas.microsoft.com/office/drawing/2014/main" id="{AA659DD7-CB18-4C76-80C0-CD483DEB5C1A}"/>
                    </a:ext>
                  </a:extLst>
                </p:cNvPr>
                <p:cNvSpPr>
                  <a:spLocks/>
                </p:cNvSpPr>
                <p:nvPr/>
              </p:nvSpPr>
              <p:spPr bwMode="auto">
                <a:xfrm>
                  <a:off x="3824" y="2120"/>
                  <a:ext cx="57" cy="107"/>
                </a:xfrm>
                <a:custGeom>
                  <a:avLst/>
                  <a:gdLst>
                    <a:gd name="T0" fmla="*/ 22 w 23"/>
                    <a:gd name="T1" fmla="*/ 16 h 43"/>
                    <a:gd name="T2" fmla="*/ 14 w 23"/>
                    <a:gd name="T3" fmla="*/ 16 h 43"/>
                    <a:gd name="T4" fmla="*/ 14 w 23"/>
                    <a:gd name="T5" fmla="*/ 11 h 43"/>
                    <a:gd name="T6" fmla="*/ 18 w 23"/>
                    <a:gd name="T7" fmla="*/ 7 h 43"/>
                    <a:gd name="T8" fmla="*/ 21 w 23"/>
                    <a:gd name="T9" fmla="*/ 7 h 43"/>
                    <a:gd name="T10" fmla="*/ 22 w 23"/>
                    <a:gd name="T11" fmla="*/ 6 h 43"/>
                    <a:gd name="T12" fmla="*/ 22 w 23"/>
                    <a:gd name="T13" fmla="*/ 1 h 43"/>
                    <a:gd name="T14" fmla="*/ 21 w 23"/>
                    <a:gd name="T15" fmla="*/ 0 h 43"/>
                    <a:gd name="T16" fmla="*/ 16 w 23"/>
                    <a:gd name="T17" fmla="*/ 0 h 43"/>
                    <a:gd name="T18" fmla="*/ 6 w 23"/>
                    <a:gd name="T19" fmla="*/ 10 h 43"/>
                    <a:gd name="T20" fmla="*/ 6 w 23"/>
                    <a:gd name="T21" fmla="*/ 16 h 43"/>
                    <a:gd name="T22" fmla="*/ 1 w 23"/>
                    <a:gd name="T23" fmla="*/ 16 h 43"/>
                    <a:gd name="T24" fmla="*/ 0 w 23"/>
                    <a:gd name="T25" fmla="*/ 17 h 43"/>
                    <a:gd name="T26" fmla="*/ 0 w 23"/>
                    <a:gd name="T27" fmla="*/ 23 h 43"/>
                    <a:gd name="T28" fmla="*/ 1 w 23"/>
                    <a:gd name="T29" fmla="*/ 24 h 43"/>
                    <a:gd name="T30" fmla="*/ 6 w 23"/>
                    <a:gd name="T31" fmla="*/ 24 h 43"/>
                    <a:gd name="T32" fmla="*/ 6 w 23"/>
                    <a:gd name="T33" fmla="*/ 43 h 43"/>
                    <a:gd name="T34" fmla="*/ 6 w 23"/>
                    <a:gd name="T35" fmla="*/ 43 h 43"/>
                    <a:gd name="T36" fmla="*/ 6 w 23"/>
                    <a:gd name="T37" fmla="*/ 43 h 43"/>
                    <a:gd name="T38" fmla="*/ 14 w 23"/>
                    <a:gd name="T39" fmla="*/ 42 h 43"/>
                    <a:gd name="T40" fmla="*/ 14 w 23"/>
                    <a:gd name="T41" fmla="*/ 24 h 43"/>
                    <a:gd name="T42" fmla="*/ 21 w 23"/>
                    <a:gd name="T43" fmla="*/ 24 h 43"/>
                    <a:gd name="T44" fmla="*/ 22 w 23"/>
                    <a:gd name="T45" fmla="*/ 23 h 43"/>
                    <a:gd name="T46" fmla="*/ 23 w 23"/>
                    <a:gd name="T47" fmla="*/ 17 h 43"/>
                    <a:gd name="T48" fmla="*/ 22 w 23"/>
                    <a:gd name="T4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3">
                      <a:moveTo>
                        <a:pt x="22" y="16"/>
                      </a:moveTo>
                      <a:cubicBezTo>
                        <a:pt x="14" y="16"/>
                        <a:pt x="14" y="16"/>
                        <a:pt x="14" y="16"/>
                      </a:cubicBezTo>
                      <a:cubicBezTo>
                        <a:pt x="14" y="11"/>
                        <a:pt x="14" y="11"/>
                        <a:pt x="14" y="11"/>
                      </a:cubicBezTo>
                      <a:cubicBezTo>
                        <a:pt x="14" y="9"/>
                        <a:pt x="15" y="7"/>
                        <a:pt x="18" y="7"/>
                      </a:cubicBezTo>
                      <a:cubicBezTo>
                        <a:pt x="21" y="7"/>
                        <a:pt x="21" y="7"/>
                        <a:pt x="21" y="7"/>
                      </a:cubicBezTo>
                      <a:cubicBezTo>
                        <a:pt x="22" y="7"/>
                        <a:pt x="22" y="6"/>
                        <a:pt x="22" y="6"/>
                      </a:cubicBezTo>
                      <a:cubicBezTo>
                        <a:pt x="22" y="1"/>
                        <a:pt x="22" y="1"/>
                        <a:pt x="22" y="1"/>
                      </a:cubicBezTo>
                      <a:cubicBezTo>
                        <a:pt x="22" y="0"/>
                        <a:pt x="22" y="0"/>
                        <a:pt x="21" y="0"/>
                      </a:cubicBezTo>
                      <a:cubicBezTo>
                        <a:pt x="16" y="0"/>
                        <a:pt x="16" y="0"/>
                        <a:pt x="16" y="0"/>
                      </a:cubicBezTo>
                      <a:cubicBezTo>
                        <a:pt x="10" y="0"/>
                        <a:pt x="6" y="3"/>
                        <a:pt x="6" y="10"/>
                      </a:cubicBezTo>
                      <a:cubicBezTo>
                        <a:pt x="6" y="16"/>
                        <a:pt x="6" y="16"/>
                        <a:pt x="6" y="16"/>
                      </a:cubicBezTo>
                      <a:cubicBezTo>
                        <a:pt x="1" y="16"/>
                        <a:pt x="1" y="16"/>
                        <a:pt x="1" y="16"/>
                      </a:cubicBezTo>
                      <a:cubicBezTo>
                        <a:pt x="0" y="16"/>
                        <a:pt x="0" y="17"/>
                        <a:pt x="0" y="17"/>
                      </a:cubicBezTo>
                      <a:cubicBezTo>
                        <a:pt x="0" y="23"/>
                        <a:pt x="0" y="23"/>
                        <a:pt x="0" y="23"/>
                      </a:cubicBezTo>
                      <a:cubicBezTo>
                        <a:pt x="0" y="24"/>
                        <a:pt x="0" y="24"/>
                        <a:pt x="1" y="24"/>
                      </a:cubicBezTo>
                      <a:cubicBezTo>
                        <a:pt x="6" y="24"/>
                        <a:pt x="6" y="24"/>
                        <a:pt x="6" y="24"/>
                      </a:cubicBezTo>
                      <a:cubicBezTo>
                        <a:pt x="6" y="43"/>
                        <a:pt x="6" y="43"/>
                        <a:pt x="6" y="43"/>
                      </a:cubicBezTo>
                      <a:cubicBezTo>
                        <a:pt x="6" y="43"/>
                        <a:pt x="6" y="43"/>
                        <a:pt x="6" y="43"/>
                      </a:cubicBezTo>
                      <a:cubicBezTo>
                        <a:pt x="6" y="43"/>
                        <a:pt x="6" y="43"/>
                        <a:pt x="6" y="43"/>
                      </a:cubicBezTo>
                      <a:cubicBezTo>
                        <a:pt x="9" y="43"/>
                        <a:pt x="12" y="43"/>
                        <a:pt x="14" y="42"/>
                      </a:cubicBezTo>
                      <a:cubicBezTo>
                        <a:pt x="14" y="24"/>
                        <a:pt x="14" y="24"/>
                        <a:pt x="14" y="24"/>
                      </a:cubicBezTo>
                      <a:cubicBezTo>
                        <a:pt x="21" y="24"/>
                        <a:pt x="21" y="24"/>
                        <a:pt x="21" y="24"/>
                      </a:cubicBezTo>
                      <a:cubicBezTo>
                        <a:pt x="21" y="24"/>
                        <a:pt x="22" y="24"/>
                        <a:pt x="22" y="23"/>
                      </a:cubicBezTo>
                      <a:cubicBezTo>
                        <a:pt x="23" y="17"/>
                        <a:pt x="23" y="17"/>
                        <a:pt x="23" y="17"/>
                      </a:cubicBezTo>
                      <a:cubicBezTo>
                        <a:pt x="23" y="17"/>
                        <a:pt x="22" y="16"/>
                        <a:pt x="22"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TextBox 38">
                <a:extLst>
                  <a:ext uri="{FF2B5EF4-FFF2-40B4-BE49-F238E27FC236}">
                    <a16:creationId xmlns="" xmlns:a16="http://schemas.microsoft.com/office/drawing/2014/main" id="{E90E1016-EE63-4D05-9277-C14EE420D355}"/>
                  </a:ext>
                </a:extLst>
              </p:cNvPr>
              <p:cNvSpPr txBox="1"/>
              <p:nvPr/>
            </p:nvSpPr>
            <p:spPr>
              <a:xfrm>
                <a:off x="808389" y="5892513"/>
                <a:ext cx="1234421" cy="415498"/>
              </a:xfrm>
              <a:prstGeom prst="rect">
                <a:avLst/>
              </a:prstGeom>
              <a:noFill/>
            </p:spPr>
            <p:txBody>
              <a:bodyPr wrap="square" rtlCol="0">
                <a:spAutoFit/>
              </a:bodyPr>
              <a:lstStyle/>
              <a:p>
                <a:r>
                  <a:rPr lang="en-US" sz="2100" dirty="0">
                    <a:solidFill>
                      <a:srgbClr val="0067AF"/>
                    </a:solidFill>
                    <a:latin typeface="Tw Cen MT" panose="020B0602020104020603" pitchFamily="34" charset="0"/>
                  </a:rPr>
                  <a:t>/ntpc1</a:t>
                </a:r>
              </a:p>
            </p:txBody>
          </p:sp>
        </p:grpSp>
        <p:grpSp>
          <p:nvGrpSpPr>
            <p:cNvPr id="6" name="Group 19">
              <a:extLst>
                <a:ext uri="{FF2B5EF4-FFF2-40B4-BE49-F238E27FC236}">
                  <a16:creationId xmlns="" xmlns:a16="http://schemas.microsoft.com/office/drawing/2014/main" id="{20E76F54-DCAF-4B3F-982A-973F01B4F2B2}"/>
                </a:ext>
              </a:extLst>
            </p:cNvPr>
            <p:cNvGrpSpPr/>
            <p:nvPr/>
          </p:nvGrpSpPr>
          <p:grpSpPr>
            <a:xfrm>
              <a:off x="3884164" y="6282486"/>
              <a:ext cx="1567137" cy="415498"/>
              <a:chOff x="2782003" y="5854900"/>
              <a:chExt cx="1567137" cy="415498"/>
            </a:xfrm>
          </p:grpSpPr>
          <p:pic>
            <p:nvPicPr>
              <p:cNvPr id="36" name="Picture 35">
                <a:extLst>
                  <a:ext uri="{FF2B5EF4-FFF2-40B4-BE49-F238E27FC236}">
                    <a16:creationId xmlns="" xmlns:a16="http://schemas.microsoft.com/office/drawing/2014/main" id="{068391E1-9BF9-4357-BE53-88703F8113EB}"/>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2782003" y="5917815"/>
                <a:ext cx="304914" cy="289668"/>
              </a:xfrm>
              <a:prstGeom prst="rect">
                <a:avLst/>
              </a:prstGeom>
            </p:spPr>
          </p:pic>
          <p:sp>
            <p:nvSpPr>
              <p:cNvPr id="37" name="TextBox 36">
                <a:extLst>
                  <a:ext uri="{FF2B5EF4-FFF2-40B4-BE49-F238E27FC236}">
                    <a16:creationId xmlns="" xmlns:a16="http://schemas.microsoft.com/office/drawing/2014/main" id="{0A74F9DE-F4D9-4A2C-B946-03E0F8D53ACD}"/>
                  </a:ext>
                </a:extLst>
              </p:cNvPr>
              <p:cNvSpPr txBox="1"/>
              <p:nvPr/>
            </p:nvSpPr>
            <p:spPr>
              <a:xfrm>
                <a:off x="3114719" y="5854900"/>
                <a:ext cx="1234421" cy="415498"/>
              </a:xfrm>
              <a:prstGeom prst="rect">
                <a:avLst/>
              </a:prstGeom>
              <a:noFill/>
            </p:spPr>
            <p:txBody>
              <a:bodyPr wrap="square" rtlCol="0">
                <a:spAutoFit/>
              </a:bodyPr>
              <a:lstStyle/>
              <a:p>
                <a:r>
                  <a:rPr lang="en-US" sz="2100" dirty="0">
                    <a:solidFill>
                      <a:srgbClr val="0067AF"/>
                    </a:solidFill>
                    <a:latin typeface="Tw Cen MT" panose="020B0602020104020603" pitchFamily="34" charset="0"/>
                  </a:rPr>
                  <a:t>/ntpcltd1</a:t>
                </a:r>
              </a:p>
            </p:txBody>
          </p:sp>
        </p:grpSp>
        <p:grpSp>
          <p:nvGrpSpPr>
            <p:cNvPr id="7" name="Group 20">
              <a:extLst>
                <a:ext uri="{FF2B5EF4-FFF2-40B4-BE49-F238E27FC236}">
                  <a16:creationId xmlns="" xmlns:a16="http://schemas.microsoft.com/office/drawing/2014/main" id="{98CE2AA4-3E50-4C4D-BF32-B5805EFCC5E7}"/>
                </a:ext>
              </a:extLst>
            </p:cNvPr>
            <p:cNvGrpSpPr/>
            <p:nvPr/>
          </p:nvGrpSpPr>
          <p:grpSpPr>
            <a:xfrm>
              <a:off x="5547703" y="6282486"/>
              <a:ext cx="2050003" cy="415498"/>
              <a:chOff x="5062682" y="5879309"/>
              <a:chExt cx="2050003" cy="415498"/>
            </a:xfrm>
          </p:grpSpPr>
          <p:pic>
            <p:nvPicPr>
              <p:cNvPr id="34" name="Picture 33">
                <a:extLst>
                  <a:ext uri="{FF2B5EF4-FFF2-40B4-BE49-F238E27FC236}">
                    <a16:creationId xmlns="" xmlns:a16="http://schemas.microsoft.com/office/drawing/2014/main" id="{1C57DAB6-618E-4E5F-B3BD-DECEC042FD25}"/>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5062682" y="5942224"/>
                <a:ext cx="304914" cy="289668"/>
              </a:xfrm>
              <a:prstGeom prst="rect">
                <a:avLst/>
              </a:prstGeom>
            </p:spPr>
          </p:pic>
          <p:sp>
            <p:nvSpPr>
              <p:cNvPr id="35" name="TextBox 34">
                <a:extLst>
                  <a:ext uri="{FF2B5EF4-FFF2-40B4-BE49-F238E27FC236}">
                    <a16:creationId xmlns="" xmlns:a16="http://schemas.microsoft.com/office/drawing/2014/main" id="{3A728E31-9B0C-4B0B-858A-B76B7E909D6D}"/>
                  </a:ext>
                </a:extLst>
              </p:cNvPr>
              <p:cNvSpPr txBox="1"/>
              <p:nvPr/>
            </p:nvSpPr>
            <p:spPr>
              <a:xfrm>
                <a:off x="5334549" y="5879309"/>
                <a:ext cx="1778136"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/ntpclimited</a:t>
                </a:r>
              </a:p>
            </p:txBody>
          </p:sp>
        </p:grpSp>
        <p:grpSp>
          <p:nvGrpSpPr>
            <p:cNvPr id="8" name="Group 21">
              <a:extLst>
                <a:ext uri="{FF2B5EF4-FFF2-40B4-BE49-F238E27FC236}">
                  <a16:creationId xmlns="" xmlns:a16="http://schemas.microsoft.com/office/drawing/2014/main" id="{A04DE99D-0D3B-4438-A19F-3A3E77903CB7}"/>
                </a:ext>
              </a:extLst>
            </p:cNvPr>
            <p:cNvGrpSpPr/>
            <p:nvPr/>
          </p:nvGrpSpPr>
          <p:grpSpPr>
            <a:xfrm>
              <a:off x="7694108" y="6282486"/>
              <a:ext cx="2210645" cy="415498"/>
              <a:chOff x="7343361" y="5887147"/>
              <a:chExt cx="2210645" cy="415498"/>
            </a:xfrm>
          </p:grpSpPr>
          <p:pic>
            <p:nvPicPr>
              <p:cNvPr id="32" name="Picture 31">
                <a:extLst>
                  <a:ext uri="{FF2B5EF4-FFF2-40B4-BE49-F238E27FC236}">
                    <a16:creationId xmlns="" xmlns:a16="http://schemas.microsoft.com/office/drawing/2014/main" id="{39A09D11-F2D4-4907-84A6-0CEB5AE3FD06}"/>
                  </a:ext>
                </a:extLst>
              </p:cNvPr>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7343361" y="5950062"/>
                <a:ext cx="304914" cy="289668"/>
              </a:xfrm>
              <a:prstGeom prst="rect">
                <a:avLst/>
              </a:prstGeom>
            </p:spPr>
          </p:pic>
          <p:sp>
            <p:nvSpPr>
              <p:cNvPr id="33" name="TextBox 32">
                <a:extLst>
                  <a:ext uri="{FF2B5EF4-FFF2-40B4-BE49-F238E27FC236}">
                    <a16:creationId xmlns="" xmlns:a16="http://schemas.microsoft.com/office/drawing/2014/main" id="{04510DD2-836B-4BE7-A9AF-97AF502FDAFF}"/>
                  </a:ext>
                </a:extLst>
              </p:cNvPr>
              <p:cNvSpPr txBox="1"/>
              <p:nvPr/>
            </p:nvSpPr>
            <p:spPr>
              <a:xfrm>
                <a:off x="7542326" y="5887147"/>
                <a:ext cx="2011680"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/Company/ntpc </a:t>
                </a:r>
              </a:p>
            </p:txBody>
          </p:sp>
        </p:grpSp>
        <p:grpSp>
          <p:nvGrpSpPr>
            <p:cNvPr id="9" name="Group 22">
              <a:extLst>
                <a:ext uri="{FF2B5EF4-FFF2-40B4-BE49-F238E27FC236}">
                  <a16:creationId xmlns="" xmlns:a16="http://schemas.microsoft.com/office/drawing/2014/main" id="{339854A7-8E05-460A-85BE-496FF02DEBF5}"/>
                </a:ext>
              </a:extLst>
            </p:cNvPr>
            <p:cNvGrpSpPr/>
            <p:nvPr/>
          </p:nvGrpSpPr>
          <p:grpSpPr>
            <a:xfrm>
              <a:off x="10001157" y="6282486"/>
              <a:ext cx="2023401" cy="415498"/>
              <a:chOff x="9957680" y="5864350"/>
              <a:chExt cx="2023401" cy="415498"/>
            </a:xfrm>
          </p:grpSpPr>
          <p:pic>
            <p:nvPicPr>
              <p:cNvPr id="28" name="Picture 27">
                <a:extLst>
                  <a:ext uri="{FF2B5EF4-FFF2-40B4-BE49-F238E27FC236}">
                    <a16:creationId xmlns="" xmlns:a16="http://schemas.microsoft.com/office/drawing/2014/main" id="{8F10534E-5CAC-4752-AE3C-203F07EABBCD}"/>
                  </a:ext>
                </a:extLst>
              </p:cNvPr>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a:off x="9957680" y="5927265"/>
                <a:ext cx="304914" cy="289668"/>
              </a:xfrm>
              <a:prstGeom prst="rect">
                <a:avLst/>
              </a:prstGeom>
            </p:spPr>
          </p:pic>
          <p:sp>
            <p:nvSpPr>
              <p:cNvPr id="31" name="TextBox 30">
                <a:extLst>
                  <a:ext uri="{FF2B5EF4-FFF2-40B4-BE49-F238E27FC236}">
                    <a16:creationId xmlns="" xmlns:a16="http://schemas.microsoft.com/office/drawing/2014/main" id="{1F0FDB42-3C3F-4393-9895-D46F52919C55}"/>
                  </a:ext>
                </a:extLst>
              </p:cNvPr>
              <p:cNvSpPr txBox="1"/>
              <p:nvPr/>
            </p:nvSpPr>
            <p:spPr>
              <a:xfrm>
                <a:off x="9969401" y="5864350"/>
                <a:ext cx="2011680"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/ntpclimited </a:t>
                </a:r>
              </a:p>
            </p:txBody>
          </p:sp>
        </p:grpSp>
        <p:sp>
          <p:nvSpPr>
            <p:cNvPr id="26" name="TextBox 25">
              <a:extLst>
                <a:ext uri="{FF2B5EF4-FFF2-40B4-BE49-F238E27FC236}">
                  <a16:creationId xmlns="" xmlns:a16="http://schemas.microsoft.com/office/drawing/2014/main" id="{6C876377-BEE3-4BC4-BC8C-1BCD9F1ABEB5}"/>
                </a:ext>
              </a:extLst>
            </p:cNvPr>
            <p:cNvSpPr txBox="1"/>
            <p:nvPr/>
          </p:nvSpPr>
          <p:spPr>
            <a:xfrm>
              <a:off x="429356" y="6259403"/>
              <a:ext cx="1719942" cy="461665"/>
            </a:xfrm>
            <a:prstGeom prst="rect">
              <a:avLst/>
            </a:prstGeom>
            <a:noFill/>
          </p:spPr>
          <p:txBody>
            <a:bodyPr wrap="square" rtlCol="0">
              <a:spAutoFit/>
            </a:bodyPr>
            <a:lstStyle/>
            <a:p>
              <a:pPr algn="ctr"/>
              <a:r>
                <a:rPr lang="en-US" sz="2400" dirty="0">
                  <a:solidFill>
                    <a:srgbClr val="0067AF"/>
                  </a:solidFill>
                  <a:latin typeface="Tw Cen MT" panose="020B0602020104020603" pitchFamily="34" charset="0"/>
                </a:rPr>
                <a:t>Follow us on:</a:t>
              </a:r>
            </a:p>
          </p:txBody>
        </p:sp>
      </p:grpSp>
      <p:pic>
        <p:nvPicPr>
          <p:cNvPr id="38" name="Picture 2"/>
          <p:cNvPicPr>
            <a:picLocks noChangeAspect="1" noChangeArrowheads="1"/>
          </p:cNvPicPr>
          <p:nvPr/>
        </p:nvPicPr>
        <p:blipFill>
          <a:blip r:embed="rId8" cstate="print"/>
          <a:srcRect/>
          <a:stretch>
            <a:fillRect/>
          </a:stretch>
        </p:blipFill>
        <p:spPr bwMode="auto">
          <a:xfrm>
            <a:off x="9041618" y="2153773"/>
            <a:ext cx="2872126" cy="2356582"/>
          </a:xfrm>
          <a:prstGeom prst="rect">
            <a:avLst/>
          </a:prstGeom>
          <a:noFill/>
          <a:ln w="57150">
            <a:solidFill>
              <a:schemeClr val="bg2">
                <a:lumMod val="50000"/>
              </a:schemeClr>
            </a:solidFill>
            <a:miter lim="800000"/>
            <a:headEnd/>
            <a:tailEnd/>
          </a:ln>
        </p:spPr>
      </p:pic>
      <p:pic>
        <p:nvPicPr>
          <p:cNvPr id="44" name="Picture 43">
            <a:extLst>
              <a:ext uri="{FF2B5EF4-FFF2-40B4-BE49-F238E27FC236}">
                <a16:creationId xmlns="" xmlns:a16="http://schemas.microsoft.com/office/drawing/2014/main" id="{B8010962-0CA0-440B-9CB3-B0DF0AF2CA48}"/>
              </a:ext>
            </a:extLst>
          </p:cNvPr>
          <p:cNvPicPr>
            <a:picLocks noChangeAspect="1"/>
          </p:cNvPicPr>
          <p:nvPr/>
        </p:nvPicPr>
        <p:blipFill>
          <a:blip r:embed="rId9" cstate="print"/>
          <a:stretch>
            <a:fillRect/>
          </a:stretch>
        </p:blipFill>
        <p:spPr>
          <a:xfrm>
            <a:off x="52446" y="154077"/>
            <a:ext cx="2203348" cy="1982675"/>
          </a:xfrm>
          <a:prstGeom prst="rect">
            <a:avLst/>
          </a:prstGeom>
        </p:spPr>
      </p:pic>
      <p:pic>
        <p:nvPicPr>
          <p:cNvPr id="46" name="Picture 45">
            <a:extLst>
              <a:ext uri="{FF2B5EF4-FFF2-40B4-BE49-F238E27FC236}">
                <a16:creationId xmlns="" xmlns:a16="http://schemas.microsoft.com/office/drawing/2014/main" id="{6066AF2F-0781-4178-BE5C-A458402A2903}"/>
              </a:ext>
            </a:extLst>
          </p:cNvPr>
          <p:cNvPicPr>
            <a:picLocks noChangeAspect="1"/>
          </p:cNvPicPr>
          <p:nvPr/>
        </p:nvPicPr>
        <p:blipFill>
          <a:blip r:embed="rId10" cstate="print"/>
          <a:stretch>
            <a:fillRect/>
          </a:stretch>
        </p:blipFill>
        <p:spPr>
          <a:xfrm>
            <a:off x="2310337" y="153289"/>
            <a:ext cx="1983167" cy="1954763"/>
          </a:xfrm>
          <a:prstGeom prst="rect">
            <a:avLst/>
          </a:prstGeom>
        </p:spPr>
      </p:pic>
      <p:pic>
        <p:nvPicPr>
          <p:cNvPr id="47" name="Picture 46">
            <a:extLst>
              <a:ext uri="{FF2B5EF4-FFF2-40B4-BE49-F238E27FC236}">
                <a16:creationId xmlns="" xmlns:a16="http://schemas.microsoft.com/office/drawing/2014/main" id="{9199953E-B8FA-46D7-A6D3-E2E40047C66B}"/>
              </a:ext>
            </a:extLst>
          </p:cNvPr>
          <p:cNvPicPr>
            <a:picLocks noChangeAspect="1"/>
          </p:cNvPicPr>
          <p:nvPr/>
        </p:nvPicPr>
        <p:blipFill>
          <a:blip r:embed="rId11" cstate="print"/>
          <a:stretch>
            <a:fillRect/>
          </a:stretch>
        </p:blipFill>
        <p:spPr>
          <a:xfrm>
            <a:off x="4353800" y="159481"/>
            <a:ext cx="1993996" cy="1963811"/>
          </a:xfrm>
          <a:prstGeom prst="rect">
            <a:avLst/>
          </a:prstGeom>
        </p:spPr>
      </p:pic>
      <p:sp>
        <p:nvSpPr>
          <p:cNvPr id="48" name="TextBox 47">
            <a:extLst>
              <a:ext uri="{FF2B5EF4-FFF2-40B4-BE49-F238E27FC236}">
                <a16:creationId xmlns="" xmlns:a16="http://schemas.microsoft.com/office/drawing/2014/main" id="{5C1DC45B-B9C6-4BBE-96CE-16BA57F09CB8}"/>
              </a:ext>
            </a:extLst>
          </p:cNvPr>
          <p:cNvSpPr txBox="1"/>
          <p:nvPr/>
        </p:nvSpPr>
        <p:spPr>
          <a:xfrm>
            <a:off x="4366675" y="1922235"/>
            <a:ext cx="1982184"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w Cen MT"/>
                <a:ea typeface="+mn-ea"/>
                <a:cs typeface="+mn-cs"/>
              </a:rPr>
              <a:t>Vikramshila</a:t>
            </a:r>
            <a:r>
              <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a:ea typeface="+mn-ea"/>
                <a:cs typeface="+mn-cs"/>
              </a:rPr>
              <a:t> Ruins- Kahalgaon</a:t>
            </a:r>
          </a:p>
        </p:txBody>
      </p:sp>
      <p:sp>
        <p:nvSpPr>
          <p:cNvPr id="49" name="TextBox 48">
            <a:extLst>
              <a:ext uri="{FF2B5EF4-FFF2-40B4-BE49-F238E27FC236}">
                <a16:creationId xmlns="" xmlns:a16="http://schemas.microsoft.com/office/drawing/2014/main" id="{544337BF-8AE7-47AD-9478-670E1FCA671C}"/>
              </a:ext>
            </a:extLst>
          </p:cNvPr>
          <p:cNvSpPr txBox="1"/>
          <p:nvPr/>
        </p:nvSpPr>
        <p:spPr>
          <a:xfrm>
            <a:off x="2311322" y="1922235"/>
            <a:ext cx="1982182"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a:ea typeface="+mn-ea"/>
                <a:cs typeface="+mn-cs"/>
              </a:rPr>
              <a:t>3 MW Solar Plant</a:t>
            </a:r>
          </a:p>
        </p:txBody>
      </p:sp>
      <p:sp>
        <p:nvSpPr>
          <p:cNvPr id="50" name="TextBox 49">
            <a:extLst>
              <a:ext uri="{FF2B5EF4-FFF2-40B4-BE49-F238E27FC236}">
                <a16:creationId xmlns="" xmlns:a16="http://schemas.microsoft.com/office/drawing/2014/main" id="{4E095F6D-A0E6-41D1-BE3A-52D600191579}"/>
              </a:ext>
            </a:extLst>
          </p:cNvPr>
          <p:cNvSpPr txBox="1"/>
          <p:nvPr/>
        </p:nvSpPr>
        <p:spPr>
          <a:xfrm>
            <a:off x="121550" y="1917349"/>
            <a:ext cx="2134244" cy="214518"/>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a:ea typeface="+mn-ea"/>
                <a:cs typeface="+mn-cs"/>
              </a:rPr>
              <a:t>NTPC Kahalgaon</a:t>
            </a:r>
          </a:p>
        </p:txBody>
      </p:sp>
      <p:sp>
        <p:nvSpPr>
          <p:cNvPr id="52" name="Rectangle 51">
            <a:extLst>
              <a:ext uri="{FF2B5EF4-FFF2-40B4-BE49-F238E27FC236}">
                <a16:creationId xmlns="" xmlns:a16="http://schemas.microsoft.com/office/drawing/2014/main" id="{191D68E0-C28F-4B06-B769-50513DDA882B}"/>
              </a:ext>
            </a:extLst>
          </p:cNvPr>
          <p:cNvSpPr/>
          <p:nvPr/>
        </p:nvSpPr>
        <p:spPr>
          <a:xfrm>
            <a:off x="6680983" y="308223"/>
            <a:ext cx="2021226" cy="830997"/>
          </a:xfrm>
          <a:prstGeom prst="rect">
            <a:avLst/>
          </a:prstGeom>
          <a:solidFill>
            <a:srgbClr val="00B0F0"/>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3200" b="1" dirty="0">
                <a:solidFill>
                  <a:schemeClr val="bg1"/>
                </a:solidFill>
                <a:latin typeface="Tw Cen MT"/>
              </a:rPr>
              <a:t>IPS 2024</a:t>
            </a:r>
          </a:p>
        </p:txBody>
      </p:sp>
    </p:spTree>
    <p:extLst>
      <p:ext uri="{BB962C8B-B14F-4D97-AF65-F5344CB8AC3E}">
        <p14:creationId xmlns="" xmlns:p14="http://schemas.microsoft.com/office/powerpoint/2010/main" val="161527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2"/>
          <p:cNvSpPr>
            <a:spLocks noChangeShapeType="1"/>
          </p:cNvSpPr>
          <p:nvPr/>
        </p:nvSpPr>
        <p:spPr bwMode="auto">
          <a:xfrm flipH="1">
            <a:off x="354013" y="2611438"/>
            <a:ext cx="9525" cy="9525"/>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0" y="331470"/>
            <a:ext cx="100926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strike="noStrike" cap="none" normalizeH="0" baseline="0" dirty="0">
                <a:ln>
                  <a:noFill/>
                </a:ln>
                <a:solidFill>
                  <a:schemeClr val="bg1"/>
                </a:solidFill>
                <a:effectLst/>
                <a:latin typeface="Arial Rounded MT Bold" pitchFamily="34" charset="0"/>
                <a:ea typeface="Times New Roman" panose="02020603050405020304" pitchFamily="18" charset="0"/>
                <a:cs typeface="Calibri" panose="020F0502020204030204" pitchFamily="34" charset="0"/>
              </a:rPr>
              <a:t>Fly ash conveying line arrangement before fine/coarse ash evacuation</a:t>
            </a:r>
            <a:endParaRPr kumimoji="0" lang="en-US" altLang="en-US" sz="2800" b="0" i="0" strike="noStrike" cap="none" normalizeH="0" baseline="0" dirty="0">
              <a:ln>
                <a:noFill/>
              </a:ln>
              <a:solidFill>
                <a:schemeClr val="bg1"/>
              </a:solidFill>
              <a:effectLst/>
              <a:latin typeface="Arial Rounded MT Bold" pitchFamily="34" charset="0"/>
            </a:endParaRPr>
          </a:p>
        </p:txBody>
      </p:sp>
      <p:sp>
        <p:nvSpPr>
          <p:cNvPr id="54" name="Rectangle 56"/>
          <p:cNvSpPr>
            <a:spLocks noChangeArrowheads="1"/>
          </p:cNvSpPr>
          <p:nvPr/>
        </p:nvSpPr>
        <p:spPr bwMode="auto">
          <a:xfrm>
            <a:off x="0" y="206851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6" name="Rectangle 61"/>
          <p:cNvSpPr>
            <a:spLocks noChangeArrowheads="1"/>
          </p:cNvSpPr>
          <p:nvPr/>
        </p:nvSpPr>
        <p:spPr bwMode="auto">
          <a:xfrm>
            <a:off x="1246187" y="4176188"/>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7" name="Rectangle 92"/>
          <p:cNvSpPr>
            <a:spLocks noChangeArrowheads="1"/>
          </p:cNvSpPr>
          <p:nvPr/>
        </p:nvSpPr>
        <p:spPr bwMode="auto">
          <a:xfrm>
            <a:off x="152400" y="15240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63"/>
          <p:cNvGrpSpPr>
            <a:grpSpLocks noChangeAspect="1"/>
          </p:cNvGrpSpPr>
          <p:nvPr/>
        </p:nvGrpSpPr>
        <p:grpSpPr bwMode="auto">
          <a:xfrm>
            <a:off x="456248" y="1176853"/>
            <a:ext cx="10944224" cy="1960541"/>
            <a:chOff x="2765" y="4061"/>
            <a:chExt cx="5985" cy="1952"/>
          </a:xfrm>
        </p:grpSpPr>
        <p:sp>
          <p:nvSpPr>
            <p:cNvPr id="69" name="AutoShape 91"/>
            <p:cNvSpPr>
              <a:spLocks noChangeAspect="1" noChangeArrowheads="1" noTextEdit="1"/>
            </p:cNvSpPr>
            <p:nvPr/>
          </p:nvSpPr>
          <p:spPr bwMode="auto">
            <a:xfrm>
              <a:off x="2765" y="4061"/>
              <a:ext cx="5985" cy="195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AutoShape 90"/>
            <p:cNvSpPr>
              <a:spLocks noChangeArrowheads="1"/>
            </p:cNvSpPr>
            <p:nvPr/>
          </p:nvSpPr>
          <p:spPr bwMode="auto">
            <a:xfrm>
              <a:off x="3424" y="4074"/>
              <a:ext cx="986" cy="1472"/>
            </a:xfrm>
            <a:prstGeom prst="can">
              <a:avLst>
                <a:gd name="adj" fmla="val 37323"/>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SILO-5</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AutoShape 89"/>
            <p:cNvSpPr>
              <a:spLocks noChangeShapeType="1"/>
            </p:cNvSpPr>
            <p:nvPr/>
          </p:nvSpPr>
          <p:spPr bwMode="auto">
            <a:xfrm>
              <a:off x="3917" y="5546"/>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AutoShape 88"/>
            <p:cNvSpPr>
              <a:spLocks noChangeShapeType="1"/>
            </p:cNvSpPr>
            <p:nvPr/>
          </p:nvSpPr>
          <p:spPr bwMode="auto">
            <a:xfrm>
              <a:off x="3917" y="5546"/>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AutoShape 87"/>
            <p:cNvSpPr>
              <a:spLocks noChangeShapeType="1"/>
            </p:cNvSpPr>
            <p:nvPr/>
          </p:nvSpPr>
          <p:spPr bwMode="auto">
            <a:xfrm>
              <a:off x="3424" y="4810"/>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AutoShape 86"/>
            <p:cNvSpPr>
              <a:spLocks noChangeShapeType="1"/>
            </p:cNvSpPr>
            <p:nvPr/>
          </p:nvSpPr>
          <p:spPr bwMode="auto">
            <a:xfrm>
              <a:off x="3424" y="4810"/>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AutoShape 85"/>
            <p:cNvSpPr>
              <a:spLocks noChangeShapeType="1"/>
            </p:cNvSpPr>
            <p:nvPr/>
          </p:nvSpPr>
          <p:spPr bwMode="auto">
            <a:xfrm flipH="1" flipV="1">
              <a:off x="3445" y="5361"/>
              <a:ext cx="489" cy="582"/>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AutoShape 84"/>
            <p:cNvSpPr>
              <a:spLocks noChangeShapeType="1"/>
            </p:cNvSpPr>
            <p:nvPr/>
          </p:nvSpPr>
          <p:spPr bwMode="auto">
            <a:xfrm>
              <a:off x="3917" y="5546"/>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AutoShape 83"/>
            <p:cNvSpPr>
              <a:spLocks noChangeShapeType="1"/>
            </p:cNvSpPr>
            <p:nvPr/>
          </p:nvSpPr>
          <p:spPr bwMode="auto">
            <a:xfrm flipH="1">
              <a:off x="3934" y="5364"/>
              <a:ext cx="470" cy="574"/>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AutoShape 82"/>
            <p:cNvSpPr>
              <a:spLocks noChangeArrowheads="1"/>
            </p:cNvSpPr>
            <p:nvPr/>
          </p:nvSpPr>
          <p:spPr bwMode="auto">
            <a:xfrm>
              <a:off x="5618" y="4067"/>
              <a:ext cx="921" cy="1470"/>
            </a:xfrm>
            <a:prstGeom prst="can">
              <a:avLst>
                <a:gd name="adj" fmla="val 3990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SILO-6</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AutoShape 81"/>
            <p:cNvSpPr>
              <a:spLocks noChangeShapeType="1"/>
            </p:cNvSpPr>
            <p:nvPr/>
          </p:nvSpPr>
          <p:spPr bwMode="auto">
            <a:xfrm>
              <a:off x="6079" y="5537"/>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AutoShape 80"/>
            <p:cNvSpPr>
              <a:spLocks noChangeShapeType="1"/>
            </p:cNvSpPr>
            <p:nvPr/>
          </p:nvSpPr>
          <p:spPr bwMode="auto">
            <a:xfrm>
              <a:off x="5637" y="5333"/>
              <a:ext cx="500" cy="68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AutoShape 79"/>
            <p:cNvSpPr>
              <a:spLocks noChangeShapeType="1"/>
            </p:cNvSpPr>
            <p:nvPr/>
          </p:nvSpPr>
          <p:spPr bwMode="auto">
            <a:xfrm flipV="1">
              <a:off x="6140" y="5294"/>
              <a:ext cx="385" cy="68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AutoShape 78"/>
            <p:cNvSpPr>
              <a:spLocks noChangeArrowheads="1"/>
            </p:cNvSpPr>
            <p:nvPr/>
          </p:nvSpPr>
          <p:spPr bwMode="auto">
            <a:xfrm>
              <a:off x="7824" y="4067"/>
              <a:ext cx="910" cy="1471"/>
            </a:xfrm>
            <a:prstGeom prst="can">
              <a:avLst>
                <a:gd name="adj" fmla="val 4041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SILO-7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AutoShape 77"/>
            <p:cNvSpPr>
              <a:spLocks noChangeShapeType="1"/>
            </p:cNvSpPr>
            <p:nvPr/>
          </p:nvSpPr>
          <p:spPr bwMode="auto">
            <a:xfrm>
              <a:off x="7846" y="5345"/>
              <a:ext cx="439" cy="52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AutoShape 76"/>
            <p:cNvSpPr>
              <a:spLocks noChangeShapeType="1"/>
            </p:cNvSpPr>
            <p:nvPr/>
          </p:nvSpPr>
          <p:spPr bwMode="auto">
            <a:xfrm flipH="1">
              <a:off x="8279" y="5301"/>
              <a:ext cx="450" cy="564"/>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AutoShape 75"/>
            <p:cNvSpPr>
              <a:spLocks noChangeShapeType="1"/>
            </p:cNvSpPr>
            <p:nvPr/>
          </p:nvSpPr>
          <p:spPr bwMode="auto">
            <a:xfrm flipH="1">
              <a:off x="2876" y="4367"/>
              <a:ext cx="548"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AutoShape 74"/>
            <p:cNvSpPr>
              <a:spLocks noChangeShapeType="1"/>
            </p:cNvSpPr>
            <p:nvPr/>
          </p:nvSpPr>
          <p:spPr bwMode="auto">
            <a:xfrm flipH="1">
              <a:off x="2876" y="4616"/>
              <a:ext cx="552"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WordArt 73"/>
            <p:cNvSpPr>
              <a:spLocks noChangeArrowheads="1" noChangeShapeType="1" noTextEdit="1"/>
            </p:cNvSpPr>
            <p:nvPr/>
          </p:nvSpPr>
          <p:spPr bwMode="auto">
            <a:xfrm>
              <a:off x="2770" y="4232"/>
              <a:ext cx="616" cy="10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5A</a:t>
              </a:r>
            </a:p>
          </p:txBody>
        </p:sp>
        <p:sp>
          <p:nvSpPr>
            <p:cNvPr id="88" name="WordArt 72"/>
            <p:cNvSpPr>
              <a:spLocks noChangeArrowheads="1" noChangeShapeType="1" noTextEdit="1"/>
            </p:cNvSpPr>
            <p:nvPr/>
          </p:nvSpPr>
          <p:spPr bwMode="auto">
            <a:xfrm>
              <a:off x="2788" y="4469"/>
              <a:ext cx="615" cy="106"/>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5B</a:t>
              </a:r>
            </a:p>
          </p:txBody>
        </p:sp>
        <p:sp>
          <p:nvSpPr>
            <p:cNvPr id="89" name="WordArt 71"/>
            <p:cNvSpPr>
              <a:spLocks noChangeArrowheads="1" noChangeShapeType="1" noTextEdit="1"/>
            </p:cNvSpPr>
            <p:nvPr/>
          </p:nvSpPr>
          <p:spPr bwMode="auto">
            <a:xfrm>
              <a:off x="4910" y="4252"/>
              <a:ext cx="615" cy="116"/>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6A</a:t>
              </a:r>
            </a:p>
          </p:txBody>
        </p:sp>
        <p:sp>
          <p:nvSpPr>
            <p:cNvPr id="90" name="WordArt 70"/>
            <p:cNvSpPr>
              <a:spLocks noChangeArrowheads="1" noChangeShapeType="1" noTextEdit="1"/>
            </p:cNvSpPr>
            <p:nvPr/>
          </p:nvSpPr>
          <p:spPr bwMode="auto">
            <a:xfrm>
              <a:off x="4945" y="4560"/>
              <a:ext cx="580" cy="12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6B</a:t>
              </a:r>
            </a:p>
          </p:txBody>
        </p:sp>
        <p:sp>
          <p:nvSpPr>
            <p:cNvPr id="91" name="AutoShape 69"/>
            <p:cNvSpPr>
              <a:spLocks noChangeShapeType="1"/>
            </p:cNvSpPr>
            <p:nvPr/>
          </p:nvSpPr>
          <p:spPr bwMode="auto">
            <a:xfrm flipH="1">
              <a:off x="5032" y="4443"/>
              <a:ext cx="586"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AutoShape 68"/>
            <p:cNvSpPr>
              <a:spLocks noChangeShapeType="1"/>
            </p:cNvSpPr>
            <p:nvPr/>
          </p:nvSpPr>
          <p:spPr bwMode="auto">
            <a:xfrm flipH="1" flipV="1">
              <a:off x="4910" y="4802"/>
              <a:ext cx="708"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AutoShape 67"/>
            <p:cNvSpPr>
              <a:spLocks noChangeShapeType="1"/>
            </p:cNvSpPr>
            <p:nvPr/>
          </p:nvSpPr>
          <p:spPr bwMode="auto">
            <a:xfrm flipH="1">
              <a:off x="7243" y="4309"/>
              <a:ext cx="591" cy="8"/>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AutoShape 66"/>
            <p:cNvSpPr>
              <a:spLocks noChangeShapeType="1"/>
            </p:cNvSpPr>
            <p:nvPr/>
          </p:nvSpPr>
          <p:spPr bwMode="auto">
            <a:xfrm flipH="1">
              <a:off x="7242" y="4575"/>
              <a:ext cx="592" cy="8"/>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WordArt 65"/>
            <p:cNvSpPr>
              <a:spLocks noChangeArrowheads="1" noChangeShapeType="1" noTextEdit="1"/>
            </p:cNvSpPr>
            <p:nvPr/>
          </p:nvSpPr>
          <p:spPr bwMode="auto">
            <a:xfrm>
              <a:off x="7189" y="4195"/>
              <a:ext cx="613" cy="11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7A</a:t>
              </a:r>
            </a:p>
          </p:txBody>
        </p:sp>
        <p:sp>
          <p:nvSpPr>
            <p:cNvPr id="96" name="WordArt 64"/>
            <p:cNvSpPr>
              <a:spLocks noChangeArrowheads="1" noChangeShapeType="1" noTextEdit="1"/>
            </p:cNvSpPr>
            <p:nvPr/>
          </p:nvSpPr>
          <p:spPr bwMode="auto">
            <a:xfrm>
              <a:off x="7164" y="4412"/>
              <a:ext cx="615" cy="11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7B</a:t>
              </a:r>
            </a:p>
          </p:txBody>
        </p:sp>
      </p:grpSp>
      <p:sp>
        <p:nvSpPr>
          <p:cNvPr id="97" name="Rectangle 96"/>
          <p:cNvSpPr/>
          <p:nvPr/>
        </p:nvSpPr>
        <p:spPr>
          <a:xfrm>
            <a:off x="0" y="3406277"/>
            <a:ext cx="12192000" cy="461665"/>
          </a:xfrm>
          <a:prstGeom prst="rect">
            <a:avLst/>
          </a:prstGeom>
          <a:solidFill>
            <a:schemeClr val="accent3">
              <a:lumMod val="75000"/>
            </a:schemeClr>
          </a:solidFill>
        </p:spPr>
        <p:txBody>
          <a:bodyPr wrap="square">
            <a:spAutoFit/>
          </a:bodyPr>
          <a:lstStyle/>
          <a:p>
            <a:r>
              <a:rPr lang="en-US" sz="2400" b="1" dirty="0">
                <a:solidFill>
                  <a:schemeClr val="bg1"/>
                </a:solidFill>
              </a:rPr>
              <a:t>	Fly ash conveying line Re-orientation for fine/ coarse ash evacuation</a:t>
            </a:r>
            <a:endParaRPr lang="en-US" b="1" dirty="0">
              <a:solidFill>
                <a:schemeClr val="bg1"/>
              </a:solidFill>
            </a:endParaRPr>
          </a:p>
        </p:txBody>
      </p:sp>
      <p:grpSp>
        <p:nvGrpSpPr>
          <p:cNvPr id="3" name="Group 63"/>
          <p:cNvGrpSpPr>
            <a:grpSpLocks noChangeAspect="1"/>
          </p:cNvGrpSpPr>
          <p:nvPr/>
        </p:nvGrpSpPr>
        <p:grpSpPr bwMode="auto">
          <a:xfrm>
            <a:off x="486133" y="4236119"/>
            <a:ext cx="10944224" cy="1996699"/>
            <a:chOff x="2757" y="4025"/>
            <a:chExt cx="5985" cy="1988"/>
          </a:xfrm>
        </p:grpSpPr>
        <p:sp>
          <p:nvSpPr>
            <p:cNvPr id="101" name="AutoShape 91"/>
            <p:cNvSpPr>
              <a:spLocks noChangeAspect="1" noChangeArrowheads="1" noTextEdit="1"/>
            </p:cNvSpPr>
            <p:nvPr/>
          </p:nvSpPr>
          <p:spPr bwMode="auto">
            <a:xfrm>
              <a:off x="2757" y="4025"/>
              <a:ext cx="5985" cy="195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AutoShape 90"/>
            <p:cNvSpPr>
              <a:spLocks noChangeArrowheads="1"/>
            </p:cNvSpPr>
            <p:nvPr/>
          </p:nvSpPr>
          <p:spPr bwMode="auto">
            <a:xfrm>
              <a:off x="3424" y="4074"/>
              <a:ext cx="986" cy="1472"/>
            </a:xfrm>
            <a:prstGeom prst="can">
              <a:avLst>
                <a:gd name="adj" fmla="val 37323"/>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SILO-5</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AutoShape 89"/>
            <p:cNvSpPr>
              <a:spLocks noChangeShapeType="1"/>
            </p:cNvSpPr>
            <p:nvPr/>
          </p:nvSpPr>
          <p:spPr bwMode="auto">
            <a:xfrm>
              <a:off x="3917" y="5546"/>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AutoShape 88"/>
            <p:cNvSpPr>
              <a:spLocks noChangeShapeType="1"/>
            </p:cNvSpPr>
            <p:nvPr/>
          </p:nvSpPr>
          <p:spPr bwMode="auto">
            <a:xfrm>
              <a:off x="3917" y="5546"/>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AutoShape 87"/>
            <p:cNvSpPr>
              <a:spLocks noChangeShapeType="1"/>
            </p:cNvSpPr>
            <p:nvPr/>
          </p:nvSpPr>
          <p:spPr bwMode="auto">
            <a:xfrm>
              <a:off x="3424" y="4810"/>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AutoShape 86"/>
            <p:cNvSpPr>
              <a:spLocks noChangeShapeType="1"/>
            </p:cNvSpPr>
            <p:nvPr/>
          </p:nvSpPr>
          <p:spPr bwMode="auto">
            <a:xfrm>
              <a:off x="3424" y="4810"/>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AutoShape 85"/>
            <p:cNvSpPr>
              <a:spLocks noChangeShapeType="1"/>
            </p:cNvSpPr>
            <p:nvPr/>
          </p:nvSpPr>
          <p:spPr bwMode="auto">
            <a:xfrm flipH="1" flipV="1">
              <a:off x="3445" y="5361"/>
              <a:ext cx="489" cy="582"/>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AutoShape 84"/>
            <p:cNvSpPr>
              <a:spLocks noChangeShapeType="1"/>
            </p:cNvSpPr>
            <p:nvPr/>
          </p:nvSpPr>
          <p:spPr bwMode="auto">
            <a:xfrm>
              <a:off x="3917" y="5546"/>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AutoShape 83"/>
            <p:cNvSpPr>
              <a:spLocks noChangeShapeType="1"/>
            </p:cNvSpPr>
            <p:nvPr/>
          </p:nvSpPr>
          <p:spPr bwMode="auto">
            <a:xfrm flipH="1">
              <a:off x="3934" y="5364"/>
              <a:ext cx="470" cy="574"/>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AutoShape 82"/>
            <p:cNvSpPr>
              <a:spLocks noChangeArrowheads="1"/>
            </p:cNvSpPr>
            <p:nvPr/>
          </p:nvSpPr>
          <p:spPr bwMode="auto">
            <a:xfrm>
              <a:off x="5618" y="4067"/>
              <a:ext cx="921" cy="1470"/>
            </a:xfrm>
            <a:prstGeom prst="can">
              <a:avLst>
                <a:gd name="adj" fmla="val 3990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SILO-6</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AutoShape 81"/>
            <p:cNvSpPr>
              <a:spLocks noChangeShapeType="1"/>
            </p:cNvSpPr>
            <p:nvPr/>
          </p:nvSpPr>
          <p:spPr bwMode="auto">
            <a:xfrm>
              <a:off x="6079" y="5537"/>
              <a:ext cx="1"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AutoShape 80"/>
            <p:cNvSpPr>
              <a:spLocks noChangeShapeType="1"/>
            </p:cNvSpPr>
            <p:nvPr/>
          </p:nvSpPr>
          <p:spPr bwMode="auto">
            <a:xfrm>
              <a:off x="5637" y="5333"/>
              <a:ext cx="500" cy="68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AutoShape 79"/>
            <p:cNvSpPr>
              <a:spLocks noChangeShapeType="1"/>
            </p:cNvSpPr>
            <p:nvPr/>
          </p:nvSpPr>
          <p:spPr bwMode="auto">
            <a:xfrm flipV="1">
              <a:off x="6140" y="5294"/>
              <a:ext cx="385" cy="68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AutoShape 78"/>
            <p:cNvSpPr>
              <a:spLocks noChangeArrowheads="1"/>
            </p:cNvSpPr>
            <p:nvPr/>
          </p:nvSpPr>
          <p:spPr bwMode="auto">
            <a:xfrm>
              <a:off x="7824" y="4067"/>
              <a:ext cx="910" cy="1471"/>
            </a:xfrm>
            <a:prstGeom prst="can">
              <a:avLst>
                <a:gd name="adj" fmla="val 40412"/>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SILO-7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AutoShape 77"/>
            <p:cNvSpPr>
              <a:spLocks noChangeShapeType="1"/>
            </p:cNvSpPr>
            <p:nvPr/>
          </p:nvSpPr>
          <p:spPr bwMode="auto">
            <a:xfrm>
              <a:off x="7846" y="5345"/>
              <a:ext cx="439" cy="52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AutoShape 76"/>
            <p:cNvSpPr>
              <a:spLocks noChangeShapeType="1"/>
            </p:cNvSpPr>
            <p:nvPr/>
          </p:nvSpPr>
          <p:spPr bwMode="auto">
            <a:xfrm flipH="1">
              <a:off x="8279" y="5301"/>
              <a:ext cx="450" cy="564"/>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AutoShape 75"/>
            <p:cNvSpPr>
              <a:spLocks noChangeShapeType="1"/>
            </p:cNvSpPr>
            <p:nvPr/>
          </p:nvSpPr>
          <p:spPr bwMode="auto">
            <a:xfrm flipH="1">
              <a:off x="2876" y="4367"/>
              <a:ext cx="548"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AutoShape 74"/>
            <p:cNvSpPr>
              <a:spLocks noChangeShapeType="1"/>
            </p:cNvSpPr>
            <p:nvPr/>
          </p:nvSpPr>
          <p:spPr bwMode="auto">
            <a:xfrm flipH="1">
              <a:off x="2876" y="4616"/>
              <a:ext cx="552"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WordArt 73"/>
            <p:cNvSpPr>
              <a:spLocks noChangeArrowheads="1" noChangeShapeType="1" noTextEdit="1"/>
            </p:cNvSpPr>
            <p:nvPr/>
          </p:nvSpPr>
          <p:spPr bwMode="auto">
            <a:xfrm>
              <a:off x="2770" y="4232"/>
              <a:ext cx="616" cy="10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5A</a:t>
              </a:r>
            </a:p>
          </p:txBody>
        </p:sp>
        <p:sp>
          <p:nvSpPr>
            <p:cNvPr id="120" name="WordArt 72"/>
            <p:cNvSpPr>
              <a:spLocks noChangeArrowheads="1" noChangeShapeType="1" noTextEdit="1"/>
            </p:cNvSpPr>
            <p:nvPr/>
          </p:nvSpPr>
          <p:spPr bwMode="auto">
            <a:xfrm>
              <a:off x="2788" y="4469"/>
              <a:ext cx="543" cy="33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6A</a:t>
              </a:r>
            </a:p>
            <a:p>
              <a:pPr algn="ctr" rtl="0">
                <a:buNone/>
              </a:pPr>
              <a:endPar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endParaRPr>
            </a:p>
          </p:txBody>
        </p:sp>
        <p:sp>
          <p:nvSpPr>
            <p:cNvPr id="122" name="WordArt 70"/>
            <p:cNvSpPr>
              <a:spLocks noChangeArrowheads="1" noChangeShapeType="1" noTextEdit="1"/>
            </p:cNvSpPr>
            <p:nvPr/>
          </p:nvSpPr>
          <p:spPr bwMode="auto">
            <a:xfrm>
              <a:off x="4727" y="4566"/>
              <a:ext cx="774" cy="31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dirty="0">
                  <a:ln w="9525">
                    <a:solidFill>
                      <a:srgbClr val="000000"/>
                    </a:solidFill>
                    <a:round/>
                    <a:headEnd/>
                    <a:tailEnd/>
                  </a:ln>
                  <a:solidFill>
                    <a:srgbClr val="FFFFFF"/>
                  </a:solidFill>
                  <a:latin typeface="Arial" panose="020B0604020202020204" pitchFamily="34" charset="0"/>
                  <a:cs typeface="Arial" panose="020B0604020202020204" pitchFamily="34" charset="0"/>
                </a:rPr>
                <a:t>FA LINE 7B </a:t>
              </a:r>
            </a:p>
            <a:p>
              <a:pPr algn="ctr" rtl="0">
                <a:buNone/>
              </a:pPr>
              <a:endPar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endParaRPr>
            </a:p>
          </p:txBody>
        </p:sp>
        <p:sp>
          <p:nvSpPr>
            <p:cNvPr id="123" name="AutoShape 69"/>
            <p:cNvSpPr>
              <a:spLocks noChangeShapeType="1"/>
            </p:cNvSpPr>
            <p:nvPr/>
          </p:nvSpPr>
          <p:spPr bwMode="auto">
            <a:xfrm flipH="1">
              <a:off x="5032" y="4443"/>
              <a:ext cx="586"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AutoShape 68"/>
            <p:cNvSpPr>
              <a:spLocks noChangeShapeType="1"/>
            </p:cNvSpPr>
            <p:nvPr/>
          </p:nvSpPr>
          <p:spPr bwMode="auto">
            <a:xfrm flipH="1">
              <a:off x="4695" y="4663"/>
              <a:ext cx="923" cy="4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AutoShape 67"/>
            <p:cNvSpPr>
              <a:spLocks noChangeShapeType="1"/>
            </p:cNvSpPr>
            <p:nvPr/>
          </p:nvSpPr>
          <p:spPr bwMode="auto">
            <a:xfrm flipH="1">
              <a:off x="7243" y="4309"/>
              <a:ext cx="591" cy="8"/>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AutoShape 66"/>
            <p:cNvSpPr>
              <a:spLocks noChangeShapeType="1"/>
            </p:cNvSpPr>
            <p:nvPr/>
          </p:nvSpPr>
          <p:spPr bwMode="auto">
            <a:xfrm flipH="1">
              <a:off x="7242" y="4575"/>
              <a:ext cx="592" cy="8"/>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WordArt 65"/>
            <p:cNvSpPr>
              <a:spLocks noChangeArrowheads="1" noChangeShapeType="1" noTextEdit="1"/>
            </p:cNvSpPr>
            <p:nvPr/>
          </p:nvSpPr>
          <p:spPr bwMode="auto">
            <a:xfrm>
              <a:off x="7189" y="4195"/>
              <a:ext cx="613" cy="11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 5B</a:t>
              </a:r>
            </a:p>
          </p:txBody>
        </p:sp>
        <p:sp>
          <p:nvSpPr>
            <p:cNvPr id="128" name="WordArt 64"/>
            <p:cNvSpPr>
              <a:spLocks noChangeArrowheads="1" noChangeShapeType="1" noTextEdit="1"/>
            </p:cNvSpPr>
            <p:nvPr/>
          </p:nvSpPr>
          <p:spPr bwMode="auto">
            <a:xfrm>
              <a:off x="7220" y="4617"/>
              <a:ext cx="550" cy="45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6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rPr>
                <a:t>FA LINE6B</a:t>
              </a:r>
            </a:p>
            <a:p>
              <a:pPr algn="ctr" rtl="0">
                <a:buNone/>
              </a:pPr>
              <a:endPar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endParaRPr>
            </a:p>
          </p:txBody>
        </p:sp>
      </p:grpSp>
      <p:sp>
        <p:nvSpPr>
          <p:cNvPr id="66" name="WordArt 70"/>
          <p:cNvSpPr>
            <a:spLocks noChangeArrowheads="1" noChangeShapeType="1" noTextEdit="1"/>
          </p:cNvSpPr>
          <p:nvPr/>
        </p:nvSpPr>
        <p:spPr bwMode="auto">
          <a:xfrm>
            <a:off x="4069442" y="4406106"/>
            <a:ext cx="1415343" cy="31829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800" kern="10" dirty="0">
                <a:ln w="9525">
                  <a:solidFill>
                    <a:srgbClr val="000000"/>
                  </a:solidFill>
                  <a:round/>
                  <a:headEnd/>
                  <a:tailEnd/>
                </a:ln>
                <a:solidFill>
                  <a:srgbClr val="FFFFFF"/>
                </a:solidFill>
                <a:latin typeface="Arial" panose="020B0604020202020204" pitchFamily="34" charset="0"/>
                <a:cs typeface="Arial" panose="020B0604020202020204" pitchFamily="34" charset="0"/>
              </a:rPr>
              <a:t>FA LINE 7A </a:t>
            </a:r>
          </a:p>
          <a:p>
            <a:pPr algn="ctr" rtl="0">
              <a:buNone/>
            </a:pPr>
            <a:endParaRPr lang="en-US" sz="800" kern="10" spc="0" dirty="0">
              <a:ln w="9525">
                <a:solidFill>
                  <a:srgbClr val="000000"/>
                </a:solidFill>
                <a:round/>
                <a:headEnd/>
                <a:tailEnd/>
              </a:ln>
              <a:solidFill>
                <a:srgbClr val="FFFFFF"/>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7B2D9A38-8893-410A-9691-20CCFFC6B070}"/>
              </a:ext>
            </a:extLst>
          </p:cNvPr>
          <p:cNvSpPr txBox="1"/>
          <p:nvPr/>
        </p:nvSpPr>
        <p:spPr>
          <a:xfrm>
            <a:off x="9707180" y="5127155"/>
            <a:ext cx="1845831" cy="400110"/>
          </a:xfrm>
          <a:prstGeom prst="rect">
            <a:avLst/>
          </a:prstGeom>
          <a:noFill/>
        </p:spPr>
        <p:txBody>
          <a:bodyPr wrap="square" rtlCol="0">
            <a:spAutoFit/>
          </a:bodyPr>
          <a:lstStyle/>
          <a:p>
            <a:r>
              <a:rPr lang="en-US" sz="2000" dirty="0">
                <a:highlight>
                  <a:srgbClr val="FF0000"/>
                </a:highlight>
              </a:rPr>
              <a:t>Coarse Ash Silo</a:t>
            </a:r>
            <a:endParaRPr lang="en-IN" sz="2000" dirty="0">
              <a:highlight>
                <a:srgbClr val="FF0000"/>
              </a:highlight>
            </a:endParaRPr>
          </a:p>
        </p:txBody>
      </p:sp>
      <p:sp>
        <p:nvSpPr>
          <p:cNvPr id="68" name="TextBox 67">
            <a:extLst>
              <a:ext uri="{FF2B5EF4-FFF2-40B4-BE49-F238E27FC236}">
                <a16:creationId xmlns="" xmlns:a16="http://schemas.microsoft.com/office/drawing/2014/main" id="{FD9CE989-DF55-403F-A8C7-5A130FB4FCC1}"/>
              </a:ext>
            </a:extLst>
          </p:cNvPr>
          <p:cNvSpPr txBox="1"/>
          <p:nvPr/>
        </p:nvSpPr>
        <p:spPr>
          <a:xfrm>
            <a:off x="1880731" y="5264906"/>
            <a:ext cx="1475121" cy="400110"/>
          </a:xfrm>
          <a:prstGeom prst="rect">
            <a:avLst/>
          </a:prstGeom>
          <a:noFill/>
        </p:spPr>
        <p:txBody>
          <a:bodyPr wrap="square" rtlCol="0">
            <a:spAutoFit/>
          </a:bodyPr>
          <a:lstStyle/>
          <a:p>
            <a:r>
              <a:rPr lang="en-US" sz="2000" dirty="0">
                <a:highlight>
                  <a:srgbClr val="00FF00"/>
                </a:highlight>
              </a:rPr>
              <a:t>Fine Ash Silo</a:t>
            </a:r>
            <a:endParaRPr lang="en-IN" sz="2000" dirty="0">
              <a:highlight>
                <a:srgbClr val="00FF00"/>
              </a:highlight>
            </a:endParaRPr>
          </a:p>
        </p:txBody>
      </p:sp>
    </p:spTree>
    <p:extLst>
      <p:ext uri="{BB962C8B-B14F-4D97-AF65-F5344CB8AC3E}">
        <p14:creationId xmlns="" xmlns:p14="http://schemas.microsoft.com/office/powerpoint/2010/main" val="233774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41123E6-CD95-4D51-B18A-963810106F86}"/>
              </a:ext>
            </a:extLst>
          </p:cNvPr>
          <p:cNvSpPr>
            <a:spLocks noGrp="1"/>
          </p:cNvSpPr>
          <p:nvPr>
            <p:ph type="sldNum" sz="quarter" idx="12"/>
          </p:nvPr>
        </p:nvSpPr>
        <p:spPr/>
        <p:txBody>
          <a:bodyPr/>
          <a:lstStyle/>
          <a:p>
            <a:fld id="{AE5DD854-67DA-4F7E-BBA9-F62F1C38A9CE}" type="slidenum">
              <a:rPr lang="en-US" smtClean="0"/>
              <a:pPr/>
              <a:t>11</a:t>
            </a:fld>
            <a:endParaRPr lang="en-US"/>
          </a:p>
        </p:txBody>
      </p:sp>
      <p:pic>
        <p:nvPicPr>
          <p:cNvPr id="4" name="Picture 3" descr="A close-up of a pipe system&#10;&#10;Description automatically generated">
            <a:extLst>
              <a:ext uri="{FF2B5EF4-FFF2-40B4-BE49-F238E27FC236}">
                <a16:creationId xmlns="" xmlns:a16="http://schemas.microsoft.com/office/drawing/2014/main" id="{9B764A43-BC9C-47F9-B883-71C859F86DE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13190" y="857251"/>
            <a:ext cx="4296150" cy="3829010"/>
          </a:xfrm>
          <a:prstGeom prst="rect">
            <a:avLst/>
          </a:prstGeom>
        </p:spPr>
      </p:pic>
      <p:pic>
        <p:nvPicPr>
          <p:cNvPr id="6" name="Picture 5" descr="A close-up of a machine&#10;&#10;Description automatically generated">
            <a:extLst>
              <a:ext uri="{FF2B5EF4-FFF2-40B4-BE49-F238E27FC236}">
                <a16:creationId xmlns="" xmlns:a16="http://schemas.microsoft.com/office/drawing/2014/main" id="{E39FD9E8-1267-4AEF-889F-C52C7A70D3A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857251"/>
            <a:ext cx="4010025" cy="3829010"/>
          </a:xfrm>
          <a:prstGeom prst="rect">
            <a:avLst/>
          </a:prstGeom>
        </p:spPr>
      </p:pic>
      <p:pic>
        <p:nvPicPr>
          <p:cNvPr id="8" name="Picture 7" descr="A metal pipe with a pole&#10;&#10;Description automatically generated with medium confidence">
            <a:extLst>
              <a:ext uri="{FF2B5EF4-FFF2-40B4-BE49-F238E27FC236}">
                <a16:creationId xmlns="" xmlns:a16="http://schemas.microsoft.com/office/drawing/2014/main" id="{758BAF13-2F6B-4AD3-B540-96581183A0C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713474" y="857251"/>
            <a:ext cx="3276004" cy="3829011"/>
          </a:xfrm>
          <a:prstGeom prst="rect">
            <a:avLst/>
          </a:prstGeom>
        </p:spPr>
      </p:pic>
      <p:sp>
        <p:nvSpPr>
          <p:cNvPr id="9" name="TextBox 8">
            <a:extLst>
              <a:ext uri="{FF2B5EF4-FFF2-40B4-BE49-F238E27FC236}">
                <a16:creationId xmlns="" xmlns:a16="http://schemas.microsoft.com/office/drawing/2014/main" id="{16C4DBC0-7D02-496A-855A-0CB6610DA7FF}"/>
              </a:ext>
            </a:extLst>
          </p:cNvPr>
          <p:cNvSpPr txBox="1"/>
          <p:nvPr/>
        </p:nvSpPr>
        <p:spPr>
          <a:xfrm>
            <a:off x="219075" y="4876800"/>
            <a:ext cx="1976503" cy="369332"/>
          </a:xfrm>
          <a:prstGeom prst="rect">
            <a:avLst/>
          </a:prstGeom>
          <a:noFill/>
        </p:spPr>
        <p:txBody>
          <a:bodyPr wrap="none" rtlCol="0">
            <a:spAutoFit/>
          </a:bodyPr>
          <a:lstStyle/>
          <a:p>
            <a:r>
              <a:rPr lang="en-US" dirty="0"/>
              <a:t>TAC Line below ALT</a:t>
            </a:r>
            <a:endParaRPr lang="en-IN" dirty="0"/>
          </a:p>
        </p:txBody>
      </p:sp>
      <p:sp>
        <p:nvSpPr>
          <p:cNvPr id="10" name="TextBox 9">
            <a:extLst>
              <a:ext uri="{FF2B5EF4-FFF2-40B4-BE49-F238E27FC236}">
                <a16:creationId xmlns="" xmlns:a16="http://schemas.microsoft.com/office/drawing/2014/main" id="{12D5ABFB-25FA-49C6-9472-6DDF2312540D}"/>
              </a:ext>
            </a:extLst>
          </p:cNvPr>
          <p:cNvSpPr txBox="1"/>
          <p:nvPr/>
        </p:nvSpPr>
        <p:spPr>
          <a:xfrm>
            <a:off x="5107748" y="4922321"/>
            <a:ext cx="1634358" cy="369332"/>
          </a:xfrm>
          <a:prstGeom prst="rect">
            <a:avLst/>
          </a:prstGeom>
          <a:noFill/>
        </p:spPr>
        <p:txBody>
          <a:bodyPr wrap="none" rtlCol="0">
            <a:spAutoFit/>
          </a:bodyPr>
          <a:lstStyle/>
          <a:p>
            <a:r>
              <a:rPr lang="en-US" dirty="0"/>
              <a:t>TAC Line At Silo</a:t>
            </a:r>
            <a:endParaRPr lang="en-IN" dirty="0"/>
          </a:p>
        </p:txBody>
      </p:sp>
      <p:sp>
        <p:nvSpPr>
          <p:cNvPr id="11" name="TextBox 10">
            <a:extLst>
              <a:ext uri="{FF2B5EF4-FFF2-40B4-BE49-F238E27FC236}">
                <a16:creationId xmlns="" xmlns:a16="http://schemas.microsoft.com/office/drawing/2014/main" id="{908830A2-D90C-4A76-AF94-BE98487C217F}"/>
              </a:ext>
            </a:extLst>
          </p:cNvPr>
          <p:cNvSpPr txBox="1"/>
          <p:nvPr/>
        </p:nvSpPr>
        <p:spPr>
          <a:xfrm>
            <a:off x="9363224" y="4876800"/>
            <a:ext cx="2023054" cy="369332"/>
          </a:xfrm>
          <a:prstGeom prst="rect">
            <a:avLst/>
          </a:prstGeom>
          <a:noFill/>
        </p:spPr>
        <p:txBody>
          <a:bodyPr wrap="none" rtlCol="0">
            <a:spAutoFit/>
          </a:bodyPr>
          <a:lstStyle/>
          <a:p>
            <a:r>
              <a:rPr lang="en-US" dirty="0"/>
              <a:t>TAC Line At Silo Top</a:t>
            </a:r>
            <a:endParaRPr lang="en-IN" dirty="0"/>
          </a:p>
        </p:txBody>
      </p:sp>
      <p:sp>
        <p:nvSpPr>
          <p:cNvPr id="12" name="TextBox 11">
            <a:extLst>
              <a:ext uri="{FF2B5EF4-FFF2-40B4-BE49-F238E27FC236}">
                <a16:creationId xmlns="" xmlns:a16="http://schemas.microsoft.com/office/drawing/2014/main" id="{F04EE706-6C1B-427C-A9CD-BE0BE96ED4BA}"/>
              </a:ext>
            </a:extLst>
          </p:cNvPr>
          <p:cNvSpPr txBox="1"/>
          <p:nvPr/>
        </p:nvSpPr>
        <p:spPr>
          <a:xfrm>
            <a:off x="219075" y="259959"/>
            <a:ext cx="9744075" cy="584775"/>
          </a:xfrm>
          <a:prstGeom prst="rect">
            <a:avLst/>
          </a:prstGeom>
          <a:noFill/>
        </p:spPr>
        <p:txBody>
          <a:bodyPr wrap="square" rtlCol="0">
            <a:spAutoFit/>
          </a:bodyPr>
          <a:lstStyle/>
          <a:p>
            <a:r>
              <a:rPr lang="en-US" sz="3200" b="1" dirty="0">
                <a:solidFill>
                  <a:schemeClr val="bg1"/>
                </a:solidFill>
                <a:latin typeface="Tw Cen MT" panose="020B0602020104020603" pitchFamily="34" charset="0"/>
                <a:ea typeface="Verdana" panose="020B0604030504040204" pitchFamily="34" charset="0"/>
                <a:cs typeface="+mj-cs"/>
              </a:rPr>
              <a:t>TAC Line Layout at different Position</a:t>
            </a:r>
            <a:endParaRPr lang="en-IN" sz="3200" b="1" dirty="0">
              <a:solidFill>
                <a:schemeClr val="bg1"/>
              </a:solidFill>
              <a:latin typeface="Tw Cen MT" panose="020B0602020104020603" pitchFamily="34" charset="0"/>
              <a:ea typeface="Verdana" panose="020B0604030504040204" pitchFamily="34" charset="0"/>
              <a:cs typeface="+mj-cs"/>
            </a:endParaRPr>
          </a:p>
        </p:txBody>
      </p:sp>
    </p:spTree>
    <p:extLst>
      <p:ext uri="{BB962C8B-B14F-4D97-AF65-F5344CB8AC3E}">
        <p14:creationId xmlns="" xmlns:p14="http://schemas.microsoft.com/office/powerpoint/2010/main" val="269784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4380"/>
            <a:ext cx="10058399" cy="57150"/>
          </a:xfrm>
        </p:spPr>
        <p:txBody>
          <a:bodyPr>
            <a:normAutofit fontScale="90000"/>
          </a:bodyPr>
          <a:lstStyle/>
          <a:p>
            <a:pPr algn="ctr"/>
            <a:r>
              <a:rPr lang="en-US" b="1" dirty="0"/>
              <a:t/>
            </a:r>
            <a:br>
              <a:rPr lang="en-US" b="1" dirty="0"/>
            </a:br>
            <a:r>
              <a:rPr lang="en-US" b="1" dirty="0"/>
              <a:t>Coarse &amp; fine ash selection of ESP hoppers</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512196" y="933822"/>
            <a:ext cx="4949190" cy="945171"/>
          </a:xfrm>
        </p:spPr>
        <p:txBody>
          <a:bodyPr>
            <a:normAutofit/>
          </a:bodyPr>
          <a:lstStyle/>
          <a:p>
            <a:pPr>
              <a:buFont typeface="Wingdings" pitchFamily="2" charset="2"/>
              <a:buChar char="Ø"/>
            </a:pPr>
            <a:r>
              <a:rPr lang="en-US" sz="2000" b="1" dirty="0">
                <a:solidFill>
                  <a:srgbClr val="FF0000"/>
                </a:solidFill>
                <a:latin typeface="Calibri" pitchFamily="34" charset="0"/>
                <a:cs typeface="Calibri" pitchFamily="34" charset="0"/>
              </a:rPr>
              <a:t>COARSE ASH SELECTION : B, D, E PASS</a:t>
            </a:r>
          </a:p>
          <a:p>
            <a:pPr>
              <a:buFont typeface="Wingdings" pitchFamily="2" charset="2"/>
              <a:buChar char="Ø"/>
            </a:pPr>
            <a:r>
              <a:rPr lang="en-US" sz="2000" b="1" dirty="0">
                <a:solidFill>
                  <a:srgbClr val="FF0000"/>
                </a:solidFill>
                <a:latin typeface="Calibri" pitchFamily="34" charset="0"/>
                <a:cs typeface="Calibri" pitchFamily="34" charset="0"/>
              </a:rPr>
              <a:t>FINE ASH SELCTION         :  A, C PASS</a:t>
            </a:r>
          </a:p>
        </p:txBody>
      </p:sp>
      <p:pic>
        <p:nvPicPr>
          <p:cNvPr id="6" name="Picture 5" descr="ESP PASSES.png"/>
          <p:cNvPicPr>
            <a:picLocks noChangeAspect="1"/>
          </p:cNvPicPr>
          <p:nvPr/>
        </p:nvPicPr>
        <p:blipFill>
          <a:blip r:embed="rId2" cstate="print"/>
          <a:stretch>
            <a:fillRect/>
          </a:stretch>
        </p:blipFill>
        <p:spPr>
          <a:xfrm>
            <a:off x="211467" y="1691640"/>
            <a:ext cx="8346910" cy="4411980"/>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8721369" y="1632682"/>
            <a:ext cx="3196654" cy="4352925"/>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105323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Particle Size Distribution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4661" y="1076863"/>
            <a:ext cx="5897366" cy="4958509"/>
          </a:xfrm>
          <a:prstGeom prst="rect">
            <a:avLst/>
          </a:prstGeom>
          <a:noFill/>
          <a:ln w="28575">
            <a:solidFill>
              <a:schemeClr val="bg2">
                <a:lumMod val="50000"/>
              </a:schemeClr>
            </a:solid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287784" y="1092913"/>
            <a:ext cx="5770651" cy="4979114"/>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351046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Coarse &amp; Fine Ash Cycle Sequence</a:t>
            </a:r>
            <a:endParaRPr lang="en-US" dirty="0"/>
          </a:p>
        </p:txBody>
      </p:sp>
      <p:sp>
        <p:nvSpPr>
          <p:cNvPr id="5" name="Rectangle 4">
            <a:extLst>
              <a:ext uri="{FF2B5EF4-FFF2-40B4-BE49-F238E27FC236}">
                <a16:creationId xmlns="" xmlns:a16="http://schemas.microsoft.com/office/drawing/2014/main" id="{0B9F9C1F-2443-4F2B-8696-2C4D90AB9BA0}"/>
              </a:ext>
            </a:extLst>
          </p:cNvPr>
          <p:cNvSpPr/>
          <p:nvPr/>
        </p:nvSpPr>
        <p:spPr>
          <a:xfrm>
            <a:off x="457200" y="952500"/>
            <a:ext cx="11289390" cy="531495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2400" b="1" dirty="0">
                <a:solidFill>
                  <a:schemeClr val="bg1"/>
                </a:solidFill>
                <a:latin typeface="Calibri" pitchFamily="34" charset="0"/>
                <a:cs typeface="Calibri" pitchFamily="34" charset="0"/>
              </a:rPr>
              <a:t>Coarse Selection :- B,D, E – All 3 Buffer Hoppers selected together; Duration of evacuation – 20 </a:t>
            </a:r>
            <a:r>
              <a:rPr lang="en-US" sz="2400" b="1" dirty="0" err="1">
                <a:solidFill>
                  <a:schemeClr val="bg1"/>
                </a:solidFill>
                <a:latin typeface="Calibri" pitchFamily="34" charset="0"/>
                <a:cs typeface="Calibri" pitchFamily="34" charset="0"/>
              </a:rPr>
              <a:t>Mins</a:t>
            </a:r>
            <a:r>
              <a:rPr lang="en-US" sz="2400" b="1" dirty="0">
                <a:solidFill>
                  <a:schemeClr val="bg1"/>
                </a:solidFill>
                <a:latin typeface="Calibri" pitchFamily="34" charset="0"/>
                <a:cs typeface="Calibri" pitchFamily="34" charset="0"/>
              </a:rPr>
              <a:t> for Single Hopper; So for 06 hoppers  total duration = 120 </a:t>
            </a:r>
            <a:r>
              <a:rPr lang="en-US" sz="2400" b="1" dirty="0" err="1">
                <a:solidFill>
                  <a:schemeClr val="bg1"/>
                </a:solidFill>
                <a:latin typeface="Calibri" pitchFamily="34" charset="0"/>
                <a:cs typeface="Calibri" pitchFamily="34" charset="0"/>
              </a:rPr>
              <a:t>Mins</a:t>
            </a:r>
            <a:r>
              <a:rPr lang="en-US" sz="2400" b="1" dirty="0">
                <a:solidFill>
                  <a:schemeClr val="bg1"/>
                </a:solidFill>
                <a:latin typeface="Calibri" pitchFamily="34" charset="0"/>
                <a:cs typeface="Calibri" pitchFamily="34" charset="0"/>
              </a:rPr>
              <a:t>; (Coal Flow - 450TPH)</a:t>
            </a:r>
          </a:p>
          <a:p>
            <a:pPr>
              <a:buFont typeface="Wingdings" pitchFamily="2" charset="2"/>
              <a:buChar char="Ø"/>
            </a:pPr>
            <a:endParaRPr lang="en-US" sz="2400" b="1" dirty="0">
              <a:solidFill>
                <a:schemeClr val="bg1"/>
              </a:solidFill>
              <a:latin typeface="Calibri" pitchFamily="34" charset="0"/>
              <a:cs typeface="Calibri" pitchFamily="34" charset="0"/>
            </a:endParaRPr>
          </a:p>
          <a:p>
            <a:pPr>
              <a:buFont typeface="Wingdings" pitchFamily="2" charset="2"/>
              <a:buChar char="Ø"/>
            </a:pPr>
            <a:r>
              <a:rPr lang="en-US" sz="2400" b="1" dirty="0">
                <a:solidFill>
                  <a:schemeClr val="bg1"/>
                </a:solidFill>
                <a:latin typeface="Calibri" pitchFamily="34" charset="0"/>
                <a:cs typeface="Calibri" pitchFamily="34" charset="0"/>
              </a:rPr>
              <a:t>Next Flushing :- No ESP Hopper Selection; Only any branch Selection (Vacuum Conveying Line); Complete conveying line clear; Duration – 30 </a:t>
            </a:r>
            <a:r>
              <a:rPr lang="en-US" sz="2400" b="1" dirty="0" err="1">
                <a:solidFill>
                  <a:schemeClr val="bg1"/>
                </a:solidFill>
                <a:latin typeface="Calibri" pitchFamily="34" charset="0"/>
                <a:cs typeface="Calibri" pitchFamily="34" charset="0"/>
              </a:rPr>
              <a:t>Mins</a:t>
            </a:r>
            <a:r>
              <a:rPr lang="en-US" sz="2400" b="1" dirty="0">
                <a:solidFill>
                  <a:schemeClr val="bg1"/>
                </a:solidFill>
                <a:latin typeface="Calibri" pitchFamily="34" charset="0"/>
                <a:cs typeface="Calibri" pitchFamily="34" charset="0"/>
              </a:rPr>
              <a:t>;</a:t>
            </a:r>
          </a:p>
          <a:p>
            <a:pPr>
              <a:buFont typeface="Wingdings" pitchFamily="2" charset="2"/>
              <a:buChar char="Ø"/>
            </a:pPr>
            <a:endParaRPr lang="en-US" sz="2400" b="1" dirty="0">
              <a:solidFill>
                <a:schemeClr val="bg1"/>
              </a:solidFill>
              <a:latin typeface="Calibri" pitchFamily="34" charset="0"/>
              <a:cs typeface="Calibri" pitchFamily="34" charset="0"/>
            </a:endParaRPr>
          </a:p>
          <a:p>
            <a:pPr>
              <a:buFont typeface="Wingdings" pitchFamily="2" charset="2"/>
              <a:buChar char="Ø"/>
            </a:pPr>
            <a:r>
              <a:rPr lang="en-US" sz="2400" b="1" dirty="0">
                <a:solidFill>
                  <a:schemeClr val="bg1"/>
                </a:solidFill>
                <a:latin typeface="Calibri" pitchFamily="34" charset="0"/>
                <a:cs typeface="Calibri" pitchFamily="34" charset="0"/>
              </a:rPr>
              <a:t> Fine Ash:- A,C – Front 2 hoppers are bypassed &amp; Hopper No. 3-10 selected from PLC System; Duration of Operation for 32 Hoppers </a:t>
            </a:r>
            <a:r>
              <a:rPr lang="en-US" sz="2400" b="1" dirty="0" err="1">
                <a:solidFill>
                  <a:schemeClr val="bg1"/>
                </a:solidFill>
                <a:latin typeface="Calibri" pitchFamily="34" charset="0"/>
                <a:cs typeface="Calibri" pitchFamily="34" charset="0"/>
              </a:rPr>
              <a:t>upto</a:t>
            </a:r>
            <a:r>
              <a:rPr lang="en-US" sz="2400" b="1" dirty="0">
                <a:solidFill>
                  <a:schemeClr val="bg1"/>
                </a:solidFill>
                <a:latin typeface="Calibri" pitchFamily="34" charset="0"/>
                <a:cs typeface="Calibri" pitchFamily="34" charset="0"/>
              </a:rPr>
              <a:t> 1:30 Hrs;  (A,C fine mode in simultaneous operation when B, D, E in Coarse mode </a:t>
            </a:r>
            <a:r>
              <a:rPr lang="en-US" sz="2400" b="1" dirty="0" err="1">
                <a:solidFill>
                  <a:schemeClr val="bg1"/>
                </a:solidFill>
                <a:latin typeface="Calibri" pitchFamily="34" charset="0"/>
                <a:cs typeface="Calibri" pitchFamily="34" charset="0"/>
              </a:rPr>
              <a:t>upto</a:t>
            </a:r>
            <a:r>
              <a:rPr lang="en-US" sz="2400" b="1" dirty="0">
                <a:solidFill>
                  <a:schemeClr val="bg1"/>
                </a:solidFill>
                <a:latin typeface="Calibri" pitchFamily="34" charset="0"/>
                <a:cs typeface="Calibri" pitchFamily="34" charset="0"/>
              </a:rPr>
              <a:t> 1:30 Hrs;)</a:t>
            </a:r>
          </a:p>
          <a:p>
            <a:pPr>
              <a:buFont typeface="Wingdings" pitchFamily="2" charset="2"/>
              <a:buChar char="Ø"/>
            </a:pPr>
            <a:endParaRPr lang="en-US" sz="2400" b="1" dirty="0">
              <a:solidFill>
                <a:schemeClr val="bg1"/>
              </a:solidFill>
              <a:latin typeface="Calibri" pitchFamily="34" charset="0"/>
              <a:cs typeface="Calibri" pitchFamily="34" charset="0"/>
            </a:endParaRPr>
          </a:p>
          <a:p>
            <a:pPr>
              <a:buFont typeface="Wingdings" pitchFamily="2" charset="2"/>
              <a:buChar char="Ø"/>
            </a:pPr>
            <a:r>
              <a:rPr lang="en-US" sz="2400" b="1" dirty="0">
                <a:solidFill>
                  <a:schemeClr val="bg1"/>
                </a:solidFill>
                <a:latin typeface="Calibri" pitchFamily="34" charset="0"/>
                <a:cs typeface="Calibri" pitchFamily="34" charset="0"/>
              </a:rPr>
              <a:t>Then Coarse of A,C, E – Duration -  120 Mins; </a:t>
            </a:r>
          </a:p>
          <a:p>
            <a:pPr>
              <a:buFont typeface="Wingdings" pitchFamily="2" charset="2"/>
              <a:buChar char="Ø"/>
            </a:pPr>
            <a:endParaRPr lang="en-US" sz="2400" b="1" dirty="0">
              <a:solidFill>
                <a:schemeClr val="bg1"/>
              </a:solidFill>
              <a:latin typeface="Calibri" pitchFamily="34" charset="0"/>
              <a:cs typeface="Calibri" pitchFamily="34" charset="0"/>
            </a:endParaRPr>
          </a:p>
          <a:p>
            <a:r>
              <a:rPr lang="en-US" sz="2400" b="1" dirty="0">
                <a:solidFill>
                  <a:schemeClr val="bg1"/>
                </a:solidFill>
                <a:latin typeface="Calibri" pitchFamily="34" charset="0"/>
                <a:cs typeface="Calibri" pitchFamily="34" charset="0"/>
              </a:rPr>
              <a:t>(Flushing time 30 </a:t>
            </a:r>
            <a:r>
              <a:rPr lang="en-US" sz="2400" b="1" dirty="0" err="1">
                <a:solidFill>
                  <a:schemeClr val="bg1"/>
                </a:solidFill>
                <a:latin typeface="Calibri" pitchFamily="34" charset="0"/>
                <a:cs typeface="Calibri" pitchFamily="34" charset="0"/>
              </a:rPr>
              <a:t>Mins</a:t>
            </a:r>
            <a:r>
              <a:rPr lang="en-US" sz="2400" b="1" dirty="0">
                <a:solidFill>
                  <a:schemeClr val="bg1"/>
                </a:solidFill>
                <a:latin typeface="Calibri" pitchFamily="34" charset="0"/>
                <a:cs typeface="Calibri" pitchFamily="34" charset="0"/>
              </a:rPr>
              <a:t> required when Coarse to Fine is changed)</a:t>
            </a:r>
            <a:endParaRPr lang="en-US" sz="3200" b="1"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105323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smtClean="0"/>
              <a:t>Running Hours of Coarse &amp; Fine Ash</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32157" y="1342918"/>
            <a:ext cx="11163300" cy="4451708"/>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1053237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 xmlns:a14="http://schemas.microsoft.com/office/drawing/2010/main" val="0"/>
              </a:ext>
            </a:extLst>
          </a:blip>
          <a:stretch>
            <a:fillRect/>
          </a:stretch>
        </p:blipFill>
        <p:spPr>
          <a:xfrm>
            <a:off x="354330" y="1374544"/>
            <a:ext cx="11275695" cy="3883256"/>
          </a:xfrm>
          <a:prstGeom prst="rect">
            <a:avLst/>
          </a:prstGeom>
        </p:spPr>
      </p:pic>
      <p:sp>
        <p:nvSpPr>
          <p:cNvPr id="2049" name="Rectangle 1"/>
          <p:cNvSpPr>
            <a:spLocks noChangeArrowheads="1"/>
          </p:cNvSpPr>
          <p:nvPr/>
        </p:nvSpPr>
        <p:spPr bwMode="auto">
          <a:xfrm>
            <a:off x="0" y="320040"/>
            <a:ext cx="1003554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Calibri" pitchFamily="34" charset="0"/>
                <a:ea typeface="Times New Roman" pitchFamily="18" charset="0"/>
                <a:cs typeface="Times New Roman" pitchFamily="18" charset="0"/>
              </a:rPr>
              <a:t>Air lock vessel selection for coarse and fine ash  </a:t>
            </a:r>
            <a:endParaRPr kumimoji="0" lang="en-US" sz="3600" b="0" i="0" u="none" strike="noStrike" cap="none" normalizeH="0" baseline="0" dirty="0">
              <a:ln>
                <a:noFill/>
              </a:ln>
              <a:solidFill>
                <a:schemeClr val="bg1"/>
              </a:solidFill>
              <a:effectLst/>
              <a:latin typeface="Arial" pitchFamily="34" charset="0"/>
              <a:cs typeface="Arial" pitchFamily="34" charset="0"/>
            </a:endParaRPr>
          </a:p>
        </p:txBody>
      </p:sp>
    </p:spTree>
    <p:extLst>
      <p:ext uri="{BB962C8B-B14F-4D97-AF65-F5344CB8AC3E}">
        <p14:creationId xmlns="" xmlns:p14="http://schemas.microsoft.com/office/powerpoint/2010/main" val="179236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SOP</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356189" y="1006868"/>
            <a:ext cx="5147353" cy="5260368"/>
          </a:xfrm>
          <a:prstGeom prst="rect">
            <a:avLst/>
          </a:prstGeom>
          <a:noFill/>
          <a:ln w="28575">
            <a:solidFill>
              <a:schemeClr val="bg2">
                <a:lumMod val="50000"/>
              </a:schemeClr>
            </a:solid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876896" y="1619733"/>
            <a:ext cx="3900695" cy="4174891"/>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105323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Challenges Faced in Ash Evacuation</a:t>
            </a:r>
            <a:endParaRPr lang="en-US" dirty="0"/>
          </a:p>
        </p:txBody>
      </p:sp>
      <p:sp>
        <p:nvSpPr>
          <p:cNvPr id="3" name="Content Placeholder 2"/>
          <p:cNvSpPr>
            <a:spLocks noGrp="1"/>
          </p:cNvSpPr>
          <p:nvPr>
            <p:ph idx="1"/>
          </p:nvPr>
        </p:nvSpPr>
        <p:spPr>
          <a:xfrm>
            <a:off x="718930" y="1055078"/>
            <a:ext cx="10515600" cy="5265712"/>
          </a:xfrm>
        </p:spPr>
        <p:txBody>
          <a:bodyPr>
            <a:normAutofit fontScale="77500" lnSpcReduction="20000"/>
          </a:bodyPr>
          <a:lstStyle/>
          <a:p>
            <a:pPr marL="0" indent="0" algn="just">
              <a:lnSpc>
                <a:spcPct val="150000"/>
              </a:lnSpc>
              <a:buNone/>
            </a:pPr>
            <a:r>
              <a:rPr kumimoji="0" lang="en-US" sz="2800" b="0" i="0" u="none" strike="noStrike" kern="1200" cap="none" spc="0" normalizeH="0" baseline="0" noProof="0" dirty="0">
                <a:ln>
                  <a:noFill/>
                </a:ln>
                <a:solidFill>
                  <a:schemeClr val="tx1"/>
                </a:solidFill>
                <a:effectLst/>
                <a:uLnTx/>
                <a:uFillTx/>
                <a:latin typeface="Arial" pitchFamily="34" charset="0"/>
                <a:ea typeface="Verdana" panose="020B0604030504040204" pitchFamily="34" charset="0"/>
                <a:cs typeface="Arial" pitchFamily="34" charset="0"/>
              </a:rPr>
              <a:t>System was designed to evacuate both coarse ash and fine ash mixed, which resulted in less wear and tear on the system. However, when coarse ash and fine ash were separated and evacuated separately various challenges were faced.</a:t>
            </a:r>
          </a:p>
          <a:p>
            <a:pPr lvl="0" algn="just">
              <a:lnSpc>
                <a:spcPct val="150000"/>
              </a:lnSpc>
              <a:buFont typeface="Wingdings" pitchFamily="2" charset="2"/>
              <a:buChar char="Ø"/>
            </a:pPr>
            <a:r>
              <a:rPr lang="en-US" sz="2600" dirty="0">
                <a:latin typeface="Arial" pitchFamily="34" charset="0"/>
                <a:cs typeface="Arial" pitchFamily="34" charset="0"/>
              </a:rPr>
              <a:t>Clogging in the conveying system </a:t>
            </a:r>
          </a:p>
          <a:p>
            <a:pPr lvl="0" algn="just">
              <a:lnSpc>
                <a:spcPct val="150000"/>
              </a:lnSpc>
              <a:buFont typeface="Wingdings" pitchFamily="2" charset="2"/>
              <a:buChar char="Ø"/>
            </a:pPr>
            <a:r>
              <a:rPr lang="en-US" sz="2600" dirty="0">
                <a:latin typeface="Arial" pitchFamily="34" charset="0"/>
                <a:cs typeface="Arial" pitchFamily="34" charset="0"/>
              </a:rPr>
              <a:t>Dust emissions due to line leakages</a:t>
            </a:r>
          </a:p>
          <a:p>
            <a:pPr lvl="0" algn="just">
              <a:lnSpc>
                <a:spcPct val="150000"/>
              </a:lnSpc>
              <a:buFont typeface="Wingdings" pitchFamily="2" charset="2"/>
              <a:buChar char="Ø"/>
            </a:pPr>
            <a:r>
              <a:rPr lang="en-US" sz="2600" dirty="0">
                <a:latin typeface="Arial" pitchFamily="34" charset="0"/>
                <a:cs typeface="Arial" pitchFamily="34" charset="0"/>
              </a:rPr>
              <a:t>Wear and tear to the air lock vessels</a:t>
            </a:r>
          </a:p>
          <a:p>
            <a:pPr lvl="0" algn="just">
              <a:lnSpc>
                <a:spcPct val="150000"/>
              </a:lnSpc>
              <a:buFont typeface="Wingdings" pitchFamily="2" charset="2"/>
              <a:buChar char="Ø"/>
            </a:pPr>
            <a:r>
              <a:rPr lang="en-US" sz="2600" dirty="0">
                <a:latin typeface="Arial" pitchFamily="34" charset="0"/>
                <a:cs typeface="Arial" pitchFamily="34" charset="0"/>
              </a:rPr>
              <a:t>Silo level high</a:t>
            </a:r>
          </a:p>
          <a:p>
            <a:pPr lvl="0" algn="just">
              <a:lnSpc>
                <a:spcPct val="150000"/>
              </a:lnSpc>
              <a:buFont typeface="Wingdings" pitchFamily="2" charset="2"/>
              <a:buChar char="Ø"/>
            </a:pPr>
            <a:r>
              <a:rPr lang="en-US" sz="2600" dirty="0">
                <a:latin typeface="Arial" pitchFamily="34" charset="0"/>
                <a:cs typeface="Arial" pitchFamily="34" charset="0"/>
              </a:rPr>
              <a:t>Air lock vessels are not doing proper discharge due to high density of coarse ash </a:t>
            </a:r>
          </a:p>
          <a:p>
            <a:pPr lvl="0" algn="just">
              <a:lnSpc>
                <a:spcPct val="150000"/>
              </a:lnSpc>
              <a:buFont typeface="Wingdings" pitchFamily="2" charset="2"/>
              <a:buChar char="Ø"/>
            </a:pPr>
            <a:r>
              <a:rPr lang="en-US" sz="2600" dirty="0">
                <a:latin typeface="Arial" pitchFamily="34" charset="0"/>
                <a:cs typeface="Arial" pitchFamily="34" charset="0"/>
              </a:rPr>
              <a:t>Increase in Cycle time of evacuation</a:t>
            </a:r>
          </a:p>
          <a:p>
            <a:pPr lvl="0" algn="just">
              <a:lnSpc>
                <a:spcPct val="150000"/>
              </a:lnSpc>
              <a:buFont typeface="Wingdings" pitchFamily="2" charset="2"/>
              <a:buChar char="Ø"/>
            </a:pPr>
            <a:r>
              <a:rPr lang="en-US" sz="2600" dirty="0">
                <a:latin typeface="Arial" pitchFamily="34" charset="0"/>
                <a:cs typeface="Arial" pitchFamily="34" charset="0"/>
              </a:rPr>
              <a:t>Evacuation done in manual mode</a:t>
            </a:r>
          </a:p>
          <a:p>
            <a:endParaRPr lang="en-US" dirty="0"/>
          </a:p>
        </p:txBody>
      </p:sp>
    </p:spTree>
    <p:extLst>
      <p:ext uri="{BB962C8B-B14F-4D97-AF65-F5344CB8AC3E}">
        <p14:creationId xmlns="" xmlns:p14="http://schemas.microsoft.com/office/powerpoint/2010/main" val="122475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Conveying Pressure during Evacuation</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56780" y="1203201"/>
            <a:ext cx="5057775" cy="4143375"/>
          </a:xfrm>
          <a:prstGeom prst="rect">
            <a:avLst/>
          </a:prstGeom>
          <a:noFill/>
          <a:ln w="28575">
            <a:solidFill>
              <a:schemeClr val="bg2">
                <a:lumMod val="50000"/>
              </a:schemeClr>
            </a:solid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6301002" y="1211229"/>
            <a:ext cx="5343525" cy="4086225"/>
          </a:xfrm>
          <a:prstGeom prst="rect">
            <a:avLst/>
          </a:prstGeom>
          <a:noFill/>
          <a:ln w="28575">
            <a:solidFill>
              <a:schemeClr val="bg2">
                <a:lumMod val="50000"/>
              </a:schemeClr>
            </a:solidFill>
            <a:miter lim="800000"/>
            <a:headEnd/>
            <a:tailEnd/>
          </a:ln>
          <a:effectLst/>
        </p:spPr>
      </p:pic>
      <p:sp>
        <p:nvSpPr>
          <p:cNvPr id="7" name="Rectangle 6">
            <a:extLst>
              <a:ext uri="{FF2B5EF4-FFF2-40B4-BE49-F238E27FC236}">
                <a16:creationId xmlns="" xmlns:a16="http://schemas.microsoft.com/office/drawing/2014/main" id="{B1C15316-722F-4500-95C8-03D75C8DE58A}"/>
              </a:ext>
            </a:extLst>
          </p:cNvPr>
          <p:cNvSpPr/>
          <p:nvPr/>
        </p:nvSpPr>
        <p:spPr>
          <a:xfrm>
            <a:off x="852750" y="5528623"/>
            <a:ext cx="4478891" cy="46672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Calibri" pitchFamily="34" charset="0"/>
                <a:ea typeface="+mn-ea"/>
                <a:cs typeface="Calibri" pitchFamily="34" charset="0"/>
              </a:rPr>
              <a:t>Pressure line Graph of Coarse Ash Conveying</a:t>
            </a:r>
            <a:endParaRPr kumimoji="0" lang="en-US" sz="1800" b="1" i="0" u="none" strike="noStrike" kern="1200" cap="none" spc="0" normalizeH="0" baseline="0" noProof="0" dirty="0">
              <a:ln>
                <a:noFill/>
              </a:ln>
              <a:solidFill>
                <a:prstClr val="white"/>
              </a:solidFill>
              <a:effectLst/>
              <a:uLnTx/>
              <a:uFillTx/>
              <a:latin typeface="Calibri" pitchFamily="34" charset="0"/>
              <a:ea typeface="+mn-ea"/>
              <a:cs typeface="Calibri" pitchFamily="34" charset="0"/>
            </a:endParaRPr>
          </a:p>
        </p:txBody>
      </p:sp>
      <p:sp>
        <p:nvSpPr>
          <p:cNvPr id="9" name="Rectangle 8">
            <a:extLst>
              <a:ext uri="{FF2B5EF4-FFF2-40B4-BE49-F238E27FC236}">
                <a16:creationId xmlns="" xmlns:a16="http://schemas.microsoft.com/office/drawing/2014/main" id="{B1C15316-722F-4500-95C8-03D75C8DE58A}"/>
              </a:ext>
            </a:extLst>
          </p:cNvPr>
          <p:cNvSpPr/>
          <p:nvPr/>
        </p:nvSpPr>
        <p:spPr>
          <a:xfrm>
            <a:off x="6573744" y="5537185"/>
            <a:ext cx="4478891" cy="46672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Calibri" pitchFamily="34" charset="0"/>
                <a:ea typeface="+mn-ea"/>
                <a:cs typeface="Calibri" pitchFamily="34" charset="0"/>
              </a:rPr>
              <a:t>Pressure line Graph of Fine Ash Conveying</a:t>
            </a:r>
            <a:endParaRPr kumimoji="0" lang="en-US" sz="1800" b="1" i="0" u="none" strike="noStrike" kern="1200" cap="none" spc="0" normalizeH="0" baseline="0" noProof="0" dirty="0">
              <a:ln>
                <a:noFill/>
              </a:ln>
              <a:solidFill>
                <a:prstClr val="white"/>
              </a:solidFill>
              <a:effectLst/>
              <a:uLnTx/>
              <a:uFillTx/>
              <a:latin typeface="Calibri" pitchFamily="34" charset="0"/>
              <a:ea typeface="+mn-ea"/>
              <a:cs typeface="Calibri" pitchFamily="34" charset="0"/>
            </a:endParaRPr>
          </a:p>
        </p:txBody>
      </p:sp>
    </p:spTree>
    <p:extLst>
      <p:ext uri="{BB962C8B-B14F-4D97-AF65-F5344CB8AC3E}">
        <p14:creationId xmlns="" xmlns:p14="http://schemas.microsoft.com/office/powerpoint/2010/main" val="152700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Arial Rounded MT Bold" pitchFamily="34" charset="0"/>
              </a:rPr>
              <a:t>Changing value with Simple Innovative measure </a:t>
            </a:r>
            <a:endParaRPr lang="en-US" sz="2800" dirty="0">
              <a:solidFill>
                <a:schemeClr val="bg1"/>
              </a:solidFill>
              <a:latin typeface="Arial Rounded MT Bold" pitchFamily="34" charset="0"/>
            </a:endParaRPr>
          </a:p>
        </p:txBody>
      </p:sp>
      <p:sp>
        <p:nvSpPr>
          <p:cNvPr id="5" name="Rectangle 4">
            <a:extLst>
              <a:ext uri="{FF2B5EF4-FFF2-40B4-BE49-F238E27FC236}">
                <a16:creationId xmlns="" xmlns:a16="http://schemas.microsoft.com/office/drawing/2014/main" id="{3A86EB31-BE65-41C3-AEBB-F1C86138F4CE}"/>
              </a:ext>
            </a:extLst>
          </p:cNvPr>
          <p:cNvSpPr/>
          <p:nvPr/>
        </p:nvSpPr>
        <p:spPr>
          <a:xfrm>
            <a:off x="534260" y="3482935"/>
            <a:ext cx="3770616" cy="50343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IN" sz="2400" b="1" dirty="0">
                <a:solidFill>
                  <a:schemeClr val="bg1"/>
                </a:solidFill>
                <a:latin typeface="Calibri" pitchFamily="34" charset="0"/>
                <a:cs typeface="Calibri" pitchFamily="34" charset="0"/>
              </a:rPr>
              <a:t>Test Cricket Stadium</a:t>
            </a:r>
            <a:endParaRPr lang="en-US" sz="2400" b="1" dirty="0">
              <a:solidFill>
                <a:schemeClr val="bg1"/>
              </a:solidFill>
              <a:latin typeface="Calibri" pitchFamily="34" charset="0"/>
              <a:cs typeface="Calibri" pitchFamily="34" charset="0"/>
            </a:endParaRPr>
          </a:p>
        </p:txBody>
      </p:sp>
      <p:sp>
        <p:nvSpPr>
          <p:cNvPr id="8" name="Rectangle 7">
            <a:extLst>
              <a:ext uri="{FF2B5EF4-FFF2-40B4-BE49-F238E27FC236}">
                <a16:creationId xmlns="" xmlns:a16="http://schemas.microsoft.com/office/drawing/2014/main" id="{3A86EB31-BE65-41C3-AEBB-F1C86138F4CE}"/>
              </a:ext>
            </a:extLst>
          </p:cNvPr>
          <p:cNvSpPr/>
          <p:nvPr/>
        </p:nvSpPr>
        <p:spPr>
          <a:xfrm>
            <a:off x="1259334" y="4880225"/>
            <a:ext cx="9857304" cy="1140431"/>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en-IN" sz="2400" b="1" dirty="0">
                <a:solidFill>
                  <a:schemeClr val="bg1"/>
                </a:solidFill>
                <a:latin typeface="Calibri" pitchFamily="34" charset="0"/>
                <a:cs typeface="Calibri" pitchFamily="34" charset="0"/>
              </a:rPr>
              <a:t>Changing format of a Game &amp; change of some criteria – greatly enhanced popularity &amp; its profitability</a:t>
            </a:r>
            <a:endParaRPr lang="en-US" sz="2400" b="1" dirty="0">
              <a:solidFill>
                <a:schemeClr val="bg1"/>
              </a:solidFill>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24508" y="919268"/>
            <a:ext cx="4003657" cy="254882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75433" y="952339"/>
            <a:ext cx="3780891" cy="2510052"/>
          </a:xfrm>
          <a:prstGeom prst="rect">
            <a:avLst/>
          </a:prstGeom>
          <a:noFill/>
          <a:ln w="9525">
            <a:noFill/>
            <a:miter lim="800000"/>
            <a:headEnd/>
            <a:tailEnd/>
          </a:ln>
        </p:spPr>
      </p:pic>
      <p:sp>
        <p:nvSpPr>
          <p:cNvPr id="9" name="Rectangle 8">
            <a:extLst>
              <a:ext uri="{FF2B5EF4-FFF2-40B4-BE49-F238E27FC236}">
                <a16:creationId xmlns="" xmlns:a16="http://schemas.microsoft.com/office/drawing/2014/main" id="{3A86EB31-BE65-41C3-AEBB-F1C86138F4CE}"/>
              </a:ext>
            </a:extLst>
          </p:cNvPr>
          <p:cNvSpPr/>
          <p:nvPr/>
        </p:nvSpPr>
        <p:spPr>
          <a:xfrm>
            <a:off x="6256961" y="3429853"/>
            <a:ext cx="1428109" cy="50343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IN" sz="2400" b="1" dirty="0">
                <a:solidFill>
                  <a:schemeClr val="bg1"/>
                </a:solidFill>
                <a:latin typeface="Calibri" pitchFamily="34" charset="0"/>
                <a:cs typeface="Calibri" pitchFamily="34" charset="0"/>
              </a:rPr>
              <a:t>T20</a:t>
            </a:r>
            <a:endParaRPr lang="en-US" sz="2400" b="1" dirty="0">
              <a:solidFill>
                <a:schemeClr val="bg1"/>
              </a:solidFill>
              <a:latin typeface="Calibri" pitchFamily="34" charset="0"/>
              <a:cs typeface="Calibri"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8907694" y="968393"/>
            <a:ext cx="2978383" cy="2463175"/>
          </a:xfrm>
          <a:prstGeom prst="rect">
            <a:avLst/>
          </a:prstGeom>
          <a:noFill/>
          <a:ln w="9525">
            <a:noFill/>
            <a:miter lim="800000"/>
            <a:headEnd/>
            <a:tailEnd/>
          </a:ln>
        </p:spPr>
      </p:pic>
      <p:sp>
        <p:nvSpPr>
          <p:cNvPr id="11" name="Rectangle 10">
            <a:extLst>
              <a:ext uri="{FF2B5EF4-FFF2-40B4-BE49-F238E27FC236}">
                <a16:creationId xmlns="" xmlns:a16="http://schemas.microsoft.com/office/drawing/2014/main" id="{3A86EB31-BE65-41C3-AEBB-F1C86138F4CE}"/>
              </a:ext>
            </a:extLst>
          </p:cNvPr>
          <p:cNvSpPr/>
          <p:nvPr/>
        </p:nvSpPr>
        <p:spPr>
          <a:xfrm>
            <a:off x="9729627" y="3448689"/>
            <a:ext cx="1417834" cy="50343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IN" sz="2400" b="1" dirty="0">
                <a:solidFill>
                  <a:schemeClr val="bg1"/>
                </a:solidFill>
                <a:latin typeface="Calibri" pitchFamily="34" charset="0"/>
                <a:cs typeface="Calibri" pitchFamily="34" charset="0"/>
              </a:rPr>
              <a:t>IPL</a:t>
            </a:r>
            <a:endParaRPr lang="en-US" sz="2400" b="1"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106969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Solutions</a:t>
            </a:r>
            <a:endParaRPr lang="en-US" dirty="0"/>
          </a:p>
        </p:txBody>
      </p:sp>
      <p:sp>
        <p:nvSpPr>
          <p:cNvPr id="3" name="Content Placeholder 2"/>
          <p:cNvSpPr>
            <a:spLocks noGrp="1"/>
          </p:cNvSpPr>
          <p:nvPr>
            <p:ph idx="1"/>
          </p:nvPr>
        </p:nvSpPr>
        <p:spPr>
          <a:xfrm>
            <a:off x="838200" y="1055078"/>
            <a:ext cx="10515600" cy="3934365"/>
          </a:xfrm>
        </p:spPr>
        <p:txBody>
          <a:bodyPr>
            <a:normAutofit fontScale="92500"/>
          </a:bodyPr>
          <a:lstStyle/>
          <a:p>
            <a:pPr algn="just">
              <a:lnSpc>
                <a:spcPct val="150000"/>
              </a:lnSpc>
              <a:buFont typeface="Wingdings" pitchFamily="2" charset="2"/>
              <a:buChar char="ü"/>
            </a:pPr>
            <a:r>
              <a:rPr lang="en-US" sz="2600" dirty="0">
                <a:latin typeface="Arial" pitchFamily="34" charset="0"/>
                <a:cs typeface="Arial" pitchFamily="34" charset="0"/>
              </a:rPr>
              <a:t>Controlled fluidizing air is provided</a:t>
            </a:r>
          </a:p>
          <a:p>
            <a:pPr algn="just">
              <a:lnSpc>
                <a:spcPct val="150000"/>
              </a:lnSpc>
              <a:buFont typeface="Wingdings" pitchFamily="2" charset="2"/>
              <a:buChar char="ü"/>
            </a:pPr>
            <a:r>
              <a:rPr lang="en-US" sz="2600" dirty="0">
                <a:latin typeface="Arial" pitchFamily="34" charset="0"/>
                <a:cs typeface="Arial" pitchFamily="34" charset="0"/>
              </a:rPr>
              <a:t>Installation of NRV in respective air lock vessels of TAC line 5B and 6B </a:t>
            </a:r>
          </a:p>
          <a:p>
            <a:pPr algn="just">
              <a:lnSpc>
                <a:spcPct val="150000"/>
              </a:lnSpc>
              <a:buFont typeface="Wingdings" pitchFamily="2" charset="2"/>
              <a:buChar char="ü"/>
            </a:pPr>
            <a:r>
              <a:rPr lang="en-US" sz="2600" dirty="0">
                <a:latin typeface="Arial" pitchFamily="34" charset="0"/>
                <a:cs typeface="Arial" pitchFamily="34" charset="0"/>
              </a:rPr>
              <a:t>Frequent maintenance of air lock vessels </a:t>
            </a:r>
          </a:p>
          <a:p>
            <a:pPr algn="just">
              <a:lnSpc>
                <a:spcPct val="150000"/>
              </a:lnSpc>
              <a:buFont typeface="Wingdings" pitchFamily="2" charset="2"/>
              <a:buChar char="ü"/>
            </a:pPr>
            <a:r>
              <a:rPr lang="en-US" sz="2600" dirty="0">
                <a:latin typeface="Arial" pitchFamily="34" charset="0"/>
                <a:cs typeface="Arial" pitchFamily="34" charset="0"/>
              </a:rPr>
              <a:t>Silo evacuation frequency increased </a:t>
            </a:r>
          </a:p>
          <a:p>
            <a:pPr algn="just">
              <a:lnSpc>
                <a:spcPct val="150000"/>
              </a:lnSpc>
              <a:buFont typeface="Wingdings" pitchFamily="2" charset="2"/>
              <a:buChar char="ü"/>
            </a:pPr>
            <a:r>
              <a:rPr lang="en-US" sz="2600" dirty="0">
                <a:latin typeface="Arial" pitchFamily="34" charset="0"/>
                <a:cs typeface="Arial" pitchFamily="34" charset="0"/>
              </a:rPr>
              <a:t>To ensure emptiness of air lock vessels during the fine ash evacuation extra fluidizing air is provided from Equalizing valve (instrument air)</a:t>
            </a:r>
          </a:p>
          <a:p>
            <a:endParaRPr lang="en-US" dirty="0"/>
          </a:p>
        </p:txBody>
      </p:sp>
    </p:spTree>
    <p:extLst>
      <p:ext uri="{BB962C8B-B14F-4D97-AF65-F5344CB8AC3E}">
        <p14:creationId xmlns="" xmlns:p14="http://schemas.microsoft.com/office/powerpoint/2010/main" val="105323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Modifications</a:t>
            </a:r>
            <a:endParaRPr lang="en-US" dirty="0"/>
          </a:p>
        </p:txBody>
      </p:sp>
      <p:sp>
        <p:nvSpPr>
          <p:cNvPr id="8" name="Rectangle 7">
            <a:extLst>
              <a:ext uri="{FF2B5EF4-FFF2-40B4-BE49-F238E27FC236}">
                <a16:creationId xmlns="" xmlns:a16="http://schemas.microsoft.com/office/drawing/2014/main" id="{E4F9D26A-C5BB-4C01-9415-F2984F0C2FB0}"/>
              </a:ext>
            </a:extLst>
          </p:cNvPr>
          <p:cNvSpPr/>
          <p:nvPr/>
        </p:nvSpPr>
        <p:spPr>
          <a:xfrm>
            <a:off x="6397135" y="5232921"/>
            <a:ext cx="4972050" cy="46672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dirty="0">
                <a:solidFill>
                  <a:schemeClr val="bg1"/>
                </a:solidFill>
                <a:latin typeface="Calibri" pitchFamily="34" charset="0"/>
                <a:cs typeface="Calibri" pitchFamily="34" charset="0"/>
              </a:rPr>
              <a:t>Modification at </a:t>
            </a:r>
            <a:r>
              <a:rPr lang="en-US" b="1" dirty="0">
                <a:solidFill>
                  <a:schemeClr val="bg1"/>
                </a:solidFill>
                <a:latin typeface="Calibri" pitchFamily="34" charset="0"/>
                <a:cs typeface="Calibri" pitchFamily="34" charset="0"/>
              </a:rPr>
              <a:t>ALV for coarse ash Evacuation</a:t>
            </a:r>
          </a:p>
        </p:txBody>
      </p:sp>
      <p:sp>
        <p:nvSpPr>
          <p:cNvPr id="9" name="Rectangle 8">
            <a:extLst>
              <a:ext uri="{FF2B5EF4-FFF2-40B4-BE49-F238E27FC236}">
                <a16:creationId xmlns="" xmlns:a16="http://schemas.microsoft.com/office/drawing/2014/main" id="{B1C15316-722F-4500-95C8-03D75C8DE58A}"/>
              </a:ext>
            </a:extLst>
          </p:cNvPr>
          <p:cNvSpPr/>
          <p:nvPr/>
        </p:nvSpPr>
        <p:spPr>
          <a:xfrm>
            <a:off x="750403" y="5271770"/>
            <a:ext cx="4242196" cy="46672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dirty="0">
                <a:solidFill>
                  <a:schemeClr val="bg1"/>
                </a:solidFill>
                <a:latin typeface="Calibri" pitchFamily="34" charset="0"/>
                <a:cs typeface="Calibri" pitchFamily="34" charset="0"/>
              </a:rPr>
              <a:t>Before modification - </a:t>
            </a:r>
            <a:r>
              <a:rPr lang="en-US" b="1" dirty="0">
                <a:solidFill>
                  <a:schemeClr val="bg1"/>
                </a:solidFill>
                <a:latin typeface="Calibri" pitchFamily="34" charset="0"/>
                <a:cs typeface="Calibri" pitchFamily="34" charset="0"/>
              </a:rPr>
              <a:t>ALV </a:t>
            </a:r>
          </a:p>
        </p:txBody>
      </p:sp>
      <p:pic>
        <p:nvPicPr>
          <p:cNvPr id="1026" name="Picture 2"/>
          <p:cNvPicPr>
            <a:picLocks noChangeAspect="1" noChangeArrowheads="1"/>
          </p:cNvPicPr>
          <p:nvPr/>
        </p:nvPicPr>
        <p:blipFill>
          <a:blip r:embed="rId2" cstate="print"/>
          <a:srcRect/>
          <a:stretch>
            <a:fillRect/>
          </a:stretch>
        </p:blipFill>
        <p:spPr bwMode="auto">
          <a:xfrm>
            <a:off x="431515" y="1058238"/>
            <a:ext cx="5182993" cy="4058292"/>
          </a:xfrm>
          <a:prstGeom prst="rect">
            <a:avLst/>
          </a:prstGeom>
          <a:noFill/>
          <a:ln w="28575">
            <a:solidFill>
              <a:schemeClr val="bg2">
                <a:lumMod val="50000"/>
              </a:schemeClr>
            </a:solid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215864" y="1067604"/>
            <a:ext cx="5558320" cy="4018104"/>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321872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693994-AD1A-4826-B3F0-14D2620D7BAA}"/>
              </a:ext>
            </a:extLst>
          </p:cNvPr>
          <p:cNvSpPr>
            <a:spLocks noGrp="1"/>
          </p:cNvSpPr>
          <p:nvPr>
            <p:ph type="title"/>
          </p:nvPr>
        </p:nvSpPr>
        <p:spPr/>
        <p:txBody>
          <a:bodyPr/>
          <a:lstStyle/>
          <a:p>
            <a:r>
              <a:rPr lang="en-US" dirty="0"/>
              <a:t>Fluidizing Air to ALT from Equalizing Valve</a:t>
            </a:r>
            <a:endParaRPr lang="en-IN" dirty="0"/>
          </a:p>
        </p:txBody>
      </p:sp>
      <p:pic>
        <p:nvPicPr>
          <p:cNvPr id="6" name="Content Placeholder 5" descr="A large metal container in a factory&#10;&#10;Description automatically generated">
            <a:extLst>
              <a:ext uri="{FF2B5EF4-FFF2-40B4-BE49-F238E27FC236}">
                <a16:creationId xmlns="" xmlns:a16="http://schemas.microsoft.com/office/drawing/2014/main" id="{AAF69223-C3C0-45EF-986D-397AF3949F3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96677" y="1035844"/>
            <a:ext cx="3446804" cy="4351168"/>
          </a:xfrm>
          <a:prstGeom prst="rect">
            <a:avLst/>
          </a:prstGeom>
          <a:noFill/>
          <a:ln w="28575">
            <a:solidFill>
              <a:schemeClr val="bg2">
                <a:lumMod val="50000"/>
              </a:schemeClr>
            </a:solidFill>
            <a:miter lim="800000"/>
            <a:headEnd/>
            <a:tailEnd/>
          </a:ln>
          <a:effectLst/>
        </p:spPr>
      </p:pic>
      <p:sp>
        <p:nvSpPr>
          <p:cNvPr id="4" name="Slide Number Placeholder 3">
            <a:extLst>
              <a:ext uri="{FF2B5EF4-FFF2-40B4-BE49-F238E27FC236}">
                <a16:creationId xmlns="" xmlns:a16="http://schemas.microsoft.com/office/drawing/2014/main" id="{3B98F7E5-B0D6-4FBC-865E-B2779B182089}"/>
              </a:ext>
            </a:extLst>
          </p:cNvPr>
          <p:cNvSpPr>
            <a:spLocks noGrp="1"/>
          </p:cNvSpPr>
          <p:nvPr>
            <p:ph type="sldNum" sz="quarter" idx="12"/>
          </p:nvPr>
        </p:nvSpPr>
        <p:spPr/>
        <p:txBody>
          <a:bodyPr/>
          <a:lstStyle/>
          <a:p>
            <a:fld id="{9C7BBB05-7C56-4E15-8A3F-F6AD511E5AFE}" type="slidenum">
              <a:rPr lang="en-US" smtClean="0">
                <a:solidFill>
                  <a:prstClr val="white"/>
                </a:solidFill>
              </a:rPr>
              <a:pPr/>
              <a:t>22</a:t>
            </a:fld>
            <a:endParaRPr lang="en-US">
              <a:solidFill>
                <a:prstClr val="white"/>
              </a:solidFill>
            </a:endParaRPr>
          </a:p>
        </p:txBody>
      </p:sp>
      <p:pic>
        <p:nvPicPr>
          <p:cNvPr id="8" name="Picture 7" descr="A large metal container with a few pipes&#10;&#10;Description automatically generated with medium confidence">
            <a:extLst>
              <a:ext uri="{FF2B5EF4-FFF2-40B4-BE49-F238E27FC236}">
                <a16:creationId xmlns="" xmlns:a16="http://schemas.microsoft.com/office/drawing/2014/main" id="{C8543AC9-11A6-4407-BD3D-3DF3E17D5FE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32035" y="1035843"/>
            <a:ext cx="4088319" cy="4351167"/>
          </a:xfrm>
          <a:prstGeom prst="rect">
            <a:avLst/>
          </a:prstGeom>
          <a:noFill/>
          <a:ln w="28575">
            <a:solidFill>
              <a:schemeClr val="bg2">
                <a:lumMod val="50000"/>
              </a:schemeClr>
            </a:solidFill>
            <a:miter lim="800000"/>
            <a:headEnd/>
            <a:tailEnd/>
          </a:ln>
          <a:effectLst/>
        </p:spPr>
      </p:pic>
      <p:pic>
        <p:nvPicPr>
          <p:cNvPr id="10" name="Picture 9" descr="A close-up of a machine&#10;&#10;Description automatically generated">
            <a:extLst>
              <a:ext uri="{FF2B5EF4-FFF2-40B4-BE49-F238E27FC236}">
                <a16:creationId xmlns="" xmlns:a16="http://schemas.microsoft.com/office/drawing/2014/main" id="{29FD2210-4505-464C-8434-C8CB16F42AF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35896" y="1035842"/>
            <a:ext cx="3786808" cy="4351167"/>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88460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66"/>
            <a:ext cx="10058399" cy="469264"/>
          </a:xfrm>
        </p:spPr>
        <p:txBody>
          <a:bodyPr>
            <a:normAutofit fontScale="90000"/>
          </a:bodyPr>
          <a:lstStyle/>
          <a:p>
            <a:pPr algn="ctr"/>
            <a:r>
              <a:rPr lang="en-US" b="1" dirty="0"/>
              <a:t>Comparison of Maintenance Time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385568" y="1569537"/>
            <a:ext cx="8748288" cy="3464800"/>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105323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890"/>
            <a:ext cx="10035540" cy="582930"/>
          </a:xfrm>
        </p:spPr>
        <p:txBody>
          <a:bodyPr/>
          <a:lstStyle/>
          <a:p>
            <a:pPr algn="ctr"/>
            <a:r>
              <a:rPr lang="en-US" b="1" dirty="0"/>
              <a:t/>
            </a:r>
            <a:br>
              <a:rPr lang="en-US" b="1" dirty="0"/>
            </a:br>
            <a:r>
              <a:rPr lang="en-US" b="1" dirty="0"/>
              <a:t>Cost-Benefit Analysis of the Pilot Project</a:t>
            </a:r>
            <a:r>
              <a:rPr lang="en-US" dirty="0"/>
              <a:t/>
            </a:r>
            <a:br>
              <a:rPr lang="en-US" dirty="0"/>
            </a:br>
            <a:r>
              <a:rPr lang="en-US" dirty="0"/>
              <a:t>AV</a:t>
            </a:r>
          </a:p>
        </p:txBody>
      </p:sp>
      <p:sp>
        <p:nvSpPr>
          <p:cNvPr id="4" name="Slide Number Placeholder 3"/>
          <p:cNvSpPr>
            <a:spLocks noGrp="1"/>
          </p:cNvSpPr>
          <p:nvPr>
            <p:ph type="sldNum" sz="quarter" idx="12"/>
          </p:nvPr>
        </p:nvSpPr>
        <p:spPr/>
        <p:txBody>
          <a:bodyPr/>
          <a:lstStyle/>
          <a:p>
            <a:fld id="{9C7BBB05-7C56-4E15-8A3F-F6AD511E5AFE}" type="slidenum">
              <a:rPr lang="en-US" smtClean="0">
                <a:solidFill>
                  <a:prstClr val="white"/>
                </a:solidFill>
              </a:rPr>
              <a:pPr/>
              <a:t>24</a:t>
            </a:fld>
            <a:endParaRPr lang="en-US">
              <a:solidFill>
                <a:prstClr val="white"/>
              </a:solidFill>
            </a:endParaRPr>
          </a:p>
        </p:txBody>
      </p:sp>
      <p:sp>
        <p:nvSpPr>
          <p:cNvPr id="5" name="Rectangle 4"/>
          <p:cNvSpPr/>
          <p:nvPr/>
        </p:nvSpPr>
        <p:spPr>
          <a:xfrm>
            <a:off x="297180" y="1062990"/>
            <a:ext cx="10927080" cy="369332"/>
          </a:xfrm>
          <a:prstGeom prst="rect">
            <a:avLst/>
          </a:prstGeom>
        </p:spPr>
        <p:txBody>
          <a:bodyPr wrap="square">
            <a:spAutoFit/>
          </a:bodyPr>
          <a:lstStyle/>
          <a:p>
            <a:r>
              <a:rPr lang="en-US" dirty="0">
                <a:latin typeface="Times New Roman" pitchFamily="18" charset="0"/>
                <a:cs typeface="Times New Roman" pitchFamily="18" charset="0"/>
              </a:rPr>
              <a:t> </a:t>
            </a:r>
          </a:p>
        </p:txBody>
      </p:sp>
      <p:sp>
        <p:nvSpPr>
          <p:cNvPr id="3" name="TextBox 2">
            <a:extLst>
              <a:ext uri="{FF2B5EF4-FFF2-40B4-BE49-F238E27FC236}">
                <a16:creationId xmlns="" xmlns:a16="http://schemas.microsoft.com/office/drawing/2014/main" id="{2B7F2D7F-5A56-41C2-8CCA-75E2B32672D8}"/>
              </a:ext>
            </a:extLst>
          </p:cNvPr>
          <p:cNvSpPr txBox="1"/>
          <p:nvPr/>
        </p:nvSpPr>
        <p:spPr>
          <a:xfrm>
            <a:off x="297180" y="1517457"/>
            <a:ext cx="11449410" cy="4303486"/>
          </a:xfrm>
          <a:prstGeom prst="rect">
            <a:avLst/>
          </a:prstGeom>
          <a:noFill/>
        </p:spPr>
        <p:txBody>
          <a:bodyPr wrap="square" rtlCol="0">
            <a:spAutoFit/>
          </a:bodyPr>
          <a:lstStyle/>
          <a:p>
            <a:pPr algn="just">
              <a:lnSpc>
                <a:spcPct val="107000"/>
              </a:lnSpc>
              <a:spcAft>
                <a:spcPts val="800"/>
              </a:spcAft>
            </a:pP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Average coal flow/Hr. (500MW Unit): - 420 T/hr.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Ash Generation: - 420* 0.40= 168 T/hr.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Fly Ash generation: - 168*0.8= 134 T/hr.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Coarse Ash: - 134*0.85= 114 T/</a:t>
            </a:r>
            <a:r>
              <a:rPr lang="en-US" sz="2000" dirty="0" err="1">
                <a:solidFill>
                  <a:srgbClr val="000000"/>
                </a:solidFill>
                <a:effectLst/>
                <a:latin typeface="Mangal" panose="02040503050203030202" pitchFamily="18" charset="0"/>
                <a:ea typeface="Times New Roman" panose="02020603050405020304" pitchFamily="18" charset="0"/>
                <a:cs typeface="Mangal" panose="02040503050203030202" pitchFamily="18" charset="0"/>
              </a:rPr>
              <a:t>hr</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Fine Ash: -20 T/</a:t>
            </a:r>
            <a:r>
              <a:rPr lang="en-US" sz="2000" dirty="0" err="1">
                <a:solidFill>
                  <a:srgbClr val="000000"/>
                </a:solidFill>
                <a:effectLst/>
                <a:latin typeface="Mangal" panose="02040503050203030202" pitchFamily="18" charset="0"/>
                <a:ea typeface="Times New Roman" panose="02020603050405020304" pitchFamily="18" charset="0"/>
                <a:cs typeface="Mangal" panose="02040503050203030202" pitchFamily="18" charset="0"/>
              </a:rPr>
              <a:t>hr</a:t>
            </a: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 ;  Fly ash rate= Rs 260/T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Earning from Fly Ash/</a:t>
            </a:r>
            <a:r>
              <a:rPr lang="en-US" sz="2000" dirty="0" err="1">
                <a:solidFill>
                  <a:srgbClr val="000000"/>
                </a:solidFill>
                <a:effectLst/>
                <a:latin typeface="Mangal" panose="02040503050203030202" pitchFamily="18" charset="0"/>
                <a:ea typeface="Times New Roman" panose="02020603050405020304" pitchFamily="18" charset="0"/>
                <a:cs typeface="Mangal" panose="02040503050203030202" pitchFamily="18" charset="0"/>
              </a:rPr>
              <a:t>hr</a:t>
            </a: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 = 260*134= Rs 34840/-</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Say, Rate of Coarse Ash= Rs 230/T &amp; Fine Ash= Rs700/T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After Segregation, Earning from fly ash= 230*114 + 20*700= 26496+20160= Rs 40220/-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Increase in revenue/Hr per Unit= Rs (40220-</a:t>
            </a:r>
            <a:r>
              <a:rPr lang="en-US"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34840</a:t>
            </a:r>
            <a:r>
              <a:rPr lang="en-IN" sz="2000"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 = Rs 5380/-</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2000" b="1"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Total incremental Revenue/Year in </a:t>
            </a:r>
            <a:r>
              <a:rPr lang="en-IN" sz="2000" b="1" dirty="0" err="1">
                <a:solidFill>
                  <a:srgbClr val="000000"/>
                </a:solidFill>
                <a:effectLst/>
                <a:latin typeface="Mangal" panose="02040503050203030202" pitchFamily="18" charset="0"/>
                <a:ea typeface="Times New Roman" panose="02020603050405020304" pitchFamily="18" charset="0"/>
                <a:cs typeface="Mangal" panose="02040503050203030202" pitchFamily="18" charset="0"/>
              </a:rPr>
              <a:t>Kahalgaon</a:t>
            </a:r>
            <a:r>
              <a:rPr lang="en-IN" sz="2000" b="1" dirty="0">
                <a:solidFill>
                  <a:srgbClr val="000000"/>
                </a:solidFill>
                <a:effectLst/>
                <a:latin typeface="Mangal" panose="02040503050203030202" pitchFamily="18" charset="0"/>
                <a:ea typeface="Times New Roman" panose="02020603050405020304" pitchFamily="18" charset="0"/>
                <a:cs typeface="Mangal" panose="02040503050203030202" pitchFamily="18" charset="0"/>
              </a:rPr>
              <a:t> Stage#2 = 5380*24*365*3= </a:t>
            </a:r>
            <a:r>
              <a:rPr lang="en-IN" sz="2000" b="1" dirty="0">
                <a:solidFill>
                  <a:srgbClr val="00B050"/>
                </a:solidFill>
                <a:effectLst/>
                <a:latin typeface="Mangal" panose="02040503050203030202" pitchFamily="18" charset="0"/>
                <a:ea typeface="Times New Roman" panose="02020603050405020304" pitchFamily="18" charset="0"/>
                <a:cs typeface="Mangal" panose="02040503050203030202" pitchFamily="18" charset="0"/>
              </a:rPr>
              <a:t>Rs 14.13Cr </a:t>
            </a:r>
            <a:endParaRPr lang="en-IN" sz="20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890"/>
            <a:ext cx="10035540" cy="582930"/>
          </a:xfrm>
        </p:spPr>
        <p:txBody>
          <a:bodyPr/>
          <a:lstStyle/>
          <a:p>
            <a:pPr algn="ctr"/>
            <a:r>
              <a:rPr lang="en-US" b="1" dirty="0"/>
              <a:t/>
            </a:r>
            <a:br>
              <a:rPr lang="en-US" b="1" dirty="0"/>
            </a:br>
            <a:r>
              <a:rPr lang="en-US" b="1" dirty="0">
                <a:latin typeface="Arial Narrow" pitchFamily="34" charset="0"/>
              </a:rPr>
              <a:t>Conclusion &amp; Recommendation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C7BBB05-7C56-4E15-8A3F-F6AD511E5AFE}" type="slidenum">
              <a:rPr lang="en-US" smtClean="0">
                <a:solidFill>
                  <a:prstClr val="white"/>
                </a:solidFill>
              </a:rPr>
              <a:pPr/>
              <a:t>25</a:t>
            </a:fld>
            <a:endParaRPr lang="en-US">
              <a:solidFill>
                <a:prstClr val="white"/>
              </a:solidFill>
            </a:endParaRPr>
          </a:p>
        </p:txBody>
      </p:sp>
      <p:sp>
        <p:nvSpPr>
          <p:cNvPr id="6" name="Rectangle 5">
            <a:extLst>
              <a:ext uri="{FF2B5EF4-FFF2-40B4-BE49-F238E27FC236}">
                <a16:creationId xmlns="" xmlns:a16="http://schemas.microsoft.com/office/drawing/2014/main" id="{0B9F9C1F-2443-4F2B-8696-2C4D90AB9BA0}"/>
              </a:ext>
            </a:extLst>
          </p:cNvPr>
          <p:cNvSpPr/>
          <p:nvPr/>
        </p:nvSpPr>
        <p:spPr>
          <a:xfrm>
            <a:off x="457200" y="952500"/>
            <a:ext cx="11289390" cy="531495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2800" b="1" dirty="0">
                <a:solidFill>
                  <a:schemeClr val="bg1"/>
                </a:solidFill>
                <a:latin typeface="Calibri" pitchFamily="34" charset="0"/>
                <a:cs typeface="Calibri" pitchFamily="34" charset="0"/>
              </a:rPr>
              <a:t>Segregation of Fine &amp; Coarse Ash in existing system without major modification/additional investment is possible</a:t>
            </a:r>
          </a:p>
          <a:p>
            <a:pPr marL="285750" indent="-285750">
              <a:buFont typeface="Wingdings" panose="05000000000000000000" pitchFamily="2" charset="2"/>
              <a:buChar char="Ø"/>
            </a:pPr>
            <a:endParaRPr lang="en-US" sz="2800" b="1" dirty="0">
              <a:solidFill>
                <a:schemeClr val="bg1"/>
              </a:solidFill>
              <a:latin typeface="Calibri" pitchFamily="34" charset="0"/>
              <a:cs typeface="Calibri" pitchFamily="34" charset="0"/>
            </a:endParaRPr>
          </a:p>
          <a:p>
            <a:pPr marL="285750" indent="-285750">
              <a:buFont typeface="Wingdings" panose="05000000000000000000" pitchFamily="2" charset="2"/>
              <a:buChar char="Ø"/>
            </a:pPr>
            <a:r>
              <a:rPr lang="en-US" sz="2800" b="1" dirty="0">
                <a:solidFill>
                  <a:schemeClr val="bg1"/>
                </a:solidFill>
                <a:latin typeface="Calibri" pitchFamily="34" charset="0"/>
                <a:cs typeface="Calibri" pitchFamily="34" charset="0"/>
              </a:rPr>
              <a:t>Logic modification in PLC shall further facilitate ease of evacuation</a:t>
            </a:r>
            <a:endParaRPr lang="en-IN" sz="2800" b="1" dirty="0">
              <a:solidFill>
                <a:schemeClr val="bg1"/>
              </a:solidFill>
              <a:latin typeface="Calibri" pitchFamily="34" charset="0"/>
              <a:cs typeface="Calibri" pitchFamily="34" charset="0"/>
            </a:endParaRPr>
          </a:p>
          <a:p>
            <a:pPr marL="285750" indent="-285750">
              <a:buFont typeface="Wingdings" panose="05000000000000000000" pitchFamily="2" charset="2"/>
              <a:buChar char="Ø"/>
            </a:pPr>
            <a:endParaRPr lang="en-US" sz="2800" b="1" dirty="0">
              <a:solidFill>
                <a:schemeClr val="bg1"/>
              </a:solidFill>
              <a:latin typeface="Calibri" pitchFamily="34" charset="0"/>
              <a:cs typeface="Calibri" pitchFamily="34" charset="0"/>
            </a:endParaRPr>
          </a:p>
          <a:p>
            <a:pPr marL="285750" indent="-285750">
              <a:buFont typeface="Wingdings" panose="05000000000000000000" pitchFamily="2" charset="2"/>
              <a:buChar char="Ø"/>
            </a:pPr>
            <a:r>
              <a:rPr lang="en-US" sz="2800" b="1" dirty="0">
                <a:solidFill>
                  <a:schemeClr val="bg1"/>
                </a:solidFill>
                <a:latin typeface="Calibri" pitchFamily="34" charset="0"/>
                <a:cs typeface="Calibri" pitchFamily="34" charset="0"/>
              </a:rPr>
              <a:t>Segregating Fly Ash as per Industry demand shall maximize Ash utilization</a:t>
            </a:r>
          </a:p>
          <a:p>
            <a:pPr marL="285750" indent="-285750">
              <a:buFont typeface="Wingdings" panose="05000000000000000000" pitchFamily="2" charset="2"/>
              <a:buChar char="Ø"/>
            </a:pPr>
            <a:endParaRPr lang="en-US" sz="2800" b="1" dirty="0">
              <a:solidFill>
                <a:schemeClr val="bg1"/>
              </a:solidFill>
              <a:latin typeface="Calibri" pitchFamily="34" charset="0"/>
              <a:cs typeface="Calibri" pitchFamily="34" charset="0"/>
            </a:endParaRPr>
          </a:p>
          <a:p>
            <a:pPr marL="285750" indent="-285750">
              <a:buFont typeface="Wingdings" panose="05000000000000000000" pitchFamily="2" charset="2"/>
              <a:buChar char="Ø"/>
            </a:pPr>
            <a:r>
              <a:rPr lang="en-US" sz="2800" b="1" dirty="0">
                <a:solidFill>
                  <a:schemeClr val="bg1"/>
                </a:solidFill>
                <a:latin typeface="Calibri" pitchFamily="34" charset="0"/>
                <a:cs typeface="Calibri" pitchFamily="34" charset="0"/>
              </a:rPr>
              <a:t>Potential Revenue earning (Rs. 14Cr/annum) at </a:t>
            </a:r>
            <a:r>
              <a:rPr lang="en-US" sz="2800" b="1" dirty="0" err="1">
                <a:solidFill>
                  <a:schemeClr val="bg1"/>
                </a:solidFill>
                <a:latin typeface="Calibri" pitchFamily="34" charset="0"/>
                <a:cs typeface="Calibri" pitchFamily="34" charset="0"/>
              </a:rPr>
              <a:t>Kahalgaon</a:t>
            </a:r>
            <a:r>
              <a:rPr lang="en-US" sz="2800" b="1" dirty="0">
                <a:solidFill>
                  <a:schemeClr val="bg1"/>
                </a:solidFill>
                <a:latin typeface="Calibri" pitchFamily="34" charset="0"/>
                <a:cs typeface="Calibri" pitchFamily="34" charset="0"/>
              </a:rPr>
              <a:t> (3X500MW</a:t>
            </a:r>
            <a:r>
              <a:rPr lang="en-US" sz="2400" b="1" dirty="0">
                <a:solidFill>
                  <a:schemeClr val="bg1"/>
                </a:solidFill>
                <a:latin typeface="Calibri" pitchFamily="34" charset="0"/>
                <a:cs typeface="Calibri" pitchFamily="34" charset="0"/>
              </a:rPr>
              <a:t>)</a:t>
            </a:r>
          </a:p>
          <a:p>
            <a:pPr marL="285750" indent="-285750">
              <a:buFont typeface="Wingdings" panose="05000000000000000000" pitchFamily="2" charset="2"/>
              <a:buChar char="Ø"/>
            </a:pPr>
            <a:endParaRPr lang="en-US" sz="2400" b="1" dirty="0">
              <a:solidFill>
                <a:schemeClr val="bg1"/>
              </a:solidFill>
              <a:latin typeface="Calibri" pitchFamily="34" charset="0"/>
              <a:cs typeface="Calibri" pitchFamily="34" charset="0"/>
            </a:endParaRPr>
          </a:p>
          <a:p>
            <a:pPr marL="285750" indent="-285750">
              <a:buFont typeface="Wingdings" panose="05000000000000000000" pitchFamily="2" charset="2"/>
              <a:buChar char="Ø"/>
            </a:pPr>
            <a:r>
              <a:rPr lang="en-US" sz="2800" b="1" dirty="0">
                <a:solidFill>
                  <a:schemeClr val="bg1"/>
                </a:solidFill>
                <a:latin typeface="Calibri" pitchFamily="34" charset="0"/>
                <a:cs typeface="Calibri" pitchFamily="34" charset="0"/>
              </a:rPr>
              <a:t>This project may be easily replicated to other NTPC Stations where similar arrangement for Fly Ash evacuation System exist</a:t>
            </a:r>
            <a:endParaRPr lang="en-US" sz="2400" b="1" dirty="0">
              <a:solidFill>
                <a:schemeClr val="bg1"/>
              </a:solidFill>
              <a:latin typeface="Calibri" pitchFamily="34" charset="0"/>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7546D6F-E84C-44B4-AB71-3FFD8C4F912F}"/>
              </a:ext>
            </a:extLst>
          </p:cNvPr>
          <p:cNvSpPr>
            <a:spLocks noGrp="1"/>
          </p:cNvSpPr>
          <p:nvPr>
            <p:ph type="sldNum" sz="quarter" idx="10"/>
          </p:nvPr>
        </p:nvSpPr>
        <p:spPr/>
        <p:txBody>
          <a:bodyPr/>
          <a:lstStyle/>
          <a:p>
            <a:fld id="{19B51A1E-902D-48AF-9020-955120F399B6}" type="slidenum">
              <a:rPr lang="en-US" smtClean="0"/>
              <a:pPr/>
              <a:t>26</a:t>
            </a:fld>
            <a:endParaRPr lang="en-US" dirty="0"/>
          </a:p>
        </p:txBody>
      </p:sp>
      <p:sp>
        <p:nvSpPr>
          <p:cNvPr id="5" name="Rectangle 4">
            <a:extLst>
              <a:ext uri="{FF2B5EF4-FFF2-40B4-BE49-F238E27FC236}">
                <a16:creationId xmlns="" xmlns:a16="http://schemas.microsoft.com/office/drawing/2014/main" id="{15911CD3-870B-4A99-9043-290F83411EE4}"/>
              </a:ext>
            </a:extLst>
          </p:cNvPr>
          <p:cNvSpPr/>
          <p:nvPr/>
        </p:nvSpPr>
        <p:spPr>
          <a:xfrm>
            <a:off x="0" y="4232778"/>
            <a:ext cx="7762115" cy="1187368"/>
          </a:xfrm>
          <a:prstGeom prst="rect">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6">
            <a:extLst>
              <a:ext uri="{FF2B5EF4-FFF2-40B4-BE49-F238E27FC236}">
                <a16:creationId xmlns="" xmlns:a16="http://schemas.microsoft.com/office/drawing/2014/main" id="{130C9791-6B0D-4CEA-B3CD-67C959492E6A}"/>
              </a:ext>
            </a:extLst>
          </p:cNvPr>
          <p:cNvGrpSpPr/>
          <p:nvPr/>
        </p:nvGrpSpPr>
        <p:grpSpPr>
          <a:xfrm>
            <a:off x="298399" y="6185577"/>
            <a:ext cx="11595202" cy="461665"/>
            <a:chOff x="429356" y="6259403"/>
            <a:chExt cx="11595202" cy="461665"/>
          </a:xfrm>
        </p:grpSpPr>
        <p:grpSp>
          <p:nvGrpSpPr>
            <p:cNvPr id="4" name="Group 7">
              <a:extLst>
                <a:ext uri="{FF2B5EF4-FFF2-40B4-BE49-F238E27FC236}">
                  <a16:creationId xmlns="" xmlns:a16="http://schemas.microsoft.com/office/drawing/2014/main" id="{C723BC19-C760-4F3A-ACD3-318328984EA0}"/>
                </a:ext>
              </a:extLst>
            </p:cNvPr>
            <p:cNvGrpSpPr/>
            <p:nvPr/>
          </p:nvGrpSpPr>
          <p:grpSpPr>
            <a:xfrm>
              <a:off x="2245700" y="6282486"/>
              <a:ext cx="1542062" cy="415498"/>
              <a:chOff x="500748" y="5892513"/>
              <a:chExt cx="1542062" cy="415498"/>
            </a:xfrm>
          </p:grpSpPr>
          <p:grpSp>
            <p:nvGrpSpPr>
              <p:cNvPr id="7" name="Group 21">
                <a:extLst>
                  <a:ext uri="{FF2B5EF4-FFF2-40B4-BE49-F238E27FC236}">
                    <a16:creationId xmlns="" xmlns:a16="http://schemas.microsoft.com/office/drawing/2014/main" id="{356D03E5-E46D-451C-AD1B-369F9856A622}"/>
                  </a:ext>
                </a:extLst>
              </p:cNvPr>
              <p:cNvGrpSpPr>
                <a:grpSpLocks noChangeAspect="1"/>
              </p:cNvGrpSpPr>
              <p:nvPr/>
            </p:nvGrpSpPr>
            <p:grpSpPr bwMode="auto">
              <a:xfrm>
                <a:off x="500748" y="5956123"/>
                <a:ext cx="305490" cy="288279"/>
                <a:chOff x="3769" y="2093"/>
                <a:chExt cx="142" cy="134"/>
              </a:xfrm>
            </p:grpSpPr>
            <p:sp>
              <p:nvSpPr>
                <p:cNvPr id="24" name="AutoShape 3">
                  <a:extLst>
                    <a:ext uri="{FF2B5EF4-FFF2-40B4-BE49-F238E27FC236}">
                      <a16:creationId xmlns="" xmlns:a16="http://schemas.microsoft.com/office/drawing/2014/main" id="{464A2E38-40C1-481E-AAD5-94682EBC8378}"/>
                    </a:ext>
                  </a:extLst>
                </p:cNvPr>
                <p:cNvSpPr>
                  <a:spLocks noChangeAspect="1" noChangeArrowheads="1" noTextEdit="1"/>
                </p:cNvSpPr>
                <p:nvPr/>
              </p:nvSpPr>
              <p:spPr bwMode="auto">
                <a:xfrm>
                  <a:off x="3769" y="2093"/>
                  <a:ext cx="14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5">
                  <a:extLst>
                    <a:ext uri="{FF2B5EF4-FFF2-40B4-BE49-F238E27FC236}">
                      <a16:creationId xmlns="" xmlns:a16="http://schemas.microsoft.com/office/drawing/2014/main" id="{D033BCCE-2972-42B9-A2D5-ABE939EB87CF}"/>
                    </a:ext>
                  </a:extLst>
                </p:cNvPr>
                <p:cNvSpPr>
                  <a:spLocks noChangeArrowheads="1"/>
                </p:cNvSpPr>
                <p:nvPr/>
              </p:nvSpPr>
              <p:spPr bwMode="auto">
                <a:xfrm>
                  <a:off x="3772" y="2090"/>
                  <a:ext cx="137" cy="137"/>
                </a:xfrm>
                <a:prstGeom prst="ellipse">
                  <a:avLst/>
                </a:prstGeom>
                <a:solidFill>
                  <a:srgbClr val="3B59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 xmlns:a16="http://schemas.microsoft.com/office/drawing/2014/main" id="{5C2D5540-2947-4309-B37B-BFCF9455C308}"/>
                    </a:ext>
                  </a:extLst>
                </p:cNvPr>
                <p:cNvSpPr>
                  <a:spLocks/>
                </p:cNvSpPr>
                <p:nvPr/>
              </p:nvSpPr>
              <p:spPr bwMode="auto">
                <a:xfrm>
                  <a:off x="3824" y="2120"/>
                  <a:ext cx="57" cy="107"/>
                </a:xfrm>
                <a:custGeom>
                  <a:avLst/>
                  <a:gdLst>
                    <a:gd name="T0" fmla="*/ 22 w 23"/>
                    <a:gd name="T1" fmla="*/ 16 h 43"/>
                    <a:gd name="T2" fmla="*/ 14 w 23"/>
                    <a:gd name="T3" fmla="*/ 16 h 43"/>
                    <a:gd name="T4" fmla="*/ 14 w 23"/>
                    <a:gd name="T5" fmla="*/ 11 h 43"/>
                    <a:gd name="T6" fmla="*/ 18 w 23"/>
                    <a:gd name="T7" fmla="*/ 7 h 43"/>
                    <a:gd name="T8" fmla="*/ 21 w 23"/>
                    <a:gd name="T9" fmla="*/ 7 h 43"/>
                    <a:gd name="T10" fmla="*/ 22 w 23"/>
                    <a:gd name="T11" fmla="*/ 6 h 43"/>
                    <a:gd name="T12" fmla="*/ 22 w 23"/>
                    <a:gd name="T13" fmla="*/ 1 h 43"/>
                    <a:gd name="T14" fmla="*/ 21 w 23"/>
                    <a:gd name="T15" fmla="*/ 0 h 43"/>
                    <a:gd name="T16" fmla="*/ 16 w 23"/>
                    <a:gd name="T17" fmla="*/ 0 h 43"/>
                    <a:gd name="T18" fmla="*/ 6 w 23"/>
                    <a:gd name="T19" fmla="*/ 10 h 43"/>
                    <a:gd name="T20" fmla="*/ 6 w 23"/>
                    <a:gd name="T21" fmla="*/ 16 h 43"/>
                    <a:gd name="T22" fmla="*/ 1 w 23"/>
                    <a:gd name="T23" fmla="*/ 16 h 43"/>
                    <a:gd name="T24" fmla="*/ 0 w 23"/>
                    <a:gd name="T25" fmla="*/ 17 h 43"/>
                    <a:gd name="T26" fmla="*/ 0 w 23"/>
                    <a:gd name="T27" fmla="*/ 23 h 43"/>
                    <a:gd name="T28" fmla="*/ 1 w 23"/>
                    <a:gd name="T29" fmla="*/ 24 h 43"/>
                    <a:gd name="T30" fmla="*/ 6 w 23"/>
                    <a:gd name="T31" fmla="*/ 24 h 43"/>
                    <a:gd name="T32" fmla="*/ 6 w 23"/>
                    <a:gd name="T33" fmla="*/ 43 h 43"/>
                    <a:gd name="T34" fmla="*/ 6 w 23"/>
                    <a:gd name="T35" fmla="*/ 43 h 43"/>
                    <a:gd name="T36" fmla="*/ 6 w 23"/>
                    <a:gd name="T37" fmla="*/ 43 h 43"/>
                    <a:gd name="T38" fmla="*/ 14 w 23"/>
                    <a:gd name="T39" fmla="*/ 42 h 43"/>
                    <a:gd name="T40" fmla="*/ 14 w 23"/>
                    <a:gd name="T41" fmla="*/ 24 h 43"/>
                    <a:gd name="T42" fmla="*/ 21 w 23"/>
                    <a:gd name="T43" fmla="*/ 24 h 43"/>
                    <a:gd name="T44" fmla="*/ 22 w 23"/>
                    <a:gd name="T45" fmla="*/ 23 h 43"/>
                    <a:gd name="T46" fmla="*/ 23 w 23"/>
                    <a:gd name="T47" fmla="*/ 17 h 43"/>
                    <a:gd name="T48" fmla="*/ 22 w 23"/>
                    <a:gd name="T4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3">
                      <a:moveTo>
                        <a:pt x="22" y="16"/>
                      </a:moveTo>
                      <a:cubicBezTo>
                        <a:pt x="14" y="16"/>
                        <a:pt x="14" y="16"/>
                        <a:pt x="14" y="16"/>
                      </a:cubicBezTo>
                      <a:cubicBezTo>
                        <a:pt x="14" y="11"/>
                        <a:pt x="14" y="11"/>
                        <a:pt x="14" y="11"/>
                      </a:cubicBezTo>
                      <a:cubicBezTo>
                        <a:pt x="14" y="9"/>
                        <a:pt x="15" y="7"/>
                        <a:pt x="18" y="7"/>
                      </a:cubicBezTo>
                      <a:cubicBezTo>
                        <a:pt x="21" y="7"/>
                        <a:pt x="21" y="7"/>
                        <a:pt x="21" y="7"/>
                      </a:cubicBezTo>
                      <a:cubicBezTo>
                        <a:pt x="22" y="7"/>
                        <a:pt x="22" y="6"/>
                        <a:pt x="22" y="6"/>
                      </a:cubicBezTo>
                      <a:cubicBezTo>
                        <a:pt x="22" y="1"/>
                        <a:pt x="22" y="1"/>
                        <a:pt x="22" y="1"/>
                      </a:cubicBezTo>
                      <a:cubicBezTo>
                        <a:pt x="22" y="0"/>
                        <a:pt x="22" y="0"/>
                        <a:pt x="21" y="0"/>
                      </a:cubicBezTo>
                      <a:cubicBezTo>
                        <a:pt x="16" y="0"/>
                        <a:pt x="16" y="0"/>
                        <a:pt x="16" y="0"/>
                      </a:cubicBezTo>
                      <a:cubicBezTo>
                        <a:pt x="10" y="0"/>
                        <a:pt x="6" y="3"/>
                        <a:pt x="6" y="10"/>
                      </a:cubicBezTo>
                      <a:cubicBezTo>
                        <a:pt x="6" y="16"/>
                        <a:pt x="6" y="16"/>
                        <a:pt x="6" y="16"/>
                      </a:cubicBezTo>
                      <a:cubicBezTo>
                        <a:pt x="1" y="16"/>
                        <a:pt x="1" y="16"/>
                        <a:pt x="1" y="16"/>
                      </a:cubicBezTo>
                      <a:cubicBezTo>
                        <a:pt x="0" y="16"/>
                        <a:pt x="0" y="17"/>
                        <a:pt x="0" y="17"/>
                      </a:cubicBezTo>
                      <a:cubicBezTo>
                        <a:pt x="0" y="23"/>
                        <a:pt x="0" y="23"/>
                        <a:pt x="0" y="23"/>
                      </a:cubicBezTo>
                      <a:cubicBezTo>
                        <a:pt x="0" y="24"/>
                        <a:pt x="0" y="24"/>
                        <a:pt x="1" y="24"/>
                      </a:cubicBezTo>
                      <a:cubicBezTo>
                        <a:pt x="6" y="24"/>
                        <a:pt x="6" y="24"/>
                        <a:pt x="6" y="24"/>
                      </a:cubicBezTo>
                      <a:cubicBezTo>
                        <a:pt x="6" y="43"/>
                        <a:pt x="6" y="43"/>
                        <a:pt x="6" y="43"/>
                      </a:cubicBezTo>
                      <a:cubicBezTo>
                        <a:pt x="6" y="43"/>
                        <a:pt x="6" y="43"/>
                        <a:pt x="6" y="43"/>
                      </a:cubicBezTo>
                      <a:cubicBezTo>
                        <a:pt x="6" y="43"/>
                        <a:pt x="6" y="43"/>
                        <a:pt x="6" y="43"/>
                      </a:cubicBezTo>
                      <a:cubicBezTo>
                        <a:pt x="9" y="43"/>
                        <a:pt x="12" y="43"/>
                        <a:pt x="14" y="42"/>
                      </a:cubicBezTo>
                      <a:cubicBezTo>
                        <a:pt x="14" y="24"/>
                        <a:pt x="14" y="24"/>
                        <a:pt x="14" y="24"/>
                      </a:cubicBezTo>
                      <a:cubicBezTo>
                        <a:pt x="21" y="24"/>
                        <a:pt x="21" y="24"/>
                        <a:pt x="21" y="24"/>
                      </a:cubicBezTo>
                      <a:cubicBezTo>
                        <a:pt x="21" y="24"/>
                        <a:pt x="22" y="24"/>
                        <a:pt x="22" y="23"/>
                      </a:cubicBezTo>
                      <a:cubicBezTo>
                        <a:pt x="23" y="17"/>
                        <a:pt x="23" y="17"/>
                        <a:pt x="23" y="17"/>
                      </a:cubicBezTo>
                      <a:cubicBezTo>
                        <a:pt x="23" y="17"/>
                        <a:pt x="22" y="16"/>
                        <a:pt x="22"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Box 22">
                <a:extLst>
                  <a:ext uri="{FF2B5EF4-FFF2-40B4-BE49-F238E27FC236}">
                    <a16:creationId xmlns="" xmlns:a16="http://schemas.microsoft.com/office/drawing/2014/main" id="{123F8513-CACA-4B2B-9C8D-46CED3D949A9}"/>
                  </a:ext>
                </a:extLst>
              </p:cNvPr>
              <p:cNvSpPr txBox="1"/>
              <p:nvPr/>
            </p:nvSpPr>
            <p:spPr>
              <a:xfrm>
                <a:off x="808389" y="5892513"/>
                <a:ext cx="1234421" cy="415498"/>
              </a:xfrm>
              <a:prstGeom prst="rect">
                <a:avLst/>
              </a:prstGeom>
              <a:noFill/>
            </p:spPr>
            <p:txBody>
              <a:bodyPr wrap="square" rtlCol="0">
                <a:spAutoFit/>
              </a:bodyPr>
              <a:lstStyle/>
              <a:p>
                <a:r>
                  <a:rPr lang="en-US" sz="2100" dirty="0">
                    <a:solidFill>
                      <a:srgbClr val="0067AF"/>
                    </a:solidFill>
                    <a:latin typeface="Tw Cen MT" panose="020B0602020104020603" pitchFamily="34" charset="0"/>
                  </a:rPr>
                  <a:t>/ntpc1</a:t>
                </a:r>
              </a:p>
            </p:txBody>
          </p:sp>
        </p:grpSp>
        <p:grpSp>
          <p:nvGrpSpPr>
            <p:cNvPr id="8" name="Group 8">
              <a:extLst>
                <a:ext uri="{FF2B5EF4-FFF2-40B4-BE49-F238E27FC236}">
                  <a16:creationId xmlns="" xmlns:a16="http://schemas.microsoft.com/office/drawing/2014/main" id="{8178AB06-3698-4D9C-8143-21A9E1812402}"/>
                </a:ext>
              </a:extLst>
            </p:cNvPr>
            <p:cNvGrpSpPr/>
            <p:nvPr/>
          </p:nvGrpSpPr>
          <p:grpSpPr>
            <a:xfrm>
              <a:off x="3884164" y="6282486"/>
              <a:ext cx="1567137" cy="415498"/>
              <a:chOff x="2782003" y="5854900"/>
              <a:chExt cx="1567137" cy="415498"/>
            </a:xfrm>
          </p:grpSpPr>
          <p:pic>
            <p:nvPicPr>
              <p:cNvPr id="20" name="Picture 19">
                <a:extLst>
                  <a:ext uri="{FF2B5EF4-FFF2-40B4-BE49-F238E27FC236}">
                    <a16:creationId xmlns="" xmlns:a16="http://schemas.microsoft.com/office/drawing/2014/main" id="{58276182-CCDD-470D-9BE0-28BE8C797B24}"/>
                  </a:ext>
                </a:extLst>
              </p:cNvPr>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2782003" y="5917815"/>
                <a:ext cx="304914" cy="289668"/>
              </a:xfrm>
              <a:prstGeom prst="rect">
                <a:avLst/>
              </a:prstGeom>
            </p:spPr>
          </p:pic>
          <p:sp>
            <p:nvSpPr>
              <p:cNvPr id="21" name="TextBox 20">
                <a:extLst>
                  <a:ext uri="{FF2B5EF4-FFF2-40B4-BE49-F238E27FC236}">
                    <a16:creationId xmlns="" xmlns:a16="http://schemas.microsoft.com/office/drawing/2014/main" id="{8688D581-6786-4700-8960-C34C4813DD44}"/>
                  </a:ext>
                </a:extLst>
              </p:cNvPr>
              <p:cNvSpPr txBox="1"/>
              <p:nvPr/>
            </p:nvSpPr>
            <p:spPr>
              <a:xfrm>
                <a:off x="3114719" y="5854900"/>
                <a:ext cx="1234421" cy="415498"/>
              </a:xfrm>
              <a:prstGeom prst="rect">
                <a:avLst/>
              </a:prstGeom>
              <a:noFill/>
            </p:spPr>
            <p:txBody>
              <a:bodyPr wrap="square" rtlCol="0">
                <a:spAutoFit/>
              </a:bodyPr>
              <a:lstStyle/>
              <a:p>
                <a:r>
                  <a:rPr lang="en-US" sz="2100" dirty="0">
                    <a:solidFill>
                      <a:srgbClr val="0067AF"/>
                    </a:solidFill>
                    <a:latin typeface="Tw Cen MT" panose="020B0602020104020603" pitchFamily="34" charset="0"/>
                  </a:rPr>
                  <a:t>/ntpcltd1</a:t>
                </a:r>
              </a:p>
            </p:txBody>
          </p:sp>
        </p:grpSp>
        <p:grpSp>
          <p:nvGrpSpPr>
            <p:cNvPr id="9" name="Group 9">
              <a:extLst>
                <a:ext uri="{FF2B5EF4-FFF2-40B4-BE49-F238E27FC236}">
                  <a16:creationId xmlns="" xmlns:a16="http://schemas.microsoft.com/office/drawing/2014/main" id="{05B80E69-996F-4097-9B71-4F9EEF6F876E}"/>
                </a:ext>
              </a:extLst>
            </p:cNvPr>
            <p:cNvGrpSpPr/>
            <p:nvPr/>
          </p:nvGrpSpPr>
          <p:grpSpPr>
            <a:xfrm>
              <a:off x="5547703" y="6282486"/>
              <a:ext cx="2050003" cy="415498"/>
              <a:chOff x="5062682" y="5879309"/>
              <a:chExt cx="2050003" cy="415498"/>
            </a:xfrm>
          </p:grpSpPr>
          <p:pic>
            <p:nvPicPr>
              <p:cNvPr id="18" name="Picture 17">
                <a:extLst>
                  <a:ext uri="{FF2B5EF4-FFF2-40B4-BE49-F238E27FC236}">
                    <a16:creationId xmlns="" xmlns:a16="http://schemas.microsoft.com/office/drawing/2014/main" id="{8CEC9D39-AFF6-473E-8E73-9A200BE4206C}"/>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062682" y="5942224"/>
                <a:ext cx="304914" cy="289668"/>
              </a:xfrm>
              <a:prstGeom prst="rect">
                <a:avLst/>
              </a:prstGeom>
            </p:spPr>
          </p:pic>
          <p:sp>
            <p:nvSpPr>
              <p:cNvPr id="19" name="TextBox 18">
                <a:extLst>
                  <a:ext uri="{FF2B5EF4-FFF2-40B4-BE49-F238E27FC236}">
                    <a16:creationId xmlns="" xmlns:a16="http://schemas.microsoft.com/office/drawing/2014/main" id="{E578923B-D62F-4F49-9D75-60BC0BCB889E}"/>
                  </a:ext>
                </a:extLst>
              </p:cNvPr>
              <p:cNvSpPr txBox="1"/>
              <p:nvPr/>
            </p:nvSpPr>
            <p:spPr>
              <a:xfrm>
                <a:off x="5334549" y="5879309"/>
                <a:ext cx="1778136"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a:t>
                </a:r>
                <a:r>
                  <a:rPr lang="en-US" sz="2100" dirty="0" err="1">
                    <a:solidFill>
                      <a:srgbClr val="0067AF"/>
                    </a:solidFill>
                    <a:latin typeface="Tw Cen MT" panose="020B0602020104020603" pitchFamily="34" charset="0"/>
                  </a:rPr>
                  <a:t>ntpclimited</a:t>
                </a:r>
                <a:endParaRPr lang="en-US" sz="2100" dirty="0">
                  <a:solidFill>
                    <a:srgbClr val="0067AF"/>
                  </a:solidFill>
                  <a:latin typeface="Tw Cen MT" panose="020B0602020104020603" pitchFamily="34" charset="0"/>
                </a:endParaRPr>
              </a:p>
            </p:txBody>
          </p:sp>
        </p:grpSp>
        <p:grpSp>
          <p:nvGrpSpPr>
            <p:cNvPr id="10" name="Group 10">
              <a:extLst>
                <a:ext uri="{FF2B5EF4-FFF2-40B4-BE49-F238E27FC236}">
                  <a16:creationId xmlns="" xmlns:a16="http://schemas.microsoft.com/office/drawing/2014/main" id="{E46B82D3-FED8-4D25-A5FD-A660367CE4E9}"/>
                </a:ext>
              </a:extLst>
            </p:cNvPr>
            <p:cNvGrpSpPr/>
            <p:nvPr/>
          </p:nvGrpSpPr>
          <p:grpSpPr>
            <a:xfrm>
              <a:off x="7694108" y="6282486"/>
              <a:ext cx="2210645" cy="415498"/>
              <a:chOff x="7343361" y="5887147"/>
              <a:chExt cx="2210645" cy="415498"/>
            </a:xfrm>
          </p:grpSpPr>
          <p:pic>
            <p:nvPicPr>
              <p:cNvPr id="16" name="Picture 15">
                <a:extLst>
                  <a:ext uri="{FF2B5EF4-FFF2-40B4-BE49-F238E27FC236}">
                    <a16:creationId xmlns="" xmlns:a16="http://schemas.microsoft.com/office/drawing/2014/main" id="{E0AA1E20-4381-4DCB-835F-3F7950904312}"/>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7343361" y="5950062"/>
                <a:ext cx="304914" cy="289668"/>
              </a:xfrm>
              <a:prstGeom prst="rect">
                <a:avLst/>
              </a:prstGeom>
            </p:spPr>
          </p:pic>
          <p:sp>
            <p:nvSpPr>
              <p:cNvPr id="17" name="TextBox 16">
                <a:extLst>
                  <a:ext uri="{FF2B5EF4-FFF2-40B4-BE49-F238E27FC236}">
                    <a16:creationId xmlns="" xmlns:a16="http://schemas.microsoft.com/office/drawing/2014/main" id="{534A3B9F-6D6C-44C3-A725-5B730EDB59EF}"/>
                  </a:ext>
                </a:extLst>
              </p:cNvPr>
              <p:cNvSpPr txBox="1"/>
              <p:nvPr/>
            </p:nvSpPr>
            <p:spPr>
              <a:xfrm>
                <a:off x="7542326" y="5887147"/>
                <a:ext cx="2011680"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/Company/</a:t>
                </a:r>
                <a:r>
                  <a:rPr lang="en-US" sz="2100" dirty="0" err="1">
                    <a:solidFill>
                      <a:srgbClr val="0067AF"/>
                    </a:solidFill>
                    <a:latin typeface="Tw Cen MT" panose="020B0602020104020603" pitchFamily="34" charset="0"/>
                  </a:rPr>
                  <a:t>ntpc</a:t>
                </a:r>
                <a:r>
                  <a:rPr lang="en-US" sz="2100" dirty="0">
                    <a:solidFill>
                      <a:srgbClr val="0067AF"/>
                    </a:solidFill>
                    <a:latin typeface="Tw Cen MT" panose="020B0602020104020603" pitchFamily="34" charset="0"/>
                  </a:rPr>
                  <a:t> </a:t>
                </a:r>
              </a:p>
            </p:txBody>
          </p:sp>
        </p:grpSp>
        <p:grpSp>
          <p:nvGrpSpPr>
            <p:cNvPr id="11" name="Group 11">
              <a:extLst>
                <a:ext uri="{FF2B5EF4-FFF2-40B4-BE49-F238E27FC236}">
                  <a16:creationId xmlns="" xmlns:a16="http://schemas.microsoft.com/office/drawing/2014/main" id="{DD7083DB-0CA5-400C-A518-CF0B2F9AF737}"/>
                </a:ext>
              </a:extLst>
            </p:cNvPr>
            <p:cNvGrpSpPr/>
            <p:nvPr/>
          </p:nvGrpSpPr>
          <p:grpSpPr>
            <a:xfrm>
              <a:off x="10001157" y="6282486"/>
              <a:ext cx="2023401" cy="415498"/>
              <a:chOff x="9957680" y="5864350"/>
              <a:chExt cx="2023401" cy="415498"/>
            </a:xfrm>
          </p:grpSpPr>
          <p:pic>
            <p:nvPicPr>
              <p:cNvPr id="14" name="Picture 13">
                <a:extLst>
                  <a:ext uri="{FF2B5EF4-FFF2-40B4-BE49-F238E27FC236}">
                    <a16:creationId xmlns="" xmlns:a16="http://schemas.microsoft.com/office/drawing/2014/main" id="{D6E3AA18-9F20-4D5B-A312-6CDAACB42F69}"/>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9957680" y="5927265"/>
                <a:ext cx="304914" cy="289668"/>
              </a:xfrm>
              <a:prstGeom prst="rect">
                <a:avLst/>
              </a:prstGeom>
            </p:spPr>
          </p:pic>
          <p:sp>
            <p:nvSpPr>
              <p:cNvPr id="15" name="TextBox 14">
                <a:extLst>
                  <a:ext uri="{FF2B5EF4-FFF2-40B4-BE49-F238E27FC236}">
                    <a16:creationId xmlns="" xmlns:a16="http://schemas.microsoft.com/office/drawing/2014/main" id="{4443857E-163B-4DD2-8225-8D00A3690AA3}"/>
                  </a:ext>
                </a:extLst>
              </p:cNvPr>
              <p:cNvSpPr txBox="1"/>
              <p:nvPr/>
            </p:nvSpPr>
            <p:spPr>
              <a:xfrm>
                <a:off x="9969401" y="5864350"/>
                <a:ext cx="2011680" cy="415498"/>
              </a:xfrm>
              <a:prstGeom prst="rect">
                <a:avLst/>
              </a:prstGeom>
              <a:noFill/>
            </p:spPr>
            <p:txBody>
              <a:bodyPr wrap="square" rtlCol="0">
                <a:spAutoFit/>
              </a:bodyPr>
              <a:lstStyle/>
              <a:p>
                <a:pPr algn="ctr"/>
                <a:r>
                  <a:rPr lang="en-US" sz="2100" dirty="0">
                    <a:solidFill>
                      <a:srgbClr val="0067AF"/>
                    </a:solidFill>
                    <a:latin typeface="Tw Cen MT" panose="020B0602020104020603" pitchFamily="34" charset="0"/>
                  </a:rPr>
                  <a:t>/</a:t>
                </a:r>
                <a:r>
                  <a:rPr lang="en-US" sz="2100" dirty="0" err="1">
                    <a:solidFill>
                      <a:srgbClr val="0067AF"/>
                    </a:solidFill>
                    <a:latin typeface="Tw Cen MT" panose="020B0602020104020603" pitchFamily="34" charset="0"/>
                  </a:rPr>
                  <a:t>ntpclimited</a:t>
                </a:r>
                <a:r>
                  <a:rPr lang="en-US" sz="2100" dirty="0">
                    <a:solidFill>
                      <a:srgbClr val="0067AF"/>
                    </a:solidFill>
                    <a:latin typeface="Tw Cen MT" panose="020B0602020104020603" pitchFamily="34" charset="0"/>
                  </a:rPr>
                  <a:t> </a:t>
                </a:r>
              </a:p>
            </p:txBody>
          </p:sp>
        </p:grpSp>
        <p:sp>
          <p:nvSpPr>
            <p:cNvPr id="13" name="TextBox 12">
              <a:extLst>
                <a:ext uri="{FF2B5EF4-FFF2-40B4-BE49-F238E27FC236}">
                  <a16:creationId xmlns="" xmlns:a16="http://schemas.microsoft.com/office/drawing/2014/main" id="{623CDFA3-04D3-41AF-A335-E6BAA41F9E8C}"/>
                </a:ext>
              </a:extLst>
            </p:cNvPr>
            <p:cNvSpPr txBox="1"/>
            <p:nvPr/>
          </p:nvSpPr>
          <p:spPr>
            <a:xfrm>
              <a:off x="429356" y="6259403"/>
              <a:ext cx="1719942" cy="461665"/>
            </a:xfrm>
            <a:prstGeom prst="rect">
              <a:avLst/>
            </a:prstGeom>
            <a:noFill/>
          </p:spPr>
          <p:txBody>
            <a:bodyPr wrap="square" rtlCol="0">
              <a:spAutoFit/>
            </a:bodyPr>
            <a:lstStyle/>
            <a:p>
              <a:pPr algn="ctr"/>
              <a:r>
                <a:rPr lang="en-US" sz="2400" dirty="0">
                  <a:solidFill>
                    <a:srgbClr val="0067AF"/>
                  </a:solidFill>
                  <a:latin typeface="Tw Cen MT" panose="020B0602020104020603" pitchFamily="34" charset="0"/>
                </a:rPr>
                <a:t>Follow us on:</a:t>
              </a:r>
            </a:p>
          </p:txBody>
        </p:sp>
      </p:grpSp>
      <p:sp>
        <p:nvSpPr>
          <p:cNvPr id="27" name="Text Placeholder 2">
            <a:extLst>
              <a:ext uri="{FF2B5EF4-FFF2-40B4-BE49-F238E27FC236}">
                <a16:creationId xmlns="" xmlns:a16="http://schemas.microsoft.com/office/drawing/2014/main" id="{1048A2DF-95F9-4228-953A-D917F690CA50}"/>
              </a:ext>
            </a:extLst>
          </p:cNvPr>
          <p:cNvSpPr txBox="1">
            <a:spLocks/>
          </p:cNvSpPr>
          <p:nvPr/>
        </p:nvSpPr>
        <p:spPr>
          <a:xfrm>
            <a:off x="-1" y="3218213"/>
            <a:ext cx="7332615" cy="1774241"/>
          </a:xfrm>
          <a:prstGeom prst="rect">
            <a:avLst/>
          </a:prstGeom>
        </p:spPr>
        <p:txBody>
          <a:bodyPr anchor="ctr">
            <a:noAutofit/>
          </a:bodyPr>
          <a:lstStyle>
            <a:lvl1pPr marL="0" indent="0" algn="ctr" defTabSz="914400" rtl="0" eaLnBrk="1" latinLnBrk="0" hangingPunct="1">
              <a:lnSpc>
                <a:spcPct val="100000"/>
              </a:lnSpc>
              <a:spcBef>
                <a:spcPts val="0"/>
              </a:spcBef>
              <a:buClr>
                <a:srgbClr val="0067AC"/>
              </a:buClr>
              <a:buFont typeface="Wingdings" pitchFamily="2" charset="2"/>
              <a:buNone/>
              <a:defRPr lang="en-US" sz="3600" b="1" kern="1200" spc="0" baseline="0">
                <a:solidFill>
                  <a:srgbClr val="0067AC"/>
                </a:solidFill>
                <a:latin typeface="Univers 45 Light" pitchFamily="34" charset="0"/>
                <a:ea typeface="+mn-ea"/>
                <a:cs typeface="+mn-cs"/>
              </a:defRPr>
            </a:lvl1pPr>
            <a:lvl2pPr marL="457200" indent="-228600" algn="l" defTabSz="914400" rtl="0" eaLnBrk="1" latinLnBrk="0" hangingPunct="1">
              <a:lnSpc>
                <a:spcPct val="90000"/>
              </a:lnSpc>
              <a:spcBef>
                <a:spcPts val="500"/>
              </a:spcBef>
              <a:buClr>
                <a:srgbClr val="0067AC"/>
              </a:buClr>
              <a:buFont typeface="Arial" pitchFamily="34" charset="0"/>
              <a:buChar char="–"/>
              <a:defRPr lang="en-US" sz="1600" kern="1200" dirty="0" smtClean="0">
                <a:solidFill>
                  <a:schemeClr val="tx1"/>
                </a:solidFill>
                <a:latin typeface="Univers 45 Light" pitchFamily="34" charset="0"/>
                <a:ea typeface="+mn-ea"/>
                <a:cs typeface="+mn-cs"/>
              </a:defRPr>
            </a:lvl2pPr>
            <a:lvl3pPr marL="685800" indent="-228600" algn="l" defTabSz="914400" rtl="0" eaLnBrk="1" latinLnBrk="0" hangingPunct="1">
              <a:lnSpc>
                <a:spcPct val="90000"/>
              </a:lnSpc>
              <a:spcBef>
                <a:spcPts val="500"/>
              </a:spcBef>
              <a:buClr>
                <a:srgbClr val="0067AC"/>
              </a:buClr>
              <a:buFont typeface="Arial" panose="020B0604020202020204" pitchFamily="34" charset="0"/>
              <a:buChar char="•"/>
              <a:defRPr lang="en-US" sz="1600" kern="1200" dirty="0" smtClean="0">
                <a:solidFill>
                  <a:schemeClr val="tx1"/>
                </a:solidFill>
                <a:latin typeface="Univers 45 Light" pitchFamily="34" charset="0"/>
                <a:ea typeface="+mn-ea"/>
                <a:cs typeface="+mn-cs"/>
              </a:defRPr>
            </a:lvl3pPr>
            <a:lvl4pPr marL="914400" indent="-228600" algn="l" defTabSz="914400" rtl="0" eaLnBrk="1" latinLnBrk="0" hangingPunct="1">
              <a:lnSpc>
                <a:spcPct val="90000"/>
              </a:lnSpc>
              <a:spcBef>
                <a:spcPts val="500"/>
              </a:spcBef>
              <a:buClr>
                <a:srgbClr val="0067AC"/>
              </a:buClr>
              <a:buFont typeface="Univers 45 Light" pitchFamily="34" charset="0"/>
              <a:buChar char="»"/>
              <a:defRPr lang="en-US" sz="1600" kern="1200" dirty="0" smtClean="0">
                <a:solidFill>
                  <a:schemeClr val="tx1"/>
                </a:solidFill>
                <a:latin typeface="Univers 45 Ligh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Univers 45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6500"/>
              </a:lnSpc>
              <a:spcBef>
                <a:spcPts val="0"/>
              </a:spcBef>
              <a:spcAft>
                <a:spcPts val="0"/>
              </a:spcAft>
              <a:buClr>
                <a:srgbClr val="0067AC"/>
              </a:buClr>
              <a:buSzTx/>
              <a:buFont typeface="Wingdings" pitchFamily="2" charset="2"/>
              <a:buNone/>
              <a:tabLst/>
              <a:defRPr/>
            </a:pPr>
            <a:endParaRPr kumimoji="0" lang="en-GB" sz="6000" i="0" u="none" strike="noStrike" kern="1200" cap="none" spc="0" normalizeH="0" baseline="0" noProof="0" dirty="0">
              <a:ln>
                <a:noFill/>
              </a:ln>
              <a:solidFill>
                <a:schemeClr val="bg1"/>
              </a:solidFill>
              <a:effectLst/>
              <a:uLnTx/>
              <a:uFillTx/>
              <a:latin typeface="Verdana" pitchFamily="34" charset="0"/>
              <a:ea typeface="Verdana" pitchFamily="34" charset="0"/>
            </a:endParaRPr>
          </a:p>
          <a:p>
            <a:pPr marL="0" marR="0" lvl="0" indent="0" algn="ctr" defTabSz="914400" rtl="0" eaLnBrk="1" fontAlgn="auto" latinLnBrk="0" hangingPunct="1">
              <a:lnSpc>
                <a:spcPts val="6500"/>
              </a:lnSpc>
              <a:spcBef>
                <a:spcPts val="0"/>
              </a:spcBef>
              <a:spcAft>
                <a:spcPts val="0"/>
              </a:spcAft>
              <a:buClr>
                <a:srgbClr val="0067AC"/>
              </a:buClr>
              <a:buSzTx/>
              <a:buFont typeface="Wingdings" pitchFamily="2" charset="2"/>
              <a:buNone/>
              <a:tabLst/>
              <a:defRPr/>
            </a:pPr>
            <a:endParaRPr kumimoji="0" lang="en-GB" sz="6000" i="0" u="none" strike="noStrike" kern="1200" cap="none" spc="0" normalizeH="0" baseline="0" noProof="0" dirty="0">
              <a:ln>
                <a:noFill/>
              </a:ln>
              <a:solidFill>
                <a:schemeClr val="bg1"/>
              </a:solidFill>
              <a:effectLst/>
              <a:uLnTx/>
              <a:uFillTx/>
              <a:latin typeface="Verdana" pitchFamily="34" charset="0"/>
              <a:ea typeface="Verdana" pitchFamily="34" charset="0"/>
            </a:endParaRPr>
          </a:p>
          <a:p>
            <a:pPr marL="0" marR="0" lvl="0" indent="0" algn="ctr" defTabSz="914400" rtl="0" eaLnBrk="1" fontAlgn="auto" latinLnBrk="0" hangingPunct="1">
              <a:lnSpc>
                <a:spcPts val="6500"/>
              </a:lnSpc>
              <a:spcBef>
                <a:spcPts val="0"/>
              </a:spcBef>
              <a:spcAft>
                <a:spcPts val="0"/>
              </a:spcAft>
              <a:buClr>
                <a:srgbClr val="0067AC"/>
              </a:buClr>
              <a:buSzTx/>
              <a:buFont typeface="Wingdings" pitchFamily="2" charset="2"/>
              <a:buNone/>
              <a:tabLst/>
              <a:defRPr/>
            </a:pPr>
            <a:r>
              <a:rPr kumimoji="0" lang="en-GB" sz="6000" i="0" u="none" strike="noStrike" kern="1200" cap="none" spc="0" normalizeH="0" baseline="0" noProof="0" dirty="0">
                <a:ln>
                  <a:noFill/>
                </a:ln>
                <a:solidFill>
                  <a:schemeClr val="bg1"/>
                </a:solidFill>
                <a:effectLst/>
                <a:uLnTx/>
                <a:uFillTx/>
                <a:latin typeface="Verdana" pitchFamily="34" charset="0"/>
                <a:ea typeface="Verdana" pitchFamily="34" charset="0"/>
              </a:rPr>
              <a:t>Thank You</a:t>
            </a:r>
          </a:p>
        </p:txBody>
      </p:sp>
      <p:pic>
        <p:nvPicPr>
          <p:cNvPr id="31" name="Picture 30" descr="A green plant in a garden&#10;&#10;Description automatically generated">
            <a:extLst>
              <a:ext uri="{FF2B5EF4-FFF2-40B4-BE49-F238E27FC236}">
                <a16:creationId xmlns="" xmlns:a16="http://schemas.microsoft.com/office/drawing/2014/main" id="{BBCA363F-930D-403C-AD0B-77C78BE90B27}"/>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7635834" y="3871440"/>
            <a:ext cx="4556166" cy="1563454"/>
          </a:xfrm>
          <a:prstGeom prst="rect">
            <a:avLst/>
          </a:prstGeom>
        </p:spPr>
      </p:pic>
      <p:sp>
        <p:nvSpPr>
          <p:cNvPr id="32" name="Content Placeholder 8">
            <a:extLst>
              <a:ext uri="{FF2B5EF4-FFF2-40B4-BE49-F238E27FC236}">
                <a16:creationId xmlns="" xmlns:a16="http://schemas.microsoft.com/office/drawing/2014/main" id="{1B444356-BD97-4599-AE9B-57EFC041B146}"/>
              </a:ext>
            </a:extLst>
          </p:cNvPr>
          <p:cNvSpPr txBox="1">
            <a:spLocks/>
          </p:cNvSpPr>
          <p:nvPr/>
        </p:nvSpPr>
        <p:spPr>
          <a:xfrm>
            <a:off x="2072809" y="5340663"/>
            <a:ext cx="8046381" cy="7275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2400" dirty="0">
                <a:latin typeface="Tw Cen MT" panose="020B0602020104020603" pitchFamily="34" charset="0"/>
                <a:cs typeface="Calibri" pitchFamily="34" charset="0"/>
              </a:rPr>
              <a:t>Website: www.ntpc.co.in  |  Email: info@yoursite.com</a:t>
            </a:r>
          </a:p>
        </p:txBody>
      </p:sp>
      <p:sp>
        <p:nvSpPr>
          <p:cNvPr id="34" name="TextBox 33">
            <a:extLst>
              <a:ext uri="{FF2B5EF4-FFF2-40B4-BE49-F238E27FC236}">
                <a16:creationId xmlns="" xmlns:a16="http://schemas.microsoft.com/office/drawing/2014/main" id="{6C2B2031-76BD-4F54-9472-27E419DB1D47}"/>
              </a:ext>
            </a:extLst>
          </p:cNvPr>
          <p:cNvSpPr txBox="1"/>
          <p:nvPr/>
        </p:nvSpPr>
        <p:spPr>
          <a:xfrm>
            <a:off x="7772880" y="4925729"/>
            <a:ext cx="4057876" cy="384987"/>
          </a:xfrm>
          <a:prstGeom prst="roundRect">
            <a:avLst>
              <a:gd name="adj" fmla="val 0"/>
            </a:avLst>
          </a:prstGeom>
          <a:solidFill>
            <a:srgbClr val="0067AF">
              <a:alpha val="40000"/>
            </a:srgbClr>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US" dirty="0">
                <a:solidFill>
                  <a:schemeClr val="bg1"/>
                </a:solidFill>
                <a:effectLst>
                  <a:outerShdw blurRad="38100" dist="38100" dir="2700000" algn="tl">
                    <a:srgbClr val="000000">
                      <a:alpha val="43137"/>
                    </a:srgbClr>
                  </a:outerShdw>
                </a:effectLst>
              </a:rPr>
              <a:t>NTPC  KAHALGAON</a:t>
            </a:r>
          </a:p>
        </p:txBody>
      </p:sp>
      <p:grpSp>
        <p:nvGrpSpPr>
          <p:cNvPr id="37" name="Group 36"/>
          <p:cNvGrpSpPr/>
          <p:nvPr/>
        </p:nvGrpSpPr>
        <p:grpSpPr>
          <a:xfrm>
            <a:off x="164383" y="431540"/>
            <a:ext cx="4417891" cy="3339076"/>
            <a:chOff x="164384" y="308253"/>
            <a:chExt cx="3758628" cy="2712378"/>
          </a:xfrm>
        </p:grpSpPr>
        <p:pic>
          <p:nvPicPr>
            <p:cNvPr id="33" name="Picture 32">
              <a:extLst>
                <a:ext uri="{FF2B5EF4-FFF2-40B4-BE49-F238E27FC236}">
                  <a16:creationId xmlns="" xmlns:a16="http://schemas.microsoft.com/office/drawing/2014/main" id="{5188458A-B751-474A-99C0-567B0C786725}"/>
                </a:ext>
              </a:extLst>
            </p:cNvPr>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4384" y="308253"/>
              <a:ext cx="3758628" cy="2712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Rectangle 35"/>
            <p:cNvSpPr/>
            <p:nvPr/>
          </p:nvSpPr>
          <p:spPr>
            <a:xfrm>
              <a:off x="1438377" y="534290"/>
              <a:ext cx="2188399" cy="811658"/>
            </a:xfrm>
            <a:prstGeom prst="rect">
              <a:avLst/>
            </a:prstGeom>
            <a:solidFill>
              <a:schemeClr val="bg2">
                <a:lumMod val="9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FFFF00"/>
                  </a:solidFill>
                </a:rPr>
                <a:t>Generating Power</a:t>
              </a:r>
            </a:p>
            <a:p>
              <a:pPr algn="ctr"/>
              <a:r>
                <a:rPr lang="en-IN" sz="2000" b="1" dirty="0">
                  <a:solidFill>
                    <a:srgbClr val="FFFF00"/>
                  </a:solidFill>
                </a:rPr>
                <a:t>Utilising Ash</a:t>
              </a:r>
            </a:p>
            <a:p>
              <a:pPr algn="ctr"/>
              <a:r>
                <a:rPr lang="en-IN" sz="2000" b="1" dirty="0">
                  <a:solidFill>
                    <a:srgbClr val="FFFF00"/>
                  </a:solidFill>
                </a:rPr>
                <a:t>Realising Dreams</a:t>
              </a:r>
              <a:endParaRPr lang="en-US" sz="2000" b="1" dirty="0">
                <a:solidFill>
                  <a:srgbClr val="FFFF00"/>
                </a:solidFill>
              </a:endParaRPr>
            </a:p>
          </p:txBody>
        </p:sp>
      </p:grpSp>
      <p:pic>
        <p:nvPicPr>
          <p:cNvPr id="38" name="Picture 37" descr="A bird perched on a branch&#10;&#10;Description automatically generated">
            <a:extLst>
              <a:ext uri="{FF2B5EF4-FFF2-40B4-BE49-F238E27FC236}">
                <a16:creationId xmlns="" xmlns:a16="http://schemas.microsoft.com/office/drawing/2014/main" id="{F0B7F635-616E-4C95-99C5-9A0D21E5A2AA}"/>
              </a:ext>
            </a:extLst>
          </p:cNvPr>
          <p:cNvPicPr>
            <a:picLocks noChangeAspect="1"/>
          </p:cNvPicPr>
          <p:nvPr/>
        </p:nvPicPr>
        <p:blipFill>
          <a:blip r:embed="rId8" cstate="print"/>
          <a:stretch>
            <a:fillRect/>
          </a:stretch>
        </p:blipFill>
        <p:spPr>
          <a:xfrm>
            <a:off x="5025030" y="1125614"/>
            <a:ext cx="2481303" cy="1754171"/>
          </a:xfrm>
          <a:prstGeom prst="rect">
            <a:avLst/>
          </a:prstGeom>
        </p:spPr>
      </p:pic>
      <p:pic>
        <p:nvPicPr>
          <p:cNvPr id="39" name="Picture 38" descr="A bird on a branch&#10;&#10;Description automatically generated with medium confidence">
            <a:extLst>
              <a:ext uri="{FF2B5EF4-FFF2-40B4-BE49-F238E27FC236}">
                <a16:creationId xmlns="" xmlns:a16="http://schemas.microsoft.com/office/drawing/2014/main" id="{02F65AEE-2357-4FE9-B7F0-0F6A4024F585}"/>
              </a:ext>
            </a:extLst>
          </p:cNvPr>
          <p:cNvPicPr>
            <a:picLocks noChangeAspect="1"/>
          </p:cNvPicPr>
          <p:nvPr/>
        </p:nvPicPr>
        <p:blipFill>
          <a:blip r:embed="rId9" cstate="print"/>
          <a:stretch>
            <a:fillRect/>
          </a:stretch>
        </p:blipFill>
        <p:spPr>
          <a:xfrm>
            <a:off x="8277561" y="760288"/>
            <a:ext cx="3652451" cy="2582121"/>
          </a:xfrm>
          <a:prstGeom prst="rect">
            <a:avLst/>
          </a:prstGeom>
        </p:spPr>
      </p:pic>
    </p:spTree>
    <p:extLst>
      <p:ext uri="{BB962C8B-B14F-4D97-AF65-F5344CB8AC3E}">
        <p14:creationId xmlns="" xmlns:p14="http://schemas.microsoft.com/office/powerpoint/2010/main" val="34931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Arial Rounded MT Bold" pitchFamily="34" charset="0"/>
              </a:rPr>
              <a:t>Objective of the Pilot Project</a:t>
            </a:r>
            <a:endParaRPr lang="en-US" sz="2800" dirty="0">
              <a:solidFill>
                <a:schemeClr val="bg1"/>
              </a:solidFill>
              <a:latin typeface="Arial Rounded MT Bold" pitchFamily="34" charset="0"/>
            </a:endParaRPr>
          </a:p>
        </p:txBody>
      </p:sp>
      <p:sp>
        <p:nvSpPr>
          <p:cNvPr id="5" name="Rectangle 4">
            <a:extLst>
              <a:ext uri="{FF2B5EF4-FFF2-40B4-BE49-F238E27FC236}">
                <a16:creationId xmlns="" xmlns:a16="http://schemas.microsoft.com/office/drawing/2014/main" id="{3A86EB31-BE65-41C3-AEBB-F1C86138F4CE}"/>
              </a:ext>
            </a:extLst>
          </p:cNvPr>
          <p:cNvSpPr/>
          <p:nvPr/>
        </p:nvSpPr>
        <p:spPr>
          <a:xfrm>
            <a:off x="133564" y="1315092"/>
            <a:ext cx="11925300" cy="1298717"/>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n-US" altLang="en-US" sz="2800" b="1" dirty="0">
                <a:solidFill>
                  <a:schemeClr val="bg1"/>
                </a:solidFill>
                <a:latin typeface="Calibri" pitchFamily="34" charset="0"/>
                <a:cs typeface="Calibri" pitchFamily="34" charset="0"/>
              </a:rPr>
              <a:t>Fly ash System evacuates mixture of Coarse &amp; Fine Ash as per design</a:t>
            </a:r>
          </a:p>
          <a:p>
            <a:pPr marL="285750" indent="-285750">
              <a:buFont typeface="Wingdings" pitchFamily="2" charset="2"/>
              <a:buChar char="§"/>
            </a:pPr>
            <a:r>
              <a:rPr lang="en-US" sz="2800" b="1" dirty="0">
                <a:solidFill>
                  <a:schemeClr val="bg1"/>
                </a:solidFill>
                <a:latin typeface="Calibri" pitchFamily="34" charset="0"/>
                <a:cs typeface="Calibri" pitchFamily="34" charset="0"/>
              </a:rPr>
              <a:t>Fine Ash has higher demand in Industry if sold separately</a:t>
            </a:r>
          </a:p>
        </p:txBody>
      </p:sp>
      <p:sp>
        <p:nvSpPr>
          <p:cNvPr id="6" name="Rectangle 5">
            <a:extLst>
              <a:ext uri="{FF2B5EF4-FFF2-40B4-BE49-F238E27FC236}">
                <a16:creationId xmlns="" xmlns:a16="http://schemas.microsoft.com/office/drawing/2014/main" id="{3A86EB31-BE65-41C3-AEBB-F1C86138F4CE}"/>
              </a:ext>
            </a:extLst>
          </p:cNvPr>
          <p:cNvSpPr/>
          <p:nvPr/>
        </p:nvSpPr>
        <p:spPr>
          <a:xfrm>
            <a:off x="408290" y="2897316"/>
            <a:ext cx="11571377" cy="3051424"/>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en-US" sz="2800" b="1" dirty="0">
                <a:solidFill>
                  <a:schemeClr val="bg1"/>
                </a:solidFill>
                <a:latin typeface="Calibri" pitchFamily="34" charset="0"/>
                <a:cs typeface="Calibri" pitchFamily="34" charset="0"/>
              </a:rPr>
              <a:t>Pilot Project objective – </a:t>
            </a:r>
          </a:p>
          <a:p>
            <a:pPr marL="285750" indent="-285750"/>
            <a:endParaRPr lang="en-US" sz="2800" b="1" dirty="0">
              <a:solidFill>
                <a:schemeClr val="bg1"/>
              </a:solidFill>
              <a:latin typeface="Calibri" pitchFamily="34" charset="0"/>
              <a:cs typeface="Calibri" pitchFamily="34" charset="0"/>
            </a:endParaRPr>
          </a:p>
          <a:p>
            <a:pPr marL="285750" indent="-285750">
              <a:buFont typeface="Wingdings" panose="05000000000000000000" pitchFamily="2" charset="2"/>
              <a:buChar char="Ø"/>
            </a:pPr>
            <a:r>
              <a:rPr lang="en-US" sz="2800" b="1" dirty="0">
                <a:solidFill>
                  <a:schemeClr val="bg1"/>
                </a:solidFill>
                <a:latin typeface="Calibri" pitchFamily="34" charset="0"/>
                <a:cs typeface="Calibri" pitchFamily="34" charset="0"/>
              </a:rPr>
              <a:t>Achieving Segregation of Fine &amp; Coarse Ash in existing system without major modification/ investment</a:t>
            </a:r>
          </a:p>
          <a:p>
            <a:pPr marL="285750" indent="-285750">
              <a:buFont typeface="Wingdings" panose="05000000000000000000" pitchFamily="2" charset="2"/>
              <a:buChar char="Ø"/>
            </a:pPr>
            <a:endParaRPr lang="en-US" sz="2800" b="1" dirty="0">
              <a:solidFill>
                <a:schemeClr val="bg1"/>
              </a:solidFill>
              <a:latin typeface="Calibri" pitchFamily="34" charset="0"/>
              <a:cs typeface="Calibri" pitchFamily="34" charset="0"/>
            </a:endParaRPr>
          </a:p>
          <a:p>
            <a:pPr marL="285750" indent="-285750">
              <a:buFont typeface="Wingdings" panose="05000000000000000000" pitchFamily="2" charset="2"/>
              <a:buChar char="Ø"/>
            </a:pPr>
            <a:r>
              <a:rPr lang="en-US" sz="2800" b="1" dirty="0">
                <a:solidFill>
                  <a:schemeClr val="bg1"/>
                </a:solidFill>
                <a:latin typeface="Calibri" pitchFamily="34" charset="0"/>
                <a:cs typeface="Calibri" pitchFamily="34" charset="0"/>
              </a:rPr>
              <a:t>Segregating Fly Ash as per Industry demand - thereby maximizing Ash utilization</a:t>
            </a:r>
          </a:p>
        </p:txBody>
      </p:sp>
    </p:spTree>
    <p:extLst>
      <p:ext uri="{BB962C8B-B14F-4D97-AF65-F5344CB8AC3E}">
        <p14:creationId xmlns="" xmlns:p14="http://schemas.microsoft.com/office/powerpoint/2010/main" val="106969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Arial Rounded MT Bold" pitchFamily="34" charset="0"/>
              </a:rPr>
              <a:t>Presentation Overview</a:t>
            </a:r>
            <a:endParaRPr lang="en-US" sz="2800" dirty="0">
              <a:solidFill>
                <a:schemeClr val="bg1"/>
              </a:solidFill>
              <a:latin typeface="Arial Rounded MT Bold" pitchFamily="34" charset="0"/>
            </a:endParaRPr>
          </a:p>
        </p:txBody>
      </p:sp>
      <p:graphicFrame>
        <p:nvGraphicFramePr>
          <p:cNvPr id="5" name="Content Placeholder 4">
            <a:extLst>
              <a:ext uri="{FF2B5EF4-FFF2-40B4-BE49-F238E27FC236}">
                <a16:creationId xmlns="" xmlns:a16="http://schemas.microsoft.com/office/drawing/2014/main" id="{2FB30D7F-3E30-4A86-8375-74DAA48A1D23}"/>
              </a:ext>
            </a:extLst>
          </p:cNvPr>
          <p:cNvGraphicFramePr>
            <a:graphicFrameLocks noGrp="1"/>
          </p:cNvGraphicFramePr>
          <p:nvPr>
            <p:ph idx="1"/>
          </p:nvPr>
        </p:nvGraphicFramePr>
        <p:xfrm>
          <a:off x="1294545" y="987404"/>
          <a:ext cx="10304980" cy="4889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9740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954107"/>
          </a:xfrm>
          <a:prstGeom prst="rect">
            <a:avLst/>
          </a:prstGeom>
        </p:spPr>
        <p:txBody>
          <a:bodyPr wrap="square">
            <a:spAutoFit/>
          </a:bodyPr>
          <a:lstStyle/>
          <a:p>
            <a:pPr lvl="0" algn="ctr"/>
            <a:r>
              <a:rPr lang="en-US" sz="2800" b="1" dirty="0">
                <a:solidFill>
                  <a:schemeClr val="bg1"/>
                </a:solidFill>
                <a:effectLst>
                  <a:outerShdw blurRad="38100" dist="38100" dir="2700000" algn="tl">
                    <a:srgbClr val="000000">
                      <a:alpha val="43137"/>
                    </a:srgbClr>
                  </a:outerShdw>
                </a:effectLst>
                <a:latin typeface="Arial Rounded MT Bold" pitchFamily="34" charset="0"/>
              </a:rPr>
              <a:t>Ash Collection in different parts of Flue gas path</a:t>
            </a:r>
          </a:p>
          <a:p>
            <a:pPr algn="ctr"/>
            <a:r>
              <a:rPr lang="en-US" sz="2800" b="1" dirty="0">
                <a:solidFill>
                  <a:schemeClr val="bg1"/>
                </a:solidFill>
                <a:effectLst>
                  <a:outerShdw blurRad="38100" dist="38100" dir="2700000" algn="tl">
                    <a:srgbClr val="000000">
                      <a:alpha val="43137"/>
                    </a:srgbClr>
                  </a:outerShdw>
                </a:effectLst>
                <a:latin typeface="Arial Rounded MT Bold" pitchFamily="34" charset="0"/>
              </a:rPr>
              <a:t>j</a:t>
            </a:r>
            <a:endParaRPr lang="en-US" sz="2800" dirty="0">
              <a:solidFill>
                <a:schemeClr val="bg1"/>
              </a:solidFill>
              <a:latin typeface="Arial Rounded MT Bold" pitchFamily="34" charset="0"/>
            </a:endParaRPr>
          </a:p>
        </p:txBody>
      </p:sp>
      <p:pic>
        <p:nvPicPr>
          <p:cNvPr id="9" name="Picture 8"/>
          <p:cNvPicPr/>
          <p:nvPr/>
        </p:nvPicPr>
        <p:blipFill>
          <a:blip r:embed="rId2" cstate="print"/>
          <a:srcRect/>
          <a:stretch>
            <a:fillRect/>
          </a:stretch>
        </p:blipFill>
        <p:spPr bwMode="auto">
          <a:xfrm>
            <a:off x="2250041" y="1064054"/>
            <a:ext cx="7459038" cy="3764800"/>
          </a:xfrm>
          <a:prstGeom prst="rect">
            <a:avLst/>
          </a:prstGeom>
          <a:noFill/>
          <a:ln w="28575">
            <a:solidFill>
              <a:srgbClr val="934A2D"/>
            </a:solidFill>
            <a:miter lim="800000"/>
            <a:headEnd/>
            <a:tailEnd/>
          </a:ln>
          <a:effectLst/>
        </p:spPr>
      </p:pic>
      <p:sp>
        <p:nvSpPr>
          <p:cNvPr id="5" name="Rectangle 4">
            <a:extLst>
              <a:ext uri="{FF2B5EF4-FFF2-40B4-BE49-F238E27FC236}">
                <a16:creationId xmlns="" xmlns:a16="http://schemas.microsoft.com/office/drawing/2014/main" id="{3A86EB31-BE65-41C3-AEBB-F1C86138F4CE}"/>
              </a:ext>
            </a:extLst>
          </p:cNvPr>
          <p:cNvSpPr/>
          <p:nvPr/>
        </p:nvSpPr>
        <p:spPr>
          <a:xfrm>
            <a:off x="2013732" y="5424755"/>
            <a:ext cx="7952197" cy="750013"/>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en-IN" sz="2400" b="1" dirty="0">
                <a:solidFill>
                  <a:schemeClr val="bg1"/>
                </a:solidFill>
                <a:latin typeface="Calibri" pitchFamily="34" charset="0"/>
                <a:cs typeface="Calibri" pitchFamily="34" charset="0"/>
              </a:rPr>
              <a:t>Fly Ash Generation – 134 TPH (approx.) for each 500MW unit </a:t>
            </a:r>
            <a:endParaRPr lang="en-US" sz="2400" b="1"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106969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954107"/>
          </a:xfrm>
          <a:prstGeom prst="rect">
            <a:avLst/>
          </a:prstGeom>
        </p:spPr>
        <p:txBody>
          <a:bodyPr wrap="square">
            <a:spAutoFit/>
          </a:bodyPr>
          <a:lstStyle/>
          <a:p>
            <a:pPr lvl="0" algn="ctr"/>
            <a:r>
              <a:rPr lang="en-US" sz="2800" b="1" dirty="0">
                <a:solidFill>
                  <a:schemeClr val="bg1"/>
                </a:solidFill>
                <a:effectLst>
                  <a:outerShdw blurRad="38100" dist="38100" dir="2700000" algn="tl">
                    <a:srgbClr val="000000">
                      <a:alpha val="43137"/>
                    </a:srgbClr>
                  </a:outerShdw>
                </a:effectLst>
                <a:latin typeface="Arial Rounded MT Bold" pitchFamily="34" charset="0"/>
              </a:rPr>
              <a:t>Ash Collection in ESP Hoppers &amp; Conveying System</a:t>
            </a:r>
          </a:p>
          <a:p>
            <a:pPr algn="ctr"/>
            <a:r>
              <a:rPr lang="en-US" sz="2800" b="1" dirty="0">
                <a:solidFill>
                  <a:schemeClr val="bg1"/>
                </a:solidFill>
                <a:effectLst>
                  <a:outerShdw blurRad="38100" dist="38100" dir="2700000" algn="tl">
                    <a:srgbClr val="000000">
                      <a:alpha val="43137"/>
                    </a:srgbClr>
                  </a:outerShdw>
                </a:effectLst>
                <a:latin typeface="Arial Rounded MT Bold" pitchFamily="34" charset="0"/>
              </a:rPr>
              <a:t>j</a:t>
            </a:r>
            <a:endParaRPr lang="en-US" sz="2800" dirty="0">
              <a:solidFill>
                <a:schemeClr val="bg1"/>
              </a:solidFill>
              <a:latin typeface="Arial Rounded MT Bold" pitchFamily="34" charset="0"/>
            </a:endParaRPr>
          </a:p>
        </p:txBody>
      </p:sp>
      <p:pic>
        <p:nvPicPr>
          <p:cNvPr id="5" name="Picture 4"/>
          <p:cNvPicPr/>
          <p:nvPr/>
        </p:nvPicPr>
        <p:blipFill>
          <a:blip r:embed="rId2" cstate="print"/>
          <a:srcRect/>
          <a:stretch>
            <a:fillRect/>
          </a:stretch>
        </p:blipFill>
        <p:spPr bwMode="auto">
          <a:xfrm>
            <a:off x="1386911" y="1019494"/>
            <a:ext cx="8989988" cy="277167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092647" y="3883632"/>
            <a:ext cx="9801225" cy="2568540"/>
          </a:xfrm>
          <a:prstGeom prst="rect">
            <a:avLst/>
          </a:prstGeom>
          <a:noFill/>
          <a:ln w="28575">
            <a:solidFill>
              <a:srgbClr val="934A2D"/>
            </a:solidFill>
            <a:miter lim="800000"/>
            <a:headEnd/>
            <a:tailEnd/>
          </a:ln>
          <a:effectLst/>
        </p:spPr>
      </p:pic>
    </p:spTree>
    <p:extLst>
      <p:ext uri="{BB962C8B-B14F-4D97-AF65-F5344CB8AC3E}">
        <p14:creationId xmlns="" xmlns:p14="http://schemas.microsoft.com/office/powerpoint/2010/main" val="106969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523220"/>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Arial Rounded MT Bold" pitchFamily="34" charset="0"/>
              </a:rPr>
              <a:t> Vacuum convey system-ESP hopper to Buffer Hopper</a:t>
            </a:r>
          </a:p>
        </p:txBody>
      </p:sp>
      <p:pic>
        <p:nvPicPr>
          <p:cNvPr id="1026" name="Picture 2"/>
          <p:cNvPicPr>
            <a:picLocks noChangeAspect="1" noChangeArrowheads="1"/>
          </p:cNvPicPr>
          <p:nvPr/>
        </p:nvPicPr>
        <p:blipFill>
          <a:blip r:embed="rId2" cstate="print"/>
          <a:srcRect/>
          <a:stretch>
            <a:fillRect/>
          </a:stretch>
        </p:blipFill>
        <p:spPr bwMode="auto">
          <a:xfrm>
            <a:off x="1084941" y="1189660"/>
            <a:ext cx="9180928" cy="4502223"/>
          </a:xfrm>
          <a:prstGeom prst="rect">
            <a:avLst/>
          </a:prstGeom>
          <a:noFill/>
          <a:ln w="28575">
            <a:solidFill>
              <a:schemeClr val="bg2">
                <a:lumMod val="50000"/>
              </a:schemeClr>
            </a:solidFill>
            <a:miter lim="800000"/>
            <a:headEnd/>
            <a:tailEnd/>
          </a:ln>
          <a:effectLst/>
        </p:spPr>
      </p:pic>
    </p:spTree>
    <p:extLst>
      <p:ext uri="{BB962C8B-B14F-4D97-AF65-F5344CB8AC3E}">
        <p14:creationId xmlns="" xmlns:p14="http://schemas.microsoft.com/office/powerpoint/2010/main" val="106969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523220"/>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Arial Rounded MT Bold" pitchFamily="34" charset="0"/>
              </a:rPr>
              <a:t>      Pressure Conveying system-Buffer Hopper to Silo</a:t>
            </a:r>
          </a:p>
        </p:txBody>
      </p:sp>
      <p:pic>
        <p:nvPicPr>
          <p:cNvPr id="5" name="Picture 4"/>
          <p:cNvPicPr/>
          <p:nvPr/>
        </p:nvPicPr>
        <p:blipFill>
          <a:blip r:embed="rId2" cstate="print"/>
          <a:srcRect/>
          <a:stretch>
            <a:fillRect/>
          </a:stretch>
        </p:blipFill>
        <p:spPr bwMode="auto">
          <a:xfrm>
            <a:off x="1315094" y="940549"/>
            <a:ext cx="8661114" cy="4268451"/>
          </a:xfrm>
          <a:prstGeom prst="rect">
            <a:avLst/>
          </a:prstGeom>
          <a:noFill/>
          <a:ln w="9525">
            <a:solidFill>
              <a:schemeClr val="tx1"/>
            </a:solidFill>
            <a:miter lim="800000"/>
            <a:headEnd/>
            <a:tailEnd/>
          </a:ln>
        </p:spPr>
      </p:pic>
      <p:sp>
        <p:nvSpPr>
          <p:cNvPr id="6" name="Rectangle 5">
            <a:extLst>
              <a:ext uri="{FF2B5EF4-FFF2-40B4-BE49-F238E27FC236}">
                <a16:creationId xmlns="" xmlns:a16="http://schemas.microsoft.com/office/drawing/2014/main" id="{3A86EB31-BE65-41C3-AEBB-F1C86138F4CE}"/>
              </a:ext>
            </a:extLst>
          </p:cNvPr>
          <p:cNvSpPr/>
          <p:nvPr/>
        </p:nvSpPr>
        <p:spPr>
          <a:xfrm>
            <a:off x="1109609" y="5250097"/>
            <a:ext cx="9010436" cy="128427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fontAlgn="base">
              <a:spcBef>
                <a:spcPts val="1000"/>
              </a:spcBef>
              <a:buClr>
                <a:srgbClr val="106E38"/>
              </a:buClr>
              <a:buFont typeface="Wingdings" panose="05000000000000000000" pitchFamily="2" charset="2"/>
              <a:buChar char="§"/>
              <a:defRPr/>
            </a:pPr>
            <a:r>
              <a:rPr lang="en-IN" sz="2000" b="1" dirty="0">
                <a:solidFill>
                  <a:schemeClr val="bg1"/>
                </a:solidFill>
                <a:latin typeface="Calibri" pitchFamily="34" charset="0"/>
                <a:cs typeface="Calibri" pitchFamily="34" charset="0"/>
              </a:rPr>
              <a:t> </a:t>
            </a:r>
            <a:r>
              <a:rPr lang="en-US" sz="2000" b="1" dirty="0">
                <a:solidFill>
                  <a:schemeClr val="bg1"/>
                </a:solidFill>
                <a:latin typeface="Calibri" pitchFamily="34" charset="0"/>
                <a:cs typeface="Calibri" pitchFamily="34" charset="0"/>
              </a:rPr>
              <a:t>Maximum Conveying Distance = 1.1 Km ; </a:t>
            </a:r>
          </a:p>
          <a:p>
            <a:pPr marL="228600" lvl="0" indent="-228600" fontAlgn="base">
              <a:spcBef>
                <a:spcPts val="1000"/>
              </a:spcBef>
              <a:buClr>
                <a:srgbClr val="106E38"/>
              </a:buClr>
              <a:buFont typeface="Wingdings" panose="05000000000000000000" pitchFamily="2" charset="2"/>
              <a:buChar char="§"/>
              <a:defRPr/>
            </a:pPr>
            <a:r>
              <a:rPr lang="en-US" sz="2000" b="1" dirty="0">
                <a:solidFill>
                  <a:schemeClr val="bg1"/>
                </a:solidFill>
                <a:latin typeface="Calibri" pitchFamily="34" charset="0"/>
                <a:cs typeface="Calibri" pitchFamily="34" charset="0"/>
              </a:rPr>
              <a:t>Maximum Conveying Capacity = 150 TPH per TAC Line</a:t>
            </a:r>
          </a:p>
          <a:p>
            <a:pPr marL="228600" lvl="0" indent="-228600" fontAlgn="base">
              <a:spcBef>
                <a:spcPts val="1000"/>
              </a:spcBef>
              <a:buClr>
                <a:srgbClr val="106E38"/>
              </a:buClr>
              <a:buFont typeface="Wingdings" panose="05000000000000000000" pitchFamily="2" charset="2"/>
              <a:buChar char="§"/>
              <a:defRPr/>
            </a:pPr>
            <a:r>
              <a:rPr lang="en-US" sz="2000" b="1" dirty="0">
                <a:solidFill>
                  <a:schemeClr val="bg1"/>
                </a:solidFill>
                <a:latin typeface="Calibri" pitchFamily="34" charset="0"/>
                <a:cs typeface="Calibri" pitchFamily="34" charset="0"/>
              </a:rPr>
              <a:t>Working Pressure = 1.2 Kg/cm2 (Maximum) ; Maximum Particle Size = 250micron</a:t>
            </a:r>
          </a:p>
        </p:txBody>
      </p:sp>
    </p:spTree>
    <p:extLst>
      <p:ext uri="{BB962C8B-B14F-4D97-AF65-F5344CB8AC3E}">
        <p14:creationId xmlns="" xmlns:p14="http://schemas.microsoft.com/office/powerpoint/2010/main" val="106969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2890"/>
            <a:ext cx="10058400" cy="523220"/>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Arial Rounded MT Bold" pitchFamily="34" charset="0"/>
              </a:rPr>
              <a:t>Presentation Overview</a:t>
            </a:r>
            <a:endParaRPr lang="en-US" sz="2800" dirty="0">
              <a:solidFill>
                <a:schemeClr val="bg1"/>
              </a:solidFill>
              <a:latin typeface="Arial Rounded MT Bold" pitchFamily="34" charset="0"/>
            </a:endParaRPr>
          </a:p>
        </p:txBody>
      </p:sp>
      <p:graphicFrame>
        <p:nvGraphicFramePr>
          <p:cNvPr id="5" name="Content Placeholder 4">
            <a:extLst>
              <a:ext uri="{FF2B5EF4-FFF2-40B4-BE49-F238E27FC236}">
                <a16:creationId xmlns="" xmlns:a16="http://schemas.microsoft.com/office/drawing/2014/main" id="{2FB30D7F-3E30-4A86-8375-74DAA48A1D23}"/>
              </a:ext>
            </a:extLst>
          </p:cNvPr>
          <p:cNvGraphicFramePr>
            <a:graphicFrameLocks noGrp="1"/>
          </p:cNvGraphicFramePr>
          <p:nvPr>
            <p:ph idx="1"/>
          </p:nvPr>
        </p:nvGraphicFramePr>
        <p:xfrm>
          <a:off x="1294545" y="987404"/>
          <a:ext cx="10304980" cy="4889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9740228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947</Words>
  <Application>Microsoft Office PowerPoint</Application>
  <PresentationFormat>Custom</PresentationFormat>
  <Paragraphs>156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 Coarse &amp; fine ash selection of ESP hoppers  </vt:lpstr>
      <vt:lpstr>Particle Size Distribution</vt:lpstr>
      <vt:lpstr>Coarse &amp; Fine Ash Cycle Sequence</vt:lpstr>
      <vt:lpstr>Running Hours of Coarse &amp; Fine Ash</vt:lpstr>
      <vt:lpstr>Slide 16</vt:lpstr>
      <vt:lpstr>SOP</vt:lpstr>
      <vt:lpstr>Challenges Faced in Ash Evacuation</vt:lpstr>
      <vt:lpstr>Conveying Pressure during Evacuation</vt:lpstr>
      <vt:lpstr>Solutions</vt:lpstr>
      <vt:lpstr>Modifications</vt:lpstr>
      <vt:lpstr>Fluidizing Air to ALT from Equalizing Valve</vt:lpstr>
      <vt:lpstr>Comparison of Maintenance Time</vt:lpstr>
      <vt:lpstr> Cost-Benefit Analysis of the Pilot Project AV</vt:lpstr>
      <vt:lpstr> Conclusion &amp; Recommendation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2019-11-05T07:12:08Z</cp:lastPrinted>
  <dcterms:created xsi:type="dcterms:W3CDTF">2019-08-06T15:54:18Z</dcterms:created>
  <dcterms:modified xsi:type="dcterms:W3CDTF">2024-02-11T12:51:09Z</dcterms:modified>
</cp:coreProperties>
</file>