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5031" r:id="rId2"/>
    <p:sldMasterId id="2147485145" r:id="rId3"/>
    <p:sldMasterId id="2147487016" r:id="rId4"/>
  </p:sldMasterIdLst>
  <p:notesMasterIdLst>
    <p:notesMasterId r:id="rId38"/>
  </p:notesMasterIdLst>
  <p:handoutMasterIdLst>
    <p:handoutMasterId r:id="rId39"/>
  </p:handoutMasterIdLst>
  <p:sldIdLst>
    <p:sldId id="1286" r:id="rId5"/>
    <p:sldId id="1228" r:id="rId6"/>
    <p:sldId id="1267" r:id="rId7"/>
    <p:sldId id="1230" r:id="rId8"/>
    <p:sldId id="1277" r:id="rId9"/>
    <p:sldId id="1278" r:id="rId10"/>
    <p:sldId id="1279" r:id="rId11"/>
    <p:sldId id="1252" r:id="rId12"/>
    <p:sldId id="1251" r:id="rId13"/>
    <p:sldId id="1255" r:id="rId14"/>
    <p:sldId id="1256" r:id="rId15"/>
    <p:sldId id="1258" r:id="rId16"/>
    <p:sldId id="1259" r:id="rId17"/>
    <p:sldId id="1268" r:id="rId18"/>
    <p:sldId id="1254" r:id="rId19"/>
    <p:sldId id="1257" r:id="rId20"/>
    <p:sldId id="1270" r:id="rId21"/>
    <p:sldId id="1281" r:id="rId22"/>
    <p:sldId id="1271" r:id="rId23"/>
    <p:sldId id="1272" r:id="rId24"/>
    <p:sldId id="1273" r:id="rId25"/>
    <p:sldId id="1264" r:id="rId26"/>
    <p:sldId id="1282" r:id="rId27"/>
    <p:sldId id="1283" r:id="rId28"/>
    <p:sldId id="1266" r:id="rId29"/>
    <p:sldId id="1280" r:id="rId30"/>
    <p:sldId id="1274" r:id="rId31"/>
    <p:sldId id="1275" r:id="rId32"/>
    <p:sldId id="1263" r:id="rId33"/>
    <p:sldId id="1246" r:id="rId34"/>
    <p:sldId id="1249" r:id="rId35"/>
    <p:sldId id="1276" r:id="rId36"/>
    <p:sldId id="1262" r:id="rId3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67">
          <p15:clr>
            <a:srgbClr val="A4A3A4"/>
          </p15:clr>
        </p15:guide>
        <p15:guide id="2" pos="312">
          <p15:clr>
            <a:srgbClr val="A4A3A4"/>
          </p15:clr>
        </p15:guide>
        <p15:guide id="3" pos="7504">
          <p15:clr>
            <a:srgbClr val="A4A3A4"/>
          </p15:clr>
        </p15:guide>
        <p15:guide id="4" pos="6792">
          <p15:clr>
            <a:srgbClr val="A4A3A4"/>
          </p15:clr>
        </p15:guide>
        <p15:guide id="5" pos="3720">
          <p15:clr>
            <a:srgbClr val="A4A3A4"/>
          </p15:clr>
        </p15:guide>
        <p15:guide id="6" pos="41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8135"/>
    <a:srgbClr val="73A342"/>
    <a:srgbClr val="17CACC"/>
    <a:srgbClr val="3EA9E2"/>
    <a:srgbClr val="A240F2"/>
    <a:srgbClr val="94CDF4"/>
    <a:srgbClr val="EAA792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81316" autoAdjust="0"/>
  </p:normalViewPr>
  <p:slideViewPr>
    <p:cSldViewPr snapToGrid="0">
      <p:cViewPr varScale="1">
        <p:scale>
          <a:sx n="93" d="100"/>
          <a:sy n="93" d="100"/>
        </p:scale>
        <p:origin x="1248" y="72"/>
      </p:cViewPr>
      <p:guideLst>
        <p:guide orient="horz" pos="867"/>
        <p:guide pos="312"/>
        <p:guide pos="7504"/>
        <p:guide pos="6792"/>
        <p:guide pos="3720"/>
        <p:guide pos="4104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80" d="100"/>
        <a:sy n="80" d="100"/>
      </p:scale>
      <p:origin x="0" y="3192"/>
    </p:cViewPr>
  </p:sorterViewPr>
  <p:notesViewPr>
    <p:cSldViewPr snapToGrid="0">
      <p:cViewPr varScale="1">
        <p:scale>
          <a:sx n="53" d="100"/>
          <a:sy n="53" d="100"/>
        </p:scale>
        <p:origin x="-2856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191AA9EB-688B-4E2D-B1A8-23BA7FF7C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oboto Thi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oboto Thi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oboto Thi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Roboto Thin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DBF715A1-951B-454C-89D3-0CAB404B3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 Thin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 Thi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 Thi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 Thi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 Thin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29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85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61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59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49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7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14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8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60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8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20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2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65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70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76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24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68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4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715A1-951B-454C-89D3-0CAB404B38D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1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11" Type="http://schemas.openxmlformats.org/officeDocument/2006/relationships/image" Target="../media/image1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15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11" Type="http://schemas.openxmlformats.org/officeDocument/2006/relationships/image" Target="../media/image2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18.jpeg"/><Relationship Id="rId9" Type="http://schemas.openxmlformats.org/officeDocument/2006/relationships/image" Target="../media/image20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jpeg"/><Relationship Id="rId11" Type="http://schemas.openxmlformats.org/officeDocument/2006/relationships/image" Target="../media/image2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18.jpeg"/><Relationship Id="rId9" Type="http://schemas.openxmlformats.org/officeDocument/2006/relationships/image" Target="../media/image20.jpe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4"/>
          <p:cNvPicPr>
            <a:picLocks noChangeAspect="1"/>
          </p:cNvPicPr>
          <p:nvPr userDrawn="1"/>
        </p:nvPicPr>
        <p:blipFill>
          <a:blip r:embed="rId2"/>
          <a:srcRect l="20000" r="20000"/>
          <a:stretch>
            <a:fillRect/>
          </a:stretch>
        </p:blipFill>
        <p:spPr bwMode="auto">
          <a:xfrm>
            <a:off x="2449513" y="2400300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25"/>
          <p:cNvPicPr>
            <a:picLocks noChangeAspect="1"/>
          </p:cNvPicPr>
          <p:nvPr userDrawn="1"/>
        </p:nvPicPr>
        <p:blipFill>
          <a:blip r:embed="rId3"/>
          <a:srcRect l="20000" r="20000"/>
          <a:stretch>
            <a:fillRect/>
          </a:stretch>
        </p:blipFill>
        <p:spPr bwMode="auto">
          <a:xfrm>
            <a:off x="4916488" y="2400300"/>
            <a:ext cx="2341562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28"/>
          <p:cNvPicPr>
            <a:picLocks noChangeAspect="1"/>
          </p:cNvPicPr>
          <p:nvPr userDrawn="1"/>
        </p:nvPicPr>
        <p:blipFill>
          <a:blip r:embed="rId4"/>
          <a:srcRect l="20000" r="20000"/>
          <a:stretch>
            <a:fillRect/>
          </a:stretch>
        </p:blipFill>
        <p:spPr bwMode="auto">
          <a:xfrm>
            <a:off x="7372350" y="2400300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23"/>
          <p:cNvPicPr>
            <a:picLocks noChangeAspect="1"/>
          </p:cNvPicPr>
          <p:nvPr userDrawn="1"/>
        </p:nvPicPr>
        <p:blipFill>
          <a:blip r:embed="rId5"/>
          <a:srcRect l="27901" r="27901"/>
          <a:stretch>
            <a:fillRect/>
          </a:stretch>
        </p:blipFill>
        <p:spPr bwMode="auto">
          <a:xfrm>
            <a:off x="-19050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18"/>
          <p:cNvPicPr>
            <a:picLocks noChangeAspect="1"/>
          </p:cNvPicPr>
          <p:nvPr userDrawn="1"/>
        </p:nvPicPr>
        <p:blipFill>
          <a:blip r:embed="rId6"/>
          <a:srcRect l="27380" r="27380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Placeholder 19"/>
          <p:cNvPicPr>
            <a:picLocks noChangeAspect="1"/>
          </p:cNvPicPr>
          <p:nvPr userDrawn="1"/>
        </p:nvPicPr>
        <p:blipFill>
          <a:blip r:embed="rId7"/>
          <a:srcRect l="15115" r="15115"/>
          <a:stretch>
            <a:fillRect/>
          </a:stretch>
        </p:blipFill>
        <p:spPr bwMode="auto">
          <a:xfrm>
            <a:off x="4916488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Placeholder 20"/>
          <p:cNvPicPr>
            <a:picLocks noChangeAspect="1"/>
          </p:cNvPicPr>
          <p:nvPr userDrawn="1"/>
        </p:nvPicPr>
        <p:blipFill>
          <a:blip r:embed="rId8"/>
          <a:srcRect l="22501" r="22501"/>
          <a:stretch>
            <a:fillRect/>
          </a:stretch>
        </p:blipFill>
        <p:spPr bwMode="auto">
          <a:xfrm>
            <a:off x="7372350" y="0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21"/>
          <p:cNvPicPr>
            <a:picLocks noChangeAspect="1"/>
          </p:cNvPicPr>
          <p:nvPr userDrawn="1"/>
        </p:nvPicPr>
        <p:blipFill>
          <a:blip r:embed="rId9"/>
          <a:srcRect l="20000" r="20000"/>
          <a:stretch>
            <a:fillRect/>
          </a:stretch>
        </p:blipFill>
        <p:spPr bwMode="auto">
          <a:xfrm>
            <a:off x="9852025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27"/>
          <p:cNvPicPr>
            <a:picLocks noChangeAspect="1"/>
          </p:cNvPicPr>
          <p:nvPr userDrawn="1"/>
        </p:nvPicPr>
        <p:blipFill>
          <a:blip r:embed="rId10"/>
          <a:srcRect l="16763" r="16763"/>
          <a:stretch>
            <a:fillRect/>
          </a:stretch>
        </p:blipFill>
        <p:spPr bwMode="auto">
          <a:xfrm>
            <a:off x="-19050" y="2400300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31"/>
          <p:cNvPicPr>
            <a:picLocks noChangeAspect="1"/>
          </p:cNvPicPr>
          <p:nvPr userDrawn="1"/>
        </p:nvPicPr>
        <p:blipFill>
          <a:blip r:embed="rId11"/>
          <a:srcRect l="14999" r="14999"/>
          <a:stretch>
            <a:fillRect/>
          </a:stretch>
        </p:blipFill>
        <p:spPr bwMode="auto">
          <a:xfrm>
            <a:off x="9852025" y="2400300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2" name="Rectangle 21"/>
          <p:cNvSpPr>
            <a:spLocks noChangeArrowheads="1"/>
          </p:cNvSpPr>
          <p:nvPr userDrawn="1"/>
        </p:nvSpPr>
        <p:spPr bwMode="auto"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3" name="Rectangle 22"/>
          <p:cNvSpPr>
            <a:spLocks noChangeArrowheads="1"/>
          </p:cNvSpPr>
          <p:nvPr userDrawn="1"/>
        </p:nvSpPr>
        <p:spPr bwMode="auto"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auto"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auto"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auto"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8" name="Rectangle 27"/>
          <p:cNvSpPr>
            <a:spLocks noChangeArrowheads="1"/>
          </p:cNvSpPr>
          <p:nvPr userDrawn="1"/>
        </p:nvSpPr>
        <p:spPr bwMode="auto"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9" name="Rectangle 39"/>
          <p:cNvSpPr>
            <a:spLocks noChangeArrowheads="1"/>
          </p:cNvSpPr>
          <p:nvPr userDrawn="1"/>
        </p:nvSpPr>
        <p:spPr bwMode="auto">
          <a:xfrm>
            <a:off x="0" y="5029200"/>
            <a:ext cx="12192000" cy="1300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32" name="Title 1"/>
          <p:cNvSpPr txBox="1">
            <a:spLocks/>
          </p:cNvSpPr>
          <p:nvPr userDrawn="1"/>
        </p:nvSpPr>
        <p:spPr bwMode="auto">
          <a:xfrm>
            <a:off x="1981200" y="5029200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91429" tIns="45715" rIns="91429" bIns="4571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44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33" name="Picture 18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10585450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2100424" y="5381625"/>
            <a:ext cx="7752020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763250" y="6057900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7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8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4FD82F2F-FBDF-415B-9C9D-C987225138CB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0" y="1357313"/>
            <a:ext cx="5429250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15100" y="1357313"/>
            <a:ext cx="53720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6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B83390D3-805C-493C-B3D7-A474F4A0245A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76249" y="1347788"/>
            <a:ext cx="11422063" cy="4637087"/>
          </a:xfrm>
          <a:prstGeom prst="rect">
            <a:avLst/>
          </a:prstGeom>
        </p:spPr>
        <p:txBody>
          <a:bodyPr/>
          <a:lstStyle>
            <a:lvl1pPr>
              <a:defRPr lang="en-US" sz="2000" dirty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Even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 flipH="1">
            <a:off x="11942763" y="3048000"/>
            <a:ext cx="249237" cy="249238"/>
          </a:xfrm>
          <a:custGeom>
            <a:avLst/>
            <a:gdLst>
              <a:gd name="T0" fmla="*/ 0 w 2429302"/>
              <a:gd name="T1" fmla="*/ 0 h 2429302"/>
              <a:gd name="T2" fmla="*/ 0 w 2429302"/>
              <a:gd name="T3" fmla="*/ 0 h 2429302"/>
              <a:gd name="T4" fmla="*/ 0 w 2429302"/>
              <a:gd name="T5" fmla="*/ 0 h 2429302"/>
              <a:gd name="T6" fmla="*/ 0 w 2429302"/>
              <a:gd name="T7" fmla="*/ 0 h 2429302"/>
              <a:gd name="T8" fmla="*/ 0 w 2429302"/>
              <a:gd name="T9" fmla="*/ 0 h 2429302"/>
              <a:gd name="T10" fmla="*/ 0 w 2429302"/>
              <a:gd name="T11" fmla="*/ 0 h 2429302"/>
              <a:gd name="T12" fmla="*/ 0 w 2429302"/>
              <a:gd name="T13" fmla="*/ 0 h 2429302"/>
              <a:gd name="T14" fmla="*/ 0 w 2429302"/>
              <a:gd name="T15" fmla="*/ 0 h 2429302"/>
              <a:gd name="T16" fmla="*/ 0 w 2429302"/>
              <a:gd name="T17" fmla="*/ 0 h 2429302"/>
              <a:gd name="T18" fmla="*/ 0 w 2429302"/>
              <a:gd name="T19" fmla="*/ 0 h 2429302"/>
              <a:gd name="T20" fmla="*/ 0 w 2429302"/>
              <a:gd name="T21" fmla="*/ 0 h 2429302"/>
              <a:gd name="T22" fmla="*/ 0 w 2429302"/>
              <a:gd name="T23" fmla="*/ 0 h 2429302"/>
              <a:gd name="T24" fmla="*/ 0 w 2429302"/>
              <a:gd name="T25" fmla="*/ 0 h 2429302"/>
              <a:gd name="T26" fmla="*/ 0 w 2429302"/>
              <a:gd name="T27" fmla="*/ 0 h 2429302"/>
              <a:gd name="T28" fmla="*/ 0 w 2429302"/>
              <a:gd name="T29" fmla="*/ 0 h 2429302"/>
              <a:gd name="T30" fmla="*/ 0 w 2429302"/>
              <a:gd name="T31" fmla="*/ 0 h 24293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lnTo>
                  <a:pt x="845081" y="322250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>
            <a:noFill/>
            <a:prstDash val="solid"/>
            <a:round/>
            <a:headEnd/>
            <a:tailEnd/>
          </a:ln>
        </p:spPr>
        <p:txBody>
          <a:bodyPr lIns="91398" tIns="45700" rIns="91398" bIns="45700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0" y="3048000"/>
            <a:ext cx="247650" cy="249238"/>
          </a:xfrm>
          <a:custGeom>
            <a:avLst/>
            <a:gdLst>
              <a:gd name="T0" fmla="*/ 0 w 2429302"/>
              <a:gd name="T1" fmla="*/ 0 h 2429302"/>
              <a:gd name="T2" fmla="*/ 0 w 2429302"/>
              <a:gd name="T3" fmla="*/ 0 h 2429302"/>
              <a:gd name="T4" fmla="*/ 0 w 2429302"/>
              <a:gd name="T5" fmla="*/ 0 h 2429302"/>
              <a:gd name="T6" fmla="*/ 0 w 2429302"/>
              <a:gd name="T7" fmla="*/ 0 h 2429302"/>
              <a:gd name="T8" fmla="*/ 0 w 2429302"/>
              <a:gd name="T9" fmla="*/ 0 h 2429302"/>
              <a:gd name="T10" fmla="*/ 0 w 2429302"/>
              <a:gd name="T11" fmla="*/ 0 h 2429302"/>
              <a:gd name="T12" fmla="*/ 0 w 2429302"/>
              <a:gd name="T13" fmla="*/ 0 h 2429302"/>
              <a:gd name="T14" fmla="*/ 0 w 2429302"/>
              <a:gd name="T15" fmla="*/ 0 h 2429302"/>
              <a:gd name="T16" fmla="*/ 0 w 2429302"/>
              <a:gd name="T17" fmla="*/ 0 h 2429302"/>
              <a:gd name="T18" fmla="*/ 0 w 2429302"/>
              <a:gd name="T19" fmla="*/ 0 h 2429302"/>
              <a:gd name="T20" fmla="*/ 0 w 2429302"/>
              <a:gd name="T21" fmla="*/ 0 h 2429302"/>
              <a:gd name="T22" fmla="*/ 0 w 2429302"/>
              <a:gd name="T23" fmla="*/ 0 h 2429302"/>
              <a:gd name="T24" fmla="*/ 0 w 2429302"/>
              <a:gd name="T25" fmla="*/ 0 h 2429302"/>
              <a:gd name="T26" fmla="*/ 0 w 2429302"/>
              <a:gd name="T27" fmla="*/ 0 h 2429302"/>
              <a:gd name="T28" fmla="*/ 0 w 2429302"/>
              <a:gd name="T29" fmla="*/ 0 h 2429302"/>
              <a:gd name="T30" fmla="*/ 0 w 2429302"/>
              <a:gd name="T31" fmla="*/ 0 h 24293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lnTo>
                  <a:pt x="845081" y="322250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>
            <a:noFill/>
            <a:prstDash val="solid"/>
            <a:round/>
            <a:headEnd/>
            <a:tailEnd/>
          </a:ln>
        </p:spPr>
        <p:txBody>
          <a:bodyPr lIns="91398" tIns="45700" rIns="91398" bIns="45700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4D39C735-7835-4D53-B857-DC349C03C97C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34975"/>
            <a:ext cx="12192000" cy="4906282"/>
          </a:xfrm>
          <a:prstGeom prst="rect">
            <a:avLst/>
          </a:prstGeom>
          <a:solidFill>
            <a:srgbClr val="D8D8D8"/>
          </a:solidFill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76250" y="5582311"/>
            <a:ext cx="11417489" cy="6327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ocation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4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CA4CE76F-6299-4E02-BC54-C92795847AFB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fograph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8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9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0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7F0C83C2-485D-4CAA-8688-CD258951B8AA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753367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2753367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9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6324600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324600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4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E764E362-7943-41C9-8B21-6474EED2955C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267" y="1341438"/>
            <a:ext cx="103632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39188" y="6551613"/>
            <a:ext cx="2540000" cy="1905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BA264B6-54FF-4A6F-9AD6-4022A7CD9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569075"/>
            <a:ext cx="3860800" cy="1841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10-hr General Industry</a:t>
            </a:r>
          </a:p>
        </p:txBody>
      </p:sp>
      <p:sp>
        <p:nvSpPr>
          <p:cNvPr id="7" name="Slide Number Placeholder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6031D06-24CA-4FCF-8014-4D46AC827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473076"/>
            <a:ext cx="10058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22400" y="2057400"/>
            <a:ext cx="10058400" cy="4191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403225" y="101600"/>
            <a:ext cx="11385550" cy="84138"/>
            <a:chOff x="590549" y="101600"/>
            <a:chExt cx="11010901" cy="84138"/>
          </a:xfrm>
        </p:grpSpPr>
        <p:sp>
          <p:nvSpPr>
            <p:cNvPr id="3" name="Rectangle 2"/>
            <p:cNvSpPr/>
            <p:nvPr/>
          </p:nvSpPr>
          <p:spPr>
            <a:xfrm>
              <a:off x="590549" y="101600"/>
              <a:ext cx="2520901" cy="84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263441" y="101600"/>
              <a:ext cx="8338009" cy="8413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5" name="Rectangle 4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ABD14F6-7CC2-4815-9C77-5C705089B780}" type="datetime1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B8AB729-BD75-4DA3-9ADB-09D0D62C7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5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1DD6DA28-7B57-4EDE-BF3E-CF9526E7CE0C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0" y="1357313"/>
            <a:ext cx="11410950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6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D94B885C-A8DA-4377-BF16-A780E85A8787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3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 userDrawn="1"/>
        </p:nvGrpSpPr>
        <p:grpSpPr bwMode="auto">
          <a:xfrm>
            <a:off x="8031163" y="-493713"/>
            <a:ext cx="4552950" cy="7351713"/>
            <a:chOff x="8031113" y="-494046"/>
            <a:chExt cx="4552989" cy="7352046"/>
          </a:xfrm>
        </p:grpSpPr>
        <p:sp>
          <p:nvSpPr>
            <p:cNvPr id="5" name="Rectangle 2"/>
            <p:cNvSpPr/>
            <p:nvPr userDrawn="1"/>
          </p:nvSpPr>
          <p:spPr>
            <a:xfrm flipH="1" flipV="1">
              <a:off x="8031113" y="-11430"/>
              <a:ext cx="4178105" cy="6869430"/>
            </a:xfrm>
            <a:custGeom>
              <a:avLst/>
              <a:gdLst>
                <a:gd name="connsiteX0" fmla="*/ 0 w 10336696"/>
                <a:gd name="connsiteY0" fmla="*/ 0 h 6858000"/>
                <a:gd name="connsiteX1" fmla="*/ 10336696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5337313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2478227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11430 h 6869430"/>
                <a:gd name="connsiteX1" fmla="*/ 7228929 w 10336696"/>
                <a:gd name="connsiteY1" fmla="*/ 0 h 6869430"/>
                <a:gd name="connsiteX2" fmla="*/ 10336696 w 10336696"/>
                <a:gd name="connsiteY2" fmla="*/ 6869430 h 6869430"/>
                <a:gd name="connsiteX3" fmla="*/ 0 w 10336696"/>
                <a:gd name="connsiteY3" fmla="*/ 6869430 h 6869430"/>
                <a:gd name="connsiteX4" fmla="*/ 0 w 10336696"/>
                <a:gd name="connsiteY4" fmla="*/ 11430 h 686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6696" h="6869430">
                  <a:moveTo>
                    <a:pt x="0" y="11430"/>
                  </a:moveTo>
                  <a:lnTo>
                    <a:pt x="7228929" y="0"/>
                  </a:lnTo>
                  <a:lnTo>
                    <a:pt x="10336696" y="6869430"/>
                  </a:lnTo>
                  <a:lnTo>
                    <a:pt x="0" y="6869430"/>
                  </a:lnTo>
                  <a:lnTo>
                    <a:pt x="0" y="114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29" tIns="45715" rIns="91429" bIns="45715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14"/>
            <p:cNvSpPr>
              <a:spLocks/>
            </p:cNvSpPr>
            <p:nvPr userDrawn="1"/>
          </p:nvSpPr>
          <p:spPr bwMode="auto">
            <a:xfrm rot="4696078" flipH="1" flipV="1">
              <a:off x="7959582" y="-81200"/>
              <a:ext cx="5037366" cy="4211674"/>
            </a:xfrm>
            <a:custGeom>
              <a:avLst/>
              <a:gdLst>
                <a:gd name="T0" fmla="*/ 0 w 5037184"/>
                <a:gd name="T1" fmla="*/ 0 h 4211224"/>
                <a:gd name="T2" fmla="*/ 5042280 w 5037184"/>
                <a:gd name="T3" fmla="*/ 120767 h 4211224"/>
                <a:gd name="T4" fmla="*/ 4191859 w 5037184"/>
                <a:gd name="T5" fmla="*/ 4223841 h 4211224"/>
                <a:gd name="T6" fmla="*/ 3001504 w 5037184"/>
                <a:gd name="T7" fmla="*/ 3976150 h 4211224"/>
                <a:gd name="T8" fmla="*/ 0 w 5037184"/>
                <a:gd name="T9" fmla="*/ 0 h 4211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7184" h="4211224">
                  <a:moveTo>
                    <a:pt x="0" y="0"/>
                  </a:moveTo>
                  <a:lnTo>
                    <a:pt x="5037184" y="120403"/>
                  </a:lnTo>
                  <a:lnTo>
                    <a:pt x="4187631" y="4211224"/>
                  </a:lnTo>
                  <a:lnTo>
                    <a:pt x="2998480" y="3964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F"/>
            </a:solidFill>
            <a:ln w="9525">
              <a:noFill/>
              <a:round/>
              <a:headEnd/>
              <a:tailEnd/>
            </a:ln>
          </p:spPr>
          <p:txBody>
            <a:bodyPr lIns="91429" tIns="45715" rIns="91429" bIns="4571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3726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8001000 w 12192000"/>
              <a:gd name="connsiteY1" fmla="*/ 1905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277350"/>
              <a:gd name="connsiteY0" fmla="*/ 0 h 6877050"/>
              <a:gd name="connsiteX1" fmla="*/ 8001000 w 9277350"/>
              <a:gd name="connsiteY1" fmla="*/ 1905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  <a:gd name="connsiteX0" fmla="*/ 0 w 9277350"/>
              <a:gd name="connsiteY0" fmla="*/ 0 h 6877050"/>
              <a:gd name="connsiteX1" fmla="*/ 7963287 w 9277350"/>
              <a:gd name="connsiteY1" fmla="*/ 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7350" h="6877050">
                <a:moveTo>
                  <a:pt x="0" y="0"/>
                </a:moveTo>
                <a:lnTo>
                  <a:pt x="7963287" y="0"/>
                </a:lnTo>
                <a:lnTo>
                  <a:pt x="9277350" y="687705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8199" y="307976"/>
            <a:ext cx="3253921" cy="1496107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 userDrawn="1"/>
        </p:nvGrpSpPr>
        <p:grpSpPr bwMode="auto">
          <a:xfrm>
            <a:off x="0" y="0"/>
            <a:ext cx="4927600" cy="6858000"/>
            <a:chOff x="1" y="0"/>
            <a:chExt cx="4927600" cy="6858000"/>
          </a:xfrm>
        </p:grpSpPr>
        <p:sp>
          <p:nvSpPr>
            <p:cNvPr id="6" name="直角三角形 5"/>
            <p:cNvSpPr>
              <a:spLocks noChangeArrowheads="1"/>
            </p:cNvSpPr>
            <p:nvPr/>
          </p:nvSpPr>
          <p:spPr bwMode="auto">
            <a:xfrm>
              <a:off x="3443289" y="0"/>
              <a:ext cx="1484312" cy="6858000"/>
            </a:xfrm>
            <a:prstGeom prst="rtTriangle">
              <a:avLst/>
            </a:prstGeom>
            <a:solidFill>
              <a:srgbClr val="0067AC"/>
            </a:solidFill>
            <a:ln>
              <a:noFill/>
            </a:ln>
          </p:spPr>
          <p:txBody>
            <a:bodyPr lIns="60462" tIns="30231" rIns="60462" bIns="30231" anchor="ctr"/>
            <a:lstStyle>
              <a:lvl1pPr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kumimoji="1" lang="ja-JP" altLang="en-US" sz="1200">
                <a:solidFill>
                  <a:srgbClr val="595959"/>
                </a:solidFill>
                <a:latin typeface="Roboto Light"/>
                <a:ea typeface="+mn-ea"/>
                <a:cs typeface="HGP明朝E"/>
              </a:endParaRPr>
            </a:p>
          </p:txBody>
        </p:sp>
        <p:sp>
          <p:nvSpPr>
            <p:cNvPr id="7" name="正方形/長方形 7"/>
            <p:cNvSpPr>
              <a:spLocks noChangeArrowheads="1"/>
            </p:cNvSpPr>
            <p:nvPr/>
          </p:nvSpPr>
          <p:spPr bwMode="auto">
            <a:xfrm>
              <a:off x="1" y="0"/>
              <a:ext cx="3443288" cy="68580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txBody>
            <a:bodyPr lIns="60462" tIns="30231" rIns="60462" bIns="30231" anchor="ctr"/>
            <a:lstStyle>
              <a:lvl1pPr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kumimoji="1" lang="ja-JP" altLang="en-US" sz="1200">
                <a:solidFill>
                  <a:srgbClr val="595959"/>
                </a:solidFill>
                <a:latin typeface="Roboto Light"/>
                <a:ea typeface="+mn-ea"/>
                <a:cs typeface="HGP明朝E"/>
              </a:endParaRPr>
            </a:p>
          </p:txBody>
        </p:sp>
      </p:grpSp>
      <p:sp>
        <p:nvSpPr>
          <p:cNvPr id="8" name="フリーフォーム 9"/>
          <p:cNvSpPr>
            <a:spLocks/>
          </p:cNvSpPr>
          <p:nvPr userDrawn="1"/>
        </p:nvSpPr>
        <p:spPr bwMode="auto">
          <a:xfrm rot="5400000">
            <a:off x="-279400" y="279400"/>
            <a:ext cx="6858000" cy="6299200"/>
          </a:xfrm>
          <a:custGeom>
            <a:avLst/>
            <a:gdLst>
              <a:gd name="T0" fmla="*/ 0 w 10287001"/>
              <a:gd name="T1" fmla="*/ 111 h 9448151"/>
              <a:gd name="T2" fmla="*/ 0 w 10287001"/>
              <a:gd name="T3" fmla="*/ 3 h 9448151"/>
              <a:gd name="T4" fmla="*/ 58 w 10287001"/>
              <a:gd name="T5" fmla="*/ 3 h 9448151"/>
              <a:gd name="T6" fmla="*/ 60 w 10287001"/>
              <a:gd name="T7" fmla="*/ 0 h 9448151"/>
              <a:gd name="T8" fmla="*/ 63 w 10287001"/>
              <a:gd name="T9" fmla="*/ 3 h 9448151"/>
              <a:gd name="T10" fmla="*/ 121 w 10287001"/>
              <a:gd name="T11" fmla="*/ 3 h 9448151"/>
              <a:gd name="T12" fmla="*/ 121 w 10287001"/>
              <a:gd name="T13" fmla="*/ 111 h 94481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lnTo>
                  <a:pt x="0" y="9448151"/>
                </a:lnTo>
                <a:close/>
              </a:path>
            </a:pathLst>
          </a:custGeom>
          <a:solidFill>
            <a:srgbClr val="0098BF"/>
          </a:solidFill>
          <a:ln w="9525">
            <a:noFill/>
            <a:round/>
            <a:headEnd/>
            <a:tailEnd/>
          </a:ln>
        </p:spPr>
        <p:txBody>
          <a:bodyPr lIns="60939" tIns="30469" rIns="60939" bIns="30469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9" name="正方形/長方形 8"/>
          <p:cNvSpPr>
            <a:spLocks noChangeArrowheads="1"/>
          </p:cNvSpPr>
          <p:nvPr userDrawn="1"/>
        </p:nvSpPr>
        <p:spPr bwMode="auto">
          <a:xfrm>
            <a:off x="6577013" y="788988"/>
            <a:ext cx="5321300" cy="2970212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lIns="60939" tIns="30469" rIns="60939" bIns="30469" anchor="ctr"/>
          <a:lstStyle>
            <a:lvl1pPr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kumimoji="1" lang="ja-JP" altLang="en-US" sz="2100">
              <a:solidFill>
                <a:srgbClr val="595959"/>
              </a:solidFill>
              <a:latin typeface="Roboto Light"/>
              <a:ea typeface="+mn-ea"/>
              <a:cs typeface="HGP明朝E"/>
            </a:endParaRPr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6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0" y="3911938"/>
            <a:ext cx="5383214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6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4" y="1971676"/>
            <a:ext cx="4019550" cy="2914649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6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4DB36802-580A-4257-A958-271EFE6E9FDC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76249" y="1347788"/>
            <a:ext cx="11422063" cy="4637087"/>
          </a:xfrm>
          <a:prstGeom prst="rect">
            <a:avLst/>
          </a:prstGeom>
        </p:spPr>
        <p:txBody>
          <a:bodyPr/>
          <a:lstStyle>
            <a:lvl1pPr>
              <a:defRPr lang="en-US" sz="2000" dirty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5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6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7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8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1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0661D5C9-87A1-44F9-949D-1FE2B9D07A25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76249" y="1347788"/>
            <a:ext cx="11422063" cy="4626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4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77BF1E36-6A5D-4464-864D-827BF60788C3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4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4D4B7F81-5AE1-4391-9FAC-94FD767BE663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Op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2747963" y="2940050"/>
            <a:ext cx="4892675" cy="1828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09" tIns="215925" rIns="251913" bIns="0" anchor="ctr"/>
          <a:lstStyle>
            <a:lvl1pPr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70000"/>
              </a:lnSpc>
              <a:defRPr/>
            </a:pPr>
            <a:endParaRPr lang="uk-UA" altLang="en-US" sz="4000">
              <a:solidFill>
                <a:srgbClr val="FFFFFF"/>
              </a:solidFill>
              <a:ea typeface="+mn-ea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2747963" y="0"/>
            <a:ext cx="3624262" cy="294005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323889" tIns="215925" rIns="71976" bIns="251913" anchor="b"/>
          <a:lstStyle>
            <a:lvl1pPr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70000"/>
              </a:lnSpc>
              <a:defRPr/>
            </a:pPr>
            <a:endParaRPr lang="uk-UA" altLang="en-US" sz="4000">
              <a:solidFill>
                <a:srgbClr val="FFFFFF"/>
              </a:solidFill>
              <a:ea typeface="+mn-ea"/>
            </a:endParaRP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2747887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324" y="0"/>
            <a:ext cx="3179298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20000" y="2940148"/>
            <a:ext cx="4572000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72666" y="0"/>
            <a:ext cx="2630659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2882309" y="192115"/>
            <a:ext cx="3355041" cy="25560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2897171" y="3052178"/>
            <a:ext cx="4594256" cy="16046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 userDrawn="1"/>
        </p:nvCxnSpPr>
        <p:spPr>
          <a:xfrm>
            <a:off x="5326063" y="3541713"/>
            <a:ext cx="6572250" cy="0"/>
          </a:xfrm>
          <a:prstGeom prst="line">
            <a:avLst/>
          </a:prstGeom>
          <a:ln>
            <a:solidFill>
              <a:srgbClr val="006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17497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29"/>
          </p:nvPr>
        </p:nvSpPr>
        <p:spPr>
          <a:xfrm>
            <a:off x="5180051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28"/>
          </p:nvPr>
        </p:nvSpPr>
        <p:spPr>
          <a:xfrm>
            <a:off x="3464885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0"/>
          </p:nvPr>
        </p:nvSpPr>
        <p:spPr>
          <a:xfrm>
            <a:off x="6895218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1"/>
          </p:nvPr>
        </p:nvSpPr>
        <p:spPr>
          <a:xfrm>
            <a:off x="1" y="2698300"/>
            <a:ext cx="174971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2"/>
          </p:nvPr>
        </p:nvSpPr>
        <p:spPr>
          <a:xfrm>
            <a:off x="1749719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5" name="図プレースホルダー 4"/>
          <p:cNvSpPr>
            <a:spLocks noGrp="1"/>
          </p:cNvSpPr>
          <p:nvPr>
            <p:ph type="pic" sz="quarter" idx="33"/>
          </p:nvPr>
        </p:nvSpPr>
        <p:spPr>
          <a:xfrm>
            <a:off x="3464885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6" name="図プレースホルダー 4"/>
          <p:cNvSpPr>
            <a:spLocks noGrp="1"/>
          </p:cNvSpPr>
          <p:nvPr>
            <p:ph type="pic" sz="quarter" idx="34"/>
          </p:nvPr>
        </p:nvSpPr>
        <p:spPr>
          <a:xfrm>
            <a:off x="3464885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4"/>
          <p:cNvSpPr>
            <a:spLocks noGrp="1"/>
          </p:cNvSpPr>
          <p:nvPr>
            <p:ph type="pic" sz="quarter" idx="35"/>
          </p:nvPr>
        </p:nvSpPr>
        <p:spPr>
          <a:xfrm>
            <a:off x="17497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4"/>
          <p:cNvSpPr>
            <a:spLocks noGrp="1"/>
          </p:cNvSpPr>
          <p:nvPr>
            <p:ph type="pic" sz="quarter" idx="36"/>
          </p:nvPr>
        </p:nvSpPr>
        <p:spPr>
          <a:xfrm>
            <a:off x="5180051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9" name="図プレースホルダー 4"/>
          <p:cNvSpPr>
            <a:spLocks noGrp="1"/>
          </p:cNvSpPr>
          <p:nvPr>
            <p:ph type="pic" sz="quarter" idx="37"/>
          </p:nvPr>
        </p:nvSpPr>
        <p:spPr>
          <a:xfrm>
            <a:off x="6895218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4"/>
          <p:cNvSpPr>
            <a:spLocks noGrp="1"/>
          </p:cNvSpPr>
          <p:nvPr>
            <p:ph type="pic" sz="quarter" idx="38"/>
          </p:nvPr>
        </p:nvSpPr>
        <p:spPr>
          <a:xfrm>
            <a:off x="8616364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図プレースホルダー 4"/>
          <p:cNvSpPr>
            <a:spLocks noGrp="1"/>
          </p:cNvSpPr>
          <p:nvPr>
            <p:ph type="pic" sz="quarter" idx="39"/>
          </p:nvPr>
        </p:nvSpPr>
        <p:spPr>
          <a:xfrm>
            <a:off x="10334947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5298697" y="2865855"/>
            <a:ext cx="563253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298697" y="3642997"/>
            <a:ext cx="5633762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970380" y="1082450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Optio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>
            <a:spLocks noGrp="1"/>
          </p:cNvSpPr>
          <p:nvPr>
            <p:ph type="pic" idx="17"/>
          </p:nvPr>
        </p:nvSpPr>
        <p:spPr bwMode="auto">
          <a:xfrm>
            <a:off x="7276457" y="1655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Freeform 6"/>
          <p:cNvSpPr>
            <a:spLocks noGrp="1"/>
          </p:cNvSpPr>
          <p:nvPr>
            <p:ph type="pic" idx="19"/>
          </p:nvPr>
        </p:nvSpPr>
        <p:spPr bwMode="auto">
          <a:xfrm>
            <a:off x="5522005" y="1773356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Freeform 6"/>
          <p:cNvSpPr>
            <a:spLocks noGrp="1"/>
          </p:cNvSpPr>
          <p:nvPr>
            <p:ph type="pic" idx="20"/>
          </p:nvPr>
        </p:nvSpPr>
        <p:spPr bwMode="auto">
          <a:xfrm>
            <a:off x="2013101" y="5316758"/>
            <a:ext cx="3261170" cy="1677433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42"/>
              <a:gd name="connsiteX1" fmla="*/ 5152 w 10000"/>
              <a:gd name="connsiteY1" fmla="*/ 5042 h 5042"/>
              <a:gd name="connsiteX2" fmla="*/ 0 w 10000"/>
              <a:gd name="connsiteY2" fmla="*/ 5004 h 5042"/>
              <a:gd name="connsiteX3" fmla="*/ 5002 w 10000"/>
              <a:gd name="connsiteY3" fmla="*/ 0 h 5042"/>
              <a:gd name="connsiteX4" fmla="*/ 10000 w 10000"/>
              <a:gd name="connsiteY4" fmla="*/ 5004 h 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5042">
                <a:moveTo>
                  <a:pt x="10000" y="5004"/>
                </a:moveTo>
                <a:lnTo>
                  <a:pt x="5152" y="5042"/>
                </a:lnTo>
                <a:lnTo>
                  <a:pt x="0" y="5004"/>
                </a:lnTo>
                <a:lnTo>
                  <a:pt x="5002" y="0"/>
                </a:lnTo>
                <a:lnTo>
                  <a:pt x="10000" y="5004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Freeform 6"/>
          <p:cNvSpPr>
            <a:spLocks noGrp="1"/>
          </p:cNvSpPr>
          <p:nvPr>
            <p:ph type="pic" idx="21"/>
          </p:nvPr>
        </p:nvSpPr>
        <p:spPr bwMode="auto">
          <a:xfrm>
            <a:off x="3767553" y="3545057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0" name="Freeform 6"/>
          <p:cNvSpPr>
            <a:spLocks noGrp="1"/>
          </p:cNvSpPr>
          <p:nvPr>
            <p:ph type="pic" idx="22"/>
          </p:nvPr>
        </p:nvSpPr>
        <p:spPr bwMode="auto">
          <a:xfrm>
            <a:off x="9030909" y="-105255"/>
            <a:ext cx="3261170" cy="166212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0 h 4996"/>
              <a:gd name="connsiteX1" fmla="*/ 5002 w 10000"/>
              <a:gd name="connsiteY1" fmla="*/ 4996 h 4996"/>
              <a:gd name="connsiteX2" fmla="*/ 0 w 10000"/>
              <a:gd name="connsiteY2" fmla="*/ 0 h 4996"/>
              <a:gd name="connsiteX3" fmla="*/ 4752 w 10000"/>
              <a:gd name="connsiteY3" fmla="*/ 3 h 4996"/>
              <a:gd name="connsiteX4" fmla="*/ 10000 w 10000"/>
              <a:gd name="connsiteY4" fmla="*/ 0 h 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4996">
                <a:moveTo>
                  <a:pt x="10000" y="0"/>
                </a:moveTo>
                <a:lnTo>
                  <a:pt x="5002" y="4996"/>
                </a:lnTo>
                <a:lnTo>
                  <a:pt x="0" y="0"/>
                </a:lnTo>
                <a:lnTo>
                  <a:pt x="4752" y="3"/>
                </a:lnTo>
                <a:lnTo>
                  <a:pt x="10000" y="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1" name="Freeform 6"/>
          <p:cNvSpPr>
            <a:spLocks noGrp="1"/>
          </p:cNvSpPr>
          <p:nvPr>
            <p:ph type="pic" idx="23"/>
          </p:nvPr>
        </p:nvSpPr>
        <p:spPr bwMode="auto">
          <a:xfrm>
            <a:off x="9040403" y="1773356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2" name="Freeform 6"/>
          <p:cNvSpPr>
            <a:spLocks noGrp="1"/>
          </p:cNvSpPr>
          <p:nvPr>
            <p:ph type="pic" idx="24"/>
          </p:nvPr>
        </p:nvSpPr>
        <p:spPr bwMode="auto">
          <a:xfrm>
            <a:off x="7285951" y="3545057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3" name="Freeform 6"/>
          <p:cNvSpPr>
            <a:spLocks noGrp="1"/>
          </p:cNvSpPr>
          <p:nvPr>
            <p:ph type="pic" idx="26"/>
          </p:nvPr>
        </p:nvSpPr>
        <p:spPr bwMode="auto">
          <a:xfrm>
            <a:off x="5531499" y="5316758"/>
            <a:ext cx="3261170" cy="1664790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04"/>
              <a:gd name="connsiteX1" fmla="*/ 5002 w 10000"/>
              <a:gd name="connsiteY1" fmla="*/ 4944 h 5004"/>
              <a:gd name="connsiteX2" fmla="*/ 0 w 10000"/>
              <a:gd name="connsiteY2" fmla="*/ 5004 h 5004"/>
              <a:gd name="connsiteX3" fmla="*/ 5002 w 10000"/>
              <a:gd name="connsiteY3" fmla="*/ 0 h 5004"/>
              <a:gd name="connsiteX4" fmla="*/ 10000 w 10000"/>
              <a:gd name="connsiteY4" fmla="*/ 5004 h 5004"/>
              <a:gd name="connsiteX0" fmla="*/ 10000 w 10000"/>
              <a:gd name="connsiteY0" fmla="*/ 10000 h 10174"/>
              <a:gd name="connsiteX1" fmla="*/ 5002 w 10000"/>
              <a:gd name="connsiteY1" fmla="*/ 10174 h 10174"/>
              <a:gd name="connsiteX2" fmla="*/ 0 w 10000"/>
              <a:gd name="connsiteY2" fmla="*/ 10000 h 10174"/>
              <a:gd name="connsiteX3" fmla="*/ 5002 w 10000"/>
              <a:gd name="connsiteY3" fmla="*/ 0 h 10174"/>
              <a:gd name="connsiteX4" fmla="*/ 10000 w 10000"/>
              <a:gd name="connsiteY4" fmla="*/ 10000 h 10174"/>
              <a:gd name="connsiteX0" fmla="*/ 10000 w 10000"/>
              <a:gd name="connsiteY0" fmla="*/ 10000 h 10000"/>
              <a:gd name="connsiteX1" fmla="*/ 5002 w 10000"/>
              <a:gd name="connsiteY1" fmla="*/ 9978 h 10000"/>
              <a:gd name="connsiteX2" fmla="*/ 0 w 10000"/>
              <a:gd name="connsiteY2" fmla="*/ 10000 h 10000"/>
              <a:gd name="connsiteX3" fmla="*/ 5002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lnTo>
                  <a:pt x="5002" y="9978"/>
                </a:lnTo>
                <a:lnTo>
                  <a:pt x="0" y="10000"/>
                </a:lnTo>
                <a:lnTo>
                  <a:pt x="5002" y="0"/>
                </a:lnTo>
                <a:lnTo>
                  <a:pt x="10000" y="1000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7" name="Freeform 6"/>
          <p:cNvSpPr>
            <a:spLocks noGrp="1"/>
          </p:cNvSpPr>
          <p:nvPr>
            <p:ph type="pic" idx="27"/>
          </p:nvPr>
        </p:nvSpPr>
        <p:spPr bwMode="auto">
          <a:xfrm>
            <a:off x="10794855" y="1655"/>
            <a:ext cx="163162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5042 w 5042"/>
              <a:gd name="connsiteY0" fmla="*/ 4955 h 10000"/>
              <a:gd name="connsiteX1" fmla="*/ 5002 w 5042"/>
              <a:gd name="connsiteY1" fmla="*/ 10000 h 10000"/>
              <a:gd name="connsiteX2" fmla="*/ 0 w 5042"/>
              <a:gd name="connsiteY2" fmla="*/ 5004 h 10000"/>
              <a:gd name="connsiteX3" fmla="*/ 5002 w 5042"/>
              <a:gd name="connsiteY3" fmla="*/ 0 h 10000"/>
              <a:gd name="connsiteX4" fmla="*/ 5042 w 5042"/>
              <a:gd name="connsiteY4" fmla="*/ 4955 h 10000"/>
              <a:gd name="connsiteX0" fmla="*/ 9801 w 9923"/>
              <a:gd name="connsiteY0" fmla="*/ 5004 h 10000"/>
              <a:gd name="connsiteX1" fmla="*/ 9921 w 9923"/>
              <a:gd name="connsiteY1" fmla="*/ 10000 h 10000"/>
              <a:gd name="connsiteX2" fmla="*/ 0 w 9923"/>
              <a:gd name="connsiteY2" fmla="*/ 5004 h 10000"/>
              <a:gd name="connsiteX3" fmla="*/ 9921 w 9923"/>
              <a:gd name="connsiteY3" fmla="*/ 0 h 10000"/>
              <a:gd name="connsiteX4" fmla="*/ 9801 w 9923"/>
              <a:gd name="connsiteY4" fmla="*/ 50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3" h="10000">
                <a:moveTo>
                  <a:pt x="9801" y="5004"/>
                </a:moveTo>
                <a:cubicBezTo>
                  <a:pt x="9775" y="6686"/>
                  <a:pt x="9946" y="8318"/>
                  <a:pt x="9921" y="10000"/>
                </a:cubicBezTo>
                <a:lnTo>
                  <a:pt x="0" y="5004"/>
                </a:lnTo>
                <a:lnTo>
                  <a:pt x="9921" y="0"/>
                </a:lnTo>
                <a:cubicBezTo>
                  <a:pt x="9946" y="1652"/>
                  <a:pt x="9775" y="3352"/>
                  <a:pt x="9801" y="5004"/>
                </a:cubicBez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05342" y="1062719"/>
            <a:ext cx="4309533" cy="2794906"/>
          </a:xfrm>
        </p:spPr>
        <p:txBody>
          <a:bodyPr>
            <a:noAutofit/>
          </a:bodyPr>
          <a:lstStyle>
            <a:lvl1pPr>
              <a:defRPr sz="5400"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Even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 flipH="1">
            <a:off x="11942763" y="3048000"/>
            <a:ext cx="249237" cy="249238"/>
          </a:xfrm>
          <a:custGeom>
            <a:avLst/>
            <a:gdLst>
              <a:gd name="T0" fmla="*/ 0 w 2429302"/>
              <a:gd name="T1" fmla="*/ 0 h 2429302"/>
              <a:gd name="T2" fmla="*/ 0 w 2429302"/>
              <a:gd name="T3" fmla="*/ 0 h 2429302"/>
              <a:gd name="T4" fmla="*/ 0 w 2429302"/>
              <a:gd name="T5" fmla="*/ 0 h 2429302"/>
              <a:gd name="T6" fmla="*/ 0 w 2429302"/>
              <a:gd name="T7" fmla="*/ 0 h 2429302"/>
              <a:gd name="T8" fmla="*/ 0 w 2429302"/>
              <a:gd name="T9" fmla="*/ 0 h 2429302"/>
              <a:gd name="T10" fmla="*/ 0 w 2429302"/>
              <a:gd name="T11" fmla="*/ 0 h 2429302"/>
              <a:gd name="T12" fmla="*/ 0 w 2429302"/>
              <a:gd name="T13" fmla="*/ 0 h 2429302"/>
              <a:gd name="T14" fmla="*/ 0 w 2429302"/>
              <a:gd name="T15" fmla="*/ 0 h 2429302"/>
              <a:gd name="T16" fmla="*/ 0 w 2429302"/>
              <a:gd name="T17" fmla="*/ 0 h 2429302"/>
              <a:gd name="T18" fmla="*/ 0 w 2429302"/>
              <a:gd name="T19" fmla="*/ 0 h 2429302"/>
              <a:gd name="T20" fmla="*/ 0 w 2429302"/>
              <a:gd name="T21" fmla="*/ 0 h 2429302"/>
              <a:gd name="T22" fmla="*/ 0 w 2429302"/>
              <a:gd name="T23" fmla="*/ 0 h 2429302"/>
              <a:gd name="T24" fmla="*/ 0 w 2429302"/>
              <a:gd name="T25" fmla="*/ 0 h 2429302"/>
              <a:gd name="T26" fmla="*/ 0 w 2429302"/>
              <a:gd name="T27" fmla="*/ 0 h 2429302"/>
              <a:gd name="T28" fmla="*/ 0 w 2429302"/>
              <a:gd name="T29" fmla="*/ 0 h 2429302"/>
              <a:gd name="T30" fmla="*/ 0 w 2429302"/>
              <a:gd name="T31" fmla="*/ 0 h 24293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lnTo>
                  <a:pt x="845081" y="322250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398" tIns="45700" rIns="91398" bIns="45700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 userDrawn="1"/>
        </p:nvSpPr>
        <p:spPr bwMode="auto">
          <a:xfrm flipH="1">
            <a:off x="0" y="3048000"/>
            <a:ext cx="247650" cy="249238"/>
          </a:xfrm>
          <a:custGeom>
            <a:avLst/>
            <a:gdLst>
              <a:gd name="T0" fmla="*/ 0 w 2429302"/>
              <a:gd name="T1" fmla="*/ 0 h 2429302"/>
              <a:gd name="T2" fmla="*/ 0 w 2429302"/>
              <a:gd name="T3" fmla="*/ 0 h 2429302"/>
              <a:gd name="T4" fmla="*/ 0 w 2429302"/>
              <a:gd name="T5" fmla="*/ 0 h 2429302"/>
              <a:gd name="T6" fmla="*/ 0 w 2429302"/>
              <a:gd name="T7" fmla="*/ 0 h 2429302"/>
              <a:gd name="T8" fmla="*/ 0 w 2429302"/>
              <a:gd name="T9" fmla="*/ 0 h 2429302"/>
              <a:gd name="T10" fmla="*/ 0 w 2429302"/>
              <a:gd name="T11" fmla="*/ 0 h 2429302"/>
              <a:gd name="T12" fmla="*/ 0 w 2429302"/>
              <a:gd name="T13" fmla="*/ 0 h 2429302"/>
              <a:gd name="T14" fmla="*/ 0 w 2429302"/>
              <a:gd name="T15" fmla="*/ 0 h 2429302"/>
              <a:gd name="T16" fmla="*/ 0 w 2429302"/>
              <a:gd name="T17" fmla="*/ 0 h 2429302"/>
              <a:gd name="T18" fmla="*/ 0 w 2429302"/>
              <a:gd name="T19" fmla="*/ 0 h 2429302"/>
              <a:gd name="T20" fmla="*/ 0 w 2429302"/>
              <a:gd name="T21" fmla="*/ 0 h 2429302"/>
              <a:gd name="T22" fmla="*/ 0 w 2429302"/>
              <a:gd name="T23" fmla="*/ 0 h 2429302"/>
              <a:gd name="T24" fmla="*/ 0 w 2429302"/>
              <a:gd name="T25" fmla="*/ 0 h 2429302"/>
              <a:gd name="T26" fmla="*/ 0 w 2429302"/>
              <a:gd name="T27" fmla="*/ 0 h 2429302"/>
              <a:gd name="T28" fmla="*/ 0 w 2429302"/>
              <a:gd name="T29" fmla="*/ 0 h 2429302"/>
              <a:gd name="T30" fmla="*/ 0 w 2429302"/>
              <a:gd name="T31" fmla="*/ 0 h 24293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lnTo>
                  <a:pt x="845081" y="322250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398" tIns="45700" rIns="91398" bIns="45700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15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FF293C31-F36C-40C3-A83C-A5919F4F5059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34975"/>
            <a:ext cx="12192000" cy="4906282"/>
          </a:xfrm>
          <a:prstGeom prst="rect">
            <a:avLst/>
          </a:prstGeom>
          <a:solidFill>
            <a:srgbClr val="D8D8D8"/>
          </a:solidFill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76250" y="5582311"/>
            <a:ext cx="11417489" cy="6327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51606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346450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5176838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7007225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83761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10669588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16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17" name="Straight Connector 25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8" name="Straight Connector 26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9" name="Picture 2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21" name="Rectangle 26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22" name="Rectangle 25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57DDC4E2-3EA7-445F-B478-B3B33B585B95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34057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964646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795235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5824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456413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287000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3657600"/>
            <a:ext cx="12192000" cy="781050"/>
          </a:xfrm>
          <a:prstGeom prst="rect">
            <a:avLst/>
          </a:prstGeom>
          <a:solidFill>
            <a:srgbClr val="0067AC"/>
          </a:solidFill>
          <a:ln w="12700">
            <a:solidFill>
              <a:srgbClr val="7F7F7F"/>
            </a:solidFill>
            <a:miter lim="800000"/>
            <a:headEnd/>
            <a:tailEnd/>
          </a:ln>
          <a:effectLst>
            <a:outerShdw blurRad="63500" dist="38100" dir="16200000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" y="0"/>
            <a:ext cx="12192006" cy="365760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73368" y="3746146"/>
            <a:ext cx="11645265" cy="603958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bg1"/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6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60939" tIns="30469" rIns="60939" bIns="30469" anchor="ctr"/>
          <a:lstStyle>
            <a:lvl1pPr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kumimoji="1" lang="ja-JP" altLang="en-US" sz="2100">
              <a:solidFill>
                <a:srgbClr val="595959"/>
              </a:solidFill>
              <a:latin typeface="Roboto Light"/>
              <a:ea typeface="+mn-ea"/>
              <a:cs typeface="HGP明朝E"/>
            </a:endParaRPr>
          </a:p>
        </p:txBody>
      </p:sp>
      <p:sp>
        <p:nvSpPr>
          <p:cNvPr id="6" name="フリーフォーム 9"/>
          <p:cNvSpPr>
            <a:spLocks/>
          </p:cNvSpPr>
          <p:nvPr userDrawn="1"/>
        </p:nvSpPr>
        <p:spPr bwMode="auto">
          <a:xfrm rot="5400000">
            <a:off x="-279400" y="279400"/>
            <a:ext cx="6858000" cy="6299200"/>
          </a:xfrm>
          <a:custGeom>
            <a:avLst/>
            <a:gdLst>
              <a:gd name="T0" fmla="*/ 0 w 10287001"/>
              <a:gd name="T1" fmla="*/ 111 h 9448151"/>
              <a:gd name="T2" fmla="*/ 0 w 10287001"/>
              <a:gd name="T3" fmla="*/ 3 h 9448151"/>
              <a:gd name="T4" fmla="*/ 58 w 10287001"/>
              <a:gd name="T5" fmla="*/ 3 h 9448151"/>
              <a:gd name="T6" fmla="*/ 60 w 10287001"/>
              <a:gd name="T7" fmla="*/ 0 h 9448151"/>
              <a:gd name="T8" fmla="*/ 63 w 10287001"/>
              <a:gd name="T9" fmla="*/ 3 h 9448151"/>
              <a:gd name="T10" fmla="*/ 121 w 10287001"/>
              <a:gd name="T11" fmla="*/ 3 h 9448151"/>
              <a:gd name="T12" fmla="*/ 121 w 10287001"/>
              <a:gd name="T13" fmla="*/ 111 h 94481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lnTo>
                  <a:pt x="0" y="9448151"/>
                </a:lnTo>
                <a:close/>
              </a:path>
            </a:pathLst>
          </a:custGeom>
          <a:solidFill>
            <a:srgbClr val="0098BF"/>
          </a:solidFill>
          <a:ln w="9525">
            <a:noFill/>
            <a:round/>
            <a:headEnd/>
            <a:tailEnd/>
          </a:ln>
        </p:spPr>
        <p:txBody>
          <a:bodyPr lIns="60939" tIns="30469" rIns="60939" bIns="30469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7" name="正方形/長方形 8"/>
          <p:cNvSpPr>
            <a:spLocks noChangeArrowheads="1"/>
          </p:cNvSpPr>
          <p:nvPr userDrawn="1"/>
        </p:nvSpPr>
        <p:spPr bwMode="auto">
          <a:xfrm>
            <a:off x="6577013" y="788988"/>
            <a:ext cx="5321300" cy="2970212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lIns="60939" tIns="30469" rIns="60939" bIns="30469" anchor="ctr"/>
          <a:lstStyle>
            <a:lvl1pPr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kumimoji="1" lang="ja-JP" altLang="en-US" sz="2100">
              <a:solidFill>
                <a:srgbClr val="595959"/>
              </a:solidFill>
              <a:latin typeface="Roboto Light"/>
              <a:ea typeface="+mn-ea"/>
              <a:cs typeface="HGP明朝E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76600" y="0"/>
            <a:ext cx="89154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337185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3371850 w 12192000"/>
              <a:gd name="connsiteY4" fmla="*/ 0 h 6858000"/>
              <a:gd name="connsiteX0" fmla="*/ 0 w 8820150"/>
              <a:gd name="connsiteY0" fmla="*/ 0 h 6877050"/>
              <a:gd name="connsiteX1" fmla="*/ 8820150 w 8820150"/>
              <a:gd name="connsiteY1" fmla="*/ 0 h 6877050"/>
              <a:gd name="connsiteX2" fmla="*/ 8820150 w 8820150"/>
              <a:gd name="connsiteY2" fmla="*/ 6858000 h 6877050"/>
              <a:gd name="connsiteX3" fmla="*/ 1562100 w 8820150"/>
              <a:gd name="connsiteY3" fmla="*/ 6877050 h 6877050"/>
              <a:gd name="connsiteX4" fmla="*/ 0 w 88201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150" h="6877050">
                <a:moveTo>
                  <a:pt x="0" y="0"/>
                </a:moveTo>
                <a:lnTo>
                  <a:pt x="8820150" y="0"/>
                </a:lnTo>
                <a:lnTo>
                  <a:pt x="8820150" y="6858000"/>
                </a:lnTo>
                <a:lnTo>
                  <a:pt x="1562100" y="687705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6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0" y="3911938"/>
            <a:ext cx="5383214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6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4"/>
          <p:cNvPicPr>
            <a:picLocks noChangeAspect="1"/>
          </p:cNvPicPr>
          <p:nvPr userDrawn="1"/>
        </p:nvPicPr>
        <p:blipFill>
          <a:blip r:embed="rId2"/>
          <a:srcRect l="20000" r="20000"/>
          <a:stretch>
            <a:fillRect/>
          </a:stretch>
        </p:blipFill>
        <p:spPr bwMode="auto">
          <a:xfrm>
            <a:off x="2449513" y="2400300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25"/>
          <p:cNvPicPr>
            <a:picLocks noChangeAspect="1"/>
          </p:cNvPicPr>
          <p:nvPr userDrawn="1"/>
        </p:nvPicPr>
        <p:blipFill>
          <a:blip r:embed="rId3"/>
          <a:srcRect l="20000" r="20000"/>
          <a:stretch>
            <a:fillRect/>
          </a:stretch>
        </p:blipFill>
        <p:spPr bwMode="auto">
          <a:xfrm>
            <a:off x="4916488" y="2400300"/>
            <a:ext cx="2341562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28"/>
          <p:cNvPicPr>
            <a:picLocks noChangeAspect="1"/>
          </p:cNvPicPr>
          <p:nvPr userDrawn="1"/>
        </p:nvPicPr>
        <p:blipFill>
          <a:blip r:embed="rId4"/>
          <a:srcRect l="20000" r="20000"/>
          <a:stretch>
            <a:fillRect/>
          </a:stretch>
        </p:blipFill>
        <p:spPr bwMode="auto">
          <a:xfrm>
            <a:off x="7372350" y="2400300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23"/>
          <p:cNvPicPr>
            <a:picLocks noChangeAspect="1"/>
          </p:cNvPicPr>
          <p:nvPr userDrawn="1"/>
        </p:nvPicPr>
        <p:blipFill>
          <a:blip r:embed="rId5"/>
          <a:srcRect l="27901" r="27901"/>
          <a:stretch>
            <a:fillRect/>
          </a:stretch>
        </p:blipFill>
        <p:spPr bwMode="auto">
          <a:xfrm>
            <a:off x="-19050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18"/>
          <p:cNvPicPr>
            <a:picLocks noChangeAspect="1"/>
          </p:cNvPicPr>
          <p:nvPr userDrawn="1"/>
        </p:nvPicPr>
        <p:blipFill>
          <a:blip r:embed="rId6"/>
          <a:srcRect l="27380" r="27380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Placeholder 19"/>
          <p:cNvPicPr>
            <a:picLocks noChangeAspect="1"/>
          </p:cNvPicPr>
          <p:nvPr userDrawn="1"/>
        </p:nvPicPr>
        <p:blipFill>
          <a:blip r:embed="rId7"/>
          <a:srcRect l="15115" r="15115"/>
          <a:stretch>
            <a:fillRect/>
          </a:stretch>
        </p:blipFill>
        <p:spPr bwMode="auto">
          <a:xfrm>
            <a:off x="4916488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Placeholder 20"/>
          <p:cNvPicPr>
            <a:picLocks noChangeAspect="1"/>
          </p:cNvPicPr>
          <p:nvPr userDrawn="1"/>
        </p:nvPicPr>
        <p:blipFill>
          <a:blip r:embed="rId8"/>
          <a:srcRect l="22501" r="22501"/>
          <a:stretch>
            <a:fillRect/>
          </a:stretch>
        </p:blipFill>
        <p:spPr bwMode="auto">
          <a:xfrm>
            <a:off x="7372350" y="0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21"/>
          <p:cNvPicPr>
            <a:picLocks noChangeAspect="1"/>
          </p:cNvPicPr>
          <p:nvPr userDrawn="1"/>
        </p:nvPicPr>
        <p:blipFill>
          <a:blip r:embed="rId9"/>
          <a:srcRect l="20000" r="20000"/>
          <a:stretch>
            <a:fillRect/>
          </a:stretch>
        </p:blipFill>
        <p:spPr bwMode="auto">
          <a:xfrm>
            <a:off x="9852025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27"/>
          <p:cNvPicPr>
            <a:picLocks noChangeAspect="1"/>
          </p:cNvPicPr>
          <p:nvPr userDrawn="1"/>
        </p:nvPicPr>
        <p:blipFill>
          <a:blip r:embed="rId10"/>
          <a:srcRect l="16763" r="16763"/>
          <a:stretch>
            <a:fillRect/>
          </a:stretch>
        </p:blipFill>
        <p:spPr bwMode="auto">
          <a:xfrm>
            <a:off x="-19050" y="2400300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31"/>
          <p:cNvPicPr>
            <a:picLocks noChangeAspect="1"/>
          </p:cNvPicPr>
          <p:nvPr userDrawn="1"/>
        </p:nvPicPr>
        <p:blipFill>
          <a:blip r:embed="rId11"/>
          <a:srcRect l="14999" r="14999"/>
          <a:stretch>
            <a:fillRect/>
          </a:stretch>
        </p:blipFill>
        <p:spPr bwMode="auto">
          <a:xfrm>
            <a:off x="9852025" y="2400300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2" name="Rectangle 21"/>
          <p:cNvSpPr>
            <a:spLocks noChangeArrowheads="1"/>
          </p:cNvSpPr>
          <p:nvPr userDrawn="1"/>
        </p:nvSpPr>
        <p:spPr bwMode="auto"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3" name="Rectangle 22"/>
          <p:cNvSpPr>
            <a:spLocks noChangeArrowheads="1"/>
          </p:cNvSpPr>
          <p:nvPr userDrawn="1"/>
        </p:nvSpPr>
        <p:spPr bwMode="auto"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auto"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auto"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auto"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8" name="Rectangle 27"/>
          <p:cNvSpPr>
            <a:spLocks noChangeArrowheads="1"/>
          </p:cNvSpPr>
          <p:nvPr userDrawn="1"/>
        </p:nvSpPr>
        <p:spPr bwMode="auto"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9" name="Rectangle 39"/>
          <p:cNvSpPr>
            <a:spLocks noChangeArrowheads="1"/>
          </p:cNvSpPr>
          <p:nvPr userDrawn="1"/>
        </p:nvSpPr>
        <p:spPr bwMode="auto">
          <a:xfrm>
            <a:off x="0" y="5029200"/>
            <a:ext cx="12192000" cy="1300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32" name="Title 1"/>
          <p:cNvSpPr txBox="1">
            <a:spLocks/>
          </p:cNvSpPr>
          <p:nvPr userDrawn="1"/>
        </p:nvSpPr>
        <p:spPr bwMode="auto">
          <a:xfrm>
            <a:off x="1981200" y="5029200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91429" tIns="45715" rIns="91429" bIns="4571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44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33" name="Picture 18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10585450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2100424" y="5381625"/>
            <a:ext cx="7752020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763250" y="6057900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 userDrawn="1"/>
        </p:nvCxnSpPr>
        <p:spPr>
          <a:xfrm>
            <a:off x="5326063" y="3541713"/>
            <a:ext cx="6572250" cy="0"/>
          </a:xfrm>
          <a:prstGeom prst="line">
            <a:avLst/>
          </a:prstGeom>
          <a:ln>
            <a:solidFill>
              <a:srgbClr val="006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17497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29"/>
          </p:nvPr>
        </p:nvSpPr>
        <p:spPr>
          <a:xfrm>
            <a:off x="5180051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28"/>
          </p:nvPr>
        </p:nvSpPr>
        <p:spPr>
          <a:xfrm>
            <a:off x="3464885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0"/>
          </p:nvPr>
        </p:nvSpPr>
        <p:spPr>
          <a:xfrm>
            <a:off x="6895218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1"/>
          </p:nvPr>
        </p:nvSpPr>
        <p:spPr>
          <a:xfrm>
            <a:off x="1" y="2698300"/>
            <a:ext cx="174971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2"/>
          </p:nvPr>
        </p:nvSpPr>
        <p:spPr>
          <a:xfrm>
            <a:off x="1749719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5" name="図プレースホルダー 4"/>
          <p:cNvSpPr>
            <a:spLocks noGrp="1"/>
          </p:cNvSpPr>
          <p:nvPr>
            <p:ph type="pic" sz="quarter" idx="33"/>
          </p:nvPr>
        </p:nvSpPr>
        <p:spPr>
          <a:xfrm>
            <a:off x="3464885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6" name="図プレースホルダー 4"/>
          <p:cNvSpPr>
            <a:spLocks noGrp="1"/>
          </p:cNvSpPr>
          <p:nvPr>
            <p:ph type="pic" sz="quarter" idx="34"/>
          </p:nvPr>
        </p:nvSpPr>
        <p:spPr>
          <a:xfrm>
            <a:off x="3464885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4"/>
          <p:cNvSpPr>
            <a:spLocks noGrp="1"/>
          </p:cNvSpPr>
          <p:nvPr>
            <p:ph type="pic" sz="quarter" idx="35"/>
          </p:nvPr>
        </p:nvSpPr>
        <p:spPr>
          <a:xfrm>
            <a:off x="17497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4"/>
          <p:cNvSpPr>
            <a:spLocks noGrp="1"/>
          </p:cNvSpPr>
          <p:nvPr>
            <p:ph type="pic" sz="quarter" idx="36"/>
          </p:nvPr>
        </p:nvSpPr>
        <p:spPr>
          <a:xfrm>
            <a:off x="5180051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9" name="図プレースホルダー 4"/>
          <p:cNvSpPr>
            <a:spLocks noGrp="1"/>
          </p:cNvSpPr>
          <p:nvPr>
            <p:ph type="pic" sz="quarter" idx="37"/>
          </p:nvPr>
        </p:nvSpPr>
        <p:spPr>
          <a:xfrm>
            <a:off x="6895218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4"/>
          <p:cNvSpPr>
            <a:spLocks noGrp="1"/>
          </p:cNvSpPr>
          <p:nvPr>
            <p:ph type="pic" sz="quarter" idx="38"/>
          </p:nvPr>
        </p:nvSpPr>
        <p:spPr>
          <a:xfrm>
            <a:off x="8616364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図プレースホルダー 4"/>
          <p:cNvSpPr>
            <a:spLocks noGrp="1"/>
          </p:cNvSpPr>
          <p:nvPr>
            <p:ph type="pic" sz="quarter" idx="39"/>
          </p:nvPr>
        </p:nvSpPr>
        <p:spPr>
          <a:xfrm>
            <a:off x="10334947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5298697" y="2865855"/>
            <a:ext cx="563253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298697" y="3642997"/>
            <a:ext cx="5633762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970380" y="1082450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3352800" y="2928938"/>
            <a:ext cx="8839200" cy="790575"/>
          </a:xfrm>
          <a:prstGeom prst="rect">
            <a:avLst/>
          </a:prstGeom>
          <a:solidFill>
            <a:srgbClr val="0067AC"/>
          </a:soli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/>
          </a:extLst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1350" y="3052763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3577196" y="2984988"/>
            <a:ext cx="839040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9" name="図プレースホルダー 4"/>
          <p:cNvSpPr>
            <a:spLocks noGrp="1"/>
          </p:cNvSpPr>
          <p:nvPr>
            <p:ph type="pic" sz="quarter" idx="40"/>
          </p:nvPr>
        </p:nvSpPr>
        <p:spPr>
          <a:xfrm>
            <a:off x="2460104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0" name="図プレースホルダー 4"/>
          <p:cNvSpPr>
            <a:spLocks noGrp="1"/>
          </p:cNvSpPr>
          <p:nvPr>
            <p:ph type="pic" sz="quarter" idx="41"/>
          </p:nvPr>
        </p:nvSpPr>
        <p:spPr>
          <a:xfrm>
            <a:off x="4920208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1" name="図プレースホルダー 4"/>
          <p:cNvSpPr>
            <a:spLocks noGrp="1"/>
          </p:cNvSpPr>
          <p:nvPr>
            <p:ph type="pic" sz="quarter" idx="42"/>
          </p:nvPr>
        </p:nvSpPr>
        <p:spPr>
          <a:xfrm>
            <a:off x="7380312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2" name="図プレースホルダー 4"/>
          <p:cNvSpPr>
            <a:spLocks noGrp="1"/>
          </p:cNvSpPr>
          <p:nvPr>
            <p:ph type="pic" sz="quarter" idx="43"/>
          </p:nvPr>
        </p:nvSpPr>
        <p:spPr>
          <a:xfrm>
            <a:off x="9840416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3" name="図プレースホルダー 4"/>
          <p:cNvSpPr>
            <a:spLocks noGrp="1"/>
          </p:cNvSpPr>
          <p:nvPr>
            <p:ph type="pic" sz="quarter" idx="44"/>
          </p:nvPr>
        </p:nvSpPr>
        <p:spPr>
          <a:xfrm>
            <a:off x="0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4" name="図プレースホルダー 4"/>
          <p:cNvSpPr>
            <a:spLocks noGrp="1"/>
          </p:cNvSpPr>
          <p:nvPr>
            <p:ph type="pic" sz="quarter" idx="45"/>
          </p:nvPr>
        </p:nvSpPr>
        <p:spPr>
          <a:xfrm>
            <a:off x="2460104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5" name="図プレースホルダー 4"/>
          <p:cNvSpPr>
            <a:spLocks noGrp="1"/>
          </p:cNvSpPr>
          <p:nvPr>
            <p:ph type="pic" sz="quarter" idx="46"/>
          </p:nvPr>
        </p:nvSpPr>
        <p:spPr>
          <a:xfrm>
            <a:off x="4920208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6" name="図プレースホルダー 4"/>
          <p:cNvSpPr>
            <a:spLocks noGrp="1"/>
          </p:cNvSpPr>
          <p:nvPr>
            <p:ph type="pic" sz="quarter" idx="47"/>
          </p:nvPr>
        </p:nvSpPr>
        <p:spPr>
          <a:xfrm>
            <a:off x="7380312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7" name="図プレースホルダー 4"/>
          <p:cNvSpPr>
            <a:spLocks noGrp="1"/>
          </p:cNvSpPr>
          <p:nvPr>
            <p:ph type="pic" sz="quarter" idx="48"/>
          </p:nvPr>
        </p:nvSpPr>
        <p:spPr>
          <a:xfrm>
            <a:off x="9840416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823383" y="3795707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4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81EA3EEE-48BE-45A1-885F-9DEBE502BC7C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5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DC41F99D-D9A4-4201-B8BA-3584FEFD8B73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3352800" y="2928938"/>
            <a:ext cx="8839200" cy="790575"/>
          </a:xfrm>
          <a:prstGeom prst="rect">
            <a:avLst/>
          </a:prstGeom>
          <a:solidFill>
            <a:srgbClr val="0067AC"/>
          </a:soli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/>
          </a:extLst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1350" y="3052763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3577196" y="2984988"/>
            <a:ext cx="839040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9" name="図プレースホルダー 4"/>
          <p:cNvSpPr>
            <a:spLocks noGrp="1"/>
          </p:cNvSpPr>
          <p:nvPr>
            <p:ph type="pic" sz="quarter" idx="40"/>
          </p:nvPr>
        </p:nvSpPr>
        <p:spPr>
          <a:xfrm>
            <a:off x="2460104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0" name="図プレースホルダー 4"/>
          <p:cNvSpPr>
            <a:spLocks noGrp="1"/>
          </p:cNvSpPr>
          <p:nvPr>
            <p:ph type="pic" sz="quarter" idx="41"/>
          </p:nvPr>
        </p:nvSpPr>
        <p:spPr>
          <a:xfrm>
            <a:off x="4920208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1" name="図プレースホルダー 4"/>
          <p:cNvSpPr>
            <a:spLocks noGrp="1"/>
          </p:cNvSpPr>
          <p:nvPr>
            <p:ph type="pic" sz="quarter" idx="42"/>
          </p:nvPr>
        </p:nvSpPr>
        <p:spPr>
          <a:xfrm>
            <a:off x="7380312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2" name="図プレースホルダー 4"/>
          <p:cNvSpPr>
            <a:spLocks noGrp="1"/>
          </p:cNvSpPr>
          <p:nvPr>
            <p:ph type="pic" sz="quarter" idx="43"/>
          </p:nvPr>
        </p:nvSpPr>
        <p:spPr>
          <a:xfrm>
            <a:off x="9840416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3" name="図プレースホルダー 4"/>
          <p:cNvSpPr>
            <a:spLocks noGrp="1"/>
          </p:cNvSpPr>
          <p:nvPr>
            <p:ph type="pic" sz="quarter" idx="44"/>
          </p:nvPr>
        </p:nvSpPr>
        <p:spPr>
          <a:xfrm>
            <a:off x="0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4" name="図プレースホルダー 4"/>
          <p:cNvSpPr>
            <a:spLocks noGrp="1"/>
          </p:cNvSpPr>
          <p:nvPr>
            <p:ph type="pic" sz="quarter" idx="45"/>
          </p:nvPr>
        </p:nvSpPr>
        <p:spPr>
          <a:xfrm>
            <a:off x="2460104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5" name="図プレースホルダー 4"/>
          <p:cNvSpPr>
            <a:spLocks noGrp="1"/>
          </p:cNvSpPr>
          <p:nvPr>
            <p:ph type="pic" sz="quarter" idx="46"/>
          </p:nvPr>
        </p:nvSpPr>
        <p:spPr>
          <a:xfrm>
            <a:off x="4920208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6" name="図プレースホルダー 4"/>
          <p:cNvSpPr>
            <a:spLocks noGrp="1"/>
          </p:cNvSpPr>
          <p:nvPr>
            <p:ph type="pic" sz="quarter" idx="47"/>
          </p:nvPr>
        </p:nvSpPr>
        <p:spPr>
          <a:xfrm>
            <a:off x="7380312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7" name="図プレースホルダー 4"/>
          <p:cNvSpPr>
            <a:spLocks noGrp="1"/>
          </p:cNvSpPr>
          <p:nvPr>
            <p:ph type="pic" sz="quarter" idx="48"/>
          </p:nvPr>
        </p:nvSpPr>
        <p:spPr>
          <a:xfrm>
            <a:off x="9840416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823383" y="3795707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8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9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0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14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6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3F29496A-1A8F-43E7-A6C7-CC8F6C19E9BB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753367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2753367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9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6324600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324600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7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6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hape 110"/>
          <p:cNvSpPr>
            <a:spLocks noChangeArrowheads="1"/>
          </p:cNvSpPr>
          <p:nvPr userDrawn="1"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4" name="Shape 118"/>
          <p:cNvSpPr>
            <a:spLocks noChangeArrowheads="1"/>
          </p:cNvSpPr>
          <p:nvPr userDrawn="1"/>
        </p:nvSpPr>
        <p:spPr bwMode="auto">
          <a:xfrm>
            <a:off x="1382713" y="6165850"/>
            <a:ext cx="692150" cy="692150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5" name="Shape 119"/>
          <p:cNvSpPr>
            <a:spLocks noChangeArrowheads="1"/>
          </p:cNvSpPr>
          <p:nvPr userDrawn="1"/>
        </p:nvSpPr>
        <p:spPr bwMode="auto">
          <a:xfrm>
            <a:off x="0" y="5475288"/>
            <a:ext cx="690563" cy="6905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6" name="Shape 120"/>
          <p:cNvSpPr>
            <a:spLocks noChangeArrowheads="1"/>
          </p:cNvSpPr>
          <p:nvPr userDrawn="1"/>
        </p:nvSpPr>
        <p:spPr bwMode="auto">
          <a:xfrm>
            <a:off x="11499850" y="5529263"/>
            <a:ext cx="692150" cy="690562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7" name="Shape 121"/>
          <p:cNvSpPr>
            <a:spLocks noChangeArrowheads="1"/>
          </p:cNvSpPr>
          <p:nvPr userDrawn="1"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grpSp>
        <p:nvGrpSpPr>
          <p:cNvPr id="18" name="Shape 122"/>
          <p:cNvGrpSpPr>
            <a:grpSpLocks/>
          </p:cNvGrpSpPr>
          <p:nvPr userDrawn="1"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19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2147483647 h 902"/>
                <a:gd name="T4" fmla="*/ 0 w 4092"/>
                <a:gd name="T5" fmla="*/ 2147483647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2147483647 h 1195"/>
                <a:gd name="T2" fmla="*/ 0 w 4092"/>
                <a:gd name="T3" fmla="*/ 2147483647 h 1195"/>
                <a:gd name="T4" fmla="*/ 0 w 4092"/>
                <a:gd name="T5" fmla="*/ 2147483647 h 1195"/>
                <a:gd name="T6" fmla="*/ 2147483647 w 4092"/>
                <a:gd name="T7" fmla="*/ 2147483647 h 1195"/>
                <a:gd name="T8" fmla="*/ 2147483647 w 4092"/>
                <a:gd name="T9" fmla="*/ 2147483647 h 1195"/>
                <a:gd name="T10" fmla="*/ 2147483647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2147483647 h 1195"/>
                <a:gd name="T36" fmla="*/ 2147483647 w 4092"/>
                <a:gd name="T37" fmla="*/ 2147483647 h 1195"/>
                <a:gd name="T38" fmla="*/ 0 w 4092"/>
                <a:gd name="T39" fmla="*/ 2147483647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147483647 h 12301"/>
                <a:gd name="T34" fmla="*/ 2147483647 w 10278"/>
                <a:gd name="T35" fmla="*/ 2147483647 h 12301"/>
                <a:gd name="T36" fmla="*/ 2147483647 w 10278"/>
                <a:gd name="T37" fmla="*/ 2147483647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2147483647 w 10278"/>
                <a:gd name="T49" fmla="*/ 2147483647 h 12301"/>
                <a:gd name="T50" fmla="*/ 0 w 10278"/>
                <a:gd name="T51" fmla="*/ 2147483647 h 12301"/>
                <a:gd name="T52" fmla="*/ 2147483647 w 10278"/>
                <a:gd name="T53" fmla="*/ 2147483647 h 12301"/>
                <a:gd name="T54" fmla="*/ 2147483647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2147483647 w 3606"/>
                <a:gd name="T1" fmla="*/ 2147483647 h 780"/>
                <a:gd name="T2" fmla="*/ 2147483647 w 3606"/>
                <a:gd name="T3" fmla="*/ 2147483647 h 780"/>
                <a:gd name="T4" fmla="*/ 2147483647 w 3606"/>
                <a:gd name="T5" fmla="*/ 2147483647 h 780"/>
                <a:gd name="T6" fmla="*/ 2147483647 w 3606"/>
                <a:gd name="T7" fmla="*/ 2147483647 h 780"/>
                <a:gd name="T8" fmla="*/ 2147483647 w 3606"/>
                <a:gd name="T9" fmla="*/ 2147483647 h 780"/>
                <a:gd name="T10" fmla="*/ 2147483647 w 3606"/>
                <a:gd name="T11" fmla="*/ 0 h 780"/>
                <a:gd name="T12" fmla="*/ 2147483647 w 3606"/>
                <a:gd name="T13" fmla="*/ 2147483647 h 780"/>
                <a:gd name="T14" fmla="*/ 2147483647 w 3606"/>
                <a:gd name="T15" fmla="*/ 2147483647 h 780"/>
                <a:gd name="T16" fmla="*/ 2147483647 w 3606"/>
                <a:gd name="T17" fmla="*/ 2147483647 h 780"/>
                <a:gd name="T18" fmla="*/ 2147483647 w 3606"/>
                <a:gd name="T19" fmla="*/ 2147483647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7" name="Picture 19"/>
          <p:cNvPicPr>
            <a:picLocks noChangeAspect="1"/>
          </p:cNvPicPr>
          <p:nvPr userDrawn="1"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109"/>
          <p:cNvGrpSpPr/>
          <p:nvPr userDrawn="1"/>
        </p:nvGrpSpPr>
        <p:grpSpPr>
          <a:xfrm>
            <a:off x="72649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29" name="Freeform 45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Candara"/>
                <a:ea typeface="+mn-ea"/>
              </a:endParaRPr>
            </a:p>
          </p:txBody>
        </p:sp>
        <p:sp>
          <p:nvSpPr>
            <p:cNvPr id="30" name="Freeform 46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Candara"/>
                <a:ea typeface="+mn-ea"/>
              </a:endParaRPr>
            </a:p>
          </p:txBody>
        </p:sp>
        <p:sp>
          <p:nvSpPr>
            <p:cNvPr id="31" name="Freeform 47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Candara"/>
                <a:ea typeface="+mn-ea"/>
              </a:endParaRPr>
            </a:p>
          </p:txBody>
        </p:sp>
        <p:sp>
          <p:nvSpPr>
            <p:cNvPr id="32" name="Freeform 48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33" name="Freeform 9"/>
          <p:cNvSpPr>
            <a:spLocks noEditPoints="1"/>
          </p:cNvSpPr>
          <p:nvPr userDrawn="1"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34" name="Freeform 42"/>
          <p:cNvSpPr>
            <a:spLocks noEditPoints="1"/>
          </p:cNvSpPr>
          <p:nvPr userDrawn="1"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pic>
        <p:nvPicPr>
          <p:cNvPr id="35" name="Picture 1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44"/>
          <p:cNvSpPr>
            <a:spLocks noChangeArrowheads="1"/>
          </p:cNvSpPr>
          <p:nvPr userDrawn="1"/>
        </p:nvSpPr>
        <p:spPr bwMode="auto">
          <a:xfrm>
            <a:off x="2159000" y="6534150"/>
            <a:ext cx="9744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37" name="Rectangle 43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25616837-746D-4F1C-B10F-EFCCCEDDB933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7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8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14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5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1954D096-1540-40FA-9735-E472B440B6FD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7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8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9" name="Straight Connector 15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16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hape 110"/>
          <p:cNvSpPr>
            <a:spLocks noChangeArrowheads="1"/>
          </p:cNvSpPr>
          <p:nvPr userDrawn="1"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5" name="Shape 118"/>
          <p:cNvSpPr>
            <a:spLocks noChangeArrowheads="1"/>
          </p:cNvSpPr>
          <p:nvPr userDrawn="1"/>
        </p:nvSpPr>
        <p:spPr bwMode="auto">
          <a:xfrm>
            <a:off x="1382713" y="6165850"/>
            <a:ext cx="692150" cy="692150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6" name="Shape 119"/>
          <p:cNvSpPr>
            <a:spLocks noChangeArrowheads="1"/>
          </p:cNvSpPr>
          <p:nvPr userDrawn="1"/>
        </p:nvSpPr>
        <p:spPr bwMode="auto">
          <a:xfrm>
            <a:off x="0" y="5475288"/>
            <a:ext cx="690563" cy="6905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7" name="Shape 120"/>
          <p:cNvSpPr>
            <a:spLocks noChangeArrowheads="1"/>
          </p:cNvSpPr>
          <p:nvPr userDrawn="1"/>
        </p:nvSpPr>
        <p:spPr bwMode="auto">
          <a:xfrm>
            <a:off x="11499850" y="5529263"/>
            <a:ext cx="692150" cy="690562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8" name="Shape 121"/>
          <p:cNvSpPr>
            <a:spLocks noChangeArrowheads="1"/>
          </p:cNvSpPr>
          <p:nvPr userDrawn="1"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grpSp>
        <p:nvGrpSpPr>
          <p:cNvPr id="19" name="Shape 122"/>
          <p:cNvGrpSpPr>
            <a:grpSpLocks/>
          </p:cNvGrpSpPr>
          <p:nvPr userDrawn="1"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20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2147483647 h 902"/>
                <a:gd name="T4" fmla="*/ 0 w 4092"/>
                <a:gd name="T5" fmla="*/ 2147483647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2147483647 h 1195"/>
                <a:gd name="T2" fmla="*/ 0 w 4092"/>
                <a:gd name="T3" fmla="*/ 2147483647 h 1195"/>
                <a:gd name="T4" fmla="*/ 0 w 4092"/>
                <a:gd name="T5" fmla="*/ 2147483647 h 1195"/>
                <a:gd name="T6" fmla="*/ 2147483647 w 4092"/>
                <a:gd name="T7" fmla="*/ 2147483647 h 1195"/>
                <a:gd name="T8" fmla="*/ 2147483647 w 4092"/>
                <a:gd name="T9" fmla="*/ 2147483647 h 1195"/>
                <a:gd name="T10" fmla="*/ 2147483647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2147483647 h 1195"/>
                <a:gd name="T36" fmla="*/ 2147483647 w 4092"/>
                <a:gd name="T37" fmla="*/ 2147483647 h 1195"/>
                <a:gd name="T38" fmla="*/ 0 w 4092"/>
                <a:gd name="T39" fmla="*/ 2147483647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147483647 h 12301"/>
                <a:gd name="T34" fmla="*/ 2147483647 w 10278"/>
                <a:gd name="T35" fmla="*/ 2147483647 h 12301"/>
                <a:gd name="T36" fmla="*/ 2147483647 w 10278"/>
                <a:gd name="T37" fmla="*/ 2147483647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2147483647 w 10278"/>
                <a:gd name="T49" fmla="*/ 2147483647 h 12301"/>
                <a:gd name="T50" fmla="*/ 0 w 10278"/>
                <a:gd name="T51" fmla="*/ 2147483647 h 12301"/>
                <a:gd name="T52" fmla="*/ 2147483647 w 10278"/>
                <a:gd name="T53" fmla="*/ 2147483647 h 12301"/>
                <a:gd name="T54" fmla="*/ 2147483647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2147483647 w 3606"/>
                <a:gd name="T1" fmla="*/ 2147483647 h 780"/>
                <a:gd name="T2" fmla="*/ 2147483647 w 3606"/>
                <a:gd name="T3" fmla="*/ 2147483647 h 780"/>
                <a:gd name="T4" fmla="*/ 2147483647 w 3606"/>
                <a:gd name="T5" fmla="*/ 2147483647 h 780"/>
                <a:gd name="T6" fmla="*/ 2147483647 w 3606"/>
                <a:gd name="T7" fmla="*/ 2147483647 h 780"/>
                <a:gd name="T8" fmla="*/ 2147483647 w 3606"/>
                <a:gd name="T9" fmla="*/ 2147483647 h 780"/>
                <a:gd name="T10" fmla="*/ 2147483647 w 3606"/>
                <a:gd name="T11" fmla="*/ 0 h 780"/>
                <a:gd name="T12" fmla="*/ 2147483647 w 3606"/>
                <a:gd name="T13" fmla="*/ 2147483647 h 780"/>
                <a:gd name="T14" fmla="*/ 2147483647 w 3606"/>
                <a:gd name="T15" fmla="*/ 2147483647 h 780"/>
                <a:gd name="T16" fmla="*/ 2147483647 w 3606"/>
                <a:gd name="T17" fmla="*/ 2147483647 h 780"/>
                <a:gd name="T18" fmla="*/ 2147483647 w 3606"/>
                <a:gd name="T19" fmla="*/ 2147483647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7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8" name="Picture 19"/>
          <p:cNvPicPr>
            <a:picLocks noChangeAspect="1"/>
          </p:cNvPicPr>
          <p:nvPr userDrawn="1"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109"/>
          <p:cNvGrpSpPr/>
          <p:nvPr userDrawn="1"/>
        </p:nvGrpSpPr>
        <p:grpSpPr>
          <a:xfrm>
            <a:off x="72649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0" name="Freeform 45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Candara"/>
                <a:ea typeface="+mn-ea"/>
              </a:endParaRPr>
            </a:p>
          </p:txBody>
        </p:sp>
        <p:sp>
          <p:nvSpPr>
            <p:cNvPr id="31" name="Freeform 46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Candara"/>
                <a:ea typeface="+mn-ea"/>
              </a:endParaRPr>
            </a:p>
          </p:txBody>
        </p:sp>
        <p:sp>
          <p:nvSpPr>
            <p:cNvPr id="32" name="Freeform 47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Candara"/>
                <a:ea typeface="+mn-ea"/>
              </a:endParaRPr>
            </a:p>
          </p:txBody>
        </p:sp>
        <p:sp>
          <p:nvSpPr>
            <p:cNvPr id="33" name="Freeform 48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34" name="Freeform 9"/>
          <p:cNvSpPr>
            <a:spLocks noEditPoints="1"/>
          </p:cNvSpPr>
          <p:nvPr userDrawn="1"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35" name="Freeform 33"/>
          <p:cNvSpPr>
            <a:spLocks noEditPoints="1"/>
          </p:cNvSpPr>
          <p:nvPr userDrawn="1"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pic>
        <p:nvPicPr>
          <p:cNvPr id="37" name="Picture 1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42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0509A0E5-7A7F-4742-B61D-3816ABECC8D7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Rectangle 45"/>
          <p:cNvSpPr>
            <a:spLocks noChangeArrowheads="1"/>
          </p:cNvSpPr>
          <p:nvPr userDrawn="1"/>
        </p:nvSpPr>
        <p:spPr bwMode="auto">
          <a:xfrm>
            <a:off x="2159000" y="6534150"/>
            <a:ext cx="9744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4370294" cy="480908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970930" y="1345165"/>
            <a:ext cx="4370832" cy="48097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7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8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DD780226-4F2E-460A-826D-8517C9A24FB6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0" y="1357313"/>
            <a:ext cx="5429250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15100" y="1357313"/>
            <a:ext cx="53720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5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C79DF8C2-A9E0-4D74-B195-0C6E02746079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0" y="1357313"/>
            <a:ext cx="11410950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6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C7F5A0F1-C49A-49F9-B397-7B746E62D24F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3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 userDrawn="1"/>
        </p:nvGrpSpPr>
        <p:grpSpPr bwMode="auto">
          <a:xfrm>
            <a:off x="8031163" y="-493713"/>
            <a:ext cx="4552950" cy="7351713"/>
            <a:chOff x="8031113" y="-494046"/>
            <a:chExt cx="4552989" cy="7352046"/>
          </a:xfrm>
        </p:grpSpPr>
        <p:sp>
          <p:nvSpPr>
            <p:cNvPr id="5" name="Rectangle 2"/>
            <p:cNvSpPr/>
            <p:nvPr userDrawn="1"/>
          </p:nvSpPr>
          <p:spPr>
            <a:xfrm flipH="1" flipV="1">
              <a:off x="8031113" y="-11430"/>
              <a:ext cx="4178105" cy="6869430"/>
            </a:xfrm>
            <a:custGeom>
              <a:avLst/>
              <a:gdLst>
                <a:gd name="connsiteX0" fmla="*/ 0 w 10336696"/>
                <a:gd name="connsiteY0" fmla="*/ 0 h 6858000"/>
                <a:gd name="connsiteX1" fmla="*/ 10336696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5337313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2478227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11430 h 6869430"/>
                <a:gd name="connsiteX1" fmla="*/ 7228929 w 10336696"/>
                <a:gd name="connsiteY1" fmla="*/ 0 h 6869430"/>
                <a:gd name="connsiteX2" fmla="*/ 10336696 w 10336696"/>
                <a:gd name="connsiteY2" fmla="*/ 6869430 h 6869430"/>
                <a:gd name="connsiteX3" fmla="*/ 0 w 10336696"/>
                <a:gd name="connsiteY3" fmla="*/ 6869430 h 6869430"/>
                <a:gd name="connsiteX4" fmla="*/ 0 w 10336696"/>
                <a:gd name="connsiteY4" fmla="*/ 11430 h 686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6696" h="6869430">
                  <a:moveTo>
                    <a:pt x="0" y="11430"/>
                  </a:moveTo>
                  <a:lnTo>
                    <a:pt x="7228929" y="0"/>
                  </a:lnTo>
                  <a:lnTo>
                    <a:pt x="10336696" y="6869430"/>
                  </a:lnTo>
                  <a:lnTo>
                    <a:pt x="0" y="6869430"/>
                  </a:lnTo>
                  <a:lnTo>
                    <a:pt x="0" y="114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29" tIns="45715" rIns="91429" bIns="45715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sp>
          <p:nvSpPr>
            <p:cNvPr id="6" name="Freeform 14"/>
            <p:cNvSpPr>
              <a:spLocks/>
            </p:cNvSpPr>
            <p:nvPr userDrawn="1"/>
          </p:nvSpPr>
          <p:spPr bwMode="auto">
            <a:xfrm rot="4696078" flipH="1" flipV="1">
              <a:off x="7959582" y="-81200"/>
              <a:ext cx="5037366" cy="4211674"/>
            </a:xfrm>
            <a:custGeom>
              <a:avLst/>
              <a:gdLst>
                <a:gd name="T0" fmla="*/ 0 w 5037184"/>
                <a:gd name="T1" fmla="*/ 0 h 4211224"/>
                <a:gd name="T2" fmla="*/ 5042280 w 5037184"/>
                <a:gd name="T3" fmla="*/ 120767 h 4211224"/>
                <a:gd name="T4" fmla="*/ 4191859 w 5037184"/>
                <a:gd name="T5" fmla="*/ 4223841 h 4211224"/>
                <a:gd name="T6" fmla="*/ 3001504 w 5037184"/>
                <a:gd name="T7" fmla="*/ 3976150 h 4211224"/>
                <a:gd name="T8" fmla="*/ 0 w 5037184"/>
                <a:gd name="T9" fmla="*/ 0 h 4211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7184" h="4211224">
                  <a:moveTo>
                    <a:pt x="0" y="0"/>
                  </a:moveTo>
                  <a:lnTo>
                    <a:pt x="5037184" y="120403"/>
                  </a:lnTo>
                  <a:lnTo>
                    <a:pt x="4187631" y="4211224"/>
                  </a:lnTo>
                  <a:lnTo>
                    <a:pt x="2998480" y="3964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F"/>
            </a:solidFill>
            <a:ln w="9525">
              <a:noFill/>
              <a:round/>
              <a:headEnd/>
              <a:tailEnd/>
            </a:ln>
          </p:spPr>
          <p:txBody>
            <a:bodyPr lIns="91429" tIns="45715" rIns="91429" bIns="4571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3726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8001000 w 12192000"/>
              <a:gd name="connsiteY1" fmla="*/ 1905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277350"/>
              <a:gd name="connsiteY0" fmla="*/ 0 h 6877050"/>
              <a:gd name="connsiteX1" fmla="*/ 8001000 w 9277350"/>
              <a:gd name="connsiteY1" fmla="*/ 1905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  <a:gd name="connsiteX0" fmla="*/ 0 w 9277350"/>
              <a:gd name="connsiteY0" fmla="*/ 0 h 6877050"/>
              <a:gd name="connsiteX1" fmla="*/ 7963287 w 9277350"/>
              <a:gd name="connsiteY1" fmla="*/ 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7350" h="6877050">
                <a:moveTo>
                  <a:pt x="0" y="0"/>
                </a:moveTo>
                <a:lnTo>
                  <a:pt x="7963287" y="0"/>
                </a:lnTo>
                <a:lnTo>
                  <a:pt x="9277350" y="687705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8199" y="307976"/>
            <a:ext cx="3253921" cy="1496107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 userDrawn="1"/>
        </p:nvGrpSpPr>
        <p:grpSpPr bwMode="auto">
          <a:xfrm>
            <a:off x="0" y="0"/>
            <a:ext cx="4927600" cy="6858000"/>
            <a:chOff x="1" y="0"/>
            <a:chExt cx="4927600" cy="6858000"/>
          </a:xfrm>
        </p:grpSpPr>
        <p:sp>
          <p:nvSpPr>
            <p:cNvPr id="6" name="直角三角形 5"/>
            <p:cNvSpPr>
              <a:spLocks noChangeArrowheads="1"/>
            </p:cNvSpPr>
            <p:nvPr/>
          </p:nvSpPr>
          <p:spPr bwMode="auto">
            <a:xfrm>
              <a:off x="3443289" y="0"/>
              <a:ext cx="1484312" cy="6858000"/>
            </a:xfrm>
            <a:prstGeom prst="rtTriangle">
              <a:avLst/>
            </a:prstGeom>
            <a:solidFill>
              <a:srgbClr val="0067AC"/>
            </a:solidFill>
            <a:ln>
              <a:noFill/>
            </a:ln>
          </p:spPr>
          <p:txBody>
            <a:bodyPr lIns="60462" tIns="30231" rIns="60462" bIns="30231" anchor="ctr"/>
            <a:lstStyle>
              <a:lvl1pPr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kumimoji="1" lang="ja-JP" altLang="en-US" sz="1200">
                <a:solidFill>
                  <a:srgbClr val="595959"/>
                </a:solidFill>
                <a:latin typeface="Roboto Light"/>
                <a:ea typeface="+mn-ea"/>
                <a:cs typeface="HGP明朝E"/>
              </a:endParaRPr>
            </a:p>
          </p:txBody>
        </p:sp>
        <p:sp>
          <p:nvSpPr>
            <p:cNvPr id="7" name="正方形/長方形 7"/>
            <p:cNvSpPr>
              <a:spLocks noChangeArrowheads="1"/>
            </p:cNvSpPr>
            <p:nvPr/>
          </p:nvSpPr>
          <p:spPr bwMode="auto">
            <a:xfrm>
              <a:off x="1" y="0"/>
              <a:ext cx="3443288" cy="68580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txBody>
            <a:bodyPr lIns="60462" tIns="30231" rIns="60462" bIns="30231" anchor="ctr"/>
            <a:lstStyle>
              <a:lvl1pPr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kumimoji="1" lang="ja-JP" altLang="en-US" sz="1200">
                <a:solidFill>
                  <a:srgbClr val="595959"/>
                </a:solidFill>
                <a:latin typeface="Roboto Light"/>
                <a:ea typeface="+mn-ea"/>
                <a:cs typeface="HGP明朝E"/>
              </a:endParaRPr>
            </a:p>
          </p:txBody>
        </p:sp>
      </p:grpSp>
      <p:sp>
        <p:nvSpPr>
          <p:cNvPr id="8" name="フリーフォーム 9"/>
          <p:cNvSpPr>
            <a:spLocks/>
          </p:cNvSpPr>
          <p:nvPr userDrawn="1"/>
        </p:nvSpPr>
        <p:spPr bwMode="auto">
          <a:xfrm rot="5400000">
            <a:off x="-279400" y="279400"/>
            <a:ext cx="6858000" cy="6299200"/>
          </a:xfrm>
          <a:custGeom>
            <a:avLst/>
            <a:gdLst>
              <a:gd name="T0" fmla="*/ 0 w 10287001"/>
              <a:gd name="T1" fmla="*/ 111 h 9448151"/>
              <a:gd name="T2" fmla="*/ 0 w 10287001"/>
              <a:gd name="T3" fmla="*/ 3 h 9448151"/>
              <a:gd name="T4" fmla="*/ 58 w 10287001"/>
              <a:gd name="T5" fmla="*/ 3 h 9448151"/>
              <a:gd name="T6" fmla="*/ 60 w 10287001"/>
              <a:gd name="T7" fmla="*/ 0 h 9448151"/>
              <a:gd name="T8" fmla="*/ 63 w 10287001"/>
              <a:gd name="T9" fmla="*/ 3 h 9448151"/>
              <a:gd name="T10" fmla="*/ 121 w 10287001"/>
              <a:gd name="T11" fmla="*/ 3 h 9448151"/>
              <a:gd name="T12" fmla="*/ 121 w 10287001"/>
              <a:gd name="T13" fmla="*/ 111 h 94481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lnTo>
                  <a:pt x="0" y="9448151"/>
                </a:lnTo>
                <a:close/>
              </a:path>
            </a:pathLst>
          </a:custGeom>
          <a:solidFill>
            <a:srgbClr val="0098BF"/>
          </a:solidFill>
          <a:ln w="9525">
            <a:noFill/>
            <a:round/>
            <a:headEnd/>
            <a:tailEnd/>
          </a:ln>
        </p:spPr>
        <p:txBody>
          <a:bodyPr lIns="60939" tIns="30469" rIns="60939" bIns="30469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9" name="正方形/長方形 8"/>
          <p:cNvSpPr>
            <a:spLocks noChangeArrowheads="1"/>
          </p:cNvSpPr>
          <p:nvPr userDrawn="1"/>
        </p:nvSpPr>
        <p:spPr bwMode="auto">
          <a:xfrm>
            <a:off x="6577013" y="788988"/>
            <a:ext cx="5321300" cy="2970212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lIns="60939" tIns="30469" rIns="60939" bIns="30469" anchor="ctr"/>
          <a:lstStyle>
            <a:lvl1pPr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kumimoji="1" lang="ja-JP" altLang="en-US" sz="2100">
              <a:solidFill>
                <a:srgbClr val="595959"/>
              </a:solidFill>
              <a:latin typeface="Roboto Light"/>
              <a:ea typeface="+mn-ea"/>
              <a:cs typeface="HGP明朝E"/>
            </a:endParaRPr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6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0" y="3911938"/>
            <a:ext cx="5383214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6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4" y="1971676"/>
            <a:ext cx="4019550" cy="2914649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6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C7BA00DE-DC70-4594-B51F-07CBEABCCE7E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76249" y="1347788"/>
            <a:ext cx="11422063" cy="4637087"/>
          </a:xfrm>
          <a:prstGeom prst="rect">
            <a:avLst/>
          </a:prstGeom>
        </p:spPr>
        <p:txBody>
          <a:bodyPr/>
          <a:lstStyle>
            <a:lvl1pPr>
              <a:defRPr lang="en-US" sz="2000" dirty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4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AE5CC04F-F38D-4EF8-8ED8-C7E4BF412A1E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5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6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7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8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1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96C45A40-070A-4A37-BCEB-3744B829A193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76249" y="1347788"/>
            <a:ext cx="11422063" cy="4626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4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33A67B72-8CB2-4729-988E-70E55F9CB083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4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4706B4EE-D3F9-4C50-9946-95FEEDB7FBF6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Op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2747963" y="2940050"/>
            <a:ext cx="4892675" cy="1828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09" tIns="215925" rIns="251913" bIns="0" anchor="ctr"/>
          <a:lstStyle>
            <a:lvl1pPr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70000"/>
              </a:lnSpc>
              <a:defRPr/>
            </a:pPr>
            <a:endParaRPr lang="uk-UA" altLang="en-US" sz="4000">
              <a:solidFill>
                <a:srgbClr val="FFFFFF"/>
              </a:solidFill>
              <a:ea typeface="+mn-ea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2747963" y="0"/>
            <a:ext cx="3624262" cy="294005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323889" tIns="215925" rIns="71976" bIns="251913" anchor="b"/>
          <a:lstStyle>
            <a:lvl1pPr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70000"/>
              </a:lnSpc>
              <a:defRPr/>
            </a:pPr>
            <a:endParaRPr lang="uk-UA" altLang="en-US" sz="4000">
              <a:solidFill>
                <a:srgbClr val="FFFFFF"/>
              </a:solidFill>
              <a:ea typeface="+mn-ea"/>
            </a:endParaRP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2747887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324" y="0"/>
            <a:ext cx="3179298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20000" y="2940148"/>
            <a:ext cx="4572000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72666" y="0"/>
            <a:ext cx="2630659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2882309" y="192115"/>
            <a:ext cx="3355041" cy="25560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2897171" y="3052178"/>
            <a:ext cx="4594256" cy="16046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Optio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>
            <a:spLocks noGrp="1"/>
          </p:cNvSpPr>
          <p:nvPr>
            <p:ph type="pic" idx="17"/>
          </p:nvPr>
        </p:nvSpPr>
        <p:spPr bwMode="auto">
          <a:xfrm>
            <a:off x="7276457" y="1655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Freeform 6"/>
          <p:cNvSpPr>
            <a:spLocks noGrp="1"/>
          </p:cNvSpPr>
          <p:nvPr>
            <p:ph type="pic" idx="19"/>
          </p:nvPr>
        </p:nvSpPr>
        <p:spPr bwMode="auto">
          <a:xfrm>
            <a:off x="5522005" y="1773356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Freeform 6"/>
          <p:cNvSpPr>
            <a:spLocks noGrp="1"/>
          </p:cNvSpPr>
          <p:nvPr>
            <p:ph type="pic" idx="20"/>
          </p:nvPr>
        </p:nvSpPr>
        <p:spPr bwMode="auto">
          <a:xfrm>
            <a:off x="2013101" y="5316758"/>
            <a:ext cx="3261170" cy="1677433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42"/>
              <a:gd name="connsiteX1" fmla="*/ 5152 w 10000"/>
              <a:gd name="connsiteY1" fmla="*/ 5042 h 5042"/>
              <a:gd name="connsiteX2" fmla="*/ 0 w 10000"/>
              <a:gd name="connsiteY2" fmla="*/ 5004 h 5042"/>
              <a:gd name="connsiteX3" fmla="*/ 5002 w 10000"/>
              <a:gd name="connsiteY3" fmla="*/ 0 h 5042"/>
              <a:gd name="connsiteX4" fmla="*/ 10000 w 10000"/>
              <a:gd name="connsiteY4" fmla="*/ 5004 h 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5042">
                <a:moveTo>
                  <a:pt x="10000" y="5004"/>
                </a:moveTo>
                <a:lnTo>
                  <a:pt x="5152" y="5042"/>
                </a:lnTo>
                <a:lnTo>
                  <a:pt x="0" y="5004"/>
                </a:lnTo>
                <a:lnTo>
                  <a:pt x="5002" y="0"/>
                </a:lnTo>
                <a:lnTo>
                  <a:pt x="10000" y="5004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Freeform 6"/>
          <p:cNvSpPr>
            <a:spLocks noGrp="1"/>
          </p:cNvSpPr>
          <p:nvPr>
            <p:ph type="pic" idx="21"/>
          </p:nvPr>
        </p:nvSpPr>
        <p:spPr bwMode="auto">
          <a:xfrm>
            <a:off x="3767553" y="3545057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0" name="Freeform 6"/>
          <p:cNvSpPr>
            <a:spLocks noGrp="1"/>
          </p:cNvSpPr>
          <p:nvPr>
            <p:ph type="pic" idx="22"/>
          </p:nvPr>
        </p:nvSpPr>
        <p:spPr bwMode="auto">
          <a:xfrm>
            <a:off x="9030909" y="-105255"/>
            <a:ext cx="3261170" cy="166212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0 h 4996"/>
              <a:gd name="connsiteX1" fmla="*/ 5002 w 10000"/>
              <a:gd name="connsiteY1" fmla="*/ 4996 h 4996"/>
              <a:gd name="connsiteX2" fmla="*/ 0 w 10000"/>
              <a:gd name="connsiteY2" fmla="*/ 0 h 4996"/>
              <a:gd name="connsiteX3" fmla="*/ 4752 w 10000"/>
              <a:gd name="connsiteY3" fmla="*/ 3 h 4996"/>
              <a:gd name="connsiteX4" fmla="*/ 10000 w 10000"/>
              <a:gd name="connsiteY4" fmla="*/ 0 h 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4996">
                <a:moveTo>
                  <a:pt x="10000" y="0"/>
                </a:moveTo>
                <a:lnTo>
                  <a:pt x="5002" y="4996"/>
                </a:lnTo>
                <a:lnTo>
                  <a:pt x="0" y="0"/>
                </a:lnTo>
                <a:lnTo>
                  <a:pt x="4752" y="3"/>
                </a:lnTo>
                <a:lnTo>
                  <a:pt x="10000" y="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1" name="Freeform 6"/>
          <p:cNvSpPr>
            <a:spLocks noGrp="1"/>
          </p:cNvSpPr>
          <p:nvPr>
            <p:ph type="pic" idx="23"/>
          </p:nvPr>
        </p:nvSpPr>
        <p:spPr bwMode="auto">
          <a:xfrm>
            <a:off x="9040403" y="1773356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2" name="Freeform 6"/>
          <p:cNvSpPr>
            <a:spLocks noGrp="1"/>
          </p:cNvSpPr>
          <p:nvPr>
            <p:ph type="pic" idx="24"/>
          </p:nvPr>
        </p:nvSpPr>
        <p:spPr bwMode="auto">
          <a:xfrm>
            <a:off x="7285951" y="3545057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3" name="Freeform 6"/>
          <p:cNvSpPr>
            <a:spLocks noGrp="1"/>
          </p:cNvSpPr>
          <p:nvPr>
            <p:ph type="pic" idx="26"/>
          </p:nvPr>
        </p:nvSpPr>
        <p:spPr bwMode="auto">
          <a:xfrm>
            <a:off x="5531499" y="5316758"/>
            <a:ext cx="3261170" cy="1664790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04"/>
              <a:gd name="connsiteX1" fmla="*/ 5002 w 10000"/>
              <a:gd name="connsiteY1" fmla="*/ 4944 h 5004"/>
              <a:gd name="connsiteX2" fmla="*/ 0 w 10000"/>
              <a:gd name="connsiteY2" fmla="*/ 5004 h 5004"/>
              <a:gd name="connsiteX3" fmla="*/ 5002 w 10000"/>
              <a:gd name="connsiteY3" fmla="*/ 0 h 5004"/>
              <a:gd name="connsiteX4" fmla="*/ 10000 w 10000"/>
              <a:gd name="connsiteY4" fmla="*/ 5004 h 5004"/>
              <a:gd name="connsiteX0" fmla="*/ 10000 w 10000"/>
              <a:gd name="connsiteY0" fmla="*/ 10000 h 10174"/>
              <a:gd name="connsiteX1" fmla="*/ 5002 w 10000"/>
              <a:gd name="connsiteY1" fmla="*/ 10174 h 10174"/>
              <a:gd name="connsiteX2" fmla="*/ 0 w 10000"/>
              <a:gd name="connsiteY2" fmla="*/ 10000 h 10174"/>
              <a:gd name="connsiteX3" fmla="*/ 5002 w 10000"/>
              <a:gd name="connsiteY3" fmla="*/ 0 h 10174"/>
              <a:gd name="connsiteX4" fmla="*/ 10000 w 10000"/>
              <a:gd name="connsiteY4" fmla="*/ 10000 h 10174"/>
              <a:gd name="connsiteX0" fmla="*/ 10000 w 10000"/>
              <a:gd name="connsiteY0" fmla="*/ 10000 h 10000"/>
              <a:gd name="connsiteX1" fmla="*/ 5002 w 10000"/>
              <a:gd name="connsiteY1" fmla="*/ 9978 h 10000"/>
              <a:gd name="connsiteX2" fmla="*/ 0 w 10000"/>
              <a:gd name="connsiteY2" fmla="*/ 10000 h 10000"/>
              <a:gd name="connsiteX3" fmla="*/ 5002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lnTo>
                  <a:pt x="5002" y="9978"/>
                </a:lnTo>
                <a:lnTo>
                  <a:pt x="0" y="10000"/>
                </a:lnTo>
                <a:lnTo>
                  <a:pt x="5002" y="0"/>
                </a:lnTo>
                <a:lnTo>
                  <a:pt x="10000" y="1000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7" name="Freeform 6"/>
          <p:cNvSpPr>
            <a:spLocks noGrp="1"/>
          </p:cNvSpPr>
          <p:nvPr>
            <p:ph type="pic" idx="27"/>
          </p:nvPr>
        </p:nvSpPr>
        <p:spPr bwMode="auto">
          <a:xfrm>
            <a:off x="10794855" y="1655"/>
            <a:ext cx="163162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5042 w 5042"/>
              <a:gd name="connsiteY0" fmla="*/ 4955 h 10000"/>
              <a:gd name="connsiteX1" fmla="*/ 5002 w 5042"/>
              <a:gd name="connsiteY1" fmla="*/ 10000 h 10000"/>
              <a:gd name="connsiteX2" fmla="*/ 0 w 5042"/>
              <a:gd name="connsiteY2" fmla="*/ 5004 h 10000"/>
              <a:gd name="connsiteX3" fmla="*/ 5002 w 5042"/>
              <a:gd name="connsiteY3" fmla="*/ 0 h 10000"/>
              <a:gd name="connsiteX4" fmla="*/ 5042 w 5042"/>
              <a:gd name="connsiteY4" fmla="*/ 4955 h 10000"/>
              <a:gd name="connsiteX0" fmla="*/ 9801 w 9923"/>
              <a:gd name="connsiteY0" fmla="*/ 5004 h 10000"/>
              <a:gd name="connsiteX1" fmla="*/ 9921 w 9923"/>
              <a:gd name="connsiteY1" fmla="*/ 10000 h 10000"/>
              <a:gd name="connsiteX2" fmla="*/ 0 w 9923"/>
              <a:gd name="connsiteY2" fmla="*/ 5004 h 10000"/>
              <a:gd name="connsiteX3" fmla="*/ 9921 w 9923"/>
              <a:gd name="connsiteY3" fmla="*/ 0 h 10000"/>
              <a:gd name="connsiteX4" fmla="*/ 9801 w 9923"/>
              <a:gd name="connsiteY4" fmla="*/ 50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3" h="10000">
                <a:moveTo>
                  <a:pt x="9801" y="5004"/>
                </a:moveTo>
                <a:cubicBezTo>
                  <a:pt x="9775" y="6686"/>
                  <a:pt x="9946" y="8318"/>
                  <a:pt x="9921" y="10000"/>
                </a:cubicBezTo>
                <a:lnTo>
                  <a:pt x="0" y="5004"/>
                </a:lnTo>
                <a:lnTo>
                  <a:pt x="9921" y="0"/>
                </a:lnTo>
                <a:cubicBezTo>
                  <a:pt x="9946" y="1652"/>
                  <a:pt x="9775" y="3352"/>
                  <a:pt x="9801" y="5004"/>
                </a:cubicBez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05342" y="1062719"/>
            <a:ext cx="4309533" cy="2794906"/>
          </a:xfrm>
        </p:spPr>
        <p:txBody>
          <a:bodyPr>
            <a:noAutofit/>
          </a:bodyPr>
          <a:lstStyle>
            <a:lvl1pPr>
              <a:defRPr sz="5400"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Even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 flipH="1">
            <a:off x="11942763" y="3048000"/>
            <a:ext cx="249237" cy="249238"/>
          </a:xfrm>
          <a:custGeom>
            <a:avLst/>
            <a:gdLst>
              <a:gd name="T0" fmla="*/ 0 w 2429302"/>
              <a:gd name="T1" fmla="*/ 0 h 2429302"/>
              <a:gd name="T2" fmla="*/ 0 w 2429302"/>
              <a:gd name="T3" fmla="*/ 0 h 2429302"/>
              <a:gd name="T4" fmla="*/ 0 w 2429302"/>
              <a:gd name="T5" fmla="*/ 0 h 2429302"/>
              <a:gd name="T6" fmla="*/ 0 w 2429302"/>
              <a:gd name="T7" fmla="*/ 0 h 2429302"/>
              <a:gd name="T8" fmla="*/ 0 w 2429302"/>
              <a:gd name="T9" fmla="*/ 0 h 2429302"/>
              <a:gd name="T10" fmla="*/ 0 w 2429302"/>
              <a:gd name="T11" fmla="*/ 0 h 2429302"/>
              <a:gd name="T12" fmla="*/ 0 w 2429302"/>
              <a:gd name="T13" fmla="*/ 0 h 2429302"/>
              <a:gd name="T14" fmla="*/ 0 w 2429302"/>
              <a:gd name="T15" fmla="*/ 0 h 2429302"/>
              <a:gd name="T16" fmla="*/ 0 w 2429302"/>
              <a:gd name="T17" fmla="*/ 0 h 2429302"/>
              <a:gd name="T18" fmla="*/ 0 w 2429302"/>
              <a:gd name="T19" fmla="*/ 0 h 2429302"/>
              <a:gd name="T20" fmla="*/ 0 w 2429302"/>
              <a:gd name="T21" fmla="*/ 0 h 2429302"/>
              <a:gd name="T22" fmla="*/ 0 w 2429302"/>
              <a:gd name="T23" fmla="*/ 0 h 2429302"/>
              <a:gd name="T24" fmla="*/ 0 w 2429302"/>
              <a:gd name="T25" fmla="*/ 0 h 2429302"/>
              <a:gd name="T26" fmla="*/ 0 w 2429302"/>
              <a:gd name="T27" fmla="*/ 0 h 2429302"/>
              <a:gd name="T28" fmla="*/ 0 w 2429302"/>
              <a:gd name="T29" fmla="*/ 0 h 2429302"/>
              <a:gd name="T30" fmla="*/ 0 w 2429302"/>
              <a:gd name="T31" fmla="*/ 0 h 24293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lnTo>
                  <a:pt x="845081" y="322250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398" tIns="45700" rIns="91398" bIns="45700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 userDrawn="1"/>
        </p:nvSpPr>
        <p:spPr bwMode="auto">
          <a:xfrm flipH="1">
            <a:off x="0" y="3048000"/>
            <a:ext cx="247650" cy="249238"/>
          </a:xfrm>
          <a:custGeom>
            <a:avLst/>
            <a:gdLst>
              <a:gd name="T0" fmla="*/ 0 w 2429302"/>
              <a:gd name="T1" fmla="*/ 0 h 2429302"/>
              <a:gd name="T2" fmla="*/ 0 w 2429302"/>
              <a:gd name="T3" fmla="*/ 0 h 2429302"/>
              <a:gd name="T4" fmla="*/ 0 w 2429302"/>
              <a:gd name="T5" fmla="*/ 0 h 2429302"/>
              <a:gd name="T6" fmla="*/ 0 w 2429302"/>
              <a:gd name="T7" fmla="*/ 0 h 2429302"/>
              <a:gd name="T8" fmla="*/ 0 w 2429302"/>
              <a:gd name="T9" fmla="*/ 0 h 2429302"/>
              <a:gd name="T10" fmla="*/ 0 w 2429302"/>
              <a:gd name="T11" fmla="*/ 0 h 2429302"/>
              <a:gd name="T12" fmla="*/ 0 w 2429302"/>
              <a:gd name="T13" fmla="*/ 0 h 2429302"/>
              <a:gd name="T14" fmla="*/ 0 w 2429302"/>
              <a:gd name="T15" fmla="*/ 0 h 2429302"/>
              <a:gd name="T16" fmla="*/ 0 w 2429302"/>
              <a:gd name="T17" fmla="*/ 0 h 2429302"/>
              <a:gd name="T18" fmla="*/ 0 w 2429302"/>
              <a:gd name="T19" fmla="*/ 0 h 2429302"/>
              <a:gd name="T20" fmla="*/ 0 w 2429302"/>
              <a:gd name="T21" fmla="*/ 0 h 2429302"/>
              <a:gd name="T22" fmla="*/ 0 w 2429302"/>
              <a:gd name="T23" fmla="*/ 0 h 2429302"/>
              <a:gd name="T24" fmla="*/ 0 w 2429302"/>
              <a:gd name="T25" fmla="*/ 0 h 2429302"/>
              <a:gd name="T26" fmla="*/ 0 w 2429302"/>
              <a:gd name="T27" fmla="*/ 0 h 2429302"/>
              <a:gd name="T28" fmla="*/ 0 w 2429302"/>
              <a:gd name="T29" fmla="*/ 0 h 2429302"/>
              <a:gd name="T30" fmla="*/ 0 w 2429302"/>
              <a:gd name="T31" fmla="*/ 0 h 24293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lnTo>
                  <a:pt x="845081" y="322250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398" tIns="45700" rIns="91398" bIns="45700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7" name="Rectangle 15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B0C76097-550F-45F6-83D3-1FD9315468D7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34975"/>
            <a:ext cx="12192000" cy="4906282"/>
          </a:xfrm>
          <a:prstGeom prst="rect">
            <a:avLst/>
          </a:prstGeom>
          <a:solidFill>
            <a:srgbClr val="D8D8D8"/>
          </a:solidFill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76250" y="5582311"/>
            <a:ext cx="11417489" cy="6327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51606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346450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5176838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7007225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83761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10669588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16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17" name="Straight Connector 25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8" name="Straight Connector 26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9" name="Picture 2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21" name="Rectangle 26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22" name="Rectangle 25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27FAAB33-826D-460F-AAFD-ADF629441CC9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34057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964646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795235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5824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456413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287000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3657600"/>
            <a:ext cx="12192000" cy="781050"/>
          </a:xfrm>
          <a:prstGeom prst="rect">
            <a:avLst/>
          </a:prstGeom>
          <a:solidFill>
            <a:srgbClr val="0067AC"/>
          </a:solidFill>
          <a:ln w="12700">
            <a:solidFill>
              <a:srgbClr val="7F7F7F"/>
            </a:solidFill>
            <a:miter lim="800000"/>
            <a:headEnd/>
            <a:tailEnd/>
          </a:ln>
          <a:effectLst>
            <a:outerShdw blurRad="63500" dist="38100" dir="16200000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" y="0"/>
            <a:ext cx="12192006" cy="365760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73368" y="3746146"/>
            <a:ext cx="11645265" cy="603958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bg1"/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6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60939" tIns="30469" rIns="60939" bIns="30469" anchor="ctr"/>
          <a:lstStyle>
            <a:lvl1pPr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kumimoji="1" lang="ja-JP" altLang="en-US" sz="2100">
              <a:solidFill>
                <a:srgbClr val="595959"/>
              </a:solidFill>
              <a:latin typeface="Roboto Light"/>
              <a:ea typeface="+mn-ea"/>
              <a:cs typeface="HGP明朝E"/>
            </a:endParaRPr>
          </a:p>
        </p:txBody>
      </p:sp>
      <p:sp>
        <p:nvSpPr>
          <p:cNvPr id="6" name="フリーフォーム 9"/>
          <p:cNvSpPr>
            <a:spLocks/>
          </p:cNvSpPr>
          <p:nvPr userDrawn="1"/>
        </p:nvSpPr>
        <p:spPr bwMode="auto">
          <a:xfrm rot="5400000">
            <a:off x="-279400" y="279400"/>
            <a:ext cx="6858000" cy="6299200"/>
          </a:xfrm>
          <a:custGeom>
            <a:avLst/>
            <a:gdLst>
              <a:gd name="T0" fmla="*/ 0 w 10287001"/>
              <a:gd name="T1" fmla="*/ 111 h 9448151"/>
              <a:gd name="T2" fmla="*/ 0 w 10287001"/>
              <a:gd name="T3" fmla="*/ 3 h 9448151"/>
              <a:gd name="T4" fmla="*/ 58 w 10287001"/>
              <a:gd name="T5" fmla="*/ 3 h 9448151"/>
              <a:gd name="T6" fmla="*/ 60 w 10287001"/>
              <a:gd name="T7" fmla="*/ 0 h 9448151"/>
              <a:gd name="T8" fmla="*/ 63 w 10287001"/>
              <a:gd name="T9" fmla="*/ 3 h 9448151"/>
              <a:gd name="T10" fmla="*/ 121 w 10287001"/>
              <a:gd name="T11" fmla="*/ 3 h 9448151"/>
              <a:gd name="T12" fmla="*/ 121 w 10287001"/>
              <a:gd name="T13" fmla="*/ 111 h 94481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lnTo>
                  <a:pt x="0" y="9448151"/>
                </a:lnTo>
                <a:close/>
              </a:path>
            </a:pathLst>
          </a:custGeom>
          <a:solidFill>
            <a:srgbClr val="0098BF"/>
          </a:solidFill>
          <a:ln w="9525">
            <a:noFill/>
            <a:round/>
            <a:headEnd/>
            <a:tailEnd/>
          </a:ln>
        </p:spPr>
        <p:txBody>
          <a:bodyPr lIns="60939" tIns="30469" rIns="60939" bIns="30469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7" name="正方形/長方形 8"/>
          <p:cNvSpPr>
            <a:spLocks noChangeArrowheads="1"/>
          </p:cNvSpPr>
          <p:nvPr userDrawn="1"/>
        </p:nvSpPr>
        <p:spPr bwMode="auto">
          <a:xfrm>
            <a:off x="6577013" y="788988"/>
            <a:ext cx="5321300" cy="2970212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lIns="60939" tIns="30469" rIns="60939" bIns="30469" anchor="ctr"/>
          <a:lstStyle>
            <a:lvl1pPr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kumimoji="1" lang="ja-JP" altLang="en-US" sz="2100">
              <a:solidFill>
                <a:srgbClr val="595959"/>
              </a:solidFill>
              <a:latin typeface="Roboto Light"/>
              <a:ea typeface="+mn-ea"/>
              <a:cs typeface="HGP明朝E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76600" y="0"/>
            <a:ext cx="89154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337185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3371850 w 12192000"/>
              <a:gd name="connsiteY4" fmla="*/ 0 h 6858000"/>
              <a:gd name="connsiteX0" fmla="*/ 0 w 8820150"/>
              <a:gd name="connsiteY0" fmla="*/ 0 h 6877050"/>
              <a:gd name="connsiteX1" fmla="*/ 8820150 w 8820150"/>
              <a:gd name="connsiteY1" fmla="*/ 0 h 6877050"/>
              <a:gd name="connsiteX2" fmla="*/ 8820150 w 8820150"/>
              <a:gd name="connsiteY2" fmla="*/ 6858000 h 6877050"/>
              <a:gd name="connsiteX3" fmla="*/ 1562100 w 8820150"/>
              <a:gd name="connsiteY3" fmla="*/ 6877050 h 6877050"/>
              <a:gd name="connsiteX4" fmla="*/ 0 w 88201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150" h="6877050">
                <a:moveTo>
                  <a:pt x="0" y="0"/>
                </a:moveTo>
                <a:lnTo>
                  <a:pt x="8820150" y="0"/>
                </a:lnTo>
                <a:lnTo>
                  <a:pt x="8820150" y="6858000"/>
                </a:lnTo>
                <a:lnTo>
                  <a:pt x="1562100" y="687705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6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0" y="3911938"/>
            <a:ext cx="5383214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6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903" y="1645745"/>
            <a:ext cx="11258817" cy="412323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lIns="180000" tIns="0" rIns="0" bIns="0"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45913" y="6405563"/>
            <a:ext cx="4857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C78B4D3D-AC63-496D-B701-C4BA2FCE0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5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105CDA52-4E16-4F5E-946D-868C2AAC0325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898989"/>
                </a:solidFill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94FDC4A5-3EC6-4CA4-9249-D152E0CB28AE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0" hangingPunct="0"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898989"/>
                </a:solidFill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9826CBBA-46B1-4E63-8607-D56E6A600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45913" y="6405563"/>
            <a:ext cx="485775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EDEC6D8-13EC-4695-B09C-A30FDE487C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5A6A4D3-04AA-4241-B99A-F0EFE01849E9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3D2B596-478B-4FC5-B761-68F4C26AD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7E6013-D38B-4851-AC5A-350060C8A7F6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CDA4941-371B-49DF-A27A-18644A289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E9A50DE-7CA1-40D7-9804-F87C68D7FB8F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426D6DC-DE71-4799-BD94-2B9483C3E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69A9CA0-494C-45E0-85AA-87118BB6E8D3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63A3AC4-18FE-4086-87CC-73948E034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56F0EB0-36FE-4219-A72B-31A869999A67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B4CA218-9926-42C4-B6D1-7904FFFAA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FF10BF4-E0BA-4E89-9E82-799D8526D21D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B8C4407-68FA-41E9-AF21-322A52EF6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41E148-4E0F-46FC-8261-89E4F43E89A6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E357D86-267C-40B3-8E67-043047E5F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8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9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0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6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A9F7926D-7F71-4EF4-9581-B9DD37C00484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753367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2753367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9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6324600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324600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9B493F-0302-4F3D-B695-05B5996E2574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14FF659-6C2D-4767-82E2-8B41ACAA7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887AE43-14F9-4150-8FD0-2C164B17EF6A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F4C164-C8E7-49F9-8E07-A5CC64446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B5A920-4AFB-41BC-9802-297DB75B0514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3715A6E-7F4B-4DA5-85B5-2A9FECA8E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9841B4C-CF2E-4C79-AA23-FF77E9E39770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EA294A6-9794-45A7-BD1A-F22811A3A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59627" tIns="29813" rIns="59627" bIns="29813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125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5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4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457200" y="6553200"/>
            <a:ext cx="11445875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7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tIns="54000" rIns="0" bIns="0"/>
          <a:lstStyle/>
          <a:p>
            <a:pPr algn="r">
              <a:spcBef>
                <a:spcPct val="40000"/>
              </a:spcBef>
              <a:defRPr/>
            </a:pPr>
            <a:fld id="{DA220421-4AB4-4A3F-AAD0-0E0F5DDE9353}" type="slidenum">
              <a:rPr lang="en-GB" sz="6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6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3352800" y="2928938"/>
            <a:ext cx="8839200" cy="790575"/>
          </a:xfrm>
          <a:prstGeom prst="rect">
            <a:avLst/>
          </a:prstGeom>
          <a:solidFill>
            <a:srgbClr val="0067AC"/>
          </a:soli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/>
          </a:extLst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1350" y="3052763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1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3577198" y="2984992"/>
            <a:ext cx="839040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9" name="図プレースホルダー 4"/>
          <p:cNvSpPr>
            <a:spLocks noGrp="1"/>
          </p:cNvSpPr>
          <p:nvPr>
            <p:ph type="pic" sz="quarter" idx="40"/>
          </p:nvPr>
        </p:nvSpPr>
        <p:spPr>
          <a:xfrm>
            <a:off x="2460105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0" name="図プレースホルダー 4"/>
          <p:cNvSpPr>
            <a:spLocks noGrp="1"/>
          </p:cNvSpPr>
          <p:nvPr>
            <p:ph type="pic" sz="quarter" idx="41"/>
          </p:nvPr>
        </p:nvSpPr>
        <p:spPr>
          <a:xfrm>
            <a:off x="4920209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1" name="図プレースホルダー 4"/>
          <p:cNvSpPr>
            <a:spLocks noGrp="1"/>
          </p:cNvSpPr>
          <p:nvPr>
            <p:ph type="pic" sz="quarter" idx="42"/>
          </p:nvPr>
        </p:nvSpPr>
        <p:spPr>
          <a:xfrm>
            <a:off x="7380313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2" name="図プレースホルダー 4"/>
          <p:cNvSpPr>
            <a:spLocks noGrp="1"/>
          </p:cNvSpPr>
          <p:nvPr>
            <p:ph type="pic" sz="quarter" idx="43"/>
          </p:nvPr>
        </p:nvSpPr>
        <p:spPr>
          <a:xfrm>
            <a:off x="9840417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3" name="図プレースホルダー 4"/>
          <p:cNvSpPr>
            <a:spLocks noGrp="1"/>
          </p:cNvSpPr>
          <p:nvPr>
            <p:ph type="pic" sz="quarter" idx="44"/>
          </p:nvPr>
        </p:nvSpPr>
        <p:spPr>
          <a:xfrm>
            <a:off x="1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4" name="図プレースホルダー 4"/>
          <p:cNvSpPr>
            <a:spLocks noGrp="1"/>
          </p:cNvSpPr>
          <p:nvPr>
            <p:ph type="pic" sz="quarter" idx="45"/>
          </p:nvPr>
        </p:nvSpPr>
        <p:spPr>
          <a:xfrm>
            <a:off x="2460105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5" name="図プレースホルダー 4"/>
          <p:cNvSpPr>
            <a:spLocks noGrp="1"/>
          </p:cNvSpPr>
          <p:nvPr>
            <p:ph type="pic" sz="quarter" idx="46"/>
          </p:nvPr>
        </p:nvSpPr>
        <p:spPr>
          <a:xfrm>
            <a:off x="4920209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6" name="図プレースホルダー 4"/>
          <p:cNvSpPr>
            <a:spLocks noGrp="1"/>
          </p:cNvSpPr>
          <p:nvPr>
            <p:ph type="pic" sz="quarter" idx="47"/>
          </p:nvPr>
        </p:nvSpPr>
        <p:spPr>
          <a:xfrm>
            <a:off x="7380313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7" name="図プレースホルダー 4"/>
          <p:cNvSpPr>
            <a:spLocks noGrp="1"/>
          </p:cNvSpPr>
          <p:nvPr>
            <p:ph type="pic" sz="quarter" idx="48"/>
          </p:nvPr>
        </p:nvSpPr>
        <p:spPr>
          <a:xfrm>
            <a:off x="9840417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823384" y="3795711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75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3657600"/>
            <a:ext cx="12192000" cy="781050"/>
          </a:xfrm>
          <a:prstGeom prst="rect">
            <a:avLst/>
          </a:prstGeom>
          <a:solidFill>
            <a:srgbClr val="0067AC"/>
          </a:solidFill>
          <a:ln w="12700">
            <a:solidFill>
              <a:srgbClr val="7F7F7F"/>
            </a:solidFill>
            <a:miter lim="800000"/>
            <a:headEnd/>
            <a:tailEnd/>
          </a:ln>
          <a:effectLst>
            <a:outerShdw blurRad="63500" dist="38100" dir="16200000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alibri" pitchFamily="34" charset="0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8" y="0"/>
            <a:ext cx="12192007" cy="365760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73370" y="3746146"/>
            <a:ext cx="11645265" cy="603958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solidFill>
                  <a:schemeClr val="bg1"/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4"/>
          <p:cNvPicPr>
            <a:picLocks noChangeAspect="1" noChangeArrowheads="1"/>
          </p:cNvPicPr>
          <p:nvPr/>
        </p:nvPicPr>
        <p:blipFill>
          <a:blip r:embed="rId2"/>
          <a:srcRect l="20000" r="20000"/>
          <a:stretch>
            <a:fillRect/>
          </a:stretch>
        </p:blipFill>
        <p:spPr bwMode="auto">
          <a:xfrm>
            <a:off x="2449513" y="2400300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25"/>
          <p:cNvPicPr>
            <a:picLocks noChangeAspect="1" noChangeArrowheads="1"/>
          </p:cNvPicPr>
          <p:nvPr/>
        </p:nvPicPr>
        <p:blipFill>
          <a:blip r:embed="rId3"/>
          <a:srcRect l="20000" r="20000"/>
          <a:stretch>
            <a:fillRect/>
          </a:stretch>
        </p:blipFill>
        <p:spPr bwMode="auto">
          <a:xfrm>
            <a:off x="4916488" y="2400300"/>
            <a:ext cx="2341562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28"/>
          <p:cNvPicPr>
            <a:picLocks noChangeAspect="1" noChangeArrowheads="1"/>
          </p:cNvPicPr>
          <p:nvPr/>
        </p:nvPicPr>
        <p:blipFill>
          <a:blip r:embed="rId4"/>
          <a:srcRect l="20000" r="20000"/>
          <a:stretch>
            <a:fillRect/>
          </a:stretch>
        </p:blipFill>
        <p:spPr bwMode="auto">
          <a:xfrm>
            <a:off x="7372350" y="2400300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23"/>
          <p:cNvPicPr>
            <a:picLocks noChangeAspect="1" noChangeArrowheads="1"/>
          </p:cNvPicPr>
          <p:nvPr/>
        </p:nvPicPr>
        <p:blipFill>
          <a:blip r:embed="rId5"/>
          <a:srcRect l="27901" r="27901"/>
          <a:stretch>
            <a:fillRect/>
          </a:stretch>
        </p:blipFill>
        <p:spPr bwMode="auto">
          <a:xfrm>
            <a:off x="-19050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18"/>
          <p:cNvPicPr>
            <a:picLocks noChangeAspect="1" noChangeArrowheads="1"/>
          </p:cNvPicPr>
          <p:nvPr/>
        </p:nvPicPr>
        <p:blipFill>
          <a:blip r:embed="rId6"/>
          <a:srcRect l="27380" r="27380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Placeholder 19"/>
          <p:cNvPicPr>
            <a:picLocks noChangeAspect="1" noChangeArrowheads="1"/>
          </p:cNvPicPr>
          <p:nvPr/>
        </p:nvPicPr>
        <p:blipFill>
          <a:blip r:embed="rId7"/>
          <a:srcRect l="15115" r="15115"/>
          <a:stretch>
            <a:fillRect/>
          </a:stretch>
        </p:blipFill>
        <p:spPr bwMode="auto">
          <a:xfrm>
            <a:off x="4916488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Placeholder 20"/>
          <p:cNvPicPr>
            <a:picLocks noChangeAspect="1" noChangeArrowheads="1"/>
          </p:cNvPicPr>
          <p:nvPr/>
        </p:nvPicPr>
        <p:blipFill>
          <a:blip r:embed="rId8"/>
          <a:srcRect l="22501" r="22501"/>
          <a:stretch>
            <a:fillRect/>
          </a:stretch>
        </p:blipFill>
        <p:spPr bwMode="auto">
          <a:xfrm>
            <a:off x="7372350" y="0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21"/>
          <p:cNvPicPr>
            <a:picLocks noChangeAspect="1" noChangeArrowheads="1"/>
          </p:cNvPicPr>
          <p:nvPr/>
        </p:nvPicPr>
        <p:blipFill>
          <a:blip r:embed="rId9"/>
          <a:srcRect l="20000" r="20000"/>
          <a:stretch>
            <a:fillRect/>
          </a:stretch>
        </p:blipFill>
        <p:spPr bwMode="auto">
          <a:xfrm>
            <a:off x="9852025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27"/>
          <p:cNvPicPr>
            <a:picLocks noChangeAspect="1" noChangeArrowheads="1"/>
          </p:cNvPicPr>
          <p:nvPr/>
        </p:nvPicPr>
        <p:blipFill>
          <a:blip r:embed="rId10"/>
          <a:srcRect l="16763" r="16763"/>
          <a:stretch>
            <a:fillRect/>
          </a:stretch>
        </p:blipFill>
        <p:spPr bwMode="auto">
          <a:xfrm>
            <a:off x="-19050" y="2400300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31"/>
          <p:cNvPicPr>
            <a:picLocks noChangeAspect="1" noChangeArrowheads="1"/>
          </p:cNvPicPr>
          <p:nvPr/>
        </p:nvPicPr>
        <p:blipFill>
          <a:blip r:embed="rId11"/>
          <a:srcRect l="14999" r="14999"/>
          <a:stretch>
            <a:fillRect/>
          </a:stretch>
        </p:blipFill>
        <p:spPr bwMode="auto">
          <a:xfrm>
            <a:off x="9852025" y="2400300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5029200"/>
            <a:ext cx="12192000" cy="1300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1981200" y="5029200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91429" tIns="45715" rIns="91429" bIns="4571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44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33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585450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2100424" y="5381625"/>
            <a:ext cx="7752020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763250" y="6057900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5326063" y="3541713"/>
            <a:ext cx="6572250" cy="0"/>
          </a:xfrm>
          <a:prstGeom prst="line">
            <a:avLst/>
          </a:prstGeom>
          <a:ln>
            <a:solidFill>
              <a:srgbClr val="006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17497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29"/>
          </p:nvPr>
        </p:nvSpPr>
        <p:spPr>
          <a:xfrm>
            <a:off x="5180051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28"/>
          </p:nvPr>
        </p:nvSpPr>
        <p:spPr>
          <a:xfrm>
            <a:off x="3464885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0"/>
          </p:nvPr>
        </p:nvSpPr>
        <p:spPr>
          <a:xfrm>
            <a:off x="6895218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1"/>
          </p:nvPr>
        </p:nvSpPr>
        <p:spPr>
          <a:xfrm>
            <a:off x="1" y="2698300"/>
            <a:ext cx="174971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2"/>
          </p:nvPr>
        </p:nvSpPr>
        <p:spPr>
          <a:xfrm>
            <a:off x="1749719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5" name="図プレースホルダー 4"/>
          <p:cNvSpPr>
            <a:spLocks noGrp="1"/>
          </p:cNvSpPr>
          <p:nvPr>
            <p:ph type="pic" sz="quarter" idx="33"/>
          </p:nvPr>
        </p:nvSpPr>
        <p:spPr>
          <a:xfrm>
            <a:off x="3464885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6" name="図プレースホルダー 4"/>
          <p:cNvSpPr>
            <a:spLocks noGrp="1"/>
          </p:cNvSpPr>
          <p:nvPr>
            <p:ph type="pic" sz="quarter" idx="34"/>
          </p:nvPr>
        </p:nvSpPr>
        <p:spPr>
          <a:xfrm>
            <a:off x="3464885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4"/>
          <p:cNvSpPr>
            <a:spLocks noGrp="1"/>
          </p:cNvSpPr>
          <p:nvPr>
            <p:ph type="pic" sz="quarter" idx="35"/>
          </p:nvPr>
        </p:nvSpPr>
        <p:spPr>
          <a:xfrm>
            <a:off x="17497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4"/>
          <p:cNvSpPr>
            <a:spLocks noGrp="1"/>
          </p:cNvSpPr>
          <p:nvPr>
            <p:ph type="pic" sz="quarter" idx="36"/>
          </p:nvPr>
        </p:nvSpPr>
        <p:spPr>
          <a:xfrm>
            <a:off x="5180051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9" name="図プレースホルダー 4"/>
          <p:cNvSpPr>
            <a:spLocks noGrp="1"/>
          </p:cNvSpPr>
          <p:nvPr>
            <p:ph type="pic" sz="quarter" idx="37"/>
          </p:nvPr>
        </p:nvSpPr>
        <p:spPr>
          <a:xfrm>
            <a:off x="6895218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4"/>
          <p:cNvSpPr>
            <a:spLocks noGrp="1"/>
          </p:cNvSpPr>
          <p:nvPr>
            <p:ph type="pic" sz="quarter" idx="38"/>
          </p:nvPr>
        </p:nvSpPr>
        <p:spPr>
          <a:xfrm>
            <a:off x="8616364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図プレースホルダー 4"/>
          <p:cNvSpPr>
            <a:spLocks noGrp="1"/>
          </p:cNvSpPr>
          <p:nvPr>
            <p:ph type="pic" sz="quarter" idx="39"/>
          </p:nvPr>
        </p:nvSpPr>
        <p:spPr>
          <a:xfrm>
            <a:off x="10334947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5298697" y="2865855"/>
            <a:ext cx="563253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298697" y="3642997"/>
            <a:ext cx="5633762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970380" y="1082450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352800" y="2928938"/>
            <a:ext cx="8839200" cy="790575"/>
          </a:xfrm>
          <a:prstGeom prst="rect">
            <a:avLst/>
          </a:prstGeom>
          <a:solidFill>
            <a:srgbClr val="0067AC"/>
          </a:soli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/>
          </a:extLst>
        </p:spPr>
        <p:txBody>
          <a:bodyPr lIns="91429" tIns="45715" rIns="91429" bIns="45715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0" y="3052763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3577196" y="2984988"/>
            <a:ext cx="839040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9" name="図プレースホルダー 4"/>
          <p:cNvSpPr>
            <a:spLocks noGrp="1"/>
          </p:cNvSpPr>
          <p:nvPr>
            <p:ph type="pic" sz="quarter" idx="40"/>
          </p:nvPr>
        </p:nvSpPr>
        <p:spPr>
          <a:xfrm>
            <a:off x="2460104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0" name="図プレースホルダー 4"/>
          <p:cNvSpPr>
            <a:spLocks noGrp="1"/>
          </p:cNvSpPr>
          <p:nvPr>
            <p:ph type="pic" sz="quarter" idx="41"/>
          </p:nvPr>
        </p:nvSpPr>
        <p:spPr>
          <a:xfrm>
            <a:off x="4920208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1" name="図プレースホルダー 4"/>
          <p:cNvSpPr>
            <a:spLocks noGrp="1"/>
          </p:cNvSpPr>
          <p:nvPr>
            <p:ph type="pic" sz="quarter" idx="42"/>
          </p:nvPr>
        </p:nvSpPr>
        <p:spPr>
          <a:xfrm>
            <a:off x="7380312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2" name="図プレースホルダー 4"/>
          <p:cNvSpPr>
            <a:spLocks noGrp="1"/>
          </p:cNvSpPr>
          <p:nvPr>
            <p:ph type="pic" sz="quarter" idx="43"/>
          </p:nvPr>
        </p:nvSpPr>
        <p:spPr>
          <a:xfrm>
            <a:off x="9840416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3" name="図プレースホルダー 4"/>
          <p:cNvSpPr>
            <a:spLocks noGrp="1"/>
          </p:cNvSpPr>
          <p:nvPr>
            <p:ph type="pic" sz="quarter" idx="44"/>
          </p:nvPr>
        </p:nvSpPr>
        <p:spPr>
          <a:xfrm>
            <a:off x="0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4" name="図プレースホルダー 4"/>
          <p:cNvSpPr>
            <a:spLocks noGrp="1"/>
          </p:cNvSpPr>
          <p:nvPr>
            <p:ph type="pic" sz="quarter" idx="45"/>
          </p:nvPr>
        </p:nvSpPr>
        <p:spPr>
          <a:xfrm>
            <a:off x="2460104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5" name="図プレースホルダー 4"/>
          <p:cNvSpPr>
            <a:spLocks noGrp="1"/>
          </p:cNvSpPr>
          <p:nvPr>
            <p:ph type="pic" sz="quarter" idx="46"/>
          </p:nvPr>
        </p:nvSpPr>
        <p:spPr>
          <a:xfrm>
            <a:off x="4920208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6" name="図プレースホルダー 4"/>
          <p:cNvSpPr>
            <a:spLocks noGrp="1"/>
          </p:cNvSpPr>
          <p:nvPr>
            <p:ph type="pic" sz="quarter" idx="47"/>
          </p:nvPr>
        </p:nvSpPr>
        <p:spPr>
          <a:xfrm>
            <a:off x="7380312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7" name="図プレースホルダー 4"/>
          <p:cNvSpPr>
            <a:spLocks noGrp="1"/>
          </p:cNvSpPr>
          <p:nvPr>
            <p:ph type="pic" sz="quarter" idx="48"/>
          </p:nvPr>
        </p:nvSpPr>
        <p:spPr>
          <a:xfrm>
            <a:off x="9840416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823383" y="3795707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7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6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hape 110"/>
          <p:cNvSpPr>
            <a:spLocks noChangeArrowheads="1"/>
          </p:cNvSpPr>
          <p:nvPr userDrawn="1"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4" name="Shape 118"/>
          <p:cNvSpPr>
            <a:spLocks noChangeArrowheads="1"/>
          </p:cNvSpPr>
          <p:nvPr userDrawn="1"/>
        </p:nvSpPr>
        <p:spPr bwMode="auto">
          <a:xfrm>
            <a:off x="1382713" y="6165850"/>
            <a:ext cx="692150" cy="692150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5" name="Shape 119"/>
          <p:cNvSpPr>
            <a:spLocks noChangeArrowheads="1"/>
          </p:cNvSpPr>
          <p:nvPr userDrawn="1"/>
        </p:nvSpPr>
        <p:spPr bwMode="auto">
          <a:xfrm>
            <a:off x="0" y="5475288"/>
            <a:ext cx="690563" cy="6905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6" name="Shape 120"/>
          <p:cNvSpPr>
            <a:spLocks noChangeArrowheads="1"/>
          </p:cNvSpPr>
          <p:nvPr userDrawn="1"/>
        </p:nvSpPr>
        <p:spPr bwMode="auto">
          <a:xfrm>
            <a:off x="11499850" y="5529263"/>
            <a:ext cx="692150" cy="690562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7" name="Shape 121"/>
          <p:cNvSpPr>
            <a:spLocks noChangeArrowheads="1"/>
          </p:cNvSpPr>
          <p:nvPr userDrawn="1"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grpSp>
        <p:nvGrpSpPr>
          <p:cNvPr id="18" name="Shape 122"/>
          <p:cNvGrpSpPr>
            <a:grpSpLocks/>
          </p:cNvGrpSpPr>
          <p:nvPr userDrawn="1"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19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2147483647 h 902"/>
                <a:gd name="T4" fmla="*/ 0 w 4092"/>
                <a:gd name="T5" fmla="*/ 2147483647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2147483647 h 1195"/>
                <a:gd name="T2" fmla="*/ 0 w 4092"/>
                <a:gd name="T3" fmla="*/ 2147483647 h 1195"/>
                <a:gd name="T4" fmla="*/ 0 w 4092"/>
                <a:gd name="T5" fmla="*/ 2147483647 h 1195"/>
                <a:gd name="T6" fmla="*/ 2147483647 w 4092"/>
                <a:gd name="T7" fmla="*/ 2147483647 h 1195"/>
                <a:gd name="T8" fmla="*/ 2147483647 w 4092"/>
                <a:gd name="T9" fmla="*/ 2147483647 h 1195"/>
                <a:gd name="T10" fmla="*/ 2147483647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2147483647 h 1195"/>
                <a:gd name="T36" fmla="*/ 2147483647 w 4092"/>
                <a:gd name="T37" fmla="*/ 2147483647 h 1195"/>
                <a:gd name="T38" fmla="*/ 0 w 4092"/>
                <a:gd name="T39" fmla="*/ 2147483647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147483647 h 12301"/>
                <a:gd name="T34" fmla="*/ 2147483647 w 10278"/>
                <a:gd name="T35" fmla="*/ 2147483647 h 12301"/>
                <a:gd name="T36" fmla="*/ 2147483647 w 10278"/>
                <a:gd name="T37" fmla="*/ 2147483647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2147483647 w 10278"/>
                <a:gd name="T49" fmla="*/ 2147483647 h 12301"/>
                <a:gd name="T50" fmla="*/ 0 w 10278"/>
                <a:gd name="T51" fmla="*/ 2147483647 h 12301"/>
                <a:gd name="T52" fmla="*/ 2147483647 w 10278"/>
                <a:gd name="T53" fmla="*/ 2147483647 h 12301"/>
                <a:gd name="T54" fmla="*/ 2147483647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2147483647 w 3606"/>
                <a:gd name="T1" fmla="*/ 2147483647 h 780"/>
                <a:gd name="T2" fmla="*/ 2147483647 w 3606"/>
                <a:gd name="T3" fmla="*/ 2147483647 h 780"/>
                <a:gd name="T4" fmla="*/ 2147483647 w 3606"/>
                <a:gd name="T5" fmla="*/ 2147483647 h 780"/>
                <a:gd name="T6" fmla="*/ 2147483647 w 3606"/>
                <a:gd name="T7" fmla="*/ 2147483647 h 780"/>
                <a:gd name="T8" fmla="*/ 2147483647 w 3606"/>
                <a:gd name="T9" fmla="*/ 2147483647 h 780"/>
                <a:gd name="T10" fmla="*/ 2147483647 w 3606"/>
                <a:gd name="T11" fmla="*/ 0 h 780"/>
                <a:gd name="T12" fmla="*/ 2147483647 w 3606"/>
                <a:gd name="T13" fmla="*/ 2147483647 h 780"/>
                <a:gd name="T14" fmla="*/ 2147483647 w 3606"/>
                <a:gd name="T15" fmla="*/ 2147483647 h 780"/>
                <a:gd name="T16" fmla="*/ 2147483647 w 3606"/>
                <a:gd name="T17" fmla="*/ 2147483647 h 780"/>
                <a:gd name="T18" fmla="*/ 2147483647 w 3606"/>
                <a:gd name="T19" fmla="*/ 2147483647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7" name="Picture 19"/>
          <p:cNvPicPr>
            <a:picLocks noChangeAspect="1"/>
          </p:cNvPicPr>
          <p:nvPr userDrawn="1"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109"/>
          <p:cNvGrpSpPr/>
          <p:nvPr userDrawn="1"/>
        </p:nvGrpSpPr>
        <p:grpSpPr>
          <a:xfrm>
            <a:off x="72649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29" name="Freeform 45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46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47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48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3" name="Freeform 9"/>
          <p:cNvSpPr>
            <a:spLocks noEditPoints="1"/>
          </p:cNvSpPr>
          <p:nvPr userDrawn="1"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34" name="Freeform 42"/>
          <p:cNvSpPr>
            <a:spLocks noEditPoints="1"/>
          </p:cNvSpPr>
          <p:nvPr userDrawn="1"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pic>
        <p:nvPicPr>
          <p:cNvPr id="35" name="Picture 1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44"/>
          <p:cNvSpPr>
            <a:spLocks noChangeArrowheads="1"/>
          </p:cNvSpPr>
          <p:nvPr userDrawn="1"/>
        </p:nvSpPr>
        <p:spPr bwMode="auto">
          <a:xfrm>
            <a:off x="2159000" y="6534150"/>
            <a:ext cx="9744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37" name="Rectangle 43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4CAFD0F8-F292-46F9-B67C-4FB65FB66F7E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4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8C85F77E-3461-4D86-BB70-4FD2BC6F2581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5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257CFDEC-A766-4E49-8CE1-C62C35C63C31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ph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8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9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0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93F3C903-52B9-4C1F-96CD-C2E8037AB822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753367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2753367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9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6324600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324600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7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8" name="Straight Connector 15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6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hape 110"/>
          <p:cNvSpPr>
            <a:spLocks noChangeArrowheads="1"/>
          </p:cNvSpPr>
          <p:nvPr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Shape 118"/>
          <p:cNvSpPr>
            <a:spLocks noChangeArrowheads="1"/>
          </p:cNvSpPr>
          <p:nvPr/>
        </p:nvSpPr>
        <p:spPr bwMode="auto">
          <a:xfrm>
            <a:off x="1382713" y="6165850"/>
            <a:ext cx="692150" cy="692150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Shape 119"/>
          <p:cNvSpPr>
            <a:spLocks noChangeArrowheads="1"/>
          </p:cNvSpPr>
          <p:nvPr/>
        </p:nvSpPr>
        <p:spPr bwMode="auto">
          <a:xfrm>
            <a:off x="0" y="5475288"/>
            <a:ext cx="690563" cy="6905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Shape 120"/>
          <p:cNvSpPr>
            <a:spLocks noChangeArrowheads="1"/>
          </p:cNvSpPr>
          <p:nvPr/>
        </p:nvSpPr>
        <p:spPr bwMode="auto">
          <a:xfrm>
            <a:off x="11499850" y="5529263"/>
            <a:ext cx="692150" cy="690562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Shape 121"/>
          <p:cNvSpPr>
            <a:spLocks noChangeArrowheads="1"/>
          </p:cNvSpPr>
          <p:nvPr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8" name="Shape 122"/>
          <p:cNvGrpSpPr>
            <a:grpSpLocks/>
          </p:cNvGrpSpPr>
          <p:nvPr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19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2147483647 h 902"/>
                <a:gd name="T4" fmla="*/ 0 w 4092"/>
                <a:gd name="T5" fmla="*/ 2147483647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2147483647 h 1195"/>
                <a:gd name="T2" fmla="*/ 0 w 4092"/>
                <a:gd name="T3" fmla="*/ 2147483647 h 1195"/>
                <a:gd name="T4" fmla="*/ 0 w 4092"/>
                <a:gd name="T5" fmla="*/ 2147483647 h 1195"/>
                <a:gd name="T6" fmla="*/ 2147483647 w 4092"/>
                <a:gd name="T7" fmla="*/ 2147483647 h 1195"/>
                <a:gd name="T8" fmla="*/ 2147483647 w 4092"/>
                <a:gd name="T9" fmla="*/ 2147483647 h 1195"/>
                <a:gd name="T10" fmla="*/ 2147483647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2147483647 h 1195"/>
                <a:gd name="T36" fmla="*/ 2147483647 w 4092"/>
                <a:gd name="T37" fmla="*/ 2147483647 h 1195"/>
                <a:gd name="T38" fmla="*/ 0 w 4092"/>
                <a:gd name="T39" fmla="*/ 2147483647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147483647 h 12301"/>
                <a:gd name="T34" fmla="*/ 2147483647 w 10278"/>
                <a:gd name="T35" fmla="*/ 2147483647 h 12301"/>
                <a:gd name="T36" fmla="*/ 2147483647 w 10278"/>
                <a:gd name="T37" fmla="*/ 2147483647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2147483647 w 10278"/>
                <a:gd name="T49" fmla="*/ 2147483647 h 12301"/>
                <a:gd name="T50" fmla="*/ 0 w 10278"/>
                <a:gd name="T51" fmla="*/ 2147483647 h 12301"/>
                <a:gd name="T52" fmla="*/ 2147483647 w 10278"/>
                <a:gd name="T53" fmla="*/ 2147483647 h 12301"/>
                <a:gd name="T54" fmla="*/ 2147483647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2147483647 w 3606"/>
                <a:gd name="T1" fmla="*/ 2147483647 h 780"/>
                <a:gd name="T2" fmla="*/ 2147483647 w 3606"/>
                <a:gd name="T3" fmla="*/ 2147483647 h 780"/>
                <a:gd name="T4" fmla="*/ 2147483647 w 3606"/>
                <a:gd name="T5" fmla="*/ 2147483647 h 780"/>
                <a:gd name="T6" fmla="*/ 2147483647 w 3606"/>
                <a:gd name="T7" fmla="*/ 2147483647 h 780"/>
                <a:gd name="T8" fmla="*/ 2147483647 w 3606"/>
                <a:gd name="T9" fmla="*/ 2147483647 h 780"/>
                <a:gd name="T10" fmla="*/ 2147483647 w 3606"/>
                <a:gd name="T11" fmla="*/ 0 h 780"/>
                <a:gd name="T12" fmla="*/ 2147483647 w 3606"/>
                <a:gd name="T13" fmla="*/ 2147483647 h 780"/>
                <a:gd name="T14" fmla="*/ 2147483647 w 3606"/>
                <a:gd name="T15" fmla="*/ 2147483647 h 780"/>
                <a:gd name="T16" fmla="*/ 2147483647 w 3606"/>
                <a:gd name="T17" fmla="*/ 2147483647 h 780"/>
                <a:gd name="T18" fmla="*/ 2147483647 w 3606"/>
                <a:gd name="T19" fmla="*/ 2147483647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7" name="Picture 19"/>
          <p:cNvPicPr>
            <a:picLocks noChangeAspect="1" noChangeArrowheads="1"/>
          </p:cNvPicPr>
          <p:nvPr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109"/>
          <p:cNvGrpSpPr/>
          <p:nvPr/>
        </p:nvGrpSpPr>
        <p:grpSpPr>
          <a:xfrm>
            <a:off x="72649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29" name="Freeform 45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46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47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48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3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34" name="Freeform 42"/>
          <p:cNvSpPr>
            <a:spLocks noEditPoints="1"/>
          </p:cNvSpPr>
          <p:nvPr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2159000" y="6534150"/>
            <a:ext cx="9744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4AF48F9F-319E-41F1-A365-096CBE10739B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7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8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113FE163-CFB5-47CB-8923-E8D5D73103D9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lumn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8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9" name="Straight Connector 15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16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hape 110"/>
          <p:cNvSpPr>
            <a:spLocks noChangeArrowheads="1"/>
          </p:cNvSpPr>
          <p:nvPr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Shape 118"/>
          <p:cNvSpPr>
            <a:spLocks noChangeArrowheads="1"/>
          </p:cNvSpPr>
          <p:nvPr/>
        </p:nvSpPr>
        <p:spPr bwMode="auto">
          <a:xfrm>
            <a:off x="1382713" y="6165850"/>
            <a:ext cx="692150" cy="692150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Shape 119"/>
          <p:cNvSpPr>
            <a:spLocks noChangeArrowheads="1"/>
          </p:cNvSpPr>
          <p:nvPr/>
        </p:nvSpPr>
        <p:spPr bwMode="auto">
          <a:xfrm>
            <a:off x="0" y="5475288"/>
            <a:ext cx="690563" cy="6905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Shape 120"/>
          <p:cNvSpPr>
            <a:spLocks noChangeArrowheads="1"/>
          </p:cNvSpPr>
          <p:nvPr/>
        </p:nvSpPr>
        <p:spPr bwMode="auto">
          <a:xfrm>
            <a:off x="11499850" y="5529263"/>
            <a:ext cx="692150" cy="690562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Shape 121"/>
          <p:cNvSpPr>
            <a:spLocks noChangeArrowheads="1"/>
          </p:cNvSpPr>
          <p:nvPr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9" name="Shape 122"/>
          <p:cNvGrpSpPr>
            <a:grpSpLocks/>
          </p:cNvGrpSpPr>
          <p:nvPr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20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2147483647 h 902"/>
                <a:gd name="T4" fmla="*/ 0 w 4092"/>
                <a:gd name="T5" fmla="*/ 2147483647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2147483647 h 1195"/>
                <a:gd name="T2" fmla="*/ 0 w 4092"/>
                <a:gd name="T3" fmla="*/ 2147483647 h 1195"/>
                <a:gd name="T4" fmla="*/ 0 w 4092"/>
                <a:gd name="T5" fmla="*/ 2147483647 h 1195"/>
                <a:gd name="T6" fmla="*/ 2147483647 w 4092"/>
                <a:gd name="T7" fmla="*/ 2147483647 h 1195"/>
                <a:gd name="T8" fmla="*/ 2147483647 w 4092"/>
                <a:gd name="T9" fmla="*/ 2147483647 h 1195"/>
                <a:gd name="T10" fmla="*/ 2147483647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2147483647 h 1195"/>
                <a:gd name="T36" fmla="*/ 2147483647 w 4092"/>
                <a:gd name="T37" fmla="*/ 2147483647 h 1195"/>
                <a:gd name="T38" fmla="*/ 0 w 4092"/>
                <a:gd name="T39" fmla="*/ 2147483647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147483647 h 12301"/>
                <a:gd name="T34" fmla="*/ 2147483647 w 10278"/>
                <a:gd name="T35" fmla="*/ 2147483647 h 12301"/>
                <a:gd name="T36" fmla="*/ 2147483647 w 10278"/>
                <a:gd name="T37" fmla="*/ 2147483647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2147483647 w 10278"/>
                <a:gd name="T49" fmla="*/ 2147483647 h 12301"/>
                <a:gd name="T50" fmla="*/ 0 w 10278"/>
                <a:gd name="T51" fmla="*/ 2147483647 h 12301"/>
                <a:gd name="T52" fmla="*/ 2147483647 w 10278"/>
                <a:gd name="T53" fmla="*/ 2147483647 h 12301"/>
                <a:gd name="T54" fmla="*/ 2147483647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2147483647 w 3606"/>
                <a:gd name="T1" fmla="*/ 2147483647 h 780"/>
                <a:gd name="T2" fmla="*/ 2147483647 w 3606"/>
                <a:gd name="T3" fmla="*/ 2147483647 h 780"/>
                <a:gd name="T4" fmla="*/ 2147483647 w 3606"/>
                <a:gd name="T5" fmla="*/ 2147483647 h 780"/>
                <a:gd name="T6" fmla="*/ 2147483647 w 3606"/>
                <a:gd name="T7" fmla="*/ 2147483647 h 780"/>
                <a:gd name="T8" fmla="*/ 2147483647 w 3606"/>
                <a:gd name="T9" fmla="*/ 2147483647 h 780"/>
                <a:gd name="T10" fmla="*/ 2147483647 w 3606"/>
                <a:gd name="T11" fmla="*/ 0 h 780"/>
                <a:gd name="T12" fmla="*/ 2147483647 w 3606"/>
                <a:gd name="T13" fmla="*/ 2147483647 h 780"/>
                <a:gd name="T14" fmla="*/ 2147483647 w 3606"/>
                <a:gd name="T15" fmla="*/ 2147483647 h 780"/>
                <a:gd name="T16" fmla="*/ 2147483647 w 3606"/>
                <a:gd name="T17" fmla="*/ 2147483647 h 780"/>
                <a:gd name="T18" fmla="*/ 2147483647 w 3606"/>
                <a:gd name="T19" fmla="*/ 2147483647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7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8" name="Picture 19"/>
          <p:cNvPicPr>
            <a:picLocks noChangeAspect="1" noChangeArrowheads="1"/>
          </p:cNvPicPr>
          <p:nvPr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109"/>
          <p:cNvGrpSpPr/>
          <p:nvPr/>
        </p:nvGrpSpPr>
        <p:grpSpPr>
          <a:xfrm>
            <a:off x="72649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0" name="Freeform 45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46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47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48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4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35" name="Freeform 33"/>
          <p:cNvSpPr>
            <a:spLocks noEditPoints="1"/>
          </p:cNvSpPr>
          <p:nvPr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42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5CFEB425-8CBE-48BA-96B1-4C170379E88D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Rectangle 45"/>
          <p:cNvSpPr>
            <a:spLocks noChangeArrowheads="1"/>
          </p:cNvSpPr>
          <p:nvPr/>
        </p:nvSpPr>
        <p:spPr bwMode="auto">
          <a:xfrm>
            <a:off x="2159000" y="6534150"/>
            <a:ext cx="9744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4370294" cy="480908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970930" y="1345165"/>
            <a:ext cx="4370832" cy="48097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rt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7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8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9834F727-6FC3-4E8D-ACC5-D88B465FD034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0" y="1357313"/>
            <a:ext cx="5429250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15100" y="1357313"/>
            <a:ext cx="53720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5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1157037D-D867-4FB0-AB27-6B6C87F02203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0" y="1357313"/>
            <a:ext cx="11410950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6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7E59474A-D163-47C6-A0F4-CA9C2CE8A89C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3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8031163" y="-493713"/>
            <a:ext cx="4552950" cy="7351713"/>
            <a:chOff x="8031113" y="-494046"/>
            <a:chExt cx="4552989" cy="7352046"/>
          </a:xfrm>
        </p:grpSpPr>
        <p:sp>
          <p:nvSpPr>
            <p:cNvPr id="5" name="Rectangle 2"/>
            <p:cNvSpPr/>
            <p:nvPr/>
          </p:nvSpPr>
          <p:spPr>
            <a:xfrm flipH="1" flipV="1">
              <a:off x="8031113" y="-11430"/>
              <a:ext cx="4178105" cy="6869430"/>
            </a:xfrm>
            <a:custGeom>
              <a:avLst/>
              <a:gdLst>
                <a:gd name="connsiteX0" fmla="*/ 0 w 10336696"/>
                <a:gd name="connsiteY0" fmla="*/ 0 h 6858000"/>
                <a:gd name="connsiteX1" fmla="*/ 10336696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5337313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2478227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11430 h 6869430"/>
                <a:gd name="connsiteX1" fmla="*/ 7228929 w 10336696"/>
                <a:gd name="connsiteY1" fmla="*/ 0 h 6869430"/>
                <a:gd name="connsiteX2" fmla="*/ 10336696 w 10336696"/>
                <a:gd name="connsiteY2" fmla="*/ 6869430 h 6869430"/>
                <a:gd name="connsiteX3" fmla="*/ 0 w 10336696"/>
                <a:gd name="connsiteY3" fmla="*/ 6869430 h 6869430"/>
                <a:gd name="connsiteX4" fmla="*/ 0 w 10336696"/>
                <a:gd name="connsiteY4" fmla="*/ 11430 h 686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6696" h="6869430">
                  <a:moveTo>
                    <a:pt x="0" y="11430"/>
                  </a:moveTo>
                  <a:lnTo>
                    <a:pt x="7228929" y="0"/>
                  </a:lnTo>
                  <a:lnTo>
                    <a:pt x="10336696" y="6869430"/>
                  </a:lnTo>
                  <a:lnTo>
                    <a:pt x="0" y="6869430"/>
                  </a:lnTo>
                  <a:lnTo>
                    <a:pt x="0" y="114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29" tIns="45715" rIns="91429" bIns="45715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 rot="4696078" flipH="1" flipV="1">
              <a:off x="7959582" y="-81200"/>
              <a:ext cx="5037366" cy="4211674"/>
            </a:xfrm>
            <a:custGeom>
              <a:avLst/>
              <a:gdLst>
                <a:gd name="T0" fmla="*/ 0 w 5037184"/>
                <a:gd name="T1" fmla="*/ 0 h 4211224"/>
                <a:gd name="T2" fmla="*/ 5039004 w 5037184"/>
                <a:gd name="T3" fmla="*/ 120533 h 4211224"/>
                <a:gd name="T4" fmla="*/ 4189141 w 5037184"/>
                <a:gd name="T5" fmla="*/ 4215724 h 4211224"/>
                <a:gd name="T6" fmla="*/ 2999560 w 5037184"/>
                <a:gd name="T7" fmla="*/ 3968510 h 4211224"/>
                <a:gd name="T8" fmla="*/ 0 w 5037184"/>
                <a:gd name="T9" fmla="*/ 0 h 4211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7184" h="4211224">
                  <a:moveTo>
                    <a:pt x="0" y="0"/>
                  </a:moveTo>
                  <a:lnTo>
                    <a:pt x="5037184" y="120403"/>
                  </a:lnTo>
                  <a:lnTo>
                    <a:pt x="4187631" y="4211224"/>
                  </a:lnTo>
                  <a:lnTo>
                    <a:pt x="2998480" y="3964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F"/>
            </a:solidFill>
            <a:ln w="12700" cap="flat" cmpd="sng">
              <a:noFill/>
              <a:prstDash val="solid"/>
              <a:miter lim="800000"/>
              <a:headEnd/>
              <a:tailEnd/>
            </a:ln>
          </p:spPr>
          <p:txBody>
            <a:bodyPr lIns="91429" tIns="45715" rIns="91429" bIns="4571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3726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8001000 w 12192000"/>
              <a:gd name="connsiteY1" fmla="*/ 1905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277350"/>
              <a:gd name="connsiteY0" fmla="*/ 0 h 6877050"/>
              <a:gd name="connsiteX1" fmla="*/ 8001000 w 9277350"/>
              <a:gd name="connsiteY1" fmla="*/ 1905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  <a:gd name="connsiteX0" fmla="*/ 0 w 9277350"/>
              <a:gd name="connsiteY0" fmla="*/ 0 h 6877050"/>
              <a:gd name="connsiteX1" fmla="*/ 7963287 w 9277350"/>
              <a:gd name="connsiteY1" fmla="*/ 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7350" h="6877050">
                <a:moveTo>
                  <a:pt x="0" y="0"/>
                </a:moveTo>
                <a:lnTo>
                  <a:pt x="7963287" y="0"/>
                </a:lnTo>
                <a:lnTo>
                  <a:pt x="9277350" y="687705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8199" y="307976"/>
            <a:ext cx="3253921" cy="1496107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7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8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20"/>
          <p:cNvSpPr>
            <a:spLocks noChangeArrowheads="1"/>
          </p:cNvSpPr>
          <p:nvPr userDrawn="1"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5" name="Rectangle 19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82FC841B-2763-45B9-9C19-3F1B98ED753F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0" y="0"/>
            <a:ext cx="4927600" cy="6858000"/>
            <a:chOff x="1" y="0"/>
            <a:chExt cx="4927600" cy="6858000"/>
          </a:xfrm>
        </p:grpSpPr>
        <p:sp>
          <p:nvSpPr>
            <p:cNvPr id="6" name="直角三角形 5"/>
            <p:cNvSpPr>
              <a:spLocks noChangeArrowheads="1"/>
            </p:cNvSpPr>
            <p:nvPr/>
          </p:nvSpPr>
          <p:spPr bwMode="auto">
            <a:xfrm>
              <a:off x="3443289" y="0"/>
              <a:ext cx="1484312" cy="6858000"/>
            </a:xfrm>
            <a:prstGeom prst="rtTriangle">
              <a:avLst/>
            </a:prstGeom>
            <a:solidFill>
              <a:srgbClr val="0067AC"/>
            </a:solidFill>
            <a:ln>
              <a:noFill/>
            </a:ln>
          </p:spPr>
          <p:txBody>
            <a:bodyPr lIns="60462" tIns="30231" rIns="60462" bIns="30231" anchor="ctr"/>
            <a:lstStyle>
              <a:lvl1pPr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hangingPunct="0">
                <a:defRPr/>
              </a:pPr>
              <a:endParaRPr kumimoji="1" lang="ja-JP" altLang="en-US" sz="1200">
                <a:solidFill>
                  <a:srgbClr val="595959"/>
                </a:solidFill>
                <a:latin typeface="Roboto Light" charset="0"/>
                <a:ea typeface="HGP明朝E" panose="02020800000000000000" pitchFamily="18" charset="-128"/>
                <a:cs typeface="+mn-cs"/>
              </a:endParaRPr>
            </a:p>
          </p:txBody>
        </p:sp>
        <p:sp>
          <p:nvSpPr>
            <p:cNvPr id="7" name="正方形/長方形 7"/>
            <p:cNvSpPr>
              <a:spLocks noChangeArrowheads="1"/>
            </p:cNvSpPr>
            <p:nvPr/>
          </p:nvSpPr>
          <p:spPr bwMode="auto">
            <a:xfrm>
              <a:off x="1" y="0"/>
              <a:ext cx="3443288" cy="68580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txBody>
            <a:bodyPr lIns="60462" tIns="30231" rIns="60462" bIns="30231" anchor="ctr"/>
            <a:lstStyle>
              <a:lvl1pPr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603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603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hangingPunct="0">
                <a:defRPr/>
              </a:pPr>
              <a:endParaRPr kumimoji="1" lang="ja-JP" altLang="en-US" sz="1200">
                <a:solidFill>
                  <a:srgbClr val="595959"/>
                </a:solidFill>
                <a:latin typeface="Roboto Light" charset="0"/>
                <a:ea typeface="HGP明朝E" panose="02020800000000000000" pitchFamily="18" charset="-128"/>
                <a:cs typeface="+mn-cs"/>
              </a:endParaRPr>
            </a:p>
          </p:txBody>
        </p:sp>
      </p:grpSp>
      <p:sp>
        <p:nvSpPr>
          <p:cNvPr id="8" name="フリーフォーム 9"/>
          <p:cNvSpPr>
            <a:spLocks/>
          </p:cNvSpPr>
          <p:nvPr/>
        </p:nvSpPr>
        <p:spPr bwMode="auto">
          <a:xfrm rot="5400000">
            <a:off x="-279400" y="279400"/>
            <a:ext cx="6858000" cy="6299200"/>
          </a:xfrm>
          <a:custGeom>
            <a:avLst/>
            <a:gdLst>
              <a:gd name="T0" fmla="*/ 0 w 10287001"/>
              <a:gd name="T1" fmla="*/ 163958 h 9448151"/>
              <a:gd name="T2" fmla="*/ 0 w 10287001"/>
              <a:gd name="T3" fmla="*/ 5292 h 9448151"/>
              <a:gd name="T4" fmla="*/ 86129 w 10287001"/>
              <a:gd name="T5" fmla="*/ 5292 h 9448151"/>
              <a:gd name="T6" fmla="*/ 89196 w 10287001"/>
              <a:gd name="T7" fmla="*/ 0 h 9448151"/>
              <a:gd name="T8" fmla="*/ 92263 w 10287001"/>
              <a:gd name="T9" fmla="*/ 5292 h 9448151"/>
              <a:gd name="T10" fmla="*/ 178393 w 10287001"/>
              <a:gd name="T11" fmla="*/ 5292 h 9448151"/>
              <a:gd name="T12" fmla="*/ 178393 w 10287001"/>
              <a:gd name="T13" fmla="*/ 163958 h 94481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lnTo>
                  <a:pt x="0" y="9448151"/>
                </a:lnTo>
                <a:close/>
              </a:path>
            </a:pathLst>
          </a:custGeom>
          <a:solidFill>
            <a:srgbClr val="0098BF"/>
          </a:solidFill>
          <a:ln w="25400" cap="flat" cmpd="sng">
            <a:noFill/>
            <a:prstDash val="solid"/>
            <a:round/>
            <a:headEnd/>
            <a:tailEnd/>
          </a:ln>
        </p:spPr>
        <p:txBody>
          <a:bodyPr lIns="60939" tIns="30469" rIns="60939" bIns="30469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9" name="正方形/長方形 8"/>
          <p:cNvSpPr>
            <a:spLocks noChangeArrowheads="1"/>
          </p:cNvSpPr>
          <p:nvPr/>
        </p:nvSpPr>
        <p:spPr bwMode="auto">
          <a:xfrm>
            <a:off x="6577013" y="788988"/>
            <a:ext cx="5321300" cy="2970212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lIns="60939" tIns="30469" rIns="60939" bIns="30469" anchor="ctr"/>
          <a:lstStyle>
            <a:lvl1pPr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kumimoji="1" lang="ja-JP" altLang="en-US" sz="2100">
              <a:solidFill>
                <a:srgbClr val="595959"/>
              </a:solidFill>
              <a:latin typeface="Roboto Light" charset="0"/>
              <a:ea typeface="HGP明朝E" panose="02020800000000000000" pitchFamily="18" charset="-128"/>
              <a:cs typeface="+mn-cs"/>
            </a:endParaRPr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6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0" y="3911938"/>
            <a:ext cx="5383214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6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4" y="1971676"/>
            <a:ext cx="4019550" cy="2914649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6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E780299E-28E8-4DC5-B617-5919EC74F07C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76249" y="1347788"/>
            <a:ext cx="11422063" cy="4637087"/>
          </a:xfrm>
          <a:prstGeom prst="rect">
            <a:avLst/>
          </a:prstGeom>
        </p:spPr>
        <p:txBody>
          <a:bodyPr/>
          <a:lstStyle>
            <a:lvl1pPr>
              <a:defRPr lang="en-US" sz="2000" dirty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5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6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7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84104B44-F619-4BEE-90FE-07E679EDA540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76249" y="1347788"/>
            <a:ext cx="11422063" cy="4626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4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2DF98FB2-18BE-42E5-950C-30FCD152D414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cation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4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F4A2B41B-2BCD-469F-8771-882C0516A22E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Op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47963" y="2940050"/>
            <a:ext cx="4892675" cy="1828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09" tIns="215925" rIns="251913" bIns="0" anchor="ctr"/>
          <a:lstStyle>
            <a:lvl1pPr defTabSz="10858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858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0" hangingPunct="0">
              <a:lnSpc>
                <a:spcPct val="70000"/>
              </a:lnSpc>
              <a:defRPr/>
            </a:pPr>
            <a:endParaRPr lang="uk-UA" altLang="en-US" sz="4000">
              <a:solidFill>
                <a:srgbClr val="FFFFFF"/>
              </a:solidFill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747963" y="0"/>
            <a:ext cx="3624262" cy="294005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323889" tIns="215925" rIns="71976" bIns="251913" anchor="b"/>
          <a:lstStyle>
            <a:lvl1pPr defTabSz="10858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858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858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lnSpc>
                <a:spcPct val="70000"/>
              </a:lnSpc>
              <a:defRPr/>
            </a:pPr>
            <a:endParaRPr lang="uk-UA" altLang="en-US" sz="4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2747887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324" y="0"/>
            <a:ext cx="3179298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20000" y="2940148"/>
            <a:ext cx="4572000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72666" y="0"/>
            <a:ext cx="2630659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2882309" y="192115"/>
            <a:ext cx="3355041" cy="25560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2897171" y="3052178"/>
            <a:ext cx="4594256" cy="16046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Optio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>
            <a:spLocks noGrp="1"/>
          </p:cNvSpPr>
          <p:nvPr>
            <p:ph type="pic" idx="17"/>
          </p:nvPr>
        </p:nvSpPr>
        <p:spPr bwMode="auto">
          <a:xfrm>
            <a:off x="7276457" y="1655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Freeform 6"/>
          <p:cNvSpPr>
            <a:spLocks noGrp="1"/>
          </p:cNvSpPr>
          <p:nvPr>
            <p:ph type="pic" idx="19"/>
          </p:nvPr>
        </p:nvSpPr>
        <p:spPr bwMode="auto">
          <a:xfrm>
            <a:off x="5522005" y="1773356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Freeform 6"/>
          <p:cNvSpPr>
            <a:spLocks noGrp="1"/>
          </p:cNvSpPr>
          <p:nvPr>
            <p:ph type="pic" idx="20"/>
          </p:nvPr>
        </p:nvSpPr>
        <p:spPr bwMode="auto">
          <a:xfrm>
            <a:off x="2013101" y="5316758"/>
            <a:ext cx="3261170" cy="1677433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42"/>
              <a:gd name="connsiteX1" fmla="*/ 5152 w 10000"/>
              <a:gd name="connsiteY1" fmla="*/ 5042 h 5042"/>
              <a:gd name="connsiteX2" fmla="*/ 0 w 10000"/>
              <a:gd name="connsiteY2" fmla="*/ 5004 h 5042"/>
              <a:gd name="connsiteX3" fmla="*/ 5002 w 10000"/>
              <a:gd name="connsiteY3" fmla="*/ 0 h 5042"/>
              <a:gd name="connsiteX4" fmla="*/ 10000 w 10000"/>
              <a:gd name="connsiteY4" fmla="*/ 5004 h 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5042">
                <a:moveTo>
                  <a:pt x="10000" y="5004"/>
                </a:moveTo>
                <a:lnTo>
                  <a:pt x="5152" y="5042"/>
                </a:lnTo>
                <a:lnTo>
                  <a:pt x="0" y="5004"/>
                </a:lnTo>
                <a:lnTo>
                  <a:pt x="5002" y="0"/>
                </a:lnTo>
                <a:lnTo>
                  <a:pt x="10000" y="5004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Freeform 6"/>
          <p:cNvSpPr>
            <a:spLocks noGrp="1"/>
          </p:cNvSpPr>
          <p:nvPr>
            <p:ph type="pic" idx="21"/>
          </p:nvPr>
        </p:nvSpPr>
        <p:spPr bwMode="auto">
          <a:xfrm>
            <a:off x="3767553" y="3545057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Freeform 6"/>
          <p:cNvSpPr>
            <a:spLocks noGrp="1"/>
          </p:cNvSpPr>
          <p:nvPr>
            <p:ph type="pic" idx="22"/>
          </p:nvPr>
        </p:nvSpPr>
        <p:spPr bwMode="auto">
          <a:xfrm>
            <a:off x="9030909" y="-105255"/>
            <a:ext cx="3261170" cy="166212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0 h 4996"/>
              <a:gd name="connsiteX1" fmla="*/ 5002 w 10000"/>
              <a:gd name="connsiteY1" fmla="*/ 4996 h 4996"/>
              <a:gd name="connsiteX2" fmla="*/ 0 w 10000"/>
              <a:gd name="connsiteY2" fmla="*/ 0 h 4996"/>
              <a:gd name="connsiteX3" fmla="*/ 4752 w 10000"/>
              <a:gd name="connsiteY3" fmla="*/ 3 h 4996"/>
              <a:gd name="connsiteX4" fmla="*/ 10000 w 10000"/>
              <a:gd name="connsiteY4" fmla="*/ 0 h 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4996">
                <a:moveTo>
                  <a:pt x="10000" y="0"/>
                </a:moveTo>
                <a:lnTo>
                  <a:pt x="5002" y="4996"/>
                </a:lnTo>
                <a:lnTo>
                  <a:pt x="0" y="0"/>
                </a:lnTo>
                <a:lnTo>
                  <a:pt x="4752" y="3"/>
                </a:lnTo>
                <a:lnTo>
                  <a:pt x="10000" y="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Freeform 6"/>
          <p:cNvSpPr>
            <a:spLocks noGrp="1"/>
          </p:cNvSpPr>
          <p:nvPr>
            <p:ph type="pic" idx="23"/>
          </p:nvPr>
        </p:nvSpPr>
        <p:spPr bwMode="auto">
          <a:xfrm>
            <a:off x="9040403" y="1773356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Freeform 6"/>
          <p:cNvSpPr>
            <a:spLocks noGrp="1"/>
          </p:cNvSpPr>
          <p:nvPr>
            <p:ph type="pic" idx="24"/>
          </p:nvPr>
        </p:nvSpPr>
        <p:spPr bwMode="auto">
          <a:xfrm>
            <a:off x="7285951" y="3545057"/>
            <a:ext cx="3261170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Freeform 6"/>
          <p:cNvSpPr>
            <a:spLocks noGrp="1"/>
          </p:cNvSpPr>
          <p:nvPr>
            <p:ph type="pic" idx="26"/>
          </p:nvPr>
        </p:nvSpPr>
        <p:spPr bwMode="auto">
          <a:xfrm>
            <a:off x="5531499" y="5316758"/>
            <a:ext cx="3261170" cy="1664790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04"/>
              <a:gd name="connsiteX1" fmla="*/ 5002 w 10000"/>
              <a:gd name="connsiteY1" fmla="*/ 4944 h 5004"/>
              <a:gd name="connsiteX2" fmla="*/ 0 w 10000"/>
              <a:gd name="connsiteY2" fmla="*/ 5004 h 5004"/>
              <a:gd name="connsiteX3" fmla="*/ 5002 w 10000"/>
              <a:gd name="connsiteY3" fmla="*/ 0 h 5004"/>
              <a:gd name="connsiteX4" fmla="*/ 10000 w 10000"/>
              <a:gd name="connsiteY4" fmla="*/ 5004 h 5004"/>
              <a:gd name="connsiteX0" fmla="*/ 10000 w 10000"/>
              <a:gd name="connsiteY0" fmla="*/ 10000 h 10174"/>
              <a:gd name="connsiteX1" fmla="*/ 5002 w 10000"/>
              <a:gd name="connsiteY1" fmla="*/ 10174 h 10174"/>
              <a:gd name="connsiteX2" fmla="*/ 0 w 10000"/>
              <a:gd name="connsiteY2" fmla="*/ 10000 h 10174"/>
              <a:gd name="connsiteX3" fmla="*/ 5002 w 10000"/>
              <a:gd name="connsiteY3" fmla="*/ 0 h 10174"/>
              <a:gd name="connsiteX4" fmla="*/ 10000 w 10000"/>
              <a:gd name="connsiteY4" fmla="*/ 10000 h 10174"/>
              <a:gd name="connsiteX0" fmla="*/ 10000 w 10000"/>
              <a:gd name="connsiteY0" fmla="*/ 10000 h 10000"/>
              <a:gd name="connsiteX1" fmla="*/ 5002 w 10000"/>
              <a:gd name="connsiteY1" fmla="*/ 9978 h 10000"/>
              <a:gd name="connsiteX2" fmla="*/ 0 w 10000"/>
              <a:gd name="connsiteY2" fmla="*/ 10000 h 10000"/>
              <a:gd name="connsiteX3" fmla="*/ 5002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lnTo>
                  <a:pt x="5002" y="9978"/>
                </a:lnTo>
                <a:lnTo>
                  <a:pt x="0" y="10000"/>
                </a:lnTo>
                <a:lnTo>
                  <a:pt x="5002" y="0"/>
                </a:lnTo>
                <a:lnTo>
                  <a:pt x="10000" y="1000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Freeform 6"/>
          <p:cNvSpPr>
            <a:spLocks noGrp="1"/>
          </p:cNvSpPr>
          <p:nvPr>
            <p:ph type="pic" idx="27"/>
          </p:nvPr>
        </p:nvSpPr>
        <p:spPr bwMode="auto">
          <a:xfrm>
            <a:off x="10794855" y="1655"/>
            <a:ext cx="163162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5042 w 5042"/>
              <a:gd name="connsiteY0" fmla="*/ 4955 h 10000"/>
              <a:gd name="connsiteX1" fmla="*/ 5002 w 5042"/>
              <a:gd name="connsiteY1" fmla="*/ 10000 h 10000"/>
              <a:gd name="connsiteX2" fmla="*/ 0 w 5042"/>
              <a:gd name="connsiteY2" fmla="*/ 5004 h 10000"/>
              <a:gd name="connsiteX3" fmla="*/ 5002 w 5042"/>
              <a:gd name="connsiteY3" fmla="*/ 0 h 10000"/>
              <a:gd name="connsiteX4" fmla="*/ 5042 w 5042"/>
              <a:gd name="connsiteY4" fmla="*/ 4955 h 10000"/>
              <a:gd name="connsiteX0" fmla="*/ 9801 w 9923"/>
              <a:gd name="connsiteY0" fmla="*/ 5004 h 10000"/>
              <a:gd name="connsiteX1" fmla="*/ 9921 w 9923"/>
              <a:gd name="connsiteY1" fmla="*/ 10000 h 10000"/>
              <a:gd name="connsiteX2" fmla="*/ 0 w 9923"/>
              <a:gd name="connsiteY2" fmla="*/ 5004 h 10000"/>
              <a:gd name="connsiteX3" fmla="*/ 9921 w 9923"/>
              <a:gd name="connsiteY3" fmla="*/ 0 h 10000"/>
              <a:gd name="connsiteX4" fmla="*/ 9801 w 9923"/>
              <a:gd name="connsiteY4" fmla="*/ 50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3" h="10000">
                <a:moveTo>
                  <a:pt x="9801" y="5004"/>
                </a:moveTo>
                <a:cubicBezTo>
                  <a:pt x="9775" y="6686"/>
                  <a:pt x="9946" y="8318"/>
                  <a:pt x="9921" y="10000"/>
                </a:cubicBezTo>
                <a:lnTo>
                  <a:pt x="0" y="5004"/>
                </a:lnTo>
                <a:lnTo>
                  <a:pt x="9921" y="0"/>
                </a:lnTo>
                <a:cubicBezTo>
                  <a:pt x="9946" y="1652"/>
                  <a:pt x="9775" y="3352"/>
                  <a:pt x="9801" y="5004"/>
                </a:cubicBez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05342" y="1062719"/>
            <a:ext cx="4309533" cy="2794906"/>
          </a:xfrm>
        </p:spPr>
        <p:txBody>
          <a:bodyPr>
            <a:noAutofit/>
          </a:bodyPr>
          <a:lstStyle>
            <a:lvl1pPr>
              <a:defRPr sz="5400"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Even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 flipH="1">
            <a:off x="11942763" y="3048000"/>
            <a:ext cx="249237" cy="249238"/>
          </a:xfrm>
          <a:custGeom>
            <a:avLst/>
            <a:gdLst>
              <a:gd name="T0" fmla="*/ 0 w 2429302"/>
              <a:gd name="T1" fmla="*/ 0 h 2429302"/>
              <a:gd name="T2" fmla="*/ 0 w 2429302"/>
              <a:gd name="T3" fmla="*/ 0 h 2429302"/>
              <a:gd name="T4" fmla="*/ 0 w 2429302"/>
              <a:gd name="T5" fmla="*/ 0 h 2429302"/>
              <a:gd name="T6" fmla="*/ 0 w 2429302"/>
              <a:gd name="T7" fmla="*/ 0 h 2429302"/>
              <a:gd name="T8" fmla="*/ 0 w 2429302"/>
              <a:gd name="T9" fmla="*/ 0 h 2429302"/>
              <a:gd name="T10" fmla="*/ 0 w 2429302"/>
              <a:gd name="T11" fmla="*/ 0 h 2429302"/>
              <a:gd name="T12" fmla="*/ 0 w 2429302"/>
              <a:gd name="T13" fmla="*/ 0 h 2429302"/>
              <a:gd name="T14" fmla="*/ 0 w 2429302"/>
              <a:gd name="T15" fmla="*/ 0 h 2429302"/>
              <a:gd name="T16" fmla="*/ 0 w 2429302"/>
              <a:gd name="T17" fmla="*/ 0 h 2429302"/>
              <a:gd name="T18" fmla="*/ 0 w 2429302"/>
              <a:gd name="T19" fmla="*/ 0 h 2429302"/>
              <a:gd name="T20" fmla="*/ 0 w 2429302"/>
              <a:gd name="T21" fmla="*/ 0 h 2429302"/>
              <a:gd name="T22" fmla="*/ 0 w 2429302"/>
              <a:gd name="T23" fmla="*/ 0 h 2429302"/>
              <a:gd name="T24" fmla="*/ 0 w 2429302"/>
              <a:gd name="T25" fmla="*/ 0 h 2429302"/>
              <a:gd name="T26" fmla="*/ 0 w 2429302"/>
              <a:gd name="T27" fmla="*/ 0 h 2429302"/>
              <a:gd name="T28" fmla="*/ 0 w 2429302"/>
              <a:gd name="T29" fmla="*/ 0 h 2429302"/>
              <a:gd name="T30" fmla="*/ 0 w 2429302"/>
              <a:gd name="T31" fmla="*/ 0 h 24293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lnTo>
                  <a:pt x="845081" y="322250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>
            <a:noFill/>
            <a:prstDash val="solid"/>
            <a:round/>
            <a:headEnd/>
            <a:tailEnd/>
          </a:ln>
        </p:spPr>
        <p:txBody>
          <a:bodyPr lIns="91398" tIns="45700" rIns="91398" bIns="45700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0" y="3048000"/>
            <a:ext cx="247650" cy="249238"/>
          </a:xfrm>
          <a:custGeom>
            <a:avLst/>
            <a:gdLst>
              <a:gd name="T0" fmla="*/ 0 w 2429302"/>
              <a:gd name="T1" fmla="*/ 0 h 2429302"/>
              <a:gd name="T2" fmla="*/ 0 w 2429302"/>
              <a:gd name="T3" fmla="*/ 0 h 2429302"/>
              <a:gd name="T4" fmla="*/ 0 w 2429302"/>
              <a:gd name="T5" fmla="*/ 0 h 2429302"/>
              <a:gd name="T6" fmla="*/ 0 w 2429302"/>
              <a:gd name="T7" fmla="*/ 0 h 2429302"/>
              <a:gd name="T8" fmla="*/ 0 w 2429302"/>
              <a:gd name="T9" fmla="*/ 0 h 2429302"/>
              <a:gd name="T10" fmla="*/ 0 w 2429302"/>
              <a:gd name="T11" fmla="*/ 0 h 2429302"/>
              <a:gd name="T12" fmla="*/ 0 w 2429302"/>
              <a:gd name="T13" fmla="*/ 0 h 2429302"/>
              <a:gd name="T14" fmla="*/ 0 w 2429302"/>
              <a:gd name="T15" fmla="*/ 0 h 2429302"/>
              <a:gd name="T16" fmla="*/ 0 w 2429302"/>
              <a:gd name="T17" fmla="*/ 0 h 2429302"/>
              <a:gd name="T18" fmla="*/ 0 w 2429302"/>
              <a:gd name="T19" fmla="*/ 0 h 2429302"/>
              <a:gd name="T20" fmla="*/ 0 w 2429302"/>
              <a:gd name="T21" fmla="*/ 0 h 2429302"/>
              <a:gd name="T22" fmla="*/ 0 w 2429302"/>
              <a:gd name="T23" fmla="*/ 0 h 2429302"/>
              <a:gd name="T24" fmla="*/ 0 w 2429302"/>
              <a:gd name="T25" fmla="*/ 0 h 2429302"/>
              <a:gd name="T26" fmla="*/ 0 w 2429302"/>
              <a:gd name="T27" fmla="*/ 0 h 2429302"/>
              <a:gd name="T28" fmla="*/ 0 w 2429302"/>
              <a:gd name="T29" fmla="*/ 0 h 2429302"/>
              <a:gd name="T30" fmla="*/ 0 w 2429302"/>
              <a:gd name="T31" fmla="*/ 0 h 24293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lnTo>
                  <a:pt x="845081" y="322250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>
            <a:noFill/>
            <a:prstDash val="solid"/>
            <a:round/>
            <a:headEnd/>
            <a:tailEnd/>
          </a:ln>
        </p:spPr>
        <p:txBody>
          <a:bodyPr lIns="91398" tIns="45700" rIns="91398" bIns="45700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A65B9627-AAB0-4073-88F7-FBF129AC0030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34975"/>
            <a:ext cx="12192000" cy="4906282"/>
          </a:xfrm>
          <a:prstGeom prst="rect">
            <a:avLst/>
          </a:prstGeom>
          <a:solidFill>
            <a:srgbClr val="D8D8D8"/>
          </a:solidFill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76250" y="5582311"/>
            <a:ext cx="11417489" cy="6327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1606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46450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76838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07225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3761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669588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16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17" name="Straight Connector 25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8" name="Straight Connector 26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9" name="Picture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AF0CC25A-2E35-40BD-AD8B-EEF968000815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34057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964646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795235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5824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456413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287000" y="2103124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657600"/>
            <a:ext cx="12192000" cy="781050"/>
          </a:xfrm>
          <a:prstGeom prst="rect">
            <a:avLst/>
          </a:prstGeom>
          <a:solidFill>
            <a:srgbClr val="0067AC"/>
          </a:solidFill>
          <a:ln w="12700">
            <a:solidFill>
              <a:srgbClr val="7F7F7F"/>
            </a:solidFill>
            <a:miter lim="800000"/>
            <a:headEnd/>
            <a:tailEnd/>
          </a:ln>
          <a:effectLst>
            <a:outerShdw blurRad="63500" dist="38100" dir="16200000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" y="0"/>
            <a:ext cx="12192006" cy="365760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73368" y="3746146"/>
            <a:ext cx="11645265" cy="603958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bg1"/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143"/>
          <p:cNvSpPr>
            <a:spLocks noChangeArrowheads="1"/>
          </p:cNvSpPr>
          <p:nvPr userDrawn="1"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8" name="Rectangle 144"/>
          <p:cNvSpPr>
            <a:spLocks noChangeArrowheads="1"/>
          </p:cNvSpPr>
          <p:nvPr userDrawn="1"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9" name="Straight Connector 15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16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hape 110"/>
          <p:cNvSpPr>
            <a:spLocks noChangeArrowheads="1"/>
          </p:cNvSpPr>
          <p:nvPr userDrawn="1"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5" name="Shape 118"/>
          <p:cNvSpPr>
            <a:spLocks noChangeArrowheads="1"/>
          </p:cNvSpPr>
          <p:nvPr userDrawn="1"/>
        </p:nvSpPr>
        <p:spPr bwMode="auto">
          <a:xfrm>
            <a:off x="1382713" y="6165850"/>
            <a:ext cx="692150" cy="692150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6" name="Shape 119"/>
          <p:cNvSpPr>
            <a:spLocks noChangeArrowheads="1"/>
          </p:cNvSpPr>
          <p:nvPr userDrawn="1"/>
        </p:nvSpPr>
        <p:spPr bwMode="auto">
          <a:xfrm>
            <a:off x="0" y="5475288"/>
            <a:ext cx="690563" cy="6905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7" name="Shape 120"/>
          <p:cNvSpPr>
            <a:spLocks noChangeArrowheads="1"/>
          </p:cNvSpPr>
          <p:nvPr userDrawn="1"/>
        </p:nvSpPr>
        <p:spPr bwMode="auto">
          <a:xfrm>
            <a:off x="11499850" y="5529263"/>
            <a:ext cx="692150" cy="690562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8" name="Shape 121"/>
          <p:cNvSpPr>
            <a:spLocks noChangeArrowheads="1"/>
          </p:cNvSpPr>
          <p:nvPr userDrawn="1"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900" dirty="0">
              <a:solidFill>
                <a:srgbClr val="000000"/>
              </a:solidFill>
              <a:latin typeface="Candara" panose="020E0502030303020204" pitchFamily="34" charset="0"/>
              <a:ea typeface="+mn-ea"/>
              <a:sym typeface="Arial" panose="020B0604020202020204" pitchFamily="34" charset="0"/>
            </a:endParaRPr>
          </a:p>
        </p:txBody>
      </p:sp>
      <p:grpSp>
        <p:nvGrpSpPr>
          <p:cNvPr id="19" name="Shape 122"/>
          <p:cNvGrpSpPr>
            <a:grpSpLocks/>
          </p:cNvGrpSpPr>
          <p:nvPr userDrawn="1"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20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2147483647 h 902"/>
                <a:gd name="T4" fmla="*/ 0 w 4092"/>
                <a:gd name="T5" fmla="*/ 2147483647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2147483647 h 1195"/>
                <a:gd name="T2" fmla="*/ 0 w 4092"/>
                <a:gd name="T3" fmla="*/ 2147483647 h 1195"/>
                <a:gd name="T4" fmla="*/ 0 w 4092"/>
                <a:gd name="T5" fmla="*/ 2147483647 h 1195"/>
                <a:gd name="T6" fmla="*/ 2147483647 w 4092"/>
                <a:gd name="T7" fmla="*/ 2147483647 h 1195"/>
                <a:gd name="T8" fmla="*/ 2147483647 w 4092"/>
                <a:gd name="T9" fmla="*/ 2147483647 h 1195"/>
                <a:gd name="T10" fmla="*/ 2147483647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2147483647 h 1195"/>
                <a:gd name="T36" fmla="*/ 2147483647 w 4092"/>
                <a:gd name="T37" fmla="*/ 2147483647 h 1195"/>
                <a:gd name="T38" fmla="*/ 0 w 4092"/>
                <a:gd name="T39" fmla="*/ 2147483647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147483647 h 12301"/>
                <a:gd name="T34" fmla="*/ 2147483647 w 10278"/>
                <a:gd name="T35" fmla="*/ 2147483647 h 12301"/>
                <a:gd name="T36" fmla="*/ 2147483647 w 10278"/>
                <a:gd name="T37" fmla="*/ 2147483647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2147483647 w 10278"/>
                <a:gd name="T49" fmla="*/ 2147483647 h 12301"/>
                <a:gd name="T50" fmla="*/ 0 w 10278"/>
                <a:gd name="T51" fmla="*/ 2147483647 h 12301"/>
                <a:gd name="T52" fmla="*/ 2147483647 w 10278"/>
                <a:gd name="T53" fmla="*/ 2147483647 h 12301"/>
                <a:gd name="T54" fmla="*/ 2147483647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2147483647 w 3606"/>
                <a:gd name="T1" fmla="*/ 2147483647 h 780"/>
                <a:gd name="T2" fmla="*/ 2147483647 w 3606"/>
                <a:gd name="T3" fmla="*/ 2147483647 h 780"/>
                <a:gd name="T4" fmla="*/ 2147483647 w 3606"/>
                <a:gd name="T5" fmla="*/ 2147483647 h 780"/>
                <a:gd name="T6" fmla="*/ 2147483647 w 3606"/>
                <a:gd name="T7" fmla="*/ 2147483647 h 780"/>
                <a:gd name="T8" fmla="*/ 2147483647 w 3606"/>
                <a:gd name="T9" fmla="*/ 2147483647 h 780"/>
                <a:gd name="T10" fmla="*/ 2147483647 w 3606"/>
                <a:gd name="T11" fmla="*/ 0 h 780"/>
                <a:gd name="T12" fmla="*/ 2147483647 w 3606"/>
                <a:gd name="T13" fmla="*/ 2147483647 h 780"/>
                <a:gd name="T14" fmla="*/ 2147483647 w 3606"/>
                <a:gd name="T15" fmla="*/ 2147483647 h 780"/>
                <a:gd name="T16" fmla="*/ 2147483647 w 3606"/>
                <a:gd name="T17" fmla="*/ 2147483647 h 780"/>
                <a:gd name="T18" fmla="*/ 2147483647 w 3606"/>
                <a:gd name="T19" fmla="*/ 2147483647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7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8" name="Picture 19"/>
          <p:cNvPicPr>
            <a:picLocks noChangeAspect="1"/>
          </p:cNvPicPr>
          <p:nvPr userDrawn="1"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109"/>
          <p:cNvGrpSpPr/>
          <p:nvPr userDrawn="1"/>
        </p:nvGrpSpPr>
        <p:grpSpPr>
          <a:xfrm>
            <a:off x="72649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0" name="Freeform 45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46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47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48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4" name="Freeform 9"/>
          <p:cNvSpPr>
            <a:spLocks noEditPoints="1"/>
          </p:cNvSpPr>
          <p:nvPr userDrawn="1"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35" name="Freeform 33"/>
          <p:cNvSpPr>
            <a:spLocks noEditPoints="1"/>
          </p:cNvSpPr>
          <p:nvPr userDrawn="1"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pic>
        <p:nvPicPr>
          <p:cNvPr id="37" name="Picture 1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42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E74BE44D-62C8-4D31-8A38-EDE51C292AD0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Rectangle 45"/>
          <p:cNvSpPr>
            <a:spLocks noChangeArrowheads="1"/>
          </p:cNvSpPr>
          <p:nvPr userDrawn="1"/>
        </p:nvSpPr>
        <p:spPr bwMode="auto">
          <a:xfrm>
            <a:off x="2159000" y="6534150"/>
            <a:ext cx="9744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4370294" cy="480908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970930" y="1345165"/>
            <a:ext cx="4370832" cy="48097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4"/>
          <p:cNvPicPr>
            <a:picLocks noChangeAspect="1" noChangeArrowheads="1"/>
          </p:cNvPicPr>
          <p:nvPr/>
        </p:nvPicPr>
        <p:blipFill>
          <a:blip r:embed="rId2"/>
          <a:srcRect l="20000" r="20000"/>
          <a:stretch>
            <a:fillRect/>
          </a:stretch>
        </p:blipFill>
        <p:spPr bwMode="auto">
          <a:xfrm>
            <a:off x="2449513" y="2400300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25"/>
          <p:cNvPicPr>
            <a:picLocks noChangeAspect="1" noChangeArrowheads="1"/>
          </p:cNvPicPr>
          <p:nvPr/>
        </p:nvPicPr>
        <p:blipFill>
          <a:blip r:embed="rId3"/>
          <a:srcRect l="20000" r="20000"/>
          <a:stretch>
            <a:fillRect/>
          </a:stretch>
        </p:blipFill>
        <p:spPr bwMode="auto">
          <a:xfrm>
            <a:off x="4916488" y="2400300"/>
            <a:ext cx="2341562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28"/>
          <p:cNvPicPr>
            <a:picLocks noChangeAspect="1" noChangeArrowheads="1"/>
          </p:cNvPicPr>
          <p:nvPr/>
        </p:nvPicPr>
        <p:blipFill>
          <a:blip r:embed="rId4"/>
          <a:srcRect l="20000" r="20000"/>
          <a:stretch>
            <a:fillRect/>
          </a:stretch>
        </p:blipFill>
        <p:spPr bwMode="auto">
          <a:xfrm>
            <a:off x="7372350" y="2400300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23"/>
          <p:cNvPicPr>
            <a:picLocks noChangeAspect="1" noChangeArrowheads="1"/>
          </p:cNvPicPr>
          <p:nvPr/>
        </p:nvPicPr>
        <p:blipFill>
          <a:blip r:embed="rId5"/>
          <a:srcRect l="27901" r="27901"/>
          <a:stretch>
            <a:fillRect/>
          </a:stretch>
        </p:blipFill>
        <p:spPr bwMode="auto">
          <a:xfrm>
            <a:off x="-19050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18"/>
          <p:cNvPicPr>
            <a:picLocks noChangeAspect="1" noChangeArrowheads="1"/>
          </p:cNvPicPr>
          <p:nvPr/>
        </p:nvPicPr>
        <p:blipFill>
          <a:blip r:embed="rId6"/>
          <a:srcRect l="27380" r="27380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Placeholder 19"/>
          <p:cNvPicPr>
            <a:picLocks noChangeAspect="1" noChangeArrowheads="1"/>
          </p:cNvPicPr>
          <p:nvPr/>
        </p:nvPicPr>
        <p:blipFill>
          <a:blip r:embed="rId7"/>
          <a:srcRect l="15115" r="15115"/>
          <a:stretch>
            <a:fillRect/>
          </a:stretch>
        </p:blipFill>
        <p:spPr bwMode="auto">
          <a:xfrm>
            <a:off x="4916488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Placeholder 20"/>
          <p:cNvPicPr>
            <a:picLocks noChangeAspect="1" noChangeArrowheads="1"/>
          </p:cNvPicPr>
          <p:nvPr/>
        </p:nvPicPr>
        <p:blipFill>
          <a:blip r:embed="rId8"/>
          <a:srcRect l="22501" r="22501"/>
          <a:stretch>
            <a:fillRect/>
          </a:stretch>
        </p:blipFill>
        <p:spPr bwMode="auto">
          <a:xfrm>
            <a:off x="7372350" y="0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21"/>
          <p:cNvPicPr>
            <a:picLocks noChangeAspect="1" noChangeArrowheads="1"/>
          </p:cNvPicPr>
          <p:nvPr/>
        </p:nvPicPr>
        <p:blipFill>
          <a:blip r:embed="rId9"/>
          <a:srcRect l="20000" r="20000"/>
          <a:stretch>
            <a:fillRect/>
          </a:stretch>
        </p:blipFill>
        <p:spPr bwMode="auto">
          <a:xfrm>
            <a:off x="9852025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27"/>
          <p:cNvPicPr>
            <a:picLocks noChangeAspect="1" noChangeArrowheads="1"/>
          </p:cNvPicPr>
          <p:nvPr/>
        </p:nvPicPr>
        <p:blipFill>
          <a:blip r:embed="rId10"/>
          <a:srcRect l="16763" r="16763"/>
          <a:stretch>
            <a:fillRect/>
          </a:stretch>
        </p:blipFill>
        <p:spPr bwMode="auto">
          <a:xfrm>
            <a:off x="-19050" y="2400300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31"/>
          <p:cNvPicPr>
            <a:picLocks noChangeAspect="1" noChangeArrowheads="1"/>
          </p:cNvPicPr>
          <p:nvPr/>
        </p:nvPicPr>
        <p:blipFill>
          <a:blip r:embed="rId11"/>
          <a:srcRect l="14999" r="14999"/>
          <a:stretch>
            <a:fillRect/>
          </a:stretch>
        </p:blipFill>
        <p:spPr bwMode="auto">
          <a:xfrm>
            <a:off x="9852025" y="2400300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5029200"/>
            <a:ext cx="12192000" cy="1300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1981200" y="5029200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91429" tIns="45715" rIns="91429" bIns="4571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44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33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585450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2100424" y="5381625"/>
            <a:ext cx="7752020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763250" y="6057900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352800" y="2928938"/>
            <a:ext cx="8839200" cy="790575"/>
          </a:xfrm>
          <a:prstGeom prst="rect">
            <a:avLst/>
          </a:prstGeom>
          <a:solidFill>
            <a:srgbClr val="0067AC"/>
          </a:soli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/>
          </a:extLst>
        </p:spPr>
        <p:txBody>
          <a:bodyPr lIns="91429" tIns="45715" rIns="91429" bIns="45715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0" y="3052763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3577196" y="2984988"/>
            <a:ext cx="839040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9" name="図プレースホルダー 4"/>
          <p:cNvSpPr>
            <a:spLocks noGrp="1"/>
          </p:cNvSpPr>
          <p:nvPr>
            <p:ph type="pic" sz="quarter" idx="40"/>
          </p:nvPr>
        </p:nvSpPr>
        <p:spPr>
          <a:xfrm>
            <a:off x="2460104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0" name="図プレースホルダー 4"/>
          <p:cNvSpPr>
            <a:spLocks noGrp="1"/>
          </p:cNvSpPr>
          <p:nvPr>
            <p:ph type="pic" sz="quarter" idx="41"/>
          </p:nvPr>
        </p:nvSpPr>
        <p:spPr>
          <a:xfrm>
            <a:off x="4920208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1" name="図プレースホルダー 4"/>
          <p:cNvSpPr>
            <a:spLocks noGrp="1"/>
          </p:cNvSpPr>
          <p:nvPr>
            <p:ph type="pic" sz="quarter" idx="42"/>
          </p:nvPr>
        </p:nvSpPr>
        <p:spPr>
          <a:xfrm>
            <a:off x="7380312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2" name="図プレースホルダー 4"/>
          <p:cNvSpPr>
            <a:spLocks noGrp="1"/>
          </p:cNvSpPr>
          <p:nvPr>
            <p:ph type="pic" sz="quarter" idx="43"/>
          </p:nvPr>
        </p:nvSpPr>
        <p:spPr>
          <a:xfrm>
            <a:off x="9840416" y="0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3" name="図プレースホルダー 4"/>
          <p:cNvSpPr>
            <a:spLocks noGrp="1"/>
          </p:cNvSpPr>
          <p:nvPr>
            <p:ph type="pic" sz="quarter" idx="44"/>
          </p:nvPr>
        </p:nvSpPr>
        <p:spPr>
          <a:xfrm>
            <a:off x="0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4" name="図プレースホルダー 4"/>
          <p:cNvSpPr>
            <a:spLocks noGrp="1"/>
          </p:cNvSpPr>
          <p:nvPr>
            <p:ph type="pic" sz="quarter" idx="45"/>
          </p:nvPr>
        </p:nvSpPr>
        <p:spPr>
          <a:xfrm>
            <a:off x="2460104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5" name="図プレースホルダー 4"/>
          <p:cNvSpPr>
            <a:spLocks noGrp="1"/>
          </p:cNvSpPr>
          <p:nvPr>
            <p:ph type="pic" sz="quarter" idx="46"/>
          </p:nvPr>
        </p:nvSpPr>
        <p:spPr>
          <a:xfrm>
            <a:off x="4920208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6" name="図プレースホルダー 4"/>
          <p:cNvSpPr>
            <a:spLocks noGrp="1"/>
          </p:cNvSpPr>
          <p:nvPr>
            <p:ph type="pic" sz="quarter" idx="47"/>
          </p:nvPr>
        </p:nvSpPr>
        <p:spPr>
          <a:xfrm>
            <a:off x="7380312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7" name="図プレースホルダー 4"/>
          <p:cNvSpPr>
            <a:spLocks noGrp="1"/>
          </p:cNvSpPr>
          <p:nvPr>
            <p:ph type="pic" sz="quarter" idx="48"/>
          </p:nvPr>
        </p:nvSpPr>
        <p:spPr>
          <a:xfrm>
            <a:off x="9840416" y="4620597"/>
            <a:ext cx="235180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823383" y="3795707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4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5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065F2B14-9886-4391-B68A-D67CFEFCC55B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5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48A5BB25-6291-4F55-A77E-96A2C89EB3DB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7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8" name="Straight Connector 15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6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hape 110"/>
          <p:cNvSpPr>
            <a:spLocks noChangeArrowheads="1"/>
          </p:cNvSpPr>
          <p:nvPr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Shape 118"/>
          <p:cNvSpPr>
            <a:spLocks noChangeArrowheads="1"/>
          </p:cNvSpPr>
          <p:nvPr/>
        </p:nvSpPr>
        <p:spPr bwMode="auto">
          <a:xfrm>
            <a:off x="1382713" y="6165850"/>
            <a:ext cx="692150" cy="692150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Shape 119"/>
          <p:cNvSpPr>
            <a:spLocks noChangeArrowheads="1"/>
          </p:cNvSpPr>
          <p:nvPr/>
        </p:nvSpPr>
        <p:spPr bwMode="auto">
          <a:xfrm>
            <a:off x="0" y="5475288"/>
            <a:ext cx="690563" cy="6905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Shape 120"/>
          <p:cNvSpPr>
            <a:spLocks noChangeArrowheads="1"/>
          </p:cNvSpPr>
          <p:nvPr/>
        </p:nvSpPr>
        <p:spPr bwMode="auto">
          <a:xfrm>
            <a:off x="11499850" y="5529263"/>
            <a:ext cx="692150" cy="690562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Shape 121"/>
          <p:cNvSpPr>
            <a:spLocks noChangeArrowheads="1"/>
          </p:cNvSpPr>
          <p:nvPr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8" name="Shape 122"/>
          <p:cNvGrpSpPr>
            <a:grpSpLocks/>
          </p:cNvGrpSpPr>
          <p:nvPr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19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2147483647 h 902"/>
                <a:gd name="T4" fmla="*/ 0 w 4092"/>
                <a:gd name="T5" fmla="*/ 2147483647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2147483647 h 1195"/>
                <a:gd name="T2" fmla="*/ 0 w 4092"/>
                <a:gd name="T3" fmla="*/ 2147483647 h 1195"/>
                <a:gd name="T4" fmla="*/ 0 w 4092"/>
                <a:gd name="T5" fmla="*/ 2147483647 h 1195"/>
                <a:gd name="T6" fmla="*/ 2147483647 w 4092"/>
                <a:gd name="T7" fmla="*/ 2147483647 h 1195"/>
                <a:gd name="T8" fmla="*/ 2147483647 w 4092"/>
                <a:gd name="T9" fmla="*/ 2147483647 h 1195"/>
                <a:gd name="T10" fmla="*/ 2147483647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2147483647 h 1195"/>
                <a:gd name="T36" fmla="*/ 2147483647 w 4092"/>
                <a:gd name="T37" fmla="*/ 2147483647 h 1195"/>
                <a:gd name="T38" fmla="*/ 0 w 4092"/>
                <a:gd name="T39" fmla="*/ 2147483647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147483647 h 12301"/>
                <a:gd name="T34" fmla="*/ 2147483647 w 10278"/>
                <a:gd name="T35" fmla="*/ 2147483647 h 12301"/>
                <a:gd name="T36" fmla="*/ 2147483647 w 10278"/>
                <a:gd name="T37" fmla="*/ 2147483647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2147483647 w 10278"/>
                <a:gd name="T49" fmla="*/ 2147483647 h 12301"/>
                <a:gd name="T50" fmla="*/ 0 w 10278"/>
                <a:gd name="T51" fmla="*/ 2147483647 h 12301"/>
                <a:gd name="T52" fmla="*/ 2147483647 w 10278"/>
                <a:gd name="T53" fmla="*/ 2147483647 h 12301"/>
                <a:gd name="T54" fmla="*/ 2147483647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2147483647 w 3606"/>
                <a:gd name="T1" fmla="*/ 2147483647 h 780"/>
                <a:gd name="T2" fmla="*/ 2147483647 w 3606"/>
                <a:gd name="T3" fmla="*/ 2147483647 h 780"/>
                <a:gd name="T4" fmla="*/ 2147483647 w 3606"/>
                <a:gd name="T5" fmla="*/ 2147483647 h 780"/>
                <a:gd name="T6" fmla="*/ 2147483647 w 3606"/>
                <a:gd name="T7" fmla="*/ 2147483647 h 780"/>
                <a:gd name="T8" fmla="*/ 2147483647 w 3606"/>
                <a:gd name="T9" fmla="*/ 2147483647 h 780"/>
                <a:gd name="T10" fmla="*/ 2147483647 w 3606"/>
                <a:gd name="T11" fmla="*/ 0 h 780"/>
                <a:gd name="T12" fmla="*/ 2147483647 w 3606"/>
                <a:gd name="T13" fmla="*/ 2147483647 h 780"/>
                <a:gd name="T14" fmla="*/ 2147483647 w 3606"/>
                <a:gd name="T15" fmla="*/ 2147483647 h 780"/>
                <a:gd name="T16" fmla="*/ 2147483647 w 3606"/>
                <a:gd name="T17" fmla="*/ 2147483647 h 780"/>
                <a:gd name="T18" fmla="*/ 2147483647 w 3606"/>
                <a:gd name="T19" fmla="*/ 2147483647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7" name="Picture 19"/>
          <p:cNvPicPr>
            <a:picLocks noChangeAspect="1" noChangeArrowheads="1"/>
          </p:cNvPicPr>
          <p:nvPr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109"/>
          <p:cNvGrpSpPr/>
          <p:nvPr/>
        </p:nvGrpSpPr>
        <p:grpSpPr>
          <a:xfrm>
            <a:off x="72649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29" name="Freeform 45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46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47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48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3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34" name="Freeform 42"/>
          <p:cNvSpPr>
            <a:spLocks noEditPoints="1"/>
          </p:cNvSpPr>
          <p:nvPr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2159000" y="6534150"/>
            <a:ext cx="9744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4350113C-F83E-4B3A-B4EA-F6AC49EA6017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7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8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865DB845-D646-4C4D-A563-F34FC6069680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2 column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8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9" name="Straight Connector 15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16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hape 110"/>
          <p:cNvSpPr>
            <a:spLocks noChangeArrowheads="1"/>
          </p:cNvSpPr>
          <p:nvPr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Shape 118"/>
          <p:cNvSpPr>
            <a:spLocks noChangeArrowheads="1"/>
          </p:cNvSpPr>
          <p:nvPr/>
        </p:nvSpPr>
        <p:spPr bwMode="auto">
          <a:xfrm>
            <a:off x="1382713" y="6165850"/>
            <a:ext cx="692150" cy="692150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Shape 119"/>
          <p:cNvSpPr>
            <a:spLocks noChangeArrowheads="1"/>
          </p:cNvSpPr>
          <p:nvPr/>
        </p:nvSpPr>
        <p:spPr bwMode="auto">
          <a:xfrm>
            <a:off x="0" y="5475288"/>
            <a:ext cx="690563" cy="6905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Shape 120"/>
          <p:cNvSpPr>
            <a:spLocks noChangeArrowheads="1"/>
          </p:cNvSpPr>
          <p:nvPr/>
        </p:nvSpPr>
        <p:spPr bwMode="auto">
          <a:xfrm>
            <a:off x="11499850" y="5529263"/>
            <a:ext cx="692150" cy="690562"/>
          </a:xfrm>
          <a:prstGeom prst="rect">
            <a:avLst/>
          </a:prstGeom>
          <a:solidFill>
            <a:srgbClr val="AECDE6"/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Shape 121"/>
          <p:cNvSpPr>
            <a:spLocks noChangeArrowheads="1"/>
          </p:cNvSpPr>
          <p:nvPr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>
            <a:lvl1pPr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32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3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en-US" altLang="en-US" sz="1900">
              <a:solidFill>
                <a:srgbClr val="000000"/>
              </a:solidFill>
              <a:latin typeface="Candara" panose="020E0502030303020204" pitchFamily="34" charset="0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9" name="Shape 122"/>
          <p:cNvGrpSpPr>
            <a:grpSpLocks/>
          </p:cNvGrpSpPr>
          <p:nvPr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20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2147483647 h 902"/>
                <a:gd name="T4" fmla="*/ 0 w 4092"/>
                <a:gd name="T5" fmla="*/ 2147483647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2147483647 h 1195"/>
                <a:gd name="T2" fmla="*/ 0 w 4092"/>
                <a:gd name="T3" fmla="*/ 2147483647 h 1195"/>
                <a:gd name="T4" fmla="*/ 0 w 4092"/>
                <a:gd name="T5" fmla="*/ 2147483647 h 1195"/>
                <a:gd name="T6" fmla="*/ 2147483647 w 4092"/>
                <a:gd name="T7" fmla="*/ 2147483647 h 1195"/>
                <a:gd name="T8" fmla="*/ 2147483647 w 4092"/>
                <a:gd name="T9" fmla="*/ 2147483647 h 1195"/>
                <a:gd name="T10" fmla="*/ 2147483647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2147483647 h 1195"/>
                <a:gd name="T36" fmla="*/ 2147483647 w 4092"/>
                <a:gd name="T37" fmla="*/ 2147483647 h 1195"/>
                <a:gd name="T38" fmla="*/ 0 w 4092"/>
                <a:gd name="T39" fmla="*/ 2147483647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147483647 h 12301"/>
                <a:gd name="T34" fmla="*/ 2147483647 w 10278"/>
                <a:gd name="T35" fmla="*/ 2147483647 h 12301"/>
                <a:gd name="T36" fmla="*/ 2147483647 w 10278"/>
                <a:gd name="T37" fmla="*/ 2147483647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2147483647 w 10278"/>
                <a:gd name="T49" fmla="*/ 2147483647 h 12301"/>
                <a:gd name="T50" fmla="*/ 0 w 10278"/>
                <a:gd name="T51" fmla="*/ 2147483647 h 12301"/>
                <a:gd name="T52" fmla="*/ 2147483647 w 10278"/>
                <a:gd name="T53" fmla="*/ 2147483647 h 12301"/>
                <a:gd name="T54" fmla="*/ 2147483647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2147483647 w 3606"/>
                <a:gd name="T1" fmla="*/ 2147483647 h 780"/>
                <a:gd name="T2" fmla="*/ 2147483647 w 3606"/>
                <a:gd name="T3" fmla="*/ 2147483647 h 780"/>
                <a:gd name="T4" fmla="*/ 2147483647 w 3606"/>
                <a:gd name="T5" fmla="*/ 2147483647 h 780"/>
                <a:gd name="T6" fmla="*/ 2147483647 w 3606"/>
                <a:gd name="T7" fmla="*/ 2147483647 h 780"/>
                <a:gd name="T8" fmla="*/ 2147483647 w 3606"/>
                <a:gd name="T9" fmla="*/ 2147483647 h 780"/>
                <a:gd name="T10" fmla="*/ 2147483647 w 3606"/>
                <a:gd name="T11" fmla="*/ 0 h 780"/>
                <a:gd name="T12" fmla="*/ 2147483647 w 3606"/>
                <a:gd name="T13" fmla="*/ 2147483647 h 780"/>
                <a:gd name="T14" fmla="*/ 2147483647 w 3606"/>
                <a:gd name="T15" fmla="*/ 2147483647 h 780"/>
                <a:gd name="T16" fmla="*/ 2147483647 w 3606"/>
                <a:gd name="T17" fmla="*/ 2147483647 h 780"/>
                <a:gd name="T18" fmla="*/ 2147483647 w 3606"/>
                <a:gd name="T19" fmla="*/ 2147483647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7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8" name="Picture 19"/>
          <p:cNvPicPr>
            <a:picLocks noChangeAspect="1" noChangeArrowheads="1"/>
          </p:cNvPicPr>
          <p:nvPr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109"/>
          <p:cNvGrpSpPr/>
          <p:nvPr/>
        </p:nvGrpSpPr>
        <p:grpSpPr>
          <a:xfrm>
            <a:off x="72649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0" name="Freeform 45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46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47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48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4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35" name="Freeform 33"/>
          <p:cNvSpPr>
            <a:spLocks noEditPoints="1"/>
          </p:cNvSpPr>
          <p:nvPr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 w="9525">
            <a:noFill/>
            <a:round/>
            <a:headEnd/>
            <a:tailEnd/>
          </a:ln>
        </p:spPr>
        <p:txBody>
          <a:bodyPr lIns="60462" tIns="30231" rIns="60462" bIns="30231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42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E0D13F71-B4D6-4094-AD79-DAF264AEE066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Rectangle 45"/>
          <p:cNvSpPr>
            <a:spLocks noChangeArrowheads="1"/>
          </p:cNvSpPr>
          <p:nvPr/>
        </p:nvSpPr>
        <p:spPr bwMode="auto">
          <a:xfrm>
            <a:off x="2159000" y="6534150"/>
            <a:ext cx="9744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4370294" cy="480908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970930" y="1345165"/>
            <a:ext cx="4370832" cy="48097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60939" tIns="30469" rIns="60939" bIns="30469" anchor="ctr"/>
          <a:lstStyle>
            <a:lvl1pPr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kumimoji="1" lang="ja-JP" altLang="en-US" sz="2100">
              <a:solidFill>
                <a:srgbClr val="595959"/>
              </a:solidFill>
              <a:latin typeface="Roboto Light" charset="0"/>
              <a:ea typeface="HGP明朝E" panose="02020800000000000000" pitchFamily="18" charset="-128"/>
              <a:cs typeface="+mn-cs"/>
            </a:endParaRPr>
          </a:p>
        </p:txBody>
      </p:sp>
      <p:sp>
        <p:nvSpPr>
          <p:cNvPr id="6" name="フリーフォーム 9"/>
          <p:cNvSpPr>
            <a:spLocks/>
          </p:cNvSpPr>
          <p:nvPr/>
        </p:nvSpPr>
        <p:spPr bwMode="auto">
          <a:xfrm rot="5400000">
            <a:off x="-279400" y="279400"/>
            <a:ext cx="6858000" cy="6299200"/>
          </a:xfrm>
          <a:custGeom>
            <a:avLst/>
            <a:gdLst>
              <a:gd name="T0" fmla="*/ 0 w 10287001"/>
              <a:gd name="T1" fmla="*/ 163958 h 9448151"/>
              <a:gd name="T2" fmla="*/ 0 w 10287001"/>
              <a:gd name="T3" fmla="*/ 5292 h 9448151"/>
              <a:gd name="T4" fmla="*/ 86129 w 10287001"/>
              <a:gd name="T5" fmla="*/ 5292 h 9448151"/>
              <a:gd name="T6" fmla="*/ 89196 w 10287001"/>
              <a:gd name="T7" fmla="*/ 0 h 9448151"/>
              <a:gd name="T8" fmla="*/ 92263 w 10287001"/>
              <a:gd name="T9" fmla="*/ 5292 h 9448151"/>
              <a:gd name="T10" fmla="*/ 178393 w 10287001"/>
              <a:gd name="T11" fmla="*/ 5292 h 9448151"/>
              <a:gd name="T12" fmla="*/ 178393 w 10287001"/>
              <a:gd name="T13" fmla="*/ 163958 h 94481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lnTo>
                  <a:pt x="0" y="9448151"/>
                </a:lnTo>
                <a:close/>
              </a:path>
            </a:pathLst>
          </a:custGeom>
          <a:solidFill>
            <a:srgbClr val="0098BF"/>
          </a:solidFill>
          <a:ln w="25400" cap="flat" cmpd="sng">
            <a:noFill/>
            <a:prstDash val="solid"/>
            <a:round/>
            <a:headEnd/>
            <a:tailEnd/>
          </a:ln>
        </p:spPr>
        <p:txBody>
          <a:bodyPr lIns="60939" tIns="30469" rIns="60939" bIns="30469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7" name="正方形/長方形 8"/>
          <p:cNvSpPr>
            <a:spLocks noChangeArrowheads="1"/>
          </p:cNvSpPr>
          <p:nvPr/>
        </p:nvSpPr>
        <p:spPr bwMode="auto">
          <a:xfrm>
            <a:off x="6577013" y="788988"/>
            <a:ext cx="5321300" cy="2970212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lIns="60939" tIns="30469" rIns="60939" bIns="30469" anchor="ctr"/>
          <a:lstStyle>
            <a:lvl1pPr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kumimoji="1" lang="ja-JP" altLang="en-US" sz="2100">
              <a:solidFill>
                <a:srgbClr val="595959"/>
              </a:solidFill>
              <a:latin typeface="Roboto Light" charset="0"/>
              <a:ea typeface="HGP明朝E" panose="02020800000000000000" pitchFamily="18" charset="-128"/>
              <a:cs typeface="+mn-cs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76600" y="0"/>
            <a:ext cx="89154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337185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3371850 w 12192000"/>
              <a:gd name="connsiteY4" fmla="*/ 0 h 6858000"/>
              <a:gd name="connsiteX0" fmla="*/ 0 w 8820150"/>
              <a:gd name="connsiteY0" fmla="*/ 0 h 6877050"/>
              <a:gd name="connsiteX1" fmla="*/ 8820150 w 8820150"/>
              <a:gd name="connsiteY1" fmla="*/ 0 h 6877050"/>
              <a:gd name="connsiteX2" fmla="*/ 8820150 w 8820150"/>
              <a:gd name="connsiteY2" fmla="*/ 6858000 h 6877050"/>
              <a:gd name="connsiteX3" fmla="*/ 1562100 w 8820150"/>
              <a:gd name="connsiteY3" fmla="*/ 6877050 h 6877050"/>
              <a:gd name="connsiteX4" fmla="*/ 0 w 88201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150" h="6877050">
                <a:moveTo>
                  <a:pt x="0" y="0"/>
                </a:moveTo>
                <a:lnTo>
                  <a:pt x="8820150" y="0"/>
                </a:lnTo>
                <a:lnTo>
                  <a:pt x="8820150" y="6858000"/>
                </a:lnTo>
                <a:lnTo>
                  <a:pt x="1562100" y="687705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6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0" y="3911938"/>
            <a:ext cx="5383214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6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6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BCA85E82-FFFB-4BB9-880F-32DE4CE9C92D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3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5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02A28D74-E9D9-4561-91A7-8CBB17AD7AE3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0" y="1357313"/>
            <a:ext cx="11410950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theme" Target="../theme/theme4.xml"/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28" name="Rectangle 143"/>
          <p:cNvSpPr>
            <a:spLocks noChangeArrowheads="1"/>
          </p:cNvSpPr>
          <p:nvPr userDrawn="1"/>
        </p:nvSpPr>
        <p:spPr bwMode="auto">
          <a:xfrm rot="-54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1029" name="Rectangle 144"/>
          <p:cNvSpPr>
            <a:spLocks noChangeArrowheads="1"/>
          </p:cNvSpPr>
          <p:nvPr userDrawn="1"/>
        </p:nvSpPr>
        <p:spPr bwMode="auto">
          <a:xfrm rot="-54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1030" name="Straight Connector 19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031" name="Straight Connector 20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32" name="Picture 18"/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itle Placeholder 2"/>
          <p:cNvSpPr>
            <a:spLocks noGrp="1"/>
          </p:cNvSpPr>
          <p:nvPr>
            <p:ph type="title"/>
          </p:nvPr>
        </p:nvSpPr>
        <p:spPr bwMode="auto">
          <a:xfrm>
            <a:off x="457200" y="288925"/>
            <a:ext cx="1033303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3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65430281-DADA-462D-BC08-66BBABC523B1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26" r:id="rId1"/>
    <p:sldLayoutId id="2147487127" r:id="rId2"/>
    <p:sldLayoutId id="2147487128" r:id="rId3"/>
    <p:sldLayoutId id="2147487129" r:id="rId4"/>
    <p:sldLayoutId id="2147487130" r:id="rId5"/>
    <p:sldLayoutId id="2147487131" r:id="rId6"/>
    <p:sldLayoutId id="2147487132" r:id="rId7"/>
    <p:sldLayoutId id="2147487133" r:id="rId8"/>
    <p:sldLayoutId id="2147487134" r:id="rId9"/>
    <p:sldLayoutId id="2147487135" r:id="rId10"/>
    <p:sldLayoutId id="2147487136" r:id="rId11"/>
    <p:sldLayoutId id="2147487137" r:id="rId12"/>
    <p:sldLayoutId id="2147487138" r:id="rId13"/>
    <p:sldLayoutId id="2147487139" r:id="rId14"/>
    <p:sldLayoutId id="2147487140" r:id="rId15"/>
    <p:sldLayoutId id="2147487141" r:id="rId16"/>
    <p:sldLayoutId id="2147487142" r:id="rId17"/>
    <p:sldLayoutId id="2147487143" r:id="rId18"/>
    <p:sldLayoutId id="2147487144" r:id="rId19"/>
    <p:sldLayoutId id="2147487123" r:id="rId20"/>
    <p:sldLayoutId id="2147487145" r:id="rId21"/>
    <p:sldLayoutId id="2147487146" r:id="rId22"/>
    <p:sldLayoutId id="2147487147" r:id="rId23"/>
    <p:sldLayoutId id="2147487148" r:id="rId24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0067AC"/>
          </a:solidFill>
          <a:latin typeface="Univers 45 Light" pitchFamily="34" charset="0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67AC"/>
        </a:buClr>
        <a:buFont typeface="Wingdings" pitchFamily="2" charset="2"/>
        <a:buChar char="§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ＭＳ Ｐゴシック" charset="0"/>
        </a:defRPr>
      </a:lvl1pPr>
      <a:lvl2pPr marL="457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Arial" pitchFamily="34" charset="0"/>
        <a:buChar char="–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2pPr>
      <a:lvl3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Arial" pitchFamily="34" charset="0"/>
        <a:buChar char="•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3pPr>
      <a:lvl4pPr marL="914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Univers 45 Light"/>
        <a:buChar char="»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ndara"/>
              <a:ea typeface="宋体" charset="-122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1028" name="Rectangle 143"/>
          <p:cNvSpPr>
            <a:spLocks noChangeArrowheads="1"/>
          </p:cNvSpPr>
          <p:nvPr userDrawn="1"/>
        </p:nvSpPr>
        <p:spPr bwMode="auto">
          <a:xfrm rot="-54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500" dirty="0">
              <a:solidFill>
                <a:srgbClr val="FFFFFF"/>
              </a:solidFill>
              <a:latin typeface="Calibri Light" panose="020F0302020204030204" pitchFamily="34" charset="0"/>
              <a:ea typeface="+mn-ea"/>
            </a:endParaRPr>
          </a:p>
        </p:txBody>
      </p:sp>
      <p:sp>
        <p:nvSpPr>
          <p:cNvPr id="1029" name="Rectangle 144"/>
          <p:cNvSpPr>
            <a:spLocks noChangeArrowheads="1"/>
          </p:cNvSpPr>
          <p:nvPr userDrawn="1"/>
        </p:nvSpPr>
        <p:spPr bwMode="auto">
          <a:xfrm rot="-54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dirty="0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cxnSp>
        <p:nvCxnSpPr>
          <p:cNvPr id="26630" name="Straight Connector 19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26631" name="Straight Connector 20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26632" name="Picture 18"/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itle Placeholder 2"/>
          <p:cNvSpPr>
            <a:spLocks noGrp="1"/>
          </p:cNvSpPr>
          <p:nvPr>
            <p:ph type="title"/>
          </p:nvPr>
        </p:nvSpPr>
        <p:spPr bwMode="auto">
          <a:xfrm>
            <a:off x="457200" y="288925"/>
            <a:ext cx="1033303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10" name="Rectangle 13"/>
          <p:cNvSpPr>
            <a:spLocks noChangeArrowheads="1"/>
          </p:cNvSpPr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BB5AE5CD-4E92-403F-84FB-D3A2CB0134BA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49" r:id="rId1"/>
    <p:sldLayoutId id="2147487150" r:id="rId2"/>
    <p:sldLayoutId id="2147487151" r:id="rId3"/>
    <p:sldLayoutId id="2147487152" r:id="rId4"/>
    <p:sldLayoutId id="2147487153" r:id="rId5"/>
    <p:sldLayoutId id="2147487154" r:id="rId6"/>
    <p:sldLayoutId id="2147487155" r:id="rId7"/>
    <p:sldLayoutId id="2147487156" r:id="rId8"/>
    <p:sldLayoutId id="2147487157" r:id="rId9"/>
    <p:sldLayoutId id="2147487158" r:id="rId10"/>
    <p:sldLayoutId id="2147487159" r:id="rId11"/>
    <p:sldLayoutId id="2147487160" r:id="rId12"/>
    <p:sldLayoutId id="2147487161" r:id="rId13"/>
    <p:sldLayoutId id="2147487162" r:id="rId14"/>
    <p:sldLayoutId id="2147487163" r:id="rId15"/>
    <p:sldLayoutId id="2147487164" r:id="rId16"/>
    <p:sldLayoutId id="2147487165" r:id="rId17"/>
    <p:sldLayoutId id="2147487166" r:id="rId18"/>
    <p:sldLayoutId id="2147487167" r:id="rId19"/>
    <p:sldLayoutId id="2147487124" r:id="rId20"/>
    <p:sldLayoutId id="2147487168" r:id="rId21"/>
    <p:sldLayoutId id="2147487169" r:id="rId22"/>
    <p:sldLayoutId id="2147487170" r:id="rId23"/>
    <p:sldLayoutId id="2147487171" r:id="rId24"/>
    <p:sldLayoutId id="2147487173" r:id="rId25"/>
    <p:sldLayoutId id="2147487174" r:id="rId26"/>
    <p:sldLayoutId id="2147487175" r:id="rId27"/>
    <p:sldLayoutId id="2147487176" r:id="rId28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0067AC"/>
          </a:solidFill>
          <a:latin typeface="Univers 45 Light" pitchFamily="34" charset="0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67AC"/>
        </a:buClr>
        <a:buFont typeface="Wingdings" pitchFamily="2" charset="2"/>
        <a:buChar char="§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ＭＳ Ｐゴシック" charset="0"/>
        </a:defRPr>
      </a:lvl1pPr>
      <a:lvl2pPr marL="457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Arial" pitchFamily="34" charset="0"/>
        <a:buChar char="–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2pPr>
      <a:lvl3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Arial" pitchFamily="34" charset="0"/>
        <a:buChar char="•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3pPr>
      <a:lvl4pPr marL="914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Univers 45 Light"/>
        <a:buChar char="»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AA91BA2A-FE2F-459F-BB82-F24C65D66C94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4397CECE-530F-4730-A443-4FB02227F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77" r:id="rId1"/>
    <p:sldLayoutId id="2147487178" r:id="rId2"/>
    <p:sldLayoutId id="2147487179" r:id="rId3"/>
    <p:sldLayoutId id="2147487180" r:id="rId4"/>
    <p:sldLayoutId id="2147487181" r:id="rId5"/>
    <p:sldLayoutId id="2147487182" r:id="rId6"/>
    <p:sldLayoutId id="2147487183" r:id="rId7"/>
    <p:sldLayoutId id="2147487184" r:id="rId8"/>
    <p:sldLayoutId id="2147487185" r:id="rId9"/>
    <p:sldLayoutId id="2147487186" r:id="rId10"/>
    <p:sldLayoutId id="2147487187" r:id="rId11"/>
    <p:sldLayoutId id="2147487188" r:id="rId12"/>
    <p:sldLayoutId id="2147487189" r:id="rId13"/>
    <p:sldLayoutId id="2147487190" r:id="rId14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000">
                <a:solidFill>
                  <a:srgbClr val="A6A6A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Copyright © 2016 Your Company All Rights Reserved.</a:t>
            </a:r>
          </a:p>
        </p:txBody>
      </p:sp>
      <p:sp>
        <p:nvSpPr>
          <p:cNvPr id="4100" name="Rectangle 143"/>
          <p:cNvSpPr>
            <a:spLocks noChangeArrowheads="1"/>
          </p:cNvSpPr>
          <p:nvPr/>
        </p:nvSpPr>
        <p:spPr bwMode="auto">
          <a:xfrm rot="-54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4101" name="Rectangle 144"/>
          <p:cNvSpPr>
            <a:spLocks noChangeArrowheads="1"/>
          </p:cNvSpPr>
          <p:nvPr/>
        </p:nvSpPr>
        <p:spPr bwMode="auto">
          <a:xfrm rot="-54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643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72710" name="Straight Connector 19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72711" name="Straight Connector 20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72712" name="Picture 18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3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8925"/>
            <a:ext cx="1033303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9642" name="Rectangle 13"/>
          <p:cNvSpPr>
            <a:spLocks noChangeArrowheads="1"/>
          </p:cNvSpPr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0" hangingPunct="0">
              <a:spcBef>
                <a:spcPct val="40000"/>
              </a:spcBef>
              <a:defRPr/>
            </a:pPr>
            <a:fld id="{55754756-691E-4228-A293-7DBB659B70AD}" type="slidenum">
              <a:rPr lang="en-GB" sz="90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 eaLnBrk="0" hangingPunct="0">
                <a:spcBef>
                  <a:spcPct val="40000"/>
                </a:spcBef>
                <a:defRPr/>
              </a:pPr>
              <a:t>‹#›</a:t>
            </a:fld>
            <a:endParaRPr lang="en-GB" sz="90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91" r:id="rId1"/>
    <p:sldLayoutId id="2147487192" r:id="rId2"/>
    <p:sldLayoutId id="2147487193" r:id="rId3"/>
    <p:sldLayoutId id="2147487194" r:id="rId4"/>
    <p:sldLayoutId id="2147487195" r:id="rId5"/>
    <p:sldLayoutId id="2147487196" r:id="rId6"/>
    <p:sldLayoutId id="2147487197" r:id="rId7"/>
    <p:sldLayoutId id="2147487198" r:id="rId8"/>
    <p:sldLayoutId id="2147487199" r:id="rId9"/>
    <p:sldLayoutId id="2147487200" r:id="rId10"/>
    <p:sldLayoutId id="2147487201" r:id="rId11"/>
    <p:sldLayoutId id="2147487202" r:id="rId12"/>
    <p:sldLayoutId id="2147487203" r:id="rId13"/>
    <p:sldLayoutId id="2147487204" r:id="rId14"/>
    <p:sldLayoutId id="2147487205" r:id="rId15"/>
    <p:sldLayoutId id="2147487206" r:id="rId16"/>
    <p:sldLayoutId id="2147487207" r:id="rId17"/>
    <p:sldLayoutId id="2147487208" r:id="rId18"/>
    <p:sldLayoutId id="2147487209" r:id="rId19"/>
    <p:sldLayoutId id="2147487210" r:id="rId20"/>
    <p:sldLayoutId id="2147487211" r:id="rId21"/>
    <p:sldLayoutId id="2147487212" r:id="rId22"/>
    <p:sldLayoutId id="2147487213" r:id="rId23"/>
    <p:sldLayoutId id="2147487214" r:id="rId24"/>
    <p:sldLayoutId id="2147487215" r:id="rId25"/>
    <p:sldLayoutId id="2147487216" r:id="rId26"/>
    <p:sldLayoutId id="2147487217" r:id="rId27"/>
    <p:sldLayoutId id="2147487218" r:id="rId28"/>
    <p:sldLayoutId id="2147487219" r:id="rId29"/>
    <p:sldLayoutId id="2147487220" r:id="rId30"/>
    <p:sldLayoutId id="2147487221" r:id="rId31"/>
    <p:sldLayoutId id="2147487222" r:id="rId32"/>
    <p:sldLayoutId id="2147487223" r:id="rId33"/>
    <p:sldLayoutId id="2147487224" r:id="rId34"/>
    <p:sldLayoutId id="2147487225" r:id="rId35"/>
    <p:sldLayoutId id="2147487226" r:id="rId36"/>
    <p:sldLayoutId id="2147487227" r:id="rId37"/>
    <p:sldLayoutId id="2147487228" r:id="rId38"/>
    <p:sldLayoutId id="2147487229" r:id="rId39"/>
    <p:sldLayoutId id="2147487230" r:id="rId40"/>
    <p:sldLayoutId id="2147487125" r:id="rId41"/>
    <p:sldLayoutId id="2147487231" r:id="rId42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0067AC"/>
          </a:solidFill>
          <a:latin typeface="Univers 45 Light" pitchFamily="34" charset="0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  <a:ea typeface="MS PGothic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67AC"/>
        </a:buClr>
        <a:buFont typeface="Wingdings" pitchFamily="2" charset="2"/>
        <a:buChar char="§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ＭＳ Ｐゴシック" charset="0"/>
        </a:defRPr>
      </a:lvl1pPr>
      <a:lvl2pPr marL="457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Arial" pitchFamily="34" charset="0"/>
        <a:buChar char="–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2pPr>
      <a:lvl3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Arial" pitchFamily="34" charset="0"/>
        <a:buChar char="•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3pPr>
      <a:lvl4pPr marL="914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Univers 45 Light"/>
        <a:buChar char="»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lang="en-US" sz="1600" kern="1200" dirty="0">
          <a:solidFill>
            <a:schemeClr val="tx1"/>
          </a:solidFill>
          <a:latin typeface="Univers 45 Light" pitchFamily="34" charset="0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6C979-DD98-4D15-86B0-03EAB127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FB823-2120-4A40-8779-D7A5B411D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final video">
            <a:hlinkClick r:id="" action="ppaction://media"/>
            <a:extLst>
              <a:ext uri="{FF2B5EF4-FFF2-40B4-BE49-F238E27FC236}">
                <a16:creationId xmlns:a16="http://schemas.microsoft.com/office/drawing/2014/main" id="{8F3587C3-6E31-47AD-B71C-AD5A11CAE1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184935"/>
            <a:ext cx="11604660" cy="6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1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dirty="0">
                <a:solidFill>
                  <a:schemeClr val="accent1"/>
                </a:solidFill>
                <a:latin typeface="Univers 45 Light"/>
              </a:rPr>
              <a:t>  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nivers 45 Light"/>
              </a:rPr>
              <a:t>Case Study Of EHTC Failure of Unit-6 TDBFP</a:t>
            </a:r>
            <a:r>
              <a:rPr lang="en-US" dirty="0">
                <a:solidFill>
                  <a:schemeClr val="accent1"/>
                </a:solidFill>
                <a:latin typeface="Univers 45 Light"/>
              </a:rPr>
              <a:t> </a:t>
            </a: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508000" y="1412875"/>
            <a:ext cx="11176000" cy="50466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sz="2400">
                <a:ea typeface="ＭＳ Ｐゴシック" charset="0"/>
              </a:rPr>
              <a:t>    </a:t>
            </a:r>
            <a:endParaRPr lang="en-IN" altLang="en-US" sz="2000" dirty="0">
              <a:latin typeface="Univers 45 Ligh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5475" y="1276350"/>
            <a:ext cx="4148138" cy="500538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13th July 2021: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U#6 TDBFP-A:</a:t>
            </a: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22:30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hrs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– Hunting 20 to 30 rpm.</a:t>
            </a: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22:42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hrs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- Hunting normalized. </a:t>
            </a: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23:05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hrs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- Hunting started again. </a:t>
            </a: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23:10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hrs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– Unit Tripped on Drum Level (Severe Hunting). </a:t>
            </a:r>
          </a:p>
          <a:p>
            <a:pPr eaLnBrk="0" hangingPunct="0">
              <a:buFontTx/>
              <a:buChar char="•"/>
            </a:pPr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Observation: </a:t>
            </a:r>
          </a:p>
          <a:p>
            <a:pPr marL="403225" lvl="1" indent="-177800"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Sudden increase in EHTC O/P or balance voltage of plunger coil &amp; TD-A failed. </a:t>
            </a:r>
          </a:p>
          <a:p>
            <a:pPr marL="403225" lvl="1" indent="-177800"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Balance voltage of coil suddenly varied from -1.0V to 2.5 V.</a:t>
            </a:r>
          </a:p>
          <a:p>
            <a:pPr marL="403225" lvl="1" indent="-177800"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Lift oil pressure constant at 4.95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ksc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. </a:t>
            </a:r>
          </a:p>
        </p:txBody>
      </p:sp>
      <p:pic>
        <p:nvPicPr>
          <p:cNvPr id="5" name="Picture 4" descr="A computer screen showing a graph&#10;&#10;Description automatically generated">
            <a:extLst>
              <a:ext uri="{FF2B5EF4-FFF2-40B4-BE49-F238E27FC236}">
                <a16:creationId xmlns:a16="http://schemas.microsoft.com/office/drawing/2014/main" id="{917B2543-4684-9A3E-77BD-3BD1A0A4B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88" y="1276350"/>
            <a:ext cx="7097115" cy="50053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Univers 45 Light"/>
              </a:rPr>
              <a:t>Case Study Of EHTC Failure of Unit-6 TDBFP </a:t>
            </a: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508000" y="1412875"/>
            <a:ext cx="11176000" cy="50466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sz="2400">
                <a:ea typeface="ＭＳ Ｐゴシック" charset="0"/>
              </a:rPr>
              <a:t>    </a:t>
            </a:r>
            <a:endParaRPr lang="en-IN" altLang="en-US" sz="2000" dirty="0">
              <a:latin typeface="Univers 45 Ligh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700" y="1279525"/>
            <a:ext cx="3946525" cy="494665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Analysis &amp; Investigation:</a:t>
            </a:r>
          </a:p>
          <a:p>
            <a:pPr eaLnBrk="0" hangingPunct="0">
              <a:buFontTx/>
              <a:buChar char="•"/>
            </a:pPr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eaLnBrk="0" hangingPunct="0"/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13th July 2021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15:00 Hrs: </a:t>
            </a:r>
          </a:p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(few h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ours before tripping) </a:t>
            </a:r>
          </a:p>
          <a:p>
            <a:pPr eaLnBrk="0" hangingPunct="0"/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marL="512763" lvl="1" indent="-231775"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Normal Operation</a:t>
            </a:r>
          </a:p>
          <a:p>
            <a:pPr marL="512763" lvl="1" indent="-231775"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Sudden change in lift oil pressure</a:t>
            </a:r>
          </a:p>
          <a:p>
            <a:pPr marL="512763" lvl="1" indent="-231775"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Resulting change in balance voltage of the coil from -0.5 V to -1.5 V</a:t>
            </a:r>
          </a:p>
          <a:p>
            <a:pPr marL="512763" lvl="1" indent="-231775" eaLnBrk="0" hangingPunct="0"/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990825E6-D1DD-02AF-1C20-7EC51B358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5" y="1279525"/>
            <a:ext cx="7268589" cy="49466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215900" y="1412875"/>
            <a:ext cx="11468100" cy="50466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sz="2400">
                <a:ea typeface="ＭＳ Ｐゴシック" charset="0"/>
              </a:rPr>
              <a:t>    </a:t>
            </a:r>
            <a:endParaRPr lang="en-IN" altLang="en-US" sz="2000" dirty="0">
              <a:latin typeface="Univers 45 Light"/>
              <a:ea typeface="+mn-ea"/>
              <a:cs typeface="+mn-cs"/>
            </a:endParaRPr>
          </a:p>
        </p:txBody>
      </p:sp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7B92F834-FDFF-E368-B664-93397D11F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8" y="205484"/>
            <a:ext cx="11671443" cy="612428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>
          <a:xfrm>
            <a:off x="508000" y="230188"/>
            <a:ext cx="11176000" cy="665162"/>
          </a:xfrm>
        </p:spPr>
        <p:txBody>
          <a:bodyPr/>
          <a:lstStyle/>
          <a:p>
            <a:r>
              <a:rPr lang="en-IN">
                <a:latin typeface="Univers 45 Light"/>
              </a:rPr>
              <a:t>Implementation of new Transmitter</a:t>
            </a:r>
            <a:endParaRPr lang="en-US">
              <a:latin typeface="Univers 45 Light"/>
            </a:endParaRPr>
          </a:p>
        </p:txBody>
      </p:sp>
      <p:pic>
        <p:nvPicPr>
          <p:cNvPr id="137218" name="Content Placeholder 5" descr="IMG_20201029_09291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6175" y="1412875"/>
            <a:ext cx="8845550" cy="4568825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Modelling using ML</a:t>
            </a:r>
          </a:p>
        </p:txBody>
      </p:sp>
      <p:pic>
        <p:nvPicPr>
          <p:cNvPr id="1027" name="Picture 3" descr="C:\Users\009919\Downloads\image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0021" y="1412874"/>
            <a:ext cx="10129651" cy="478604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Straight Arrow Connector 105"/>
          <p:cNvCxnSpPr/>
          <p:nvPr/>
        </p:nvCxnSpPr>
        <p:spPr>
          <a:xfrm>
            <a:off x="6705600" y="5689600"/>
            <a:ext cx="9747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1244600" y="1397000"/>
            <a:ext cx="1193800" cy="482600"/>
          </a:xfrm>
          <a:prstGeom prst="roundRect">
            <a:avLst>
              <a:gd name="adj" fmla="val 4546"/>
            </a:avLst>
          </a:prstGeom>
          <a:solidFill>
            <a:schemeClr val="accent4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70000"/>
              </a:lnSpc>
              <a:defRPr/>
            </a:pPr>
            <a:r>
              <a:rPr lang="en-US" sz="1400" dirty="0">
                <a:solidFill>
                  <a:schemeClr val="tx1"/>
                </a:solidFill>
              </a:rPr>
              <a:t>Adaptive Preset value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41600" y="1498600"/>
            <a:ext cx="1016000" cy="381000"/>
          </a:xfrm>
          <a:prstGeom prst="roundRect">
            <a:avLst>
              <a:gd name="adj" fmla="val 4546"/>
            </a:avLst>
          </a:prstGeom>
          <a:solidFill>
            <a:schemeClr val="accent3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70000"/>
              </a:lnSpc>
              <a:defRPr/>
            </a:pPr>
            <a:r>
              <a:rPr lang="en-US" sz="1400" dirty="0">
                <a:solidFill>
                  <a:schemeClr val="tx1"/>
                </a:solidFill>
              </a:rPr>
              <a:t>Present value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78400" y="1498600"/>
            <a:ext cx="1016000" cy="381000"/>
          </a:xfrm>
          <a:prstGeom prst="roundRect">
            <a:avLst>
              <a:gd name="adj" fmla="val 4546"/>
            </a:avLst>
          </a:prstGeom>
          <a:solidFill>
            <a:schemeClr val="accent3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70000"/>
              </a:lnSpc>
              <a:defRPr/>
            </a:pPr>
            <a:r>
              <a:rPr lang="en-US" sz="1400" dirty="0">
                <a:solidFill>
                  <a:schemeClr val="tx1"/>
                </a:solidFill>
              </a:rPr>
              <a:t>Present value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54900" y="1498600"/>
            <a:ext cx="1016000" cy="381000"/>
          </a:xfrm>
          <a:prstGeom prst="roundRect">
            <a:avLst>
              <a:gd name="adj" fmla="val 4546"/>
            </a:avLst>
          </a:prstGeom>
          <a:solidFill>
            <a:schemeClr val="accent3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70000"/>
              </a:lnSpc>
              <a:defRPr/>
            </a:pPr>
            <a:r>
              <a:rPr lang="en-US" sz="1400" dirty="0">
                <a:solidFill>
                  <a:schemeClr val="tx1"/>
                </a:solidFill>
              </a:rPr>
              <a:t>Present value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009107" y="1766094"/>
            <a:ext cx="12954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5347494" y="1764506"/>
            <a:ext cx="1295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7885907" y="1764506"/>
            <a:ext cx="12954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28800" y="1063625"/>
            <a:ext cx="1422400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ea typeface="+mn-ea"/>
              </a:rPr>
              <a:t>LIFT OIL PR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40200" y="1089025"/>
            <a:ext cx="1422400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ea typeface="+mn-ea"/>
              </a:rPr>
              <a:t>EHC OIL PR.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00800" y="1108075"/>
            <a:ext cx="1727200" cy="306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ea typeface="+mn-ea"/>
              </a:rPr>
              <a:t>CONTROL OIL PR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27200" y="2260600"/>
            <a:ext cx="1320800" cy="381000"/>
          </a:xfrm>
          <a:prstGeom prst="roundRect">
            <a:avLst>
              <a:gd name="adj" fmla="val 4546"/>
            </a:avLst>
          </a:prstGeom>
          <a:solidFill>
            <a:schemeClr val="accent6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1400" dirty="0">
                <a:solidFill>
                  <a:schemeClr val="tx1"/>
                </a:solidFill>
              </a:rPr>
              <a:t>DEVIATION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1400" dirty="0">
                <a:solidFill>
                  <a:schemeClr val="tx1"/>
                </a:solidFill>
              </a:rPr>
              <a:t>HIGH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64000" y="2260600"/>
            <a:ext cx="1320800" cy="381000"/>
          </a:xfrm>
          <a:prstGeom prst="roundRect">
            <a:avLst>
              <a:gd name="adj" fmla="val 4546"/>
            </a:avLst>
          </a:prstGeom>
          <a:solidFill>
            <a:schemeClr val="accent6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1400" dirty="0">
                <a:solidFill>
                  <a:schemeClr val="tx1"/>
                </a:solidFill>
              </a:rPr>
              <a:t>DEVIATION HIGH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502400" y="2260600"/>
            <a:ext cx="1320800" cy="381000"/>
          </a:xfrm>
          <a:prstGeom prst="roundRect">
            <a:avLst>
              <a:gd name="adj" fmla="val 4546"/>
            </a:avLst>
          </a:prstGeom>
          <a:solidFill>
            <a:schemeClr val="accent6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1400" dirty="0">
                <a:solidFill>
                  <a:schemeClr val="tx1"/>
                </a:solidFill>
              </a:rPr>
              <a:t>DEVIATION HIGH</a:t>
            </a:r>
          </a:p>
        </p:txBody>
      </p:sp>
      <p:cxnSp>
        <p:nvCxnSpPr>
          <p:cNvPr id="31" name="Elbow Connector 30"/>
          <p:cNvCxnSpPr/>
          <p:nvPr/>
        </p:nvCxnSpPr>
        <p:spPr>
          <a:xfrm rot="16200000" flipH="1">
            <a:off x="1765300" y="1841500"/>
            <a:ext cx="381000" cy="4572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5400000">
            <a:off x="2781300" y="1841500"/>
            <a:ext cx="381000" cy="4572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16200000" flipH="1">
            <a:off x="4000500" y="1841500"/>
            <a:ext cx="381000" cy="4572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 rot="16200000" flipH="1">
            <a:off x="6438900" y="1841500"/>
            <a:ext cx="381000" cy="4572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5400000">
            <a:off x="5168900" y="1841500"/>
            <a:ext cx="381000" cy="4572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 rot="5400000">
            <a:off x="7607300" y="1841500"/>
            <a:ext cx="381000" cy="4572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117" name="Group 45"/>
          <p:cNvGrpSpPr>
            <a:grpSpLocks/>
          </p:cNvGrpSpPr>
          <p:nvPr/>
        </p:nvGrpSpPr>
        <p:grpSpPr bwMode="auto">
          <a:xfrm>
            <a:off x="8128000" y="2336800"/>
            <a:ext cx="2336800" cy="1676400"/>
            <a:chOff x="6553200" y="762000"/>
            <a:chExt cx="1752600" cy="1676400"/>
          </a:xfrm>
        </p:grpSpPr>
        <p:grpSp>
          <p:nvGrpSpPr>
            <p:cNvPr id="132157" name="Group 13"/>
            <p:cNvGrpSpPr>
              <a:grpSpLocks/>
            </p:cNvGrpSpPr>
            <p:nvPr/>
          </p:nvGrpSpPr>
          <p:grpSpPr bwMode="auto">
            <a:xfrm>
              <a:off x="6553200" y="1295400"/>
              <a:ext cx="1752600" cy="381000"/>
              <a:chOff x="1066800" y="1295400"/>
              <a:chExt cx="1752600" cy="38100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066800" y="1295400"/>
                <a:ext cx="762000" cy="381000"/>
              </a:xfrm>
              <a:prstGeom prst="roundRect">
                <a:avLst>
                  <a:gd name="adj" fmla="val 454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defRPr/>
                </a:pPr>
                <a:r>
                  <a:rPr lang="en-US" sz="1400" dirty="0">
                    <a:solidFill>
                      <a:schemeClr val="tx1"/>
                    </a:solidFill>
                  </a:rPr>
                  <a:t>Preset value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057400" y="1295400"/>
                <a:ext cx="762000" cy="381000"/>
              </a:xfrm>
              <a:prstGeom prst="roundRect">
                <a:avLst>
                  <a:gd name="adj" fmla="val 4546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defRPr/>
                </a:pPr>
                <a:r>
                  <a:rPr lang="en-US" sz="1400" dirty="0">
                    <a:solidFill>
                      <a:schemeClr val="tx1"/>
                    </a:solidFill>
                  </a:rPr>
                  <a:t>Present value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 rot="5400000">
              <a:off x="7657505" y="1485304"/>
              <a:ext cx="1295400" cy="119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858000" y="762000"/>
              <a:ext cx="1066800" cy="4619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dirty="0">
                  <a:ea typeface="+mn-ea"/>
                </a:rPr>
                <a:t>EHC BALANCE VOLT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781800" y="2057400"/>
              <a:ext cx="990600" cy="381000"/>
            </a:xfrm>
            <a:prstGeom prst="roundRect">
              <a:avLst>
                <a:gd name="adj" fmla="val 4546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DEVIATION HIGH</a:t>
              </a:r>
            </a:p>
          </p:txBody>
        </p:sp>
        <p:cxnSp>
          <p:nvCxnSpPr>
            <p:cNvPr id="39" name="Elbow Connector 38"/>
            <p:cNvCxnSpPr/>
            <p:nvPr/>
          </p:nvCxnSpPr>
          <p:spPr>
            <a:xfrm rot="16200000" flipH="1">
              <a:off x="6686550" y="1695450"/>
              <a:ext cx="381000" cy="342900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43"/>
            <p:cNvCxnSpPr/>
            <p:nvPr/>
          </p:nvCxnSpPr>
          <p:spPr>
            <a:xfrm rot="5400000">
              <a:off x="7562850" y="1695450"/>
              <a:ext cx="381000" cy="342900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ounded Rectangle 44"/>
          <p:cNvSpPr/>
          <p:nvPr/>
        </p:nvSpPr>
        <p:spPr>
          <a:xfrm>
            <a:off x="2844800" y="3556000"/>
            <a:ext cx="1930400" cy="457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OR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8534400" y="1435100"/>
            <a:ext cx="2133600" cy="457200"/>
          </a:xfrm>
          <a:prstGeom prst="rightArrow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AND MANY MORE</a:t>
            </a:r>
          </a:p>
        </p:txBody>
      </p:sp>
      <p:cxnSp>
        <p:nvCxnSpPr>
          <p:cNvPr id="49" name="Elbow Connector 48"/>
          <p:cNvCxnSpPr/>
          <p:nvPr/>
        </p:nvCxnSpPr>
        <p:spPr>
          <a:xfrm rot="16200000" flipH="1">
            <a:off x="2286000" y="2590800"/>
            <a:ext cx="914400" cy="1016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5400000">
            <a:off x="3530600" y="2768600"/>
            <a:ext cx="914400" cy="6604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122" name="Group 67"/>
          <p:cNvGrpSpPr>
            <a:grpSpLocks/>
          </p:cNvGrpSpPr>
          <p:nvPr/>
        </p:nvGrpSpPr>
        <p:grpSpPr bwMode="auto">
          <a:xfrm>
            <a:off x="4367213" y="2643188"/>
            <a:ext cx="2441575" cy="914400"/>
            <a:chOff x="3275806" y="2439194"/>
            <a:chExt cx="1830388" cy="914400"/>
          </a:xfrm>
        </p:grpSpPr>
        <p:cxnSp>
          <p:nvCxnSpPr>
            <p:cNvPr id="61" name="Straight Connector 60"/>
            <p:cNvCxnSpPr/>
            <p:nvPr/>
          </p:nvCxnSpPr>
          <p:spPr>
            <a:xfrm rot="5400000">
              <a:off x="4799211" y="2744987"/>
              <a:ext cx="612775" cy="11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0800000">
              <a:off x="3276996" y="3047206"/>
              <a:ext cx="182919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5400000">
              <a:off x="3124001" y="3200599"/>
              <a:ext cx="304800" cy="11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ounded Rectangle 68"/>
          <p:cNvSpPr/>
          <p:nvPr/>
        </p:nvSpPr>
        <p:spPr>
          <a:xfrm>
            <a:off x="5588000" y="4546600"/>
            <a:ext cx="1930400" cy="457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AND</a:t>
            </a:r>
          </a:p>
        </p:txBody>
      </p:sp>
      <p:grpSp>
        <p:nvGrpSpPr>
          <p:cNvPr id="132124" name="Group 69"/>
          <p:cNvGrpSpPr>
            <a:grpSpLocks/>
          </p:cNvGrpSpPr>
          <p:nvPr/>
        </p:nvGrpSpPr>
        <p:grpSpPr bwMode="auto">
          <a:xfrm>
            <a:off x="6604000" y="4013200"/>
            <a:ext cx="2439988" cy="533400"/>
            <a:chOff x="3275806" y="2439194"/>
            <a:chExt cx="1830388" cy="914400"/>
          </a:xfrm>
        </p:grpSpPr>
        <p:cxnSp>
          <p:nvCxnSpPr>
            <p:cNvPr id="71" name="Straight Connector 70"/>
            <p:cNvCxnSpPr/>
            <p:nvPr/>
          </p:nvCxnSpPr>
          <p:spPr>
            <a:xfrm rot="5400000">
              <a:off x="4799437" y="2744760"/>
              <a:ext cx="612322" cy="1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>
              <a:off x="3276997" y="3048794"/>
              <a:ext cx="182919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5400000">
              <a:off x="3124002" y="3200598"/>
              <a:ext cx="304800" cy="11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125" name="Group 74"/>
          <p:cNvGrpSpPr>
            <a:grpSpLocks/>
          </p:cNvGrpSpPr>
          <p:nvPr/>
        </p:nvGrpSpPr>
        <p:grpSpPr bwMode="auto">
          <a:xfrm flipH="1">
            <a:off x="3657600" y="4013200"/>
            <a:ext cx="2439988" cy="533400"/>
            <a:chOff x="3275806" y="2439194"/>
            <a:chExt cx="1830388" cy="914400"/>
          </a:xfrm>
        </p:grpSpPr>
        <p:cxnSp>
          <p:nvCxnSpPr>
            <p:cNvPr id="76" name="Straight Connector 75"/>
            <p:cNvCxnSpPr/>
            <p:nvPr/>
          </p:nvCxnSpPr>
          <p:spPr>
            <a:xfrm rot="5400000">
              <a:off x="4799437" y="2744760"/>
              <a:ext cx="612322" cy="1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0800000">
              <a:off x="3276997" y="3048794"/>
              <a:ext cx="182919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5400000">
              <a:off x="3124002" y="3200598"/>
              <a:ext cx="304800" cy="11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Arrow Connector 79"/>
          <p:cNvCxnSpPr/>
          <p:nvPr/>
        </p:nvCxnSpPr>
        <p:spPr>
          <a:xfrm rot="16200000" flipH="1">
            <a:off x="2121694" y="1842294"/>
            <a:ext cx="836612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6200000" flipH="1">
            <a:off x="4495800" y="1841500"/>
            <a:ext cx="8382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6200000" flipH="1">
            <a:off x="6934200" y="1841500"/>
            <a:ext cx="8382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16200000" flipH="1">
            <a:off x="8826500" y="3213100"/>
            <a:ext cx="8382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 rot="16200000">
            <a:off x="845344" y="3972719"/>
            <a:ext cx="990600" cy="461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ea typeface="+mn-ea"/>
              </a:rPr>
              <a:t>SEC. OIL PR</a:t>
            </a:r>
          </a:p>
        </p:txBody>
      </p:sp>
      <p:sp>
        <p:nvSpPr>
          <p:cNvPr id="86" name="TextBox 85"/>
          <p:cNvSpPr txBox="1"/>
          <p:nvPr/>
        </p:nvSpPr>
        <p:spPr>
          <a:xfrm rot="16200000">
            <a:off x="764382" y="5141118"/>
            <a:ext cx="1092200" cy="461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ea typeface="+mn-ea"/>
              </a:rPr>
              <a:t>AUX. SEC. OIL PR</a:t>
            </a:r>
          </a:p>
        </p:txBody>
      </p:sp>
      <p:sp>
        <p:nvSpPr>
          <p:cNvPr id="87" name="Rounded Rectangle 86"/>
          <p:cNvSpPr/>
          <p:nvPr/>
        </p:nvSpPr>
        <p:spPr>
          <a:xfrm rot="16200000">
            <a:off x="2012950" y="4133850"/>
            <a:ext cx="495300" cy="558800"/>
          </a:xfrm>
          <a:prstGeom prst="roundRect">
            <a:avLst>
              <a:gd name="adj" fmla="val 564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ROC</a:t>
            </a:r>
          </a:p>
        </p:txBody>
      </p:sp>
      <p:sp>
        <p:nvSpPr>
          <p:cNvPr id="88" name="Rounded Rectangle 87"/>
          <p:cNvSpPr/>
          <p:nvPr/>
        </p:nvSpPr>
        <p:spPr>
          <a:xfrm rot="16200000">
            <a:off x="2063750" y="5073650"/>
            <a:ext cx="495300" cy="558800"/>
          </a:xfrm>
          <a:prstGeom prst="roundRect">
            <a:avLst>
              <a:gd name="adj" fmla="val 564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ROC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965200" y="4737100"/>
            <a:ext cx="1828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90"/>
          <p:cNvSpPr/>
          <p:nvPr/>
        </p:nvSpPr>
        <p:spPr>
          <a:xfrm rot="16200000">
            <a:off x="5956300" y="5194300"/>
            <a:ext cx="838200" cy="76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OR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 rot="5400000">
            <a:off x="6310312" y="5094288"/>
            <a:ext cx="1825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/>
          <p:nvPr/>
        </p:nvCxnSpPr>
        <p:spPr>
          <a:xfrm>
            <a:off x="2540000" y="4464050"/>
            <a:ext cx="3454400" cy="9715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100"/>
          <p:cNvCxnSpPr/>
          <p:nvPr/>
        </p:nvCxnSpPr>
        <p:spPr>
          <a:xfrm>
            <a:off x="2540000" y="5537200"/>
            <a:ext cx="3454400" cy="304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>
          <a:xfrm>
            <a:off x="7620000" y="5219700"/>
            <a:ext cx="1828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1600" b="1" dirty="0">
                <a:solidFill>
                  <a:schemeClr val="tx1"/>
                </a:solidFill>
              </a:rPr>
              <a:t>Predictive Alarm Information System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07" name="Straight Arrow Connector 106"/>
          <p:cNvCxnSpPr/>
          <p:nvPr/>
        </p:nvCxnSpPr>
        <p:spPr>
          <a:xfrm flipV="1">
            <a:off x="1524000" y="4419600"/>
            <a:ext cx="487363" cy="15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1536700" y="5359400"/>
            <a:ext cx="487363" cy="15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Down Arrow 110"/>
          <p:cNvSpPr/>
          <p:nvPr/>
        </p:nvSpPr>
        <p:spPr>
          <a:xfrm>
            <a:off x="520700" y="6007100"/>
            <a:ext cx="1524000" cy="609600"/>
          </a:xfrm>
          <a:prstGeom prst="downArrow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tx1"/>
                </a:solidFill>
              </a:rPr>
              <a:t>AND MANY MORE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10579100" y="4521200"/>
            <a:ext cx="635000" cy="15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144" name="TextBox 78"/>
          <p:cNvSpPr txBox="1">
            <a:spLocks noChangeArrowheads="1"/>
          </p:cNvSpPr>
          <p:nvPr/>
        </p:nvSpPr>
        <p:spPr bwMode="auto">
          <a:xfrm>
            <a:off x="9563100" y="4597400"/>
            <a:ext cx="2370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Watch dog Signal/Quality Signal</a:t>
            </a:r>
            <a:endParaRPr lang="en-US"/>
          </a:p>
        </p:txBody>
      </p:sp>
      <p:sp>
        <p:nvSpPr>
          <p:cNvPr id="90" name="Rounded Rectangle 89"/>
          <p:cNvSpPr/>
          <p:nvPr/>
        </p:nvSpPr>
        <p:spPr>
          <a:xfrm>
            <a:off x="3683000" y="1435100"/>
            <a:ext cx="1155700" cy="508000"/>
          </a:xfrm>
          <a:prstGeom prst="roundRect">
            <a:avLst>
              <a:gd name="adj" fmla="val 4546"/>
            </a:avLst>
          </a:prstGeom>
          <a:solidFill>
            <a:schemeClr val="accent4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70000"/>
              </a:lnSpc>
              <a:defRPr/>
            </a:pPr>
            <a:r>
              <a:rPr lang="en-US" sz="1400" dirty="0">
                <a:solidFill>
                  <a:schemeClr val="tx1"/>
                </a:solidFill>
              </a:rPr>
              <a:t>Adaptive Preset value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6057900" y="1435100"/>
            <a:ext cx="1193800" cy="482600"/>
          </a:xfrm>
          <a:prstGeom prst="roundRect">
            <a:avLst>
              <a:gd name="adj" fmla="val 4546"/>
            </a:avLst>
          </a:prstGeom>
          <a:solidFill>
            <a:schemeClr val="accent4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70000"/>
              </a:lnSpc>
              <a:defRPr/>
            </a:pPr>
            <a:r>
              <a:rPr lang="en-US" sz="1400" dirty="0">
                <a:solidFill>
                  <a:schemeClr val="tx1"/>
                </a:solidFill>
              </a:rPr>
              <a:t>Adaptive Preset value</a:t>
            </a:r>
          </a:p>
        </p:txBody>
      </p:sp>
      <p:sp>
        <p:nvSpPr>
          <p:cNvPr id="132147" name="Title 1"/>
          <p:cNvSpPr>
            <a:spLocks noGrp="1"/>
          </p:cNvSpPr>
          <p:nvPr>
            <p:ph type="title"/>
          </p:nvPr>
        </p:nvSpPr>
        <p:spPr>
          <a:xfrm>
            <a:off x="508000" y="230188"/>
            <a:ext cx="10274300" cy="665162"/>
          </a:xfrm>
        </p:spPr>
        <p:txBody>
          <a:bodyPr anchor="t"/>
          <a:lstStyle/>
          <a:p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nivers 45 Light"/>
              </a:rPr>
              <a:t>A Glimpse of AI Algorithm of EHTC Logic at NTPC Singrauli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Univers 45 Light"/>
              </a:rPr>
              <a:t>Case Study Of EHTC Failure of Unit-6 TDBFP-A </a:t>
            </a: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215900" y="1412875"/>
            <a:ext cx="11468100" cy="50466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sz="2400">
                <a:ea typeface="ＭＳ Ｐゴシック" charset="0"/>
              </a:rPr>
              <a:t>    </a:t>
            </a:r>
            <a:endParaRPr lang="en-IN" altLang="en-US" sz="2000" dirty="0">
              <a:latin typeface="Univers 45 Ligh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275" y="1114425"/>
            <a:ext cx="4102100" cy="51308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19th July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2022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: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U#6 TDBFP-A:</a:t>
            </a:r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Hunting observed in TDBFP-A speed </a:t>
            </a: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sz="2000" b="1" u="sng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ALARM PROVIDED BY OUR PREDICTIVE SYSTEM</a:t>
            </a:r>
          </a:p>
          <a:p>
            <a:pPr eaLnBrk="0" hangingPunct="0">
              <a:buFontTx/>
              <a:buChar char="•"/>
            </a:pPr>
            <a:endParaRPr lang="en-US" sz="2000" b="1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Machine taken into hydraulic immediately  </a:t>
            </a:r>
          </a:p>
          <a:p>
            <a:pPr eaLnBrk="0" hangingPunct="0"/>
            <a:endParaRPr lang="en-US" sz="14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Analysis &amp; Investigation: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Repeat of 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13th July 2022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event.</a:t>
            </a:r>
          </a:p>
          <a:p>
            <a:pPr marL="573088" lvl="1" indent="-292100"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Coil Balance voltage -1.0 V to 2.5 V</a:t>
            </a:r>
          </a:p>
          <a:p>
            <a:pPr marL="573088" lvl="1" indent="-292100"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No significant change in lift oil pressure</a:t>
            </a:r>
            <a:endParaRPr lang="en-US" sz="2000" b="1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Tripping on drum level avoided.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</a:t>
            </a:r>
          </a:p>
        </p:txBody>
      </p:sp>
      <p:pic>
        <p:nvPicPr>
          <p:cNvPr id="3" name="Picture 2" descr="A computer screen with red arrows&#10;&#10;Description automatically generated">
            <a:extLst>
              <a:ext uri="{FF2B5EF4-FFF2-40B4-BE49-F238E27FC236}">
                <a16:creationId xmlns:a16="http://schemas.microsoft.com/office/drawing/2014/main" id="{7ABB6148-35D9-06F1-A661-84625C65C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28" y="1114425"/>
            <a:ext cx="7442406" cy="513469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Univers 45 Light"/>
              </a:rPr>
              <a:t>Predictive and Prescriptive Analytics of Unit-6 TDBFP-B</a:t>
            </a: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215900" y="1412875"/>
            <a:ext cx="11468100" cy="50466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sz="2400">
                <a:ea typeface="ＭＳ Ｐゴシック" charset="0"/>
              </a:rPr>
              <a:t>    </a:t>
            </a:r>
            <a:endParaRPr lang="en-IN" altLang="en-US" sz="2000" dirty="0">
              <a:latin typeface="Univers 45 Ligh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275" y="1114425"/>
            <a:ext cx="4102100" cy="51308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5th May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2023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: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U#6 TDBFP-B:</a:t>
            </a:r>
          </a:p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At 16:30 hrs.</a:t>
            </a:r>
          </a:p>
          <a:p>
            <a:pPr eaLnBrk="0" hangingPunct="0"/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TD-B was being taken into EHC after Overhauling.</a:t>
            </a: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During Unloading of TD-B for governing characteristics checking, it was observed coil voltage started reducing suddenly.</a:t>
            </a:r>
          </a:p>
          <a:p>
            <a:pPr eaLnBrk="0" hangingPunct="0"/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2000" b="1" u="sng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Alert generated by Predictive Algorithm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620764B-CE80-615A-F676-6CD37C525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66" y="1114424"/>
            <a:ext cx="7370233" cy="513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234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Univers 45 Light"/>
              </a:rPr>
              <a:t>Predictive and Prescriptive Analytics of Unit-6 TDBFP-B</a:t>
            </a: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215900" y="1412875"/>
            <a:ext cx="11468100" cy="50466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sz="2400">
                <a:ea typeface="ＭＳ Ｐゴシック" charset="0"/>
              </a:rPr>
              <a:t>    </a:t>
            </a:r>
            <a:endParaRPr lang="en-IN" altLang="en-US" sz="2000" dirty="0">
              <a:latin typeface="Univers 45 Light"/>
              <a:ea typeface="+mn-ea"/>
              <a:cs typeface="+mn-cs"/>
            </a:endParaRPr>
          </a:p>
        </p:txBody>
      </p:sp>
      <p:pic>
        <p:nvPicPr>
          <p:cNvPr id="3" name="Picture 2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853F5679-5EA4-2346-92EC-3C7E27822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5" y="1047964"/>
            <a:ext cx="10428269" cy="53117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227300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Univers 45 Light"/>
              </a:rPr>
              <a:t>Predictive and Prescriptive Analytics of Unit-6 TDBFP-B</a:t>
            </a: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215900" y="1412875"/>
            <a:ext cx="11468100" cy="50466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sz="2400">
                <a:ea typeface="ＭＳ Ｐゴシック" charset="0"/>
              </a:rPr>
              <a:t>    </a:t>
            </a:r>
            <a:endParaRPr lang="en-IN" altLang="en-US" sz="2000" dirty="0">
              <a:latin typeface="Univers 45 Ligh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275" y="1114425"/>
            <a:ext cx="4102100" cy="5130800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5th May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2023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: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U#6 TDBFP-B:</a:t>
            </a:r>
          </a:p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At 20:00 hrs.</a:t>
            </a:r>
          </a:p>
          <a:p>
            <a:pPr eaLnBrk="0" hangingPunct="0"/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TD-B was being again taken into EHC.</a:t>
            </a: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During loading of TD-B, it was observed coil voltage started increasing suddenly.</a:t>
            </a:r>
          </a:p>
          <a:p>
            <a:pPr eaLnBrk="0" hangingPunct="0"/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2000" b="1" u="sng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Alert generated by Predictive Algorithm at 20:18 </a:t>
            </a:r>
            <a:r>
              <a:rPr lang="en-US" sz="2000" b="1" u="sng" dirty="0" err="1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hrs</a:t>
            </a:r>
            <a:endParaRPr lang="en-US" sz="2000" b="1" u="sng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endParaRPr lang="en-US" sz="2000" b="1" u="sng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2000" b="1" u="sng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At 20:55 </a:t>
            </a:r>
            <a:r>
              <a:rPr lang="en-US" sz="2000" b="1" u="sng" dirty="0" err="1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hrs</a:t>
            </a:r>
            <a:r>
              <a:rPr lang="en-US" sz="2000" b="1" u="sng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, EHC malfunctioned.</a:t>
            </a:r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F840D6B7-33F1-D5F6-F830-172670A6C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44" y="1114425"/>
            <a:ext cx="7347656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7719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Placeholder 8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3"/>
          <a:srcRect l="18201" r="18201"/>
          <a:stretch>
            <a:fillRect/>
          </a:stretch>
        </p:blipFill>
        <p:spPr bwMode="auto">
          <a:xfrm>
            <a:off x="1749425" y="2698750"/>
            <a:ext cx="1720850" cy="1635125"/>
          </a:xfrm>
          <a:ln>
            <a:miter lim="800000"/>
            <a:headEnd/>
            <a:tailEnd/>
          </a:ln>
        </p:spPr>
      </p:pic>
      <p:pic>
        <p:nvPicPr>
          <p:cNvPr id="118786" name="Picture Placeholder 12"/>
          <p:cNvPicPr>
            <a:picLocks noGrp="1" noChangeAspect="1" noChangeArrowheads="1"/>
          </p:cNvPicPr>
          <p:nvPr>
            <p:ph type="pic" sz="quarter" idx="36"/>
          </p:nvPr>
        </p:nvPicPr>
        <p:blipFill>
          <a:blip r:embed="rId4"/>
          <a:srcRect l="13322" r="13322"/>
          <a:stretch>
            <a:fillRect/>
          </a:stretch>
        </p:blipFill>
        <p:spPr bwMode="auto">
          <a:xfrm>
            <a:off x="5180013" y="4333875"/>
            <a:ext cx="1720850" cy="1636713"/>
          </a:xfrm>
          <a:ln>
            <a:miter lim="800000"/>
            <a:headEnd/>
            <a:tailEnd/>
          </a:ln>
        </p:spPr>
      </p:pic>
      <p:sp>
        <p:nvSpPr>
          <p:cNvPr id="118787" name="Text Placeholder 33"/>
          <p:cNvSpPr>
            <a:spLocks noGrp="1" noChangeArrowheads="1"/>
          </p:cNvSpPr>
          <p:nvPr>
            <p:ph type="body" sz="quarter" idx="40"/>
          </p:nvPr>
        </p:nvSpPr>
        <p:spPr bwMode="auto">
          <a:xfrm>
            <a:off x="10969625" y="1082675"/>
            <a:ext cx="1033463" cy="2936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sz="1800" b="1">
                <a:latin typeface="Univers 45 Light"/>
              </a:rPr>
              <a:t>SSTPS</a:t>
            </a:r>
          </a:p>
        </p:txBody>
      </p:sp>
      <p:pic>
        <p:nvPicPr>
          <p:cNvPr id="118788" name="Picture Placeholder 31"/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5"/>
          <a:srcRect l="15083" r="15083"/>
          <a:stretch>
            <a:fillRect/>
          </a:stretch>
        </p:blipFill>
        <p:spPr bwMode="auto">
          <a:xfrm>
            <a:off x="1749425" y="1062038"/>
            <a:ext cx="1720850" cy="1636712"/>
          </a:xfrm>
          <a:ln>
            <a:miter lim="800000"/>
            <a:headEnd/>
            <a:tailEnd/>
          </a:ln>
        </p:spPr>
      </p:pic>
      <p:pic>
        <p:nvPicPr>
          <p:cNvPr id="118789" name="Picture Placeholder 35"/>
          <p:cNvPicPr>
            <a:picLocks noGrp="1" noChangeAspect="1" noChangeArrowheads="1"/>
          </p:cNvPicPr>
          <p:nvPr>
            <p:ph type="pic" sz="quarter" idx="29"/>
          </p:nvPr>
        </p:nvPicPr>
        <p:blipFill>
          <a:blip r:embed="rId6"/>
          <a:srcRect l="14915" r="14915"/>
          <a:stretch>
            <a:fillRect/>
          </a:stretch>
        </p:blipFill>
        <p:spPr bwMode="auto">
          <a:xfrm>
            <a:off x="5180013" y="1062038"/>
            <a:ext cx="1720850" cy="1636712"/>
          </a:xfrm>
          <a:ln>
            <a:miter lim="800000"/>
            <a:headEnd/>
            <a:tailEnd/>
          </a:ln>
        </p:spPr>
      </p:pic>
      <p:sp>
        <p:nvSpPr>
          <p:cNvPr id="118790" name="Rectangle 2"/>
          <p:cNvSpPr>
            <a:spLocks noChangeArrowheads="1"/>
          </p:cNvSpPr>
          <p:nvPr/>
        </p:nvSpPr>
        <p:spPr bwMode="auto">
          <a:xfrm>
            <a:off x="3705224" y="2890838"/>
            <a:ext cx="84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                </a:t>
            </a:r>
            <a:r>
              <a:rPr lang="en-US" sz="2000" dirty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Asset Fault Prediction through Machine Learning Models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18791" name="Picture Placeholder 11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7"/>
          <a:srcRect l="20337" r="20337"/>
          <a:stretch>
            <a:fillRect/>
          </a:stretch>
        </p:blipFill>
        <p:spPr bwMode="auto">
          <a:xfrm>
            <a:off x="6894513" y="1062038"/>
            <a:ext cx="1720850" cy="1636712"/>
          </a:xfrm>
          <a:ln>
            <a:miter lim="800000"/>
            <a:headEnd/>
            <a:tailEnd/>
          </a:ln>
        </p:spPr>
      </p:pic>
      <p:sp>
        <p:nvSpPr>
          <p:cNvPr id="118792" name="TextBox 3"/>
          <p:cNvSpPr txBox="1">
            <a:spLocks noChangeArrowheads="1"/>
          </p:cNvSpPr>
          <p:nvPr/>
        </p:nvSpPr>
        <p:spPr bwMode="auto">
          <a:xfrm>
            <a:off x="7188200" y="4403725"/>
            <a:ext cx="4716463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900" b="1" u="sng" dirty="0">
                <a:solidFill>
                  <a:srgbClr val="000000"/>
                </a:solidFill>
              </a:rPr>
              <a:t>Presented by: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Abhishek Joshi (O&amp;M-C&amp;I)</a:t>
            </a:r>
          </a:p>
          <a:p>
            <a:r>
              <a:rPr lang="en-US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18793" name="Picture Placeholder 21"/>
          <p:cNvPicPr>
            <a:picLocks noGrp="1" noChangeAspect="1" noChangeArrowheads="1"/>
          </p:cNvPicPr>
          <p:nvPr>
            <p:ph type="pic" sz="quarter" idx="31"/>
          </p:nvPr>
        </p:nvPicPr>
        <p:blipFill>
          <a:blip r:embed="rId8"/>
          <a:srcRect l="25426" r="25426"/>
          <a:stretch>
            <a:fillRect/>
          </a:stretch>
        </p:blipFill>
        <p:spPr bwMode="auto">
          <a:xfrm>
            <a:off x="0" y="2698750"/>
            <a:ext cx="1749425" cy="1635125"/>
          </a:xfrm>
          <a:ln>
            <a:miter lim="800000"/>
            <a:headEnd/>
            <a:tailEnd/>
          </a:ln>
        </p:spPr>
      </p:pic>
      <p:pic>
        <p:nvPicPr>
          <p:cNvPr id="118794" name="Picture Placeholder 5"/>
          <p:cNvPicPr>
            <a:picLocks noGrp="1" noChangeAspect="1" noChangeArrowheads="1"/>
          </p:cNvPicPr>
          <p:nvPr>
            <p:ph type="pic" sz="quarter" idx="35"/>
          </p:nvPr>
        </p:nvPicPr>
        <p:blipFill>
          <a:blip r:embed="rId9"/>
          <a:srcRect l="25404" r="25404"/>
          <a:stretch>
            <a:fillRect/>
          </a:stretch>
        </p:blipFill>
        <p:spPr bwMode="auto">
          <a:xfrm>
            <a:off x="1749425" y="4333875"/>
            <a:ext cx="1720850" cy="1636713"/>
          </a:xfrm>
          <a:ln>
            <a:miter lim="800000"/>
            <a:headEnd/>
            <a:tailEnd/>
          </a:ln>
        </p:spPr>
      </p:pic>
      <p:pic>
        <p:nvPicPr>
          <p:cNvPr id="118795" name="Picture Placeholder 9"/>
          <p:cNvPicPr>
            <a:picLocks noGrp="1" noChangeAspect="1" noChangeArrowheads="1"/>
          </p:cNvPicPr>
          <p:nvPr>
            <p:ph type="pic" sz="quarter" idx="34"/>
          </p:nvPr>
        </p:nvPicPr>
        <p:blipFill>
          <a:blip r:embed="rId10"/>
          <a:srcRect l="243" r="243"/>
          <a:stretch>
            <a:fillRect/>
          </a:stretch>
        </p:blipFill>
        <p:spPr bwMode="auto">
          <a:xfrm>
            <a:off x="3465513" y="4333875"/>
            <a:ext cx="1719262" cy="1636713"/>
          </a:xfrm>
          <a:ln>
            <a:miter lim="800000"/>
            <a:headEnd/>
            <a:tailEnd/>
          </a:ln>
        </p:spPr>
      </p:pic>
      <p:pic>
        <p:nvPicPr>
          <p:cNvPr id="118796" name="Picture Placeholder 19"/>
          <p:cNvPicPr>
            <a:picLocks noGrp="1" noChangeAspect="1" noChangeArrowheads="1"/>
          </p:cNvPicPr>
          <p:nvPr>
            <p:ph type="pic" sz="quarter" idx="28"/>
          </p:nvPr>
        </p:nvPicPr>
        <p:blipFill>
          <a:blip r:embed="rId11"/>
          <a:srcRect l="17148" r="17148"/>
          <a:stretch>
            <a:fillRect/>
          </a:stretch>
        </p:blipFill>
        <p:spPr bwMode="auto">
          <a:xfrm>
            <a:off x="3465513" y="1062038"/>
            <a:ext cx="1719262" cy="1636712"/>
          </a:xfrm>
          <a:ln>
            <a:miter lim="800000"/>
            <a:headEnd/>
            <a:tailEnd/>
          </a:ln>
        </p:spPr>
      </p:pic>
      <p:sp>
        <p:nvSpPr>
          <p:cNvPr id="118797" name="TextBox 20"/>
          <p:cNvSpPr txBox="1">
            <a:spLocks noChangeArrowheads="1"/>
          </p:cNvSpPr>
          <p:nvPr/>
        </p:nvSpPr>
        <p:spPr bwMode="auto">
          <a:xfrm>
            <a:off x="5264150" y="1525588"/>
            <a:ext cx="2524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chemeClr val="bg1"/>
                </a:solidFill>
              </a:rPr>
              <a:t>PRADIP</a:t>
            </a:r>
          </a:p>
          <a:p>
            <a:pPr eaLnBrk="0" hangingPunct="0"/>
            <a:r>
              <a:rPr lang="en-US" sz="1600" b="1">
                <a:solidFill>
                  <a:schemeClr val="bg1"/>
                </a:solidFill>
              </a:rPr>
              <a:t>Go Digital Go Paperless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18798" name="TextBox 22"/>
          <p:cNvSpPr txBox="1">
            <a:spLocks noChangeArrowheads="1"/>
          </p:cNvSpPr>
          <p:nvPr/>
        </p:nvSpPr>
        <p:spPr bwMode="auto">
          <a:xfrm>
            <a:off x="3705225" y="4799013"/>
            <a:ext cx="1028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>
                <a:solidFill>
                  <a:schemeClr val="bg1"/>
                </a:solidFill>
              </a:rPr>
              <a:t>SAP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18799" name="Rectangle 2"/>
          <p:cNvSpPr>
            <a:spLocks noChangeArrowheads="1"/>
          </p:cNvSpPr>
          <p:nvPr/>
        </p:nvSpPr>
        <p:spPr bwMode="auto">
          <a:xfrm>
            <a:off x="5180013" y="3638550"/>
            <a:ext cx="65928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i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Singrauli Super Thermal Power Station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Univers 45 Light"/>
              </a:rPr>
              <a:t>Predictive and Prescriptive Analytics of Unit-6 TDBFP-B</a:t>
            </a: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215900" y="1412875"/>
            <a:ext cx="11468100" cy="50466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sz="2400">
                <a:ea typeface="ＭＳ Ｐゴシック" charset="0"/>
              </a:rPr>
              <a:t>    </a:t>
            </a:r>
            <a:endParaRPr lang="en-IN" altLang="en-US" sz="2000" dirty="0">
              <a:latin typeface="Univers 45 Ligh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275" y="1114425"/>
            <a:ext cx="4102100" cy="51308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24th May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2023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: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U#6 TDBFP-B:</a:t>
            </a:r>
          </a:p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At 17:30 hrs.</a:t>
            </a:r>
          </a:p>
          <a:p>
            <a:pPr eaLnBrk="0" hangingPunct="0"/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TD-B was again taken into EHC after work by BHEL expert.</a:t>
            </a:r>
          </a:p>
          <a:p>
            <a:pPr eaLnBrk="0" hangingPunct="0"/>
            <a:endParaRPr lang="en-US" sz="2000" b="1" u="sng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2000" b="1" u="sng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Alerts were still being generated by predictive model but they were within limits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5B1AF02-874F-4DD3-9184-028B1D315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1114424"/>
            <a:ext cx="7336367" cy="513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2333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Univers 45 Light"/>
              </a:rPr>
              <a:t>Predictive and Prescriptive Analytics of Unit-6 TDBFP-B</a:t>
            </a: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215900" y="1412875"/>
            <a:ext cx="11468100" cy="50466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sz="2400">
                <a:ea typeface="ＭＳ Ｐゴシック" charset="0"/>
              </a:rPr>
              <a:t>    </a:t>
            </a:r>
            <a:endParaRPr lang="en-IN" altLang="en-US" sz="2000" dirty="0">
              <a:latin typeface="Univers 45 Ligh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275" y="1114425"/>
            <a:ext cx="4102100" cy="51308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27th May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2023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: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U#6 TDBFP-B:</a:t>
            </a:r>
          </a:p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At 11:30 hrs.</a:t>
            </a:r>
          </a:p>
          <a:p>
            <a:pPr eaLnBrk="0" hangingPunct="0"/>
            <a:endParaRPr lang="en-US" sz="2000" b="1" u="sng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2000" b="1" u="sng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Alerts generated by predictive model were outside statistical distribution</a:t>
            </a:r>
          </a:p>
          <a:p>
            <a:pPr eaLnBrk="0" hangingPunct="0"/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TD-B was taken out of EHC</a:t>
            </a:r>
          </a:p>
          <a:p>
            <a:pPr eaLnBrk="0" hangingPunct="0"/>
            <a:endParaRPr lang="en-US" sz="2000" b="1" u="sng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FFCADAC-A9FA-790C-07C1-1CAF6DE74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44" y="1114425"/>
            <a:ext cx="7347656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3717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IN" dirty="0">
                <a:latin typeface="Univers 45 Light"/>
              </a:rPr>
              <a:t> </a:t>
            </a:r>
            <a:r>
              <a:rPr lang="en-IN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nivers 45 Light"/>
              </a:rPr>
              <a:t>Image Analytics for Diagnosis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nivers 45 Light"/>
            </a:endParaRPr>
          </a:p>
        </p:txBody>
      </p:sp>
      <p:sp>
        <p:nvSpPr>
          <p:cNvPr id="13824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1262" y="1199408"/>
            <a:ext cx="11131138" cy="51063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>
              <a:latin typeface="Univers 45 Light"/>
            </a:endParaRPr>
          </a:p>
        </p:txBody>
      </p:sp>
      <p:pic>
        <p:nvPicPr>
          <p:cNvPr id="2050" name="Picture 2" descr="C:\Users\009919\Downloads\imag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262" y="1104404"/>
            <a:ext cx="10830296" cy="529639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nivers 45 Light"/>
              </a:rPr>
              <a:t>Training Images for Benchmarking – Signature Development</a:t>
            </a:r>
          </a:p>
        </p:txBody>
      </p:sp>
      <p:pic>
        <p:nvPicPr>
          <p:cNvPr id="3074" name="Picture 2" descr="C:\Users\009919\Desktop\Images\Training set\Lift oil _ balance voltage fault\Balancing voltage fault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4808" y="1127868"/>
            <a:ext cx="4889697" cy="2211388"/>
          </a:xfrm>
          <a:prstGeom prst="rect">
            <a:avLst/>
          </a:prstGeom>
          <a:noFill/>
        </p:spPr>
      </p:pic>
      <p:pic>
        <p:nvPicPr>
          <p:cNvPr id="3075" name="Picture 3" descr="C:\Users\009919\Desktop\Images\Training set\Multiple Faults\Multiple faults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8941" y="1101272"/>
            <a:ext cx="4947060" cy="2286617"/>
          </a:xfrm>
          <a:prstGeom prst="rect">
            <a:avLst/>
          </a:prstGeom>
          <a:noFill/>
        </p:spPr>
      </p:pic>
      <p:pic>
        <p:nvPicPr>
          <p:cNvPr id="3076" name="Picture 4" descr="C:\Users\009919\Desktop\Images\Training set\normal\normal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6358" y="3004457"/>
            <a:ext cx="4376084" cy="2185060"/>
          </a:xfrm>
          <a:prstGeom prst="rect">
            <a:avLst/>
          </a:prstGeom>
          <a:noFill/>
        </p:spPr>
      </p:pic>
      <p:pic>
        <p:nvPicPr>
          <p:cNvPr id="3077" name="Picture 5" descr="C:\Users\009919\Desktop\Images\Training set\speed fault\speed fault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492" y="4085179"/>
            <a:ext cx="4847524" cy="2322466"/>
          </a:xfrm>
          <a:prstGeom prst="rect">
            <a:avLst/>
          </a:prstGeom>
          <a:noFill/>
        </p:spPr>
      </p:pic>
      <p:pic>
        <p:nvPicPr>
          <p:cNvPr id="3078" name="Picture 6" descr="C:\Users\009919\Desktop\Images\Training set\Lift oil _ balance voltage fault\Lift oil _ balance voltage faul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8317" y="4096988"/>
            <a:ext cx="4952010" cy="232129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15545" y="3373394"/>
            <a:ext cx="2669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Lift oil _ balance voltage fault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68496" y="6367848"/>
            <a:ext cx="2669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Lift oil _ balance voltage fault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3578" y="6384324"/>
            <a:ext cx="1762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speed fault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6930" y="3435178"/>
            <a:ext cx="2347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Multiple Faults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23471" y="5276335"/>
            <a:ext cx="85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Normal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85046" y="2501153"/>
            <a:ext cx="216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Balancing Voltage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0165" y="4141694"/>
            <a:ext cx="129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Speed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58400" y="5351929"/>
            <a:ext cx="181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Lift Oil Pressure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37376" y="5983941"/>
            <a:ext cx="225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Balancing Voltage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93624" y="2958353"/>
            <a:ext cx="232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Balancing Voltage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2635" y="2084294"/>
            <a:ext cx="23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Lift Oil Pressure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83588" y="1116106"/>
            <a:ext cx="1627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Speed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nivers 45 Light"/>
              </a:rPr>
              <a:t>Test Runs for Diagnostics</a:t>
            </a:r>
          </a:p>
        </p:txBody>
      </p:sp>
      <p:pic>
        <p:nvPicPr>
          <p:cNvPr id="4098" name="Picture 2" descr="C:\Users\009919\Desktop\Images\All\images1\image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229" y="1087771"/>
            <a:ext cx="5398873" cy="2658252"/>
          </a:xfrm>
          <a:prstGeom prst="rect">
            <a:avLst/>
          </a:prstGeom>
          <a:noFill/>
        </p:spPr>
      </p:pic>
      <p:pic>
        <p:nvPicPr>
          <p:cNvPr id="4100" name="Picture 4" descr="C:\Users\009919\Desktop\Images\All\images1\image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448" y="1096723"/>
            <a:ext cx="5373796" cy="26412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7904" y="4028304"/>
            <a:ext cx="147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Instance 01</a:t>
            </a:r>
          </a:p>
        </p:txBody>
      </p:sp>
      <p:pic>
        <p:nvPicPr>
          <p:cNvPr id="10" name="Picture 2" descr="C:\Users\009919\Desktop\Images\Training set\Lift oil _ balance voltage fault\Lift oil _ balance voltage fault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5049" y="3790319"/>
            <a:ext cx="6128952" cy="25967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21424" y="122368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Speed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89812" y="5163671"/>
            <a:ext cx="19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Lift Oil Pressure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3259" y="5889812"/>
            <a:ext cx="23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Balancing Voltage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39835" y="1143000"/>
            <a:ext cx="12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Speed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81657" y="6488668"/>
            <a:ext cx="150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Instance 03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1245" y="4010374"/>
            <a:ext cx="147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Instance 02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>
            <a:spLocks noGrp="1"/>
          </p:cNvSpPr>
          <p:nvPr>
            <p:ph type="title"/>
          </p:nvPr>
        </p:nvSpPr>
        <p:spPr>
          <a:xfrm>
            <a:off x="508000" y="230188"/>
            <a:ext cx="11176000" cy="665162"/>
          </a:xfrm>
        </p:spPr>
        <p:txBody>
          <a:bodyPr/>
          <a:lstStyle/>
          <a:p>
            <a:r>
              <a:rPr lang="en-IN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nivers 45 Light"/>
              </a:rPr>
              <a:t>Image Analytics for Diagnosis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nivers 45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138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</a:pPr>
            <a:r>
              <a:rPr lang="en-IN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pic>
        <p:nvPicPr>
          <p:cNvPr id="140292" name="Picture 4" descr="C:\Users\009919\Desktop\result image classific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12192000" cy="57149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Univers 45 Light"/>
              </a:rPr>
              <a:t>Predictive and Prescriptive Analytics of Unit-6 TDBFP-B</a:t>
            </a: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215900" y="1412875"/>
            <a:ext cx="11468100" cy="50466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sz="2400">
                <a:ea typeface="ＭＳ Ｐゴシック" charset="0"/>
              </a:rPr>
              <a:t>    </a:t>
            </a:r>
            <a:endParaRPr lang="en-IN" altLang="en-US" sz="2000" dirty="0">
              <a:latin typeface="Univers 45 Ligh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935" y="1114425"/>
            <a:ext cx="4201095" cy="51308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1</a:t>
            </a:r>
            <a:r>
              <a:rPr lang="en-US" sz="2000" baseline="30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St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  August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2023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: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U#6 TDBFP-B:</a:t>
            </a:r>
          </a:p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At 11:30 hrs.</a:t>
            </a:r>
          </a:p>
          <a:p>
            <a:pPr eaLnBrk="0" hangingPunct="0"/>
            <a:endParaRPr lang="en-US" sz="2000" b="1" u="sng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1500" b="1" u="sng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Alerts generated by prescriptive model with following diagnosis:</a:t>
            </a:r>
          </a:p>
          <a:p>
            <a:pPr eaLnBrk="0" hangingPunct="0"/>
            <a:endParaRPr lang="en-US" sz="15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Balance position of the pilot valve is getting changed with respect to the speed.</a:t>
            </a:r>
          </a:p>
          <a:p>
            <a:pPr eaLnBrk="0" hangingPunct="0"/>
            <a:endParaRPr lang="en-US" sz="15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Leakage and spring problem suspected in EHC assembly.</a:t>
            </a:r>
          </a:p>
          <a:p>
            <a:pPr eaLnBrk="0" hangingPunct="0"/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Issues detected in EHC assembly:</a:t>
            </a:r>
          </a:p>
          <a:p>
            <a:pPr eaLnBrk="0" hangingPunct="0"/>
            <a:endParaRPr lang="en-US" sz="1500" b="1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marL="457200" indent="-457200" eaLnBrk="0" hangingPunct="0">
              <a:buAutoNum type="arabicPeriod"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Size of the marked assembly was shorter in length.</a:t>
            </a:r>
          </a:p>
          <a:p>
            <a:pPr marL="457200" indent="-457200" eaLnBrk="0" hangingPunct="0">
              <a:buAutoNum type="arabicPeriod"/>
            </a:pPr>
            <a:endParaRPr lang="en-US" sz="1500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marL="457200" indent="-457200" eaLnBrk="0" hangingPunct="0">
              <a:buAutoNum type="arabicPeriod"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Mechanical Clearances between pilot and sleeve had increased. </a:t>
            </a:r>
          </a:p>
          <a:p>
            <a:pPr eaLnBrk="0" hangingPunct="0"/>
            <a:endParaRPr lang="en-US" sz="2000" b="1" u="sng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4" name="Picture 3" descr="A close up of a metal object&#10;&#10;Description automatically generated">
            <a:extLst>
              <a:ext uri="{FF2B5EF4-FFF2-40B4-BE49-F238E27FC236}">
                <a16:creationId xmlns:a16="http://schemas.microsoft.com/office/drawing/2014/main" id="{002C0F04-A32D-4363-23F8-8D0C4572F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40" y="1114426"/>
            <a:ext cx="585627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8155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Univers 45 Light"/>
              </a:rPr>
              <a:t>Predictive and Prescriptive Analytics of Unit-6 TDBFP-B</a:t>
            </a: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215900" y="1412875"/>
            <a:ext cx="11468100" cy="50466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sz="2400">
                <a:ea typeface="ＭＳ Ｐゴシック" charset="0"/>
              </a:rPr>
              <a:t>    </a:t>
            </a:r>
            <a:endParaRPr lang="en-IN" altLang="en-US" sz="2000" dirty="0">
              <a:latin typeface="Univers 45 Ligh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275" y="1114425"/>
            <a:ext cx="4102100" cy="51308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4th Aug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2023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: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U#6 TDBFP-B:</a:t>
            </a:r>
          </a:p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At 10:00 hrs.</a:t>
            </a:r>
          </a:p>
          <a:p>
            <a:pPr eaLnBrk="0" hangingPunct="0"/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Finally, TD-B was taken into EHC.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EHC assembly was replaced.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b="1" u="sng" dirty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  <a:p>
            <a:pPr eaLnBrk="0" hangingPunct="0"/>
            <a:r>
              <a:rPr lang="en-US" sz="2000" b="1" u="sng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NO alert generated by predictive model till now.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EDD88C8-3E2C-4D9D-F575-0FE74AAC0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18" y="1114425"/>
            <a:ext cx="7332181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2593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IN" dirty="0">
                <a:latin typeface="Univers 45 Light"/>
              </a:rPr>
              <a:t>Why EHC is Critical ?</a:t>
            </a:r>
            <a:endParaRPr lang="en-US" dirty="0">
              <a:latin typeface="Univers 45 Light"/>
            </a:endParaRP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508000" y="1412874"/>
            <a:ext cx="11176000" cy="496737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IN" sz="28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  <a:t>  </a:t>
            </a:r>
            <a:r>
              <a:rPr lang="en-IN" sz="240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  <a:t>2022-23 Data on EHC malfunction</a:t>
            </a:r>
          </a:p>
          <a:p>
            <a:pPr>
              <a:buFont typeface="Wingdings" pitchFamily="2" charset="2"/>
              <a:buNone/>
              <a:defRPr/>
            </a:pPr>
            <a:endParaRPr lang="en-IN" sz="2400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+mn-ea"/>
              <a:cs typeface="+mn-cs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IN" alt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 45 Light"/>
                <a:ea typeface="+mn-ea"/>
                <a:cs typeface="+mn-cs"/>
              </a:rPr>
              <a:t>     </a:t>
            </a:r>
            <a:r>
              <a:rPr lang="en-I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 45 Light"/>
                <a:ea typeface="+mn-ea"/>
                <a:cs typeface="+mn-cs"/>
              </a:rPr>
              <a:t>1. Unit-5 Dadri Coal : Unit tripped on EHC malfunction( Collins Tx-2 failure).</a:t>
            </a:r>
          </a:p>
          <a:p>
            <a:pPr>
              <a:buFont typeface="Wingdings" pitchFamily="2" charset="2"/>
              <a:buNone/>
              <a:defRPr/>
            </a:pPr>
            <a:r>
              <a:rPr lang="en-I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 45 Light"/>
                <a:ea typeface="+mn-ea"/>
                <a:cs typeface="+mn-cs"/>
              </a:rPr>
              <a:t>      2. Unit-4 Dadri Coal : Unit tripped on EHC failure(Command and feedback mismatch).</a:t>
            </a:r>
          </a:p>
          <a:p>
            <a:pPr>
              <a:buFont typeface="Wingdings" pitchFamily="2" charset="2"/>
              <a:buNone/>
              <a:defRPr/>
            </a:pPr>
            <a:r>
              <a:rPr lang="en-I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 45 Light"/>
                <a:ea typeface="+mn-ea"/>
                <a:cs typeface="+mn-cs"/>
              </a:rPr>
              <a:t>      3. Unit-5 Ramagundam : Unit tripped on Collins Tx-1 failure.</a:t>
            </a:r>
          </a:p>
          <a:p>
            <a:pPr>
              <a:buFont typeface="Wingdings" pitchFamily="2" charset="2"/>
              <a:buNone/>
              <a:defRPr/>
            </a:pPr>
            <a:r>
              <a:rPr lang="en-I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 45 Light"/>
                <a:ea typeface="+mn-ea"/>
                <a:cs typeface="+mn-cs"/>
              </a:rPr>
              <a:t>      4. Unit-4 Dadri Coal : Unit again tripped on Malfunction of EHC system.</a:t>
            </a:r>
          </a:p>
          <a:p>
            <a:pPr>
              <a:buFont typeface="Wingdings" pitchFamily="2" charset="2"/>
              <a:buNone/>
              <a:defRPr/>
            </a:pPr>
            <a:r>
              <a:rPr lang="en-I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 45 Light"/>
                <a:ea typeface="+mn-ea"/>
                <a:cs typeface="+mn-cs"/>
              </a:rPr>
              <a:t>      5. Unit-1 Simhadri :  Unit tripped on EHC problem.</a:t>
            </a:r>
          </a:p>
          <a:p>
            <a:pPr>
              <a:buFont typeface="Wingdings" pitchFamily="2" charset="2"/>
              <a:buNone/>
              <a:defRPr/>
            </a:pPr>
            <a:r>
              <a:rPr lang="en-I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 45 Light"/>
                <a:ea typeface="+mn-ea"/>
                <a:cs typeface="+mn-cs"/>
              </a:rPr>
              <a:t>      6. Unit-2 Farakka : Unit tripped on EHC malfunction (Collins Tx-2 feedback froze).</a:t>
            </a:r>
          </a:p>
          <a:p>
            <a:pPr>
              <a:buFont typeface="Wingdings" pitchFamily="2" charset="2"/>
              <a:buNone/>
              <a:defRPr/>
            </a:pPr>
            <a:r>
              <a:rPr lang="en-I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 45 Light"/>
                <a:ea typeface="+mn-ea"/>
                <a:cs typeface="+mn-cs"/>
              </a:rPr>
              <a:t>      7. Unit-3 Bongaigaon : Unit tripped on EHC problem.</a:t>
            </a:r>
          </a:p>
          <a:p>
            <a:pPr>
              <a:buFont typeface="Wingdings" pitchFamily="2" charset="2"/>
              <a:buNone/>
              <a:defRPr/>
            </a:pPr>
            <a:r>
              <a:rPr lang="en-I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 45 Light"/>
                <a:ea typeface="+mn-ea"/>
                <a:cs typeface="+mn-cs"/>
              </a:rPr>
              <a:t>      8. Unit-1 Simhadri : Unit tripped on EHC malfunction.</a:t>
            </a:r>
          </a:p>
          <a:p>
            <a:pPr>
              <a:buFont typeface="Wingdings" pitchFamily="2" charset="2"/>
              <a:buNone/>
              <a:defRPr/>
            </a:pPr>
            <a:endParaRPr lang="en-IN" alt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nivers 45 Light"/>
              <a:ea typeface="+mn-ea"/>
              <a:cs typeface="+mn-cs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I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 45 Light"/>
                <a:ea typeface="+mn-ea"/>
                <a:cs typeface="+mn-cs"/>
              </a:rPr>
              <a:t>                                                                 </a:t>
            </a:r>
            <a:r>
              <a:rPr lang="en-IN" alt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 45 Light"/>
                <a:ea typeface="+mn-ea"/>
                <a:cs typeface="+mn-cs"/>
              </a:rPr>
              <a:t>If one can predict, one can prevent </a:t>
            </a:r>
            <a:endParaRPr lang="en-IN" alt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nivers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1439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Univers 45 Light"/>
              </a:rPr>
              <a:t>FUTURE POTENTIALS OF THE PROJECT</a:t>
            </a:r>
          </a:p>
        </p:txBody>
      </p:sp>
      <p:sp>
        <p:nvSpPr>
          <p:cNvPr id="14131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IN" alt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Automatic capture of relevant DDCMIS data through PI Server to the Predictive Analytics system.</a:t>
            </a:r>
          </a:p>
          <a:p>
            <a:endParaRPr lang="en-IN" alt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IN" alt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Automatic scheduling of Analysis (00:00 hrs every day).</a:t>
            </a:r>
          </a:p>
          <a:p>
            <a:endParaRPr lang="en-IN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IN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Access of Analytics result to concerned in control room (Operations, MTP, EEMG)</a:t>
            </a:r>
          </a:p>
          <a:p>
            <a:endParaRPr lang="en-IN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IN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Application of the tools for other systems such as early detection of BTL etc and final extrapolation to complete process including off-site areas.</a:t>
            </a:r>
          </a:p>
          <a:p>
            <a:endParaRPr lang="en-IN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IN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Development and deployment of Image Analytics based Diagnostics (Asset Fault Signature) for various critical equipment.</a:t>
            </a:r>
            <a:endParaRPr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10325100" cy="700087"/>
          </a:xfrm>
        </p:spPr>
        <p:txBody>
          <a:bodyPr/>
          <a:lstStyle/>
          <a:p>
            <a:r>
              <a:rPr lang="en-US">
                <a:latin typeface="Univers 45 Light"/>
              </a:rPr>
              <a:t>FLOW OF PRESENTATION</a:t>
            </a:r>
          </a:p>
        </p:txBody>
      </p:sp>
      <p:sp>
        <p:nvSpPr>
          <p:cNvPr id="119810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57200" y="1602769"/>
            <a:ext cx="11430000" cy="459483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sz="2000" b="1" dirty="0">
                <a:latin typeface="Arial" pitchFamily="34" charset="0"/>
                <a:cs typeface="Arial" pitchFamily="34" charset="0"/>
              </a:rPr>
              <a:t>Introduction</a:t>
            </a:r>
          </a:p>
          <a:p>
            <a:endParaRPr sz="2000" b="1" dirty="0">
              <a:latin typeface="Arial" pitchFamily="34" charset="0"/>
              <a:cs typeface="Arial" pitchFamily="34" charset="0"/>
            </a:endParaRPr>
          </a:p>
          <a:p>
            <a:r>
              <a:rPr sz="2000" b="1" dirty="0">
                <a:latin typeface="Arial" pitchFamily="34" charset="0"/>
                <a:cs typeface="Arial" pitchFamily="34" charset="0"/>
              </a:rPr>
              <a:t>Artificial Intelligence and Machine learning</a:t>
            </a:r>
          </a:p>
          <a:p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Failure Mode and Effects Analysis (FMEA)</a:t>
            </a:r>
            <a:endParaRPr sz="2000" b="1" dirty="0">
              <a:latin typeface="Arial" pitchFamily="34" charset="0"/>
              <a:cs typeface="Arial" pitchFamily="34" charset="0"/>
            </a:endParaRPr>
          </a:p>
          <a:p>
            <a:endParaRPr sz="2000" b="1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Predictive/Image Analytics - Case study of TDBFP EHTC</a:t>
            </a:r>
          </a:p>
          <a:p>
            <a:pPr marL="228600" lvl="1" indent="0">
              <a:buNone/>
            </a:pPr>
            <a:endParaRPr sz="2000" b="1" dirty="0">
              <a:latin typeface="Arial" pitchFamily="34" charset="0"/>
              <a:cs typeface="Arial" pitchFamily="34" charset="0"/>
            </a:endParaRPr>
          </a:p>
          <a:p>
            <a:r>
              <a:rPr sz="2000" b="1" dirty="0">
                <a:latin typeface="Arial" pitchFamily="34" charset="0"/>
                <a:cs typeface="Arial" pitchFamily="34" charset="0"/>
              </a:rPr>
              <a:t>Intangible and Tangible Benefits</a:t>
            </a:r>
          </a:p>
          <a:p>
            <a:pPr marL="0" indent="0">
              <a:buNone/>
            </a:pPr>
            <a:endParaRPr sz="2000" b="1" dirty="0">
              <a:latin typeface="Arial" pitchFamily="34" charset="0"/>
              <a:cs typeface="Arial" pitchFamily="34" charset="0"/>
            </a:endParaRPr>
          </a:p>
          <a:p>
            <a:r>
              <a:rPr sz="2000" b="1" dirty="0">
                <a:latin typeface="Arial" pitchFamily="34" charset="0"/>
                <a:cs typeface="Arial" pitchFamily="34" charset="0"/>
              </a:rPr>
              <a:t>Advantages</a:t>
            </a:r>
            <a:endParaRPr sz="2000" b="1" dirty="0">
              <a:solidFill>
                <a:srgbClr val="0097BF"/>
              </a:solidFill>
              <a:latin typeface="Arial" pitchFamily="34" charset="0"/>
              <a:cs typeface="Arial" pitchFamily="34" charset="0"/>
            </a:endParaRPr>
          </a:p>
          <a:p>
            <a:endParaRPr sz="2000" b="1" dirty="0">
              <a:solidFill>
                <a:srgbClr val="0097BF"/>
              </a:solidFill>
              <a:latin typeface="Arial" pitchFamily="34" charset="0"/>
              <a:cs typeface="Arial" pitchFamily="34" charset="0"/>
            </a:endParaRPr>
          </a:p>
          <a:p>
            <a:endParaRPr dirty="0">
              <a:latin typeface="Univers 45 Light"/>
            </a:endParaRPr>
          </a:p>
        </p:txBody>
      </p:sp>
      <p:grpSp>
        <p:nvGrpSpPr>
          <p:cNvPr id="119811" name="Group 18"/>
          <p:cNvGrpSpPr>
            <a:grpSpLocks noChangeAspect="1"/>
          </p:cNvGrpSpPr>
          <p:nvPr/>
        </p:nvGrpSpPr>
        <p:grpSpPr bwMode="auto">
          <a:xfrm>
            <a:off x="7848600" y="1231900"/>
            <a:ext cx="2124075" cy="5068888"/>
            <a:chOff x="4361" y="855"/>
            <a:chExt cx="919" cy="2197"/>
          </a:xfrm>
        </p:grpSpPr>
        <p:sp>
          <p:nvSpPr>
            <p:cNvPr id="5" name="Freeform 19"/>
            <p:cNvSpPr>
              <a:spLocks noEditPoints="1"/>
            </p:cNvSpPr>
            <p:nvPr/>
          </p:nvSpPr>
          <p:spPr bwMode="auto">
            <a:xfrm>
              <a:off x="4361" y="855"/>
              <a:ext cx="919" cy="2197"/>
            </a:xfrm>
            <a:custGeom>
              <a:avLst/>
              <a:gdLst>
                <a:gd name="T0" fmla="*/ 471 w 540"/>
                <a:gd name="T1" fmla="*/ 272 h 1295"/>
                <a:gd name="T2" fmla="*/ 525 w 540"/>
                <a:gd name="T3" fmla="*/ 521 h 1295"/>
                <a:gd name="T4" fmla="*/ 452 w 540"/>
                <a:gd name="T5" fmla="*/ 623 h 1295"/>
                <a:gd name="T6" fmla="*/ 451 w 540"/>
                <a:gd name="T7" fmla="*/ 492 h 1295"/>
                <a:gd name="T8" fmla="*/ 451 w 540"/>
                <a:gd name="T9" fmla="*/ 449 h 1295"/>
                <a:gd name="T10" fmla="*/ 330 w 540"/>
                <a:gd name="T11" fmla="*/ 10 h 1295"/>
                <a:gd name="T12" fmla="*/ 364 w 540"/>
                <a:gd name="T13" fmla="*/ 38 h 1295"/>
                <a:gd name="T14" fmla="*/ 374 w 540"/>
                <a:gd name="T15" fmla="*/ 112 h 1295"/>
                <a:gd name="T16" fmla="*/ 358 w 540"/>
                <a:gd name="T17" fmla="*/ 142 h 1295"/>
                <a:gd name="T18" fmla="*/ 355 w 540"/>
                <a:gd name="T19" fmla="*/ 188 h 1295"/>
                <a:gd name="T20" fmla="*/ 425 w 540"/>
                <a:gd name="T21" fmla="*/ 230 h 1295"/>
                <a:gd name="T22" fmla="*/ 451 w 540"/>
                <a:gd name="T23" fmla="*/ 449 h 1295"/>
                <a:gd name="T24" fmla="*/ 441 w 540"/>
                <a:gd name="T25" fmla="*/ 520 h 1295"/>
                <a:gd name="T26" fmla="*/ 451 w 540"/>
                <a:gd name="T27" fmla="*/ 622 h 1295"/>
                <a:gd name="T28" fmla="*/ 429 w 540"/>
                <a:gd name="T29" fmla="*/ 642 h 1295"/>
                <a:gd name="T30" fmla="*/ 400 w 540"/>
                <a:gd name="T31" fmla="*/ 721 h 1295"/>
                <a:gd name="T32" fmla="*/ 360 w 540"/>
                <a:gd name="T33" fmla="*/ 1005 h 1295"/>
                <a:gd name="T34" fmla="*/ 332 w 540"/>
                <a:gd name="T35" fmla="*/ 1162 h 1295"/>
                <a:gd name="T36" fmla="*/ 345 w 540"/>
                <a:gd name="T37" fmla="*/ 1231 h 1295"/>
                <a:gd name="T38" fmla="*/ 333 w 540"/>
                <a:gd name="T39" fmla="*/ 1279 h 1295"/>
                <a:gd name="T40" fmla="*/ 273 w 540"/>
                <a:gd name="T41" fmla="*/ 1260 h 1295"/>
                <a:gd name="T42" fmla="*/ 277 w 540"/>
                <a:gd name="T43" fmla="*/ 1209 h 1295"/>
                <a:gd name="T44" fmla="*/ 272 w 540"/>
                <a:gd name="T45" fmla="*/ 1152 h 1295"/>
                <a:gd name="T46" fmla="*/ 274 w 540"/>
                <a:gd name="T47" fmla="*/ 1050 h 1295"/>
                <a:gd name="T48" fmla="*/ 284 w 540"/>
                <a:gd name="T49" fmla="*/ 961 h 1295"/>
                <a:gd name="T50" fmla="*/ 278 w 540"/>
                <a:gd name="T51" fmla="*/ 836 h 1295"/>
                <a:gd name="T52" fmla="*/ 250 w 540"/>
                <a:gd name="T53" fmla="*/ 789 h 1295"/>
                <a:gd name="T54" fmla="*/ 158 w 540"/>
                <a:gd name="T55" fmla="*/ 1136 h 1295"/>
                <a:gd name="T56" fmla="*/ 163 w 540"/>
                <a:gd name="T57" fmla="*/ 469 h 1295"/>
                <a:gd name="T58" fmla="*/ 158 w 540"/>
                <a:gd name="T59" fmla="*/ 437 h 1295"/>
                <a:gd name="T60" fmla="*/ 190 w 540"/>
                <a:gd name="T61" fmla="*/ 217 h 1295"/>
                <a:gd name="T62" fmla="*/ 272 w 540"/>
                <a:gd name="T63" fmla="*/ 185 h 1295"/>
                <a:gd name="T64" fmla="*/ 260 w 540"/>
                <a:gd name="T65" fmla="*/ 132 h 1295"/>
                <a:gd name="T66" fmla="*/ 265 w 540"/>
                <a:gd name="T67" fmla="*/ 69 h 1295"/>
                <a:gd name="T68" fmla="*/ 290 w 540"/>
                <a:gd name="T69" fmla="*/ 21 h 1295"/>
                <a:gd name="T70" fmla="*/ 330 w 540"/>
                <a:gd name="T71" fmla="*/ 10 h 1295"/>
                <a:gd name="T72" fmla="*/ 155 w 540"/>
                <a:gd name="T73" fmla="*/ 1151 h 1295"/>
                <a:gd name="T74" fmla="*/ 131 w 540"/>
                <a:gd name="T75" fmla="*/ 1241 h 1295"/>
                <a:gd name="T76" fmla="*/ 100 w 540"/>
                <a:gd name="T77" fmla="*/ 1255 h 1295"/>
                <a:gd name="T78" fmla="*/ 0 w 540"/>
                <a:gd name="T79" fmla="*/ 1285 h 1295"/>
                <a:gd name="T80" fmla="*/ 51 w 540"/>
                <a:gd name="T81" fmla="*/ 1218 h 1295"/>
                <a:gd name="T82" fmla="*/ 76 w 540"/>
                <a:gd name="T83" fmla="*/ 1101 h 1295"/>
                <a:gd name="T84" fmla="*/ 135 w 540"/>
                <a:gd name="T85" fmla="*/ 784 h 1295"/>
                <a:gd name="T86" fmla="*/ 154 w 540"/>
                <a:gd name="T87" fmla="*/ 662 h 1295"/>
                <a:gd name="T88" fmla="*/ 132 w 540"/>
                <a:gd name="T89" fmla="*/ 648 h 1295"/>
                <a:gd name="T90" fmla="*/ 126 w 540"/>
                <a:gd name="T91" fmla="*/ 610 h 1295"/>
                <a:gd name="T92" fmla="*/ 83 w 540"/>
                <a:gd name="T93" fmla="*/ 489 h 1295"/>
                <a:gd name="T94" fmla="*/ 114 w 540"/>
                <a:gd name="T95" fmla="*/ 341 h 1295"/>
                <a:gd name="T96" fmla="*/ 147 w 540"/>
                <a:gd name="T97" fmla="*/ 238 h 1295"/>
                <a:gd name="T98" fmla="*/ 158 w 540"/>
                <a:gd name="T99" fmla="*/ 437 h 1295"/>
                <a:gd name="T100" fmla="*/ 150 w 540"/>
                <a:gd name="T101" fmla="*/ 466 h 1295"/>
                <a:gd name="T102" fmla="*/ 158 w 540"/>
                <a:gd name="T103" fmla="*/ 509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0" h="1295">
                  <a:moveTo>
                    <a:pt x="451" y="240"/>
                  </a:moveTo>
                  <a:cubicBezTo>
                    <a:pt x="460" y="246"/>
                    <a:pt x="468" y="256"/>
                    <a:pt x="471" y="272"/>
                  </a:cubicBezTo>
                  <a:cubicBezTo>
                    <a:pt x="476" y="302"/>
                    <a:pt x="507" y="404"/>
                    <a:pt x="523" y="432"/>
                  </a:cubicBezTo>
                  <a:cubicBezTo>
                    <a:pt x="538" y="459"/>
                    <a:pt x="540" y="497"/>
                    <a:pt x="525" y="521"/>
                  </a:cubicBezTo>
                  <a:cubicBezTo>
                    <a:pt x="509" y="544"/>
                    <a:pt x="473" y="601"/>
                    <a:pt x="467" y="610"/>
                  </a:cubicBezTo>
                  <a:cubicBezTo>
                    <a:pt x="462" y="618"/>
                    <a:pt x="460" y="623"/>
                    <a:pt x="452" y="623"/>
                  </a:cubicBezTo>
                  <a:cubicBezTo>
                    <a:pt x="452" y="622"/>
                    <a:pt x="451" y="622"/>
                    <a:pt x="451" y="622"/>
                  </a:cubicBezTo>
                  <a:cubicBezTo>
                    <a:pt x="451" y="492"/>
                    <a:pt x="451" y="492"/>
                    <a:pt x="451" y="492"/>
                  </a:cubicBezTo>
                  <a:cubicBezTo>
                    <a:pt x="458" y="480"/>
                    <a:pt x="466" y="471"/>
                    <a:pt x="463" y="465"/>
                  </a:cubicBezTo>
                  <a:cubicBezTo>
                    <a:pt x="458" y="457"/>
                    <a:pt x="455" y="456"/>
                    <a:pt x="451" y="449"/>
                  </a:cubicBezTo>
                  <a:lnTo>
                    <a:pt x="451" y="240"/>
                  </a:lnTo>
                  <a:close/>
                  <a:moveTo>
                    <a:pt x="330" y="10"/>
                  </a:moveTo>
                  <a:cubicBezTo>
                    <a:pt x="337" y="16"/>
                    <a:pt x="345" y="27"/>
                    <a:pt x="352" y="23"/>
                  </a:cubicBezTo>
                  <a:cubicBezTo>
                    <a:pt x="358" y="20"/>
                    <a:pt x="357" y="38"/>
                    <a:pt x="364" y="38"/>
                  </a:cubicBezTo>
                  <a:cubicBezTo>
                    <a:pt x="372" y="38"/>
                    <a:pt x="380" y="64"/>
                    <a:pt x="379" y="78"/>
                  </a:cubicBezTo>
                  <a:cubicBezTo>
                    <a:pt x="378" y="92"/>
                    <a:pt x="375" y="106"/>
                    <a:pt x="374" y="112"/>
                  </a:cubicBezTo>
                  <a:cubicBezTo>
                    <a:pt x="373" y="118"/>
                    <a:pt x="370" y="141"/>
                    <a:pt x="365" y="141"/>
                  </a:cubicBezTo>
                  <a:cubicBezTo>
                    <a:pt x="360" y="141"/>
                    <a:pt x="358" y="142"/>
                    <a:pt x="358" y="142"/>
                  </a:cubicBezTo>
                  <a:cubicBezTo>
                    <a:pt x="358" y="142"/>
                    <a:pt x="353" y="160"/>
                    <a:pt x="353" y="174"/>
                  </a:cubicBezTo>
                  <a:cubicBezTo>
                    <a:pt x="353" y="188"/>
                    <a:pt x="355" y="188"/>
                    <a:pt x="355" y="188"/>
                  </a:cubicBezTo>
                  <a:cubicBezTo>
                    <a:pt x="363" y="202"/>
                    <a:pt x="363" y="202"/>
                    <a:pt x="363" y="202"/>
                  </a:cubicBezTo>
                  <a:cubicBezTo>
                    <a:pt x="363" y="202"/>
                    <a:pt x="406" y="224"/>
                    <a:pt x="425" y="230"/>
                  </a:cubicBezTo>
                  <a:cubicBezTo>
                    <a:pt x="434" y="232"/>
                    <a:pt x="443" y="235"/>
                    <a:pt x="451" y="240"/>
                  </a:cubicBezTo>
                  <a:cubicBezTo>
                    <a:pt x="451" y="449"/>
                    <a:pt x="451" y="449"/>
                    <a:pt x="451" y="449"/>
                  </a:cubicBezTo>
                  <a:cubicBezTo>
                    <a:pt x="448" y="445"/>
                    <a:pt x="446" y="439"/>
                    <a:pt x="443" y="426"/>
                  </a:cubicBezTo>
                  <a:cubicBezTo>
                    <a:pt x="443" y="453"/>
                    <a:pt x="434" y="493"/>
                    <a:pt x="441" y="520"/>
                  </a:cubicBezTo>
                  <a:cubicBezTo>
                    <a:pt x="440" y="510"/>
                    <a:pt x="445" y="500"/>
                    <a:pt x="451" y="492"/>
                  </a:cubicBezTo>
                  <a:cubicBezTo>
                    <a:pt x="451" y="622"/>
                    <a:pt x="451" y="622"/>
                    <a:pt x="451" y="622"/>
                  </a:cubicBezTo>
                  <a:cubicBezTo>
                    <a:pt x="444" y="622"/>
                    <a:pt x="439" y="623"/>
                    <a:pt x="439" y="623"/>
                  </a:cubicBezTo>
                  <a:cubicBezTo>
                    <a:pt x="439" y="623"/>
                    <a:pt x="435" y="638"/>
                    <a:pt x="429" y="642"/>
                  </a:cubicBezTo>
                  <a:cubicBezTo>
                    <a:pt x="423" y="647"/>
                    <a:pt x="415" y="662"/>
                    <a:pt x="413" y="657"/>
                  </a:cubicBezTo>
                  <a:cubicBezTo>
                    <a:pt x="411" y="651"/>
                    <a:pt x="406" y="696"/>
                    <a:pt x="400" y="721"/>
                  </a:cubicBezTo>
                  <a:cubicBezTo>
                    <a:pt x="395" y="745"/>
                    <a:pt x="369" y="914"/>
                    <a:pt x="369" y="939"/>
                  </a:cubicBezTo>
                  <a:cubicBezTo>
                    <a:pt x="369" y="963"/>
                    <a:pt x="359" y="988"/>
                    <a:pt x="360" y="1005"/>
                  </a:cubicBezTo>
                  <a:cubicBezTo>
                    <a:pt x="361" y="1022"/>
                    <a:pt x="357" y="1068"/>
                    <a:pt x="356" y="1093"/>
                  </a:cubicBezTo>
                  <a:cubicBezTo>
                    <a:pt x="355" y="1118"/>
                    <a:pt x="332" y="1144"/>
                    <a:pt x="332" y="1162"/>
                  </a:cubicBezTo>
                  <a:cubicBezTo>
                    <a:pt x="332" y="1181"/>
                    <a:pt x="338" y="1189"/>
                    <a:pt x="335" y="1200"/>
                  </a:cubicBezTo>
                  <a:cubicBezTo>
                    <a:pt x="332" y="1210"/>
                    <a:pt x="333" y="1218"/>
                    <a:pt x="345" y="1231"/>
                  </a:cubicBezTo>
                  <a:cubicBezTo>
                    <a:pt x="356" y="1243"/>
                    <a:pt x="361" y="1255"/>
                    <a:pt x="360" y="1264"/>
                  </a:cubicBezTo>
                  <a:cubicBezTo>
                    <a:pt x="359" y="1274"/>
                    <a:pt x="356" y="1278"/>
                    <a:pt x="333" y="1279"/>
                  </a:cubicBezTo>
                  <a:cubicBezTo>
                    <a:pt x="310" y="1280"/>
                    <a:pt x="288" y="1273"/>
                    <a:pt x="288" y="1267"/>
                  </a:cubicBezTo>
                  <a:cubicBezTo>
                    <a:pt x="288" y="1262"/>
                    <a:pt x="280" y="1260"/>
                    <a:pt x="273" y="1260"/>
                  </a:cubicBezTo>
                  <a:cubicBezTo>
                    <a:pt x="266" y="1260"/>
                    <a:pt x="267" y="1253"/>
                    <a:pt x="270" y="1239"/>
                  </a:cubicBezTo>
                  <a:cubicBezTo>
                    <a:pt x="273" y="1226"/>
                    <a:pt x="283" y="1208"/>
                    <a:pt x="277" y="1209"/>
                  </a:cubicBezTo>
                  <a:cubicBezTo>
                    <a:pt x="271" y="1211"/>
                    <a:pt x="266" y="1208"/>
                    <a:pt x="266" y="1188"/>
                  </a:cubicBezTo>
                  <a:cubicBezTo>
                    <a:pt x="266" y="1169"/>
                    <a:pt x="264" y="1163"/>
                    <a:pt x="272" y="1152"/>
                  </a:cubicBezTo>
                  <a:cubicBezTo>
                    <a:pt x="281" y="1140"/>
                    <a:pt x="279" y="1119"/>
                    <a:pt x="277" y="1102"/>
                  </a:cubicBezTo>
                  <a:cubicBezTo>
                    <a:pt x="275" y="1084"/>
                    <a:pt x="269" y="1072"/>
                    <a:pt x="274" y="1050"/>
                  </a:cubicBezTo>
                  <a:cubicBezTo>
                    <a:pt x="279" y="1029"/>
                    <a:pt x="280" y="1003"/>
                    <a:pt x="277" y="993"/>
                  </a:cubicBezTo>
                  <a:cubicBezTo>
                    <a:pt x="274" y="982"/>
                    <a:pt x="276" y="969"/>
                    <a:pt x="284" y="961"/>
                  </a:cubicBezTo>
                  <a:cubicBezTo>
                    <a:pt x="292" y="952"/>
                    <a:pt x="280" y="937"/>
                    <a:pt x="280" y="927"/>
                  </a:cubicBezTo>
                  <a:cubicBezTo>
                    <a:pt x="280" y="917"/>
                    <a:pt x="283" y="877"/>
                    <a:pt x="278" y="836"/>
                  </a:cubicBezTo>
                  <a:cubicBezTo>
                    <a:pt x="273" y="796"/>
                    <a:pt x="272" y="765"/>
                    <a:pt x="271" y="754"/>
                  </a:cubicBezTo>
                  <a:cubicBezTo>
                    <a:pt x="270" y="744"/>
                    <a:pt x="265" y="749"/>
                    <a:pt x="250" y="789"/>
                  </a:cubicBezTo>
                  <a:cubicBezTo>
                    <a:pt x="236" y="830"/>
                    <a:pt x="199" y="956"/>
                    <a:pt x="192" y="984"/>
                  </a:cubicBezTo>
                  <a:cubicBezTo>
                    <a:pt x="186" y="1008"/>
                    <a:pt x="166" y="1096"/>
                    <a:pt x="158" y="1136"/>
                  </a:cubicBezTo>
                  <a:cubicBezTo>
                    <a:pt x="158" y="509"/>
                    <a:pt x="158" y="509"/>
                    <a:pt x="158" y="509"/>
                  </a:cubicBezTo>
                  <a:cubicBezTo>
                    <a:pt x="160" y="506"/>
                    <a:pt x="158" y="485"/>
                    <a:pt x="163" y="469"/>
                  </a:cubicBezTo>
                  <a:cubicBezTo>
                    <a:pt x="169" y="451"/>
                    <a:pt x="171" y="426"/>
                    <a:pt x="172" y="396"/>
                  </a:cubicBezTo>
                  <a:cubicBezTo>
                    <a:pt x="172" y="396"/>
                    <a:pt x="165" y="421"/>
                    <a:pt x="158" y="437"/>
                  </a:cubicBezTo>
                  <a:cubicBezTo>
                    <a:pt x="158" y="224"/>
                    <a:pt x="158" y="224"/>
                    <a:pt x="158" y="224"/>
                  </a:cubicBezTo>
                  <a:cubicBezTo>
                    <a:pt x="164" y="221"/>
                    <a:pt x="175" y="219"/>
                    <a:pt x="190" y="217"/>
                  </a:cubicBezTo>
                  <a:cubicBezTo>
                    <a:pt x="226" y="212"/>
                    <a:pt x="252" y="202"/>
                    <a:pt x="261" y="195"/>
                  </a:cubicBezTo>
                  <a:cubicBezTo>
                    <a:pt x="266" y="191"/>
                    <a:pt x="269" y="188"/>
                    <a:pt x="272" y="185"/>
                  </a:cubicBezTo>
                  <a:cubicBezTo>
                    <a:pt x="274" y="182"/>
                    <a:pt x="279" y="177"/>
                    <a:pt x="275" y="177"/>
                  </a:cubicBezTo>
                  <a:cubicBezTo>
                    <a:pt x="266" y="176"/>
                    <a:pt x="264" y="142"/>
                    <a:pt x="260" y="132"/>
                  </a:cubicBezTo>
                  <a:cubicBezTo>
                    <a:pt x="255" y="122"/>
                    <a:pt x="257" y="115"/>
                    <a:pt x="260" y="106"/>
                  </a:cubicBezTo>
                  <a:cubicBezTo>
                    <a:pt x="263" y="97"/>
                    <a:pt x="257" y="83"/>
                    <a:pt x="265" y="69"/>
                  </a:cubicBezTo>
                  <a:cubicBezTo>
                    <a:pt x="272" y="55"/>
                    <a:pt x="262" y="37"/>
                    <a:pt x="272" y="35"/>
                  </a:cubicBezTo>
                  <a:cubicBezTo>
                    <a:pt x="283" y="33"/>
                    <a:pt x="279" y="21"/>
                    <a:pt x="290" y="21"/>
                  </a:cubicBezTo>
                  <a:cubicBezTo>
                    <a:pt x="300" y="21"/>
                    <a:pt x="301" y="6"/>
                    <a:pt x="312" y="11"/>
                  </a:cubicBezTo>
                  <a:cubicBezTo>
                    <a:pt x="322" y="16"/>
                    <a:pt x="322" y="0"/>
                    <a:pt x="330" y="10"/>
                  </a:cubicBezTo>
                  <a:close/>
                  <a:moveTo>
                    <a:pt x="158" y="1136"/>
                  </a:moveTo>
                  <a:cubicBezTo>
                    <a:pt x="156" y="1142"/>
                    <a:pt x="155" y="1147"/>
                    <a:pt x="155" y="1151"/>
                  </a:cubicBezTo>
                  <a:cubicBezTo>
                    <a:pt x="150" y="1175"/>
                    <a:pt x="144" y="1223"/>
                    <a:pt x="137" y="1223"/>
                  </a:cubicBezTo>
                  <a:cubicBezTo>
                    <a:pt x="131" y="1223"/>
                    <a:pt x="132" y="1228"/>
                    <a:pt x="131" y="1241"/>
                  </a:cubicBezTo>
                  <a:cubicBezTo>
                    <a:pt x="131" y="1255"/>
                    <a:pt x="117" y="1257"/>
                    <a:pt x="109" y="1260"/>
                  </a:cubicBezTo>
                  <a:cubicBezTo>
                    <a:pt x="102" y="1263"/>
                    <a:pt x="100" y="1255"/>
                    <a:pt x="100" y="1255"/>
                  </a:cubicBezTo>
                  <a:cubicBezTo>
                    <a:pt x="100" y="1255"/>
                    <a:pt x="87" y="1281"/>
                    <a:pt x="65" y="1284"/>
                  </a:cubicBezTo>
                  <a:cubicBezTo>
                    <a:pt x="43" y="1287"/>
                    <a:pt x="0" y="1295"/>
                    <a:pt x="0" y="1285"/>
                  </a:cubicBezTo>
                  <a:cubicBezTo>
                    <a:pt x="0" y="1274"/>
                    <a:pt x="5" y="1264"/>
                    <a:pt x="20" y="1256"/>
                  </a:cubicBezTo>
                  <a:cubicBezTo>
                    <a:pt x="34" y="1247"/>
                    <a:pt x="45" y="1224"/>
                    <a:pt x="51" y="1218"/>
                  </a:cubicBezTo>
                  <a:cubicBezTo>
                    <a:pt x="56" y="1212"/>
                    <a:pt x="49" y="1214"/>
                    <a:pt x="53" y="1203"/>
                  </a:cubicBezTo>
                  <a:cubicBezTo>
                    <a:pt x="58" y="1191"/>
                    <a:pt x="73" y="1123"/>
                    <a:pt x="76" y="1101"/>
                  </a:cubicBezTo>
                  <a:cubicBezTo>
                    <a:pt x="78" y="1078"/>
                    <a:pt x="77" y="1002"/>
                    <a:pt x="87" y="967"/>
                  </a:cubicBezTo>
                  <a:cubicBezTo>
                    <a:pt x="98" y="931"/>
                    <a:pt x="131" y="816"/>
                    <a:pt x="135" y="784"/>
                  </a:cubicBezTo>
                  <a:cubicBezTo>
                    <a:pt x="140" y="753"/>
                    <a:pt x="147" y="721"/>
                    <a:pt x="147" y="703"/>
                  </a:cubicBezTo>
                  <a:cubicBezTo>
                    <a:pt x="147" y="686"/>
                    <a:pt x="149" y="674"/>
                    <a:pt x="154" y="662"/>
                  </a:cubicBezTo>
                  <a:cubicBezTo>
                    <a:pt x="158" y="649"/>
                    <a:pt x="153" y="632"/>
                    <a:pt x="153" y="632"/>
                  </a:cubicBezTo>
                  <a:cubicBezTo>
                    <a:pt x="153" y="632"/>
                    <a:pt x="140" y="642"/>
                    <a:pt x="132" y="648"/>
                  </a:cubicBezTo>
                  <a:cubicBezTo>
                    <a:pt x="125" y="655"/>
                    <a:pt x="125" y="645"/>
                    <a:pt x="129" y="629"/>
                  </a:cubicBezTo>
                  <a:cubicBezTo>
                    <a:pt x="132" y="614"/>
                    <a:pt x="130" y="605"/>
                    <a:pt x="126" y="610"/>
                  </a:cubicBezTo>
                  <a:cubicBezTo>
                    <a:pt x="122" y="615"/>
                    <a:pt x="119" y="585"/>
                    <a:pt x="109" y="566"/>
                  </a:cubicBezTo>
                  <a:cubicBezTo>
                    <a:pt x="100" y="548"/>
                    <a:pt x="78" y="511"/>
                    <a:pt x="83" y="489"/>
                  </a:cubicBezTo>
                  <a:cubicBezTo>
                    <a:pt x="88" y="468"/>
                    <a:pt x="90" y="431"/>
                    <a:pt x="96" y="412"/>
                  </a:cubicBezTo>
                  <a:cubicBezTo>
                    <a:pt x="102" y="394"/>
                    <a:pt x="107" y="361"/>
                    <a:pt x="114" y="341"/>
                  </a:cubicBezTo>
                  <a:cubicBezTo>
                    <a:pt x="121" y="321"/>
                    <a:pt x="120" y="311"/>
                    <a:pt x="129" y="291"/>
                  </a:cubicBezTo>
                  <a:cubicBezTo>
                    <a:pt x="137" y="271"/>
                    <a:pt x="147" y="247"/>
                    <a:pt x="147" y="238"/>
                  </a:cubicBezTo>
                  <a:cubicBezTo>
                    <a:pt x="147" y="232"/>
                    <a:pt x="149" y="228"/>
                    <a:pt x="158" y="224"/>
                  </a:cubicBezTo>
                  <a:cubicBezTo>
                    <a:pt x="158" y="437"/>
                    <a:pt x="158" y="437"/>
                    <a:pt x="158" y="437"/>
                  </a:cubicBezTo>
                  <a:cubicBezTo>
                    <a:pt x="155" y="443"/>
                    <a:pt x="152" y="448"/>
                    <a:pt x="150" y="449"/>
                  </a:cubicBezTo>
                  <a:cubicBezTo>
                    <a:pt x="142" y="451"/>
                    <a:pt x="141" y="461"/>
                    <a:pt x="150" y="466"/>
                  </a:cubicBezTo>
                  <a:cubicBezTo>
                    <a:pt x="158" y="471"/>
                    <a:pt x="153" y="504"/>
                    <a:pt x="157" y="509"/>
                  </a:cubicBezTo>
                  <a:cubicBezTo>
                    <a:pt x="157" y="509"/>
                    <a:pt x="157" y="509"/>
                    <a:pt x="158" y="509"/>
                  </a:cubicBezTo>
                  <a:lnTo>
                    <a:pt x="158" y="113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9818" name="Freeform 20"/>
            <p:cNvSpPr>
              <a:spLocks/>
            </p:cNvSpPr>
            <p:nvPr/>
          </p:nvSpPr>
          <p:spPr bwMode="auto">
            <a:xfrm>
              <a:off x="4701" y="1169"/>
              <a:ext cx="325" cy="633"/>
            </a:xfrm>
            <a:custGeom>
              <a:avLst/>
              <a:gdLst>
                <a:gd name="T0" fmla="*/ 2183236 w 191"/>
                <a:gd name="T1" fmla="*/ 0 h 373"/>
                <a:gd name="T2" fmla="*/ 2217610 w 191"/>
                <a:gd name="T3" fmla="*/ 40064 h 373"/>
                <a:gd name="T4" fmla="*/ 2321807 w 191"/>
                <a:gd name="T5" fmla="*/ 197313 h 373"/>
                <a:gd name="T6" fmla="*/ 2321807 w 191"/>
                <a:gd name="T7" fmla="*/ 231637 h 373"/>
                <a:gd name="T8" fmla="*/ 2226157 w 191"/>
                <a:gd name="T9" fmla="*/ 2029458 h 373"/>
                <a:gd name="T10" fmla="*/ 2243530 w 191"/>
                <a:gd name="T11" fmla="*/ 3477412 h 373"/>
                <a:gd name="T12" fmla="*/ 2504106 w 191"/>
                <a:gd name="T13" fmla="*/ 4554067 h 373"/>
                <a:gd name="T14" fmla="*/ 2730539 w 191"/>
                <a:gd name="T15" fmla="*/ 5069393 h 373"/>
                <a:gd name="T16" fmla="*/ 1796126 w 191"/>
                <a:gd name="T17" fmla="*/ 5021995 h 373"/>
                <a:gd name="T18" fmla="*/ 287086 w 191"/>
                <a:gd name="T19" fmla="*/ 5026200 h 373"/>
                <a:gd name="T20" fmla="*/ 0 w 191"/>
                <a:gd name="T21" fmla="*/ 4922191 h 373"/>
                <a:gd name="T22" fmla="*/ 344485 w 191"/>
                <a:gd name="T23" fmla="*/ 3965160 h 373"/>
                <a:gd name="T24" fmla="*/ 632549 w 191"/>
                <a:gd name="T25" fmla="*/ 2111882 h 373"/>
                <a:gd name="T26" fmla="*/ 739841 w 191"/>
                <a:gd name="T27" fmla="*/ 436018 h 373"/>
                <a:gd name="T28" fmla="*/ 860120 w 191"/>
                <a:gd name="T29" fmla="*/ 151396 h 373"/>
                <a:gd name="T30" fmla="*/ 873047 w 191"/>
                <a:gd name="T31" fmla="*/ 136494 h 373"/>
                <a:gd name="T32" fmla="*/ 1033415 w 191"/>
                <a:gd name="T33" fmla="*/ 0 h 373"/>
                <a:gd name="T34" fmla="*/ 1303272 w 191"/>
                <a:gd name="T35" fmla="*/ 311582 h 373"/>
                <a:gd name="T36" fmla="*/ 1733193 w 191"/>
                <a:gd name="T37" fmla="*/ 448558 h 373"/>
                <a:gd name="T38" fmla="*/ 2183236 w 191"/>
                <a:gd name="T39" fmla="*/ 0 h 3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1"/>
                <a:gd name="T61" fmla="*/ 0 h 373"/>
                <a:gd name="T62" fmla="*/ 191 w 191"/>
                <a:gd name="T63" fmla="*/ 373 h 3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1" h="373">
                  <a:moveTo>
                    <a:pt x="153" y="0"/>
                  </a:moveTo>
                  <a:cubicBezTo>
                    <a:pt x="154" y="3"/>
                    <a:pt x="155" y="3"/>
                    <a:pt x="155" y="3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2" y="16"/>
                    <a:pt x="162" y="16"/>
                    <a:pt x="162" y="17"/>
                  </a:cubicBezTo>
                  <a:cubicBezTo>
                    <a:pt x="159" y="37"/>
                    <a:pt x="156" y="104"/>
                    <a:pt x="156" y="149"/>
                  </a:cubicBezTo>
                  <a:cubicBezTo>
                    <a:pt x="156" y="194"/>
                    <a:pt x="150" y="218"/>
                    <a:pt x="157" y="255"/>
                  </a:cubicBezTo>
                  <a:cubicBezTo>
                    <a:pt x="164" y="291"/>
                    <a:pt x="165" y="312"/>
                    <a:pt x="175" y="334"/>
                  </a:cubicBezTo>
                  <a:cubicBezTo>
                    <a:pt x="185" y="356"/>
                    <a:pt x="191" y="372"/>
                    <a:pt x="191" y="372"/>
                  </a:cubicBezTo>
                  <a:cubicBezTo>
                    <a:pt x="191" y="372"/>
                    <a:pt x="159" y="368"/>
                    <a:pt x="126" y="368"/>
                  </a:cubicBezTo>
                  <a:cubicBezTo>
                    <a:pt x="93" y="368"/>
                    <a:pt x="33" y="373"/>
                    <a:pt x="20" y="369"/>
                  </a:cubicBezTo>
                  <a:cubicBezTo>
                    <a:pt x="8" y="366"/>
                    <a:pt x="0" y="361"/>
                    <a:pt x="0" y="361"/>
                  </a:cubicBezTo>
                  <a:cubicBezTo>
                    <a:pt x="0" y="361"/>
                    <a:pt x="14" y="328"/>
                    <a:pt x="24" y="291"/>
                  </a:cubicBezTo>
                  <a:cubicBezTo>
                    <a:pt x="34" y="255"/>
                    <a:pt x="44" y="205"/>
                    <a:pt x="44" y="155"/>
                  </a:cubicBezTo>
                  <a:cubicBezTo>
                    <a:pt x="44" y="105"/>
                    <a:pt x="42" y="57"/>
                    <a:pt x="52" y="32"/>
                  </a:cubicBezTo>
                  <a:cubicBezTo>
                    <a:pt x="56" y="23"/>
                    <a:pt x="58" y="16"/>
                    <a:pt x="60" y="11"/>
                  </a:cubicBezTo>
                  <a:cubicBezTo>
                    <a:pt x="60" y="11"/>
                    <a:pt x="58" y="12"/>
                    <a:pt x="61" y="10"/>
                  </a:cubicBezTo>
                  <a:cubicBezTo>
                    <a:pt x="63" y="8"/>
                    <a:pt x="69" y="3"/>
                    <a:pt x="72" y="0"/>
                  </a:cubicBezTo>
                  <a:cubicBezTo>
                    <a:pt x="77" y="6"/>
                    <a:pt x="80" y="10"/>
                    <a:pt x="91" y="23"/>
                  </a:cubicBezTo>
                  <a:cubicBezTo>
                    <a:pt x="102" y="36"/>
                    <a:pt x="103" y="45"/>
                    <a:pt x="121" y="33"/>
                  </a:cubicBezTo>
                  <a:cubicBezTo>
                    <a:pt x="135" y="24"/>
                    <a:pt x="144" y="11"/>
                    <a:pt x="153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1"/>
            <p:cNvSpPr>
              <a:spLocks/>
            </p:cNvSpPr>
            <p:nvPr/>
          </p:nvSpPr>
          <p:spPr bwMode="auto">
            <a:xfrm>
              <a:off x="4752" y="1241"/>
              <a:ext cx="157" cy="627"/>
            </a:xfrm>
            <a:custGeom>
              <a:avLst/>
              <a:gdLst>
                <a:gd name="T0" fmla="*/ 77 w 92"/>
                <a:gd name="T1" fmla="*/ 0 h 369"/>
                <a:gd name="T2" fmla="*/ 59 w 92"/>
                <a:gd name="T3" fmla="*/ 18 h 369"/>
                <a:gd name="T4" fmla="*/ 65 w 92"/>
                <a:gd name="T5" fmla="*/ 29 h 369"/>
                <a:gd name="T6" fmla="*/ 37 w 92"/>
                <a:gd name="T7" fmla="*/ 139 h 369"/>
                <a:gd name="T8" fmla="*/ 4 w 92"/>
                <a:gd name="T9" fmla="*/ 314 h 369"/>
                <a:gd name="T10" fmla="*/ 15 w 92"/>
                <a:gd name="T11" fmla="*/ 354 h 369"/>
                <a:gd name="T12" fmla="*/ 35 w 92"/>
                <a:gd name="T13" fmla="*/ 356 h 369"/>
                <a:gd name="T14" fmla="*/ 59 w 92"/>
                <a:gd name="T15" fmla="*/ 311 h 369"/>
                <a:gd name="T16" fmla="*/ 80 w 92"/>
                <a:gd name="T17" fmla="*/ 168 h 369"/>
                <a:gd name="T18" fmla="*/ 87 w 92"/>
                <a:gd name="T19" fmla="*/ 57 h 369"/>
                <a:gd name="T20" fmla="*/ 81 w 92"/>
                <a:gd name="T21" fmla="*/ 29 h 369"/>
                <a:gd name="T22" fmla="*/ 92 w 92"/>
                <a:gd name="T23" fmla="*/ 17 h 369"/>
                <a:gd name="T24" fmla="*/ 77 w 92"/>
                <a:gd name="T25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369">
                  <a:moveTo>
                    <a:pt x="77" y="0"/>
                  </a:move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68" y="21"/>
                    <a:pt x="65" y="29"/>
                  </a:cubicBezTo>
                  <a:cubicBezTo>
                    <a:pt x="62" y="37"/>
                    <a:pt x="49" y="81"/>
                    <a:pt x="37" y="139"/>
                  </a:cubicBezTo>
                  <a:cubicBezTo>
                    <a:pt x="24" y="198"/>
                    <a:pt x="7" y="300"/>
                    <a:pt x="4" y="314"/>
                  </a:cubicBezTo>
                  <a:cubicBezTo>
                    <a:pt x="0" y="329"/>
                    <a:pt x="5" y="339"/>
                    <a:pt x="15" y="354"/>
                  </a:cubicBezTo>
                  <a:cubicBezTo>
                    <a:pt x="24" y="369"/>
                    <a:pt x="25" y="369"/>
                    <a:pt x="35" y="356"/>
                  </a:cubicBezTo>
                  <a:cubicBezTo>
                    <a:pt x="45" y="343"/>
                    <a:pt x="52" y="348"/>
                    <a:pt x="59" y="311"/>
                  </a:cubicBezTo>
                  <a:cubicBezTo>
                    <a:pt x="65" y="274"/>
                    <a:pt x="75" y="200"/>
                    <a:pt x="80" y="168"/>
                  </a:cubicBezTo>
                  <a:cubicBezTo>
                    <a:pt x="85" y="135"/>
                    <a:pt x="91" y="72"/>
                    <a:pt x="87" y="57"/>
                  </a:cubicBezTo>
                  <a:cubicBezTo>
                    <a:pt x="83" y="43"/>
                    <a:pt x="80" y="35"/>
                    <a:pt x="81" y="29"/>
                  </a:cubicBezTo>
                  <a:cubicBezTo>
                    <a:pt x="83" y="23"/>
                    <a:pt x="92" y="17"/>
                    <a:pt x="92" y="17"/>
                  </a:cubicBezTo>
                  <a:cubicBezTo>
                    <a:pt x="92" y="17"/>
                    <a:pt x="85" y="4"/>
                    <a:pt x="7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19812" name="Group 11"/>
          <p:cNvGrpSpPr>
            <a:grpSpLocks noChangeAspect="1"/>
          </p:cNvGrpSpPr>
          <p:nvPr/>
        </p:nvGrpSpPr>
        <p:grpSpPr bwMode="auto">
          <a:xfrm>
            <a:off x="9334500" y="1196975"/>
            <a:ext cx="1627188" cy="5081588"/>
            <a:chOff x="2681" y="545"/>
            <a:chExt cx="816" cy="2553"/>
          </a:xfrm>
        </p:grpSpPr>
        <p:sp>
          <p:nvSpPr>
            <p:cNvPr id="119813" name="Freeform 12"/>
            <p:cNvSpPr>
              <a:spLocks/>
            </p:cNvSpPr>
            <p:nvPr/>
          </p:nvSpPr>
          <p:spPr bwMode="auto">
            <a:xfrm>
              <a:off x="2681" y="545"/>
              <a:ext cx="816" cy="2553"/>
            </a:xfrm>
            <a:custGeom>
              <a:avLst/>
              <a:gdLst>
                <a:gd name="T0" fmla="*/ 1445367400 w 342"/>
                <a:gd name="T1" fmla="*/ 203941998 h 1078"/>
                <a:gd name="T2" fmla="*/ 1400073632 w 342"/>
                <a:gd name="T3" fmla="*/ 637638658 h 1078"/>
                <a:gd name="T4" fmla="*/ 1274261175 w 342"/>
                <a:gd name="T5" fmla="*/ 874612122 h 1078"/>
                <a:gd name="T6" fmla="*/ 1494753573 w 342"/>
                <a:gd name="T7" fmla="*/ 1015497190 h 1078"/>
                <a:gd name="T8" fmla="*/ 1908456683 w 342"/>
                <a:gd name="T9" fmla="*/ 1488653228 h 1078"/>
                <a:gd name="T10" fmla="*/ 2066264728 w 342"/>
                <a:gd name="T11" fmla="*/ 1966191747 h 1078"/>
                <a:gd name="T12" fmla="*/ 1745280868 w 342"/>
                <a:gd name="T13" fmla="*/ 2071323993 h 1078"/>
                <a:gd name="T14" fmla="*/ 1745280868 w 342"/>
                <a:gd name="T15" fmla="*/ 2147483647 h 1078"/>
                <a:gd name="T16" fmla="*/ 1794741560 w 342"/>
                <a:gd name="T17" fmla="*/ 2147483647 h 1078"/>
                <a:gd name="T18" fmla="*/ 1689900237 w 342"/>
                <a:gd name="T19" fmla="*/ 2147483647 h 1078"/>
                <a:gd name="T20" fmla="*/ 1463813765 w 342"/>
                <a:gd name="T21" fmla="*/ 2147483647 h 1078"/>
                <a:gd name="T22" fmla="*/ 1608512674 w 342"/>
                <a:gd name="T23" fmla="*/ 2147483647 h 1078"/>
                <a:gd name="T24" fmla="*/ 1784702339 w 342"/>
                <a:gd name="T25" fmla="*/ 2147483647 h 1078"/>
                <a:gd name="T26" fmla="*/ 1613959849 w 342"/>
                <a:gd name="T27" fmla="*/ 2147483647 h 1078"/>
                <a:gd name="T28" fmla="*/ 1331582644 w 342"/>
                <a:gd name="T29" fmla="*/ 2147483647 h 1078"/>
                <a:gd name="T30" fmla="*/ 992689624 w 342"/>
                <a:gd name="T31" fmla="*/ 2147483647 h 1078"/>
                <a:gd name="T32" fmla="*/ 1018082695 w 342"/>
                <a:gd name="T33" fmla="*/ 2147483647 h 1078"/>
                <a:gd name="T34" fmla="*/ 987081196 w 342"/>
                <a:gd name="T35" fmla="*/ 2147483647 h 1078"/>
                <a:gd name="T36" fmla="*/ 465614206 w 342"/>
                <a:gd name="T37" fmla="*/ 2147483647 h 1078"/>
                <a:gd name="T38" fmla="*/ 552408630 w 342"/>
                <a:gd name="T39" fmla="*/ 2147483647 h 1078"/>
                <a:gd name="T40" fmla="*/ 149767269 w 342"/>
                <a:gd name="T41" fmla="*/ 2147483647 h 1078"/>
                <a:gd name="T42" fmla="*/ 13412425 w 342"/>
                <a:gd name="T43" fmla="*/ 2147483647 h 1078"/>
                <a:gd name="T44" fmla="*/ 36449695 w 342"/>
                <a:gd name="T45" fmla="*/ 2147483647 h 1078"/>
                <a:gd name="T46" fmla="*/ 444741716 w 342"/>
                <a:gd name="T47" fmla="*/ 2147483647 h 1078"/>
                <a:gd name="T48" fmla="*/ 439294235 w 342"/>
                <a:gd name="T49" fmla="*/ 2147483647 h 1078"/>
                <a:gd name="T50" fmla="*/ 503051165 w 342"/>
                <a:gd name="T51" fmla="*/ 2147483647 h 1078"/>
                <a:gd name="T52" fmla="*/ 353284087 w 342"/>
                <a:gd name="T53" fmla="*/ 1560913080 h 1078"/>
                <a:gd name="T54" fmla="*/ 558089744 w 342"/>
                <a:gd name="T55" fmla="*/ 978271113 h 1078"/>
                <a:gd name="T56" fmla="*/ 842922851 w 342"/>
                <a:gd name="T57" fmla="*/ 757965444 h 1078"/>
                <a:gd name="T58" fmla="*/ 860390093 w 342"/>
                <a:gd name="T59" fmla="*/ 669959946 h 1078"/>
                <a:gd name="T60" fmla="*/ 791939418 w 342"/>
                <a:gd name="T61" fmla="*/ 482990929 h 1078"/>
                <a:gd name="T62" fmla="*/ 892310856 w 342"/>
                <a:gd name="T63" fmla="*/ 120314547 h 10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2"/>
                <a:gd name="T97" fmla="*/ 0 h 1078"/>
                <a:gd name="T98" fmla="*/ 342 w 342"/>
                <a:gd name="T99" fmla="*/ 1078 h 10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2" h="1078">
                  <a:moveTo>
                    <a:pt x="206" y="13"/>
                  </a:moveTo>
                  <a:cubicBezTo>
                    <a:pt x="214" y="14"/>
                    <a:pt x="223" y="19"/>
                    <a:pt x="230" y="37"/>
                  </a:cubicBezTo>
                  <a:cubicBezTo>
                    <a:pt x="236" y="55"/>
                    <a:pt x="237" y="68"/>
                    <a:pt x="231" y="81"/>
                  </a:cubicBezTo>
                  <a:cubicBezTo>
                    <a:pt x="225" y="94"/>
                    <a:pt x="225" y="104"/>
                    <a:pt x="223" y="116"/>
                  </a:cubicBezTo>
                  <a:cubicBezTo>
                    <a:pt x="220" y="128"/>
                    <a:pt x="212" y="147"/>
                    <a:pt x="206" y="149"/>
                  </a:cubicBezTo>
                  <a:cubicBezTo>
                    <a:pt x="201" y="150"/>
                    <a:pt x="203" y="154"/>
                    <a:pt x="203" y="159"/>
                  </a:cubicBezTo>
                  <a:cubicBezTo>
                    <a:pt x="203" y="165"/>
                    <a:pt x="206" y="172"/>
                    <a:pt x="206" y="172"/>
                  </a:cubicBezTo>
                  <a:cubicBezTo>
                    <a:pt x="206" y="172"/>
                    <a:pt x="222" y="181"/>
                    <a:pt x="238" y="185"/>
                  </a:cubicBezTo>
                  <a:cubicBezTo>
                    <a:pt x="253" y="189"/>
                    <a:pt x="277" y="206"/>
                    <a:pt x="279" y="228"/>
                  </a:cubicBezTo>
                  <a:cubicBezTo>
                    <a:pt x="281" y="250"/>
                    <a:pt x="291" y="260"/>
                    <a:pt x="304" y="271"/>
                  </a:cubicBezTo>
                  <a:cubicBezTo>
                    <a:pt x="317" y="283"/>
                    <a:pt x="331" y="283"/>
                    <a:pt x="335" y="303"/>
                  </a:cubicBezTo>
                  <a:cubicBezTo>
                    <a:pt x="339" y="324"/>
                    <a:pt x="342" y="352"/>
                    <a:pt x="329" y="358"/>
                  </a:cubicBezTo>
                  <a:cubicBezTo>
                    <a:pt x="316" y="364"/>
                    <a:pt x="284" y="361"/>
                    <a:pt x="284" y="361"/>
                  </a:cubicBezTo>
                  <a:cubicBezTo>
                    <a:pt x="284" y="361"/>
                    <a:pt x="283" y="372"/>
                    <a:pt x="278" y="377"/>
                  </a:cubicBezTo>
                  <a:cubicBezTo>
                    <a:pt x="273" y="382"/>
                    <a:pt x="265" y="386"/>
                    <a:pt x="265" y="386"/>
                  </a:cubicBezTo>
                  <a:cubicBezTo>
                    <a:pt x="265" y="386"/>
                    <a:pt x="275" y="424"/>
                    <a:pt x="278" y="450"/>
                  </a:cubicBezTo>
                  <a:cubicBezTo>
                    <a:pt x="280" y="476"/>
                    <a:pt x="284" y="530"/>
                    <a:pt x="286" y="543"/>
                  </a:cubicBezTo>
                  <a:cubicBezTo>
                    <a:pt x="289" y="556"/>
                    <a:pt x="291" y="567"/>
                    <a:pt x="286" y="572"/>
                  </a:cubicBezTo>
                  <a:cubicBezTo>
                    <a:pt x="280" y="576"/>
                    <a:pt x="277" y="577"/>
                    <a:pt x="277" y="577"/>
                  </a:cubicBezTo>
                  <a:cubicBezTo>
                    <a:pt x="277" y="577"/>
                    <a:pt x="275" y="635"/>
                    <a:pt x="269" y="671"/>
                  </a:cubicBezTo>
                  <a:cubicBezTo>
                    <a:pt x="264" y="707"/>
                    <a:pt x="255" y="747"/>
                    <a:pt x="248" y="789"/>
                  </a:cubicBezTo>
                  <a:cubicBezTo>
                    <a:pt x="241" y="831"/>
                    <a:pt x="235" y="900"/>
                    <a:pt x="233" y="921"/>
                  </a:cubicBezTo>
                  <a:cubicBezTo>
                    <a:pt x="230" y="942"/>
                    <a:pt x="229" y="943"/>
                    <a:pt x="233" y="952"/>
                  </a:cubicBezTo>
                  <a:cubicBezTo>
                    <a:pt x="236" y="961"/>
                    <a:pt x="261" y="979"/>
                    <a:pt x="256" y="982"/>
                  </a:cubicBezTo>
                  <a:cubicBezTo>
                    <a:pt x="252" y="985"/>
                    <a:pt x="252" y="985"/>
                    <a:pt x="252" y="985"/>
                  </a:cubicBezTo>
                  <a:cubicBezTo>
                    <a:pt x="252" y="985"/>
                    <a:pt x="269" y="1008"/>
                    <a:pt x="284" y="1008"/>
                  </a:cubicBezTo>
                  <a:cubicBezTo>
                    <a:pt x="299" y="1008"/>
                    <a:pt x="317" y="1013"/>
                    <a:pt x="317" y="1024"/>
                  </a:cubicBezTo>
                  <a:cubicBezTo>
                    <a:pt x="317" y="1035"/>
                    <a:pt x="272" y="1028"/>
                    <a:pt x="257" y="1028"/>
                  </a:cubicBezTo>
                  <a:cubicBezTo>
                    <a:pt x="242" y="1028"/>
                    <a:pt x="226" y="1021"/>
                    <a:pt x="219" y="1017"/>
                  </a:cubicBezTo>
                  <a:cubicBezTo>
                    <a:pt x="211" y="1014"/>
                    <a:pt x="212" y="1021"/>
                    <a:pt x="212" y="1021"/>
                  </a:cubicBezTo>
                  <a:cubicBezTo>
                    <a:pt x="212" y="1021"/>
                    <a:pt x="192" y="1021"/>
                    <a:pt x="178" y="1020"/>
                  </a:cubicBezTo>
                  <a:cubicBezTo>
                    <a:pt x="164" y="1018"/>
                    <a:pt x="158" y="1018"/>
                    <a:pt x="158" y="1010"/>
                  </a:cubicBezTo>
                  <a:cubicBezTo>
                    <a:pt x="158" y="1002"/>
                    <a:pt x="158" y="999"/>
                    <a:pt x="158" y="999"/>
                  </a:cubicBezTo>
                  <a:cubicBezTo>
                    <a:pt x="158" y="999"/>
                    <a:pt x="158" y="977"/>
                    <a:pt x="162" y="952"/>
                  </a:cubicBezTo>
                  <a:cubicBezTo>
                    <a:pt x="165" y="928"/>
                    <a:pt x="163" y="833"/>
                    <a:pt x="162" y="804"/>
                  </a:cubicBezTo>
                  <a:cubicBezTo>
                    <a:pt x="160" y="775"/>
                    <a:pt x="157" y="746"/>
                    <a:pt x="157" y="746"/>
                  </a:cubicBezTo>
                  <a:cubicBezTo>
                    <a:pt x="157" y="746"/>
                    <a:pt x="128" y="846"/>
                    <a:pt x="113" y="901"/>
                  </a:cubicBezTo>
                  <a:cubicBezTo>
                    <a:pt x="97" y="957"/>
                    <a:pt x="78" y="1016"/>
                    <a:pt x="74" y="1019"/>
                  </a:cubicBezTo>
                  <a:cubicBezTo>
                    <a:pt x="70" y="1021"/>
                    <a:pt x="71" y="1025"/>
                    <a:pt x="71" y="1025"/>
                  </a:cubicBezTo>
                  <a:cubicBezTo>
                    <a:pt x="71" y="1025"/>
                    <a:pt x="87" y="1044"/>
                    <a:pt x="88" y="1057"/>
                  </a:cubicBezTo>
                  <a:cubicBezTo>
                    <a:pt x="89" y="1070"/>
                    <a:pt x="92" y="1075"/>
                    <a:pt x="79" y="1077"/>
                  </a:cubicBezTo>
                  <a:cubicBezTo>
                    <a:pt x="66" y="1078"/>
                    <a:pt x="35" y="1070"/>
                    <a:pt x="24" y="1063"/>
                  </a:cubicBezTo>
                  <a:cubicBezTo>
                    <a:pt x="14" y="1055"/>
                    <a:pt x="13" y="1047"/>
                    <a:pt x="8" y="1043"/>
                  </a:cubicBezTo>
                  <a:cubicBezTo>
                    <a:pt x="2" y="1040"/>
                    <a:pt x="0" y="1034"/>
                    <a:pt x="2" y="1025"/>
                  </a:cubicBezTo>
                  <a:cubicBezTo>
                    <a:pt x="5" y="1016"/>
                    <a:pt x="5" y="1014"/>
                    <a:pt x="5" y="1014"/>
                  </a:cubicBezTo>
                  <a:cubicBezTo>
                    <a:pt x="5" y="1014"/>
                    <a:pt x="1" y="1011"/>
                    <a:pt x="6" y="980"/>
                  </a:cubicBezTo>
                  <a:cubicBezTo>
                    <a:pt x="11" y="950"/>
                    <a:pt x="35" y="786"/>
                    <a:pt x="50" y="712"/>
                  </a:cubicBezTo>
                  <a:cubicBezTo>
                    <a:pt x="66" y="639"/>
                    <a:pt x="71" y="577"/>
                    <a:pt x="71" y="568"/>
                  </a:cubicBezTo>
                  <a:cubicBezTo>
                    <a:pt x="71" y="558"/>
                    <a:pt x="68" y="559"/>
                    <a:pt x="62" y="556"/>
                  </a:cubicBezTo>
                  <a:cubicBezTo>
                    <a:pt x="56" y="552"/>
                    <a:pt x="68" y="513"/>
                    <a:pt x="70" y="492"/>
                  </a:cubicBezTo>
                  <a:cubicBezTo>
                    <a:pt x="71" y="471"/>
                    <a:pt x="73" y="456"/>
                    <a:pt x="73" y="442"/>
                  </a:cubicBezTo>
                  <a:cubicBezTo>
                    <a:pt x="72" y="428"/>
                    <a:pt x="78" y="419"/>
                    <a:pt x="80" y="408"/>
                  </a:cubicBezTo>
                  <a:cubicBezTo>
                    <a:pt x="81" y="397"/>
                    <a:pt x="85" y="368"/>
                    <a:pt x="77" y="344"/>
                  </a:cubicBezTo>
                  <a:cubicBezTo>
                    <a:pt x="68" y="319"/>
                    <a:pt x="60" y="289"/>
                    <a:pt x="56" y="284"/>
                  </a:cubicBezTo>
                  <a:cubicBezTo>
                    <a:pt x="52" y="279"/>
                    <a:pt x="56" y="261"/>
                    <a:pt x="58" y="238"/>
                  </a:cubicBezTo>
                  <a:cubicBezTo>
                    <a:pt x="60" y="214"/>
                    <a:pt x="66" y="190"/>
                    <a:pt x="89" y="178"/>
                  </a:cubicBezTo>
                  <a:cubicBezTo>
                    <a:pt x="112" y="165"/>
                    <a:pt x="122" y="162"/>
                    <a:pt x="128" y="152"/>
                  </a:cubicBezTo>
                  <a:cubicBezTo>
                    <a:pt x="135" y="141"/>
                    <a:pt x="131" y="140"/>
                    <a:pt x="134" y="138"/>
                  </a:cubicBezTo>
                  <a:cubicBezTo>
                    <a:pt x="137" y="136"/>
                    <a:pt x="138" y="135"/>
                    <a:pt x="138" y="135"/>
                  </a:cubicBezTo>
                  <a:cubicBezTo>
                    <a:pt x="138" y="135"/>
                    <a:pt x="138" y="126"/>
                    <a:pt x="137" y="122"/>
                  </a:cubicBezTo>
                  <a:cubicBezTo>
                    <a:pt x="136" y="118"/>
                    <a:pt x="132" y="118"/>
                    <a:pt x="131" y="113"/>
                  </a:cubicBezTo>
                  <a:cubicBezTo>
                    <a:pt x="129" y="109"/>
                    <a:pt x="125" y="96"/>
                    <a:pt x="126" y="88"/>
                  </a:cubicBezTo>
                  <a:cubicBezTo>
                    <a:pt x="127" y="80"/>
                    <a:pt x="129" y="79"/>
                    <a:pt x="129" y="79"/>
                  </a:cubicBezTo>
                  <a:cubicBezTo>
                    <a:pt x="129" y="79"/>
                    <a:pt x="125" y="35"/>
                    <a:pt x="142" y="22"/>
                  </a:cubicBezTo>
                  <a:cubicBezTo>
                    <a:pt x="159" y="10"/>
                    <a:pt x="189" y="0"/>
                    <a:pt x="206" y="1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814" name="Freeform 13"/>
            <p:cNvSpPr>
              <a:spLocks/>
            </p:cNvSpPr>
            <p:nvPr/>
          </p:nvSpPr>
          <p:spPr bwMode="auto">
            <a:xfrm>
              <a:off x="2998" y="867"/>
              <a:ext cx="184" cy="156"/>
            </a:xfrm>
            <a:custGeom>
              <a:avLst/>
              <a:gdLst>
                <a:gd name="T0" fmla="*/ 450753444 w 77"/>
                <a:gd name="T1" fmla="*/ 136555378 h 66"/>
                <a:gd name="T2" fmla="*/ 470137956 w 77"/>
                <a:gd name="T3" fmla="*/ 190741131 h 66"/>
                <a:gd name="T4" fmla="*/ 478248099 w 77"/>
                <a:gd name="T5" fmla="*/ 195551601 h 66"/>
                <a:gd name="T6" fmla="*/ 497063692 w 77"/>
                <a:gd name="T7" fmla="*/ 350078965 h 66"/>
                <a:gd name="T8" fmla="*/ 478248099 w 77"/>
                <a:gd name="T9" fmla="*/ 334138458 h 66"/>
                <a:gd name="T10" fmla="*/ 408174198 w 77"/>
                <a:gd name="T11" fmla="*/ 253259700 h 66"/>
                <a:gd name="T12" fmla="*/ 361863643 w 77"/>
                <a:gd name="T13" fmla="*/ 334138458 h 66"/>
                <a:gd name="T14" fmla="*/ 0 w 77"/>
                <a:gd name="T15" fmla="*/ 20043996 h 66"/>
                <a:gd name="T16" fmla="*/ 5719074 w 77"/>
                <a:gd name="T17" fmla="*/ 11216144 h 66"/>
                <a:gd name="T18" fmla="*/ 32657272 w 77"/>
                <a:gd name="T19" fmla="*/ 0 h 66"/>
                <a:gd name="T20" fmla="*/ 174963839 w 77"/>
                <a:gd name="T21" fmla="*/ 132178228 h 66"/>
                <a:gd name="T22" fmla="*/ 408174198 w 77"/>
                <a:gd name="T23" fmla="*/ 238168588 h 66"/>
                <a:gd name="T24" fmla="*/ 450753444 w 77"/>
                <a:gd name="T25" fmla="*/ 136555378 h 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"/>
                <a:gd name="T40" fmla="*/ 0 h 66"/>
                <a:gd name="T41" fmla="*/ 77 w 77"/>
                <a:gd name="T42" fmla="*/ 66 h 6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" h="66">
                  <a:moveTo>
                    <a:pt x="70" y="26"/>
                  </a:moveTo>
                  <a:cubicBezTo>
                    <a:pt x="71" y="31"/>
                    <a:pt x="73" y="36"/>
                    <a:pt x="73" y="36"/>
                  </a:cubicBezTo>
                  <a:cubicBezTo>
                    <a:pt x="73" y="36"/>
                    <a:pt x="74" y="37"/>
                    <a:pt x="74" y="37"/>
                  </a:cubicBezTo>
                  <a:cubicBezTo>
                    <a:pt x="74" y="43"/>
                    <a:pt x="76" y="56"/>
                    <a:pt x="77" y="66"/>
                  </a:cubicBezTo>
                  <a:cubicBezTo>
                    <a:pt x="76" y="66"/>
                    <a:pt x="75" y="65"/>
                    <a:pt x="74" y="63"/>
                  </a:cubicBezTo>
                  <a:cubicBezTo>
                    <a:pt x="69" y="52"/>
                    <a:pt x="67" y="46"/>
                    <a:pt x="63" y="48"/>
                  </a:cubicBezTo>
                  <a:cubicBezTo>
                    <a:pt x="61" y="50"/>
                    <a:pt x="58" y="57"/>
                    <a:pt x="56" y="63"/>
                  </a:cubicBezTo>
                  <a:cubicBezTo>
                    <a:pt x="43" y="48"/>
                    <a:pt x="12" y="1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6"/>
                    <a:pt x="17" y="19"/>
                    <a:pt x="27" y="25"/>
                  </a:cubicBezTo>
                  <a:cubicBezTo>
                    <a:pt x="38" y="31"/>
                    <a:pt x="63" y="45"/>
                    <a:pt x="63" y="45"/>
                  </a:cubicBezTo>
                  <a:cubicBezTo>
                    <a:pt x="63" y="45"/>
                    <a:pt x="68" y="33"/>
                    <a:pt x="70" y="2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815" name="Freeform 14"/>
            <p:cNvSpPr>
              <a:spLocks/>
            </p:cNvSpPr>
            <p:nvPr/>
          </p:nvSpPr>
          <p:spPr bwMode="auto">
            <a:xfrm>
              <a:off x="3210" y="1225"/>
              <a:ext cx="93" cy="130"/>
            </a:xfrm>
            <a:custGeom>
              <a:avLst/>
              <a:gdLst>
                <a:gd name="T0" fmla="*/ 45000746 w 39"/>
                <a:gd name="T1" fmla="*/ 228845394 h 55"/>
                <a:gd name="T2" fmla="*/ 130122382 w 39"/>
                <a:gd name="T3" fmla="*/ 143373944 h 55"/>
                <a:gd name="T4" fmla="*/ 31672077 w 39"/>
                <a:gd name="T5" fmla="*/ 42630817 h 55"/>
                <a:gd name="T6" fmla="*/ 116910779 w 39"/>
                <a:gd name="T7" fmla="*/ 42630817 h 55"/>
                <a:gd name="T8" fmla="*/ 242435777 w 39"/>
                <a:gd name="T9" fmla="*/ 291504961 h 55"/>
                <a:gd name="T10" fmla="*/ 45000746 w 39"/>
                <a:gd name="T11" fmla="*/ 22884539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"/>
                <a:gd name="T19" fmla="*/ 0 h 55"/>
                <a:gd name="T20" fmla="*/ 39 w 39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" h="55">
                  <a:moveTo>
                    <a:pt x="7" y="43"/>
                  </a:moveTo>
                  <a:cubicBezTo>
                    <a:pt x="7" y="43"/>
                    <a:pt x="21" y="38"/>
                    <a:pt x="21" y="27"/>
                  </a:cubicBezTo>
                  <a:cubicBezTo>
                    <a:pt x="21" y="16"/>
                    <a:pt x="11" y="8"/>
                    <a:pt x="5" y="8"/>
                  </a:cubicBezTo>
                  <a:cubicBezTo>
                    <a:pt x="0" y="7"/>
                    <a:pt x="8" y="0"/>
                    <a:pt x="19" y="8"/>
                  </a:cubicBezTo>
                  <a:cubicBezTo>
                    <a:pt x="30" y="17"/>
                    <a:pt x="39" y="55"/>
                    <a:pt x="39" y="55"/>
                  </a:cubicBezTo>
                  <a:cubicBezTo>
                    <a:pt x="39" y="55"/>
                    <a:pt x="16" y="47"/>
                    <a:pt x="7" y="4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816" name="Freeform 15"/>
            <p:cNvSpPr>
              <a:spLocks/>
            </p:cNvSpPr>
            <p:nvPr/>
          </p:nvSpPr>
          <p:spPr bwMode="auto">
            <a:xfrm>
              <a:off x="3296" y="1371"/>
              <a:ext cx="22" cy="100"/>
            </a:xfrm>
            <a:custGeom>
              <a:avLst/>
              <a:gdLst>
                <a:gd name="T0" fmla="*/ 28039360 w 9"/>
                <a:gd name="T1" fmla="*/ 0 h 42"/>
                <a:gd name="T2" fmla="*/ 87888144 w 9"/>
                <a:gd name="T3" fmla="*/ 210922514 h 42"/>
                <a:gd name="T4" fmla="*/ 0 w 9"/>
                <a:gd name="T5" fmla="*/ 253971641 h 42"/>
                <a:gd name="T6" fmla="*/ 28039360 w 9"/>
                <a:gd name="T7" fmla="*/ 0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42"/>
                <a:gd name="T14" fmla="*/ 9 w 9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42">
                  <a:moveTo>
                    <a:pt x="3" y="0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2" y="12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400680" y="3543222"/>
            <a:ext cx="2460322" cy="777854"/>
            <a:chOff x="1389063" y="2754313"/>
            <a:chExt cx="2033588" cy="642938"/>
          </a:xfrm>
          <a:solidFill>
            <a:srgbClr val="FDA003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2863851" y="2757488"/>
              <a:ext cx="558800" cy="639763"/>
            </a:xfrm>
            <a:custGeom>
              <a:avLst/>
              <a:gdLst>
                <a:gd name="T0" fmla="*/ 337 w 352"/>
                <a:gd name="T1" fmla="*/ 0 h 403"/>
                <a:gd name="T2" fmla="*/ 352 w 352"/>
                <a:gd name="T3" fmla="*/ 83 h 403"/>
                <a:gd name="T4" fmla="*/ 22 w 352"/>
                <a:gd name="T5" fmla="*/ 403 h 403"/>
                <a:gd name="T6" fmla="*/ 0 w 352"/>
                <a:gd name="T7" fmla="*/ 306 h 403"/>
                <a:gd name="T8" fmla="*/ 337 w 352"/>
                <a:gd name="T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403">
                  <a:moveTo>
                    <a:pt x="337" y="0"/>
                  </a:moveTo>
                  <a:lnTo>
                    <a:pt x="352" y="83"/>
                  </a:lnTo>
                  <a:lnTo>
                    <a:pt x="22" y="403"/>
                  </a:lnTo>
                  <a:lnTo>
                    <a:pt x="0" y="306"/>
                  </a:lnTo>
                  <a:lnTo>
                    <a:pt x="337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389063" y="3243263"/>
              <a:ext cx="1509713" cy="153988"/>
            </a:xfrm>
            <a:custGeom>
              <a:avLst/>
              <a:gdLst>
                <a:gd name="T0" fmla="*/ 929 w 951"/>
                <a:gd name="T1" fmla="*/ 0 h 97"/>
                <a:gd name="T2" fmla="*/ 951 w 951"/>
                <a:gd name="T3" fmla="*/ 97 h 97"/>
                <a:gd name="T4" fmla="*/ 30 w 951"/>
                <a:gd name="T5" fmla="*/ 97 h 97"/>
                <a:gd name="T6" fmla="*/ 0 w 951"/>
                <a:gd name="T7" fmla="*/ 0 h 97"/>
                <a:gd name="T8" fmla="*/ 929 w 951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1" h="97">
                  <a:moveTo>
                    <a:pt x="929" y="0"/>
                  </a:moveTo>
                  <a:lnTo>
                    <a:pt x="951" y="97"/>
                  </a:lnTo>
                  <a:lnTo>
                    <a:pt x="30" y="97"/>
                  </a:lnTo>
                  <a:lnTo>
                    <a:pt x="0" y="0"/>
                  </a:lnTo>
                  <a:lnTo>
                    <a:pt x="92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389063" y="2754313"/>
              <a:ext cx="2009775" cy="488950"/>
            </a:xfrm>
            <a:custGeom>
              <a:avLst/>
              <a:gdLst>
                <a:gd name="T0" fmla="*/ 1266 w 1266"/>
                <a:gd name="T1" fmla="*/ 2 h 308"/>
                <a:gd name="T2" fmla="*/ 929 w 1266"/>
                <a:gd name="T3" fmla="*/ 308 h 308"/>
                <a:gd name="T4" fmla="*/ 0 w 1266"/>
                <a:gd name="T5" fmla="*/ 308 h 308"/>
                <a:gd name="T6" fmla="*/ 495 w 1266"/>
                <a:gd name="T7" fmla="*/ 0 h 308"/>
                <a:gd name="T8" fmla="*/ 1266 w 1266"/>
                <a:gd name="T9" fmla="*/ 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6" h="308">
                  <a:moveTo>
                    <a:pt x="1266" y="2"/>
                  </a:moveTo>
                  <a:lnTo>
                    <a:pt x="929" y="308"/>
                  </a:lnTo>
                  <a:lnTo>
                    <a:pt x="0" y="308"/>
                  </a:lnTo>
                  <a:lnTo>
                    <a:pt x="495" y="0"/>
                  </a:lnTo>
                  <a:lnTo>
                    <a:pt x="1266" y="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3" name="Group 7"/>
          <p:cNvGrpSpPr/>
          <p:nvPr/>
        </p:nvGrpSpPr>
        <p:grpSpPr>
          <a:xfrm>
            <a:off x="2582511" y="3756412"/>
            <a:ext cx="2208720" cy="883487"/>
            <a:chOff x="3192463" y="2930526"/>
            <a:chExt cx="1825626" cy="730250"/>
          </a:xfrm>
          <a:solidFill>
            <a:srgbClr val="0067AC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781551" y="2930526"/>
              <a:ext cx="236538" cy="727075"/>
            </a:xfrm>
            <a:custGeom>
              <a:avLst/>
              <a:gdLst>
                <a:gd name="T0" fmla="*/ 143 w 149"/>
                <a:gd name="T1" fmla="*/ 0 h 458"/>
                <a:gd name="T2" fmla="*/ 149 w 149"/>
                <a:gd name="T3" fmla="*/ 87 h 458"/>
                <a:gd name="T4" fmla="*/ 8 w 149"/>
                <a:gd name="T5" fmla="*/ 458 h 458"/>
                <a:gd name="T6" fmla="*/ 0 w 149"/>
                <a:gd name="T7" fmla="*/ 356 h 458"/>
                <a:gd name="T8" fmla="*/ 143 w 149"/>
                <a:gd name="T9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458">
                  <a:moveTo>
                    <a:pt x="143" y="0"/>
                  </a:moveTo>
                  <a:lnTo>
                    <a:pt x="149" y="87"/>
                  </a:lnTo>
                  <a:lnTo>
                    <a:pt x="8" y="458"/>
                  </a:lnTo>
                  <a:lnTo>
                    <a:pt x="0" y="356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3192463" y="3495676"/>
              <a:ext cx="1601788" cy="165100"/>
            </a:xfrm>
            <a:custGeom>
              <a:avLst/>
              <a:gdLst>
                <a:gd name="T0" fmla="*/ 1001 w 1009"/>
                <a:gd name="T1" fmla="*/ 0 h 104"/>
                <a:gd name="T2" fmla="*/ 1009 w 1009"/>
                <a:gd name="T3" fmla="*/ 102 h 104"/>
                <a:gd name="T4" fmla="*/ 20 w 1009"/>
                <a:gd name="T5" fmla="*/ 104 h 104"/>
                <a:gd name="T6" fmla="*/ 0 w 1009"/>
                <a:gd name="T7" fmla="*/ 0 h 104"/>
                <a:gd name="T8" fmla="*/ 1001 w 1009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9" h="104">
                  <a:moveTo>
                    <a:pt x="1001" y="0"/>
                  </a:moveTo>
                  <a:lnTo>
                    <a:pt x="1009" y="102"/>
                  </a:lnTo>
                  <a:lnTo>
                    <a:pt x="20" y="104"/>
                  </a:lnTo>
                  <a:lnTo>
                    <a:pt x="0" y="0"/>
                  </a:lnTo>
                  <a:lnTo>
                    <a:pt x="1001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3192463" y="2930526"/>
              <a:ext cx="1816100" cy="565150"/>
            </a:xfrm>
            <a:custGeom>
              <a:avLst/>
              <a:gdLst>
                <a:gd name="T0" fmla="*/ 1144 w 1144"/>
                <a:gd name="T1" fmla="*/ 0 h 356"/>
                <a:gd name="T2" fmla="*/ 1001 w 1144"/>
                <a:gd name="T3" fmla="*/ 356 h 356"/>
                <a:gd name="T4" fmla="*/ 0 w 1144"/>
                <a:gd name="T5" fmla="*/ 356 h 356"/>
                <a:gd name="T6" fmla="*/ 323 w 1144"/>
                <a:gd name="T7" fmla="*/ 0 h 356"/>
                <a:gd name="T8" fmla="*/ 1144 w 1144"/>
                <a:gd name="T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4" h="356">
                  <a:moveTo>
                    <a:pt x="1144" y="0"/>
                  </a:moveTo>
                  <a:lnTo>
                    <a:pt x="1001" y="356"/>
                  </a:lnTo>
                  <a:lnTo>
                    <a:pt x="0" y="356"/>
                  </a:lnTo>
                  <a:lnTo>
                    <a:pt x="323" y="0"/>
                  </a:lnTo>
                  <a:lnTo>
                    <a:pt x="114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9535491" y="3554745"/>
            <a:ext cx="2412306" cy="762489"/>
            <a:chOff x="8815388" y="2763838"/>
            <a:chExt cx="1993901" cy="630238"/>
          </a:xfrm>
          <a:solidFill>
            <a:srgbClr val="FDA003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9359901" y="3243263"/>
              <a:ext cx="1449388" cy="150813"/>
            </a:xfrm>
            <a:custGeom>
              <a:avLst/>
              <a:gdLst>
                <a:gd name="T0" fmla="*/ 913 w 913"/>
                <a:gd name="T1" fmla="*/ 0 h 95"/>
                <a:gd name="T2" fmla="*/ 883 w 913"/>
                <a:gd name="T3" fmla="*/ 95 h 95"/>
                <a:gd name="T4" fmla="*/ 0 w 913"/>
                <a:gd name="T5" fmla="*/ 95 h 95"/>
                <a:gd name="T6" fmla="*/ 23 w 913"/>
                <a:gd name="T7" fmla="*/ 0 h 95"/>
                <a:gd name="T8" fmla="*/ 913 w 913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95">
                  <a:moveTo>
                    <a:pt x="913" y="0"/>
                  </a:moveTo>
                  <a:lnTo>
                    <a:pt x="883" y="95"/>
                  </a:lnTo>
                  <a:lnTo>
                    <a:pt x="0" y="95"/>
                  </a:lnTo>
                  <a:lnTo>
                    <a:pt x="23" y="0"/>
                  </a:lnTo>
                  <a:lnTo>
                    <a:pt x="91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8815388" y="2763838"/>
              <a:ext cx="581025" cy="630238"/>
            </a:xfrm>
            <a:custGeom>
              <a:avLst/>
              <a:gdLst>
                <a:gd name="T0" fmla="*/ 366 w 366"/>
                <a:gd name="T1" fmla="*/ 302 h 397"/>
                <a:gd name="T2" fmla="*/ 343 w 366"/>
                <a:gd name="T3" fmla="*/ 397 h 397"/>
                <a:gd name="T4" fmla="*/ 0 w 366"/>
                <a:gd name="T5" fmla="*/ 83 h 397"/>
                <a:gd name="T6" fmla="*/ 16 w 366"/>
                <a:gd name="T7" fmla="*/ 0 h 397"/>
                <a:gd name="T8" fmla="*/ 366 w 366"/>
                <a:gd name="T9" fmla="*/ 30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397">
                  <a:moveTo>
                    <a:pt x="366" y="302"/>
                  </a:moveTo>
                  <a:lnTo>
                    <a:pt x="343" y="397"/>
                  </a:lnTo>
                  <a:lnTo>
                    <a:pt x="0" y="83"/>
                  </a:lnTo>
                  <a:lnTo>
                    <a:pt x="16" y="0"/>
                  </a:lnTo>
                  <a:lnTo>
                    <a:pt x="366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8840788" y="2763838"/>
              <a:ext cx="1968500" cy="479425"/>
            </a:xfrm>
            <a:custGeom>
              <a:avLst/>
              <a:gdLst>
                <a:gd name="T0" fmla="*/ 744 w 1240"/>
                <a:gd name="T1" fmla="*/ 2 h 302"/>
                <a:gd name="T2" fmla="*/ 1240 w 1240"/>
                <a:gd name="T3" fmla="*/ 302 h 302"/>
                <a:gd name="T4" fmla="*/ 350 w 1240"/>
                <a:gd name="T5" fmla="*/ 302 h 302"/>
                <a:gd name="T6" fmla="*/ 0 w 1240"/>
                <a:gd name="T7" fmla="*/ 0 h 302"/>
                <a:gd name="T8" fmla="*/ 744 w 1240"/>
                <a:gd name="T9" fmla="*/ 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0" h="302">
                  <a:moveTo>
                    <a:pt x="744" y="2"/>
                  </a:moveTo>
                  <a:lnTo>
                    <a:pt x="1240" y="302"/>
                  </a:lnTo>
                  <a:lnTo>
                    <a:pt x="350" y="302"/>
                  </a:lnTo>
                  <a:lnTo>
                    <a:pt x="0" y="0"/>
                  </a:lnTo>
                  <a:lnTo>
                    <a:pt x="744" y="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7348982" y="3801198"/>
            <a:ext cx="2216401" cy="871963"/>
            <a:chOff x="7267576" y="2933701"/>
            <a:chExt cx="1831975" cy="720725"/>
          </a:xfrm>
          <a:solidFill>
            <a:srgbClr val="0067AC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7529513" y="3492501"/>
              <a:ext cx="1570038" cy="161925"/>
            </a:xfrm>
            <a:custGeom>
              <a:avLst/>
              <a:gdLst>
                <a:gd name="T0" fmla="*/ 989 w 989"/>
                <a:gd name="T1" fmla="*/ 0 h 102"/>
                <a:gd name="T2" fmla="*/ 966 w 989"/>
                <a:gd name="T3" fmla="*/ 102 h 102"/>
                <a:gd name="T4" fmla="*/ 0 w 989"/>
                <a:gd name="T5" fmla="*/ 102 h 102"/>
                <a:gd name="T6" fmla="*/ 10 w 989"/>
                <a:gd name="T7" fmla="*/ 0 h 102"/>
                <a:gd name="T8" fmla="*/ 989 w 989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02">
                  <a:moveTo>
                    <a:pt x="989" y="0"/>
                  </a:moveTo>
                  <a:lnTo>
                    <a:pt x="966" y="102"/>
                  </a:lnTo>
                  <a:lnTo>
                    <a:pt x="0" y="102"/>
                  </a:lnTo>
                  <a:lnTo>
                    <a:pt x="10" y="0"/>
                  </a:lnTo>
                  <a:lnTo>
                    <a:pt x="98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7267576" y="2933701"/>
              <a:ext cx="277813" cy="720725"/>
            </a:xfrm>
            <a:custGeom>
              <a:avLst/>
              <a:gdLst>
                <a:gd name="T0" fmla="*/ 175 w 175"/>
                <a:gd name="T1" fmla="*/ 352 h 454"/>
                <a:gd name="T2" fmla="*/ 165 w 175"/>
                <a:gd name="T3" fmla="*/ 454 h 454"/>
                <a:gd name="T4" fmla="*/ 0 w 175"/>
                <a:gd name="T5" fmla="*/ 87 h 454"/>
                <a:gd name="T6" fmla="*/ 6 w 175"/>
                <a:gd name="T7" fmla="*/ 0 h 454"/>
                <a:gd name="T8" fmla="*/ 175 w 175"/>
                <a:gd name="T9" fmla="*/ 3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454">
                  <a:moveTo>
                    <a:pt x="175" y="352"/>
                  </a:moveTo>
                  <a:lnTo>
                    <a:pt x="165" y="454"/>
                  </a:lnTo>
                  <a:lnTo>
                    <a:pt x="0" y="87"/>
                  </a:lnTo>
                  <a:lnTo>
                    <a:pt x="6" y="0"/>
                  </a:lnTo>
                  <a:lnTo>
                    <a:pt x="175" y="3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7277101" y="2933701"/>
              <a:ext cx="1822450" cy="558800"/>
            </a:xfrm>
            <a:custGeom>
              <a:avLst/>
              <a:gdLst>
                <a:gd name="T0" fmla="*/ 804 w 1148"/>
                <a:gd name="T1" fmla="*/ 0 h 352"/>
                <a:gd name="T2" fmla="*/ 1148 w 1148"/>
                <a:gd name="T3" fmla="*/ 352 h 352"/>
                <a:gd name="T4" fmla="*/ 169 w 1148"/>
                <a:gd name="T5" fmla="*/ 352 h 352"/>
                <a:gd name="T6" fmla="*/ 0 w 1148"/>
                <a:gd name="T7" fmla="*/ 0 h 352"/>
                <a:gd name="T8" fmla="*/ 804 w 1148"/>
                <a:gd name="T9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8" h="352">
                  <a:moveTo>
                    <a:pt x="804" y="0"/>
                  </a:moveTo>
                  <a:lnTo>
                    <a:pt x="1148" y="352"/>
                  </a:lnTo>
                  <a:lnTo>
                    <a:pt x="169" y="352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2" name="Group 19"/>
          <p:cNvGrpSpPr/>
          <p:nvPr/>
        </p:nvGrpSpPr>
        <p:grpSpPr>
          <a:xfrm>
            <a:off x="4971452" y="4084635"/>
            <a:ext cx="2158783" cy="1073630"/>
            <a:chOff x="5291138" y="3213101"/>
            <a:chExt cx="1784350" cy="887413"/>
          </a:xfrm>
          <a:solidFill>
            <a:srgbClr val="106E38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291138" y="3917951"/>
              <a:ext cx="1784350" cy="182563"/>
            </a:xfrm>
            <a:custGeom>
              <a:avLst/>
              <a:gdLst>
                <a:gd name="T0" fmla="*/ 1124 w 1124"/>
                <a:gd name="T1" fmla="*/ 0 h 115"/>
                <a:gd name="T2" fmla="*/ 1114 w 1124"/>
                <a:gd name="T3" fmla="*/ 113 h 115"/>
                <a:gd name="T4" fmla="*/ 6 w 1124"/>
                <a:gd name="T5" fmla="*/ 115 h 115"/>
                <a:gd name="T6" fmla="*/ 0 w 1124"/>
                <a:gd name="T7" fmla="*/ 2 h 115"/>
                <a:gd name="T8" fmla="*/ 1124 w 1124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115">
                  <a:moveTo>
                    <a:pt x="1124" y="0"/>
                  </a:moveTo>
                  <a:lnTo>
                    <a:pt x="1114" y="113"/>
                  </a:lnTo>
                  <a:lnTo>
                    <a:pt x="6" y="115"/>
                  </a:lnTo>
                  <a:lnTo>
                    <a:pt x="0" y="2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291138" y="3213101"/>
              <a:ext cx="1784350" cy="708025"/>
            </a:xfrm>
            <a:custGeom>
              <a:avLst/>
              <a:gdLst>
                <a:gd name="T0" fmla="*/ 995 w 1124"/>
                <a:gd name="T1" fmla="*/ 0 h 446"/>
                <a:gd name="T2" fmla="*/ 1124 w 1124"/>
                <a:gd name="T3" fmla="*/ 444 h 446"/>
                <a:gd name="T4" fmla="*/ 0 w 1124"/>
                <a:gd name="T5" fmla="*/ 446 h 446"/>
                <a:gd name="T6" fmla="*/ 95 w 1124"/>
                <a:gd name="T7" fmla="*/ 0 h 446"/>
                <a:gd name="T8" fmla="*/ 995 w 1124"/>
                <a:gd name="T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446">
                  <a:moveTo>
                    <a:pt x="995" y="0"/>
                  </a:moveTo>
                  <a:lnTo>
                    <a:pt x="1124" y="444"/>
                  </a:lnTo>
                  <a:lnTo>
                    <a:pt x="0" y="446"/>
                  </a:lnTo>
                  <a:lnTo>
                    <a:pt x="95" y="0"/>
                  </a:lnTo>
                  <a:lnTo>
                    <a:pt x="99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1817688" y="2671763"/>
            <a:ext cx="0" cy="1084262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687763" y="3000375"/>
            <a:ext cx="0" cy="1085850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34375" y="3041650"/>
            <a:ext cx="0" cy="1085850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0596563" y="2671763"/>
            <a:ext cx="0" cy="1084262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51550" y="3435350"/>
            <a:ext cx="0" cy="1085850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474788" y="1984375"/>
            <a:ext cx="685800" cy="687388"/>
          </a:xfrm>
          <a:prstGeom prst="ellipse">
            <a:avLst/>
          </a:prstGeom>
          <a:solidFill>
            <a:srgbClr val="FDA00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2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3351213" y="2327275"/>
            <a:ext cx="687387" cy="687388"/>
          </a:xfrm>
          <a:prstGeom prst="ellipse">
            <a:avLst/>
          </a:prstGeom>
          <a:solidFill>
            <a:srgbClr val="0067A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2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5705475" y="2747963"/>
            <a:ext cx="685800" cy="687387"/>
          </a:xfrm>
          <a:prstGeom prst="ellipse">
            <a:avLst/>
          </a:prstGeom>
          <a:solidFill>
            <a:srgbClr val="106E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2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7986713" y="2368550"/>
            <a:ext cx="687387" cy="687388"/>
          </a:xfrm>
          <a:prstGeom prst="ellipse">
            <a:avLst/>
          </a:prstGeom>
          <a:solidFill>
            <a:srgbClr val="0067A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2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10252075" y="1984375"/>
            <a:ext cx="687388" cy="687388"/>
          </a:xfrm>
          <a:prstGeom prst="ellipse">
            <a:avLst/>
          </a:prstGeom>
          <a:solidFill>
            <a:srgbClr val="FDA00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2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435225" y="4764088"/>
            <a:ext cx="2808288" cy="846137"/>
          </a:xfrm>
          <a:prstGeom prst="rect">
            <a:avLst/>
          </a:prstGeom>
        </p:spPr>
        <p:txBody>
          <a:bodyPr lIns="243808" rIns="243808" bIns="60952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Predictive Maintenance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212013" y="4668838"/>
            <a:ext cx="2808287" cy="846137"/>
          </a:xfrm>
          <a:prstGeom prst="rect">
            <a:avLst/>
          </a:prstGeom>
        </p:spPr>
        <p:txBody>
          <a:bodyPr lIns="243808" rIns="243808" bIns="60952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Reduction in Plant outage.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871075" y="4503738"/>
            <a:ext cx="2679700" cy="846137"/>
          </a:xfrm>
          <a:prstGeom prst="rect">
            <a:avLst/>
          </a:prstGeom>
        </p:spPr>
        <p:txBody>
          <a:bodyPr lIns="243808" rIns="243808" bIns="60952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High Return on Investment</a:t>
            </a:r>
          </a:p>
        </p:txBody>
      </p:sp>
      <p:sp>
        <p:nvSpPr>
          <p:cNvPr id="38" name="Rounded Rectangular Callout 5"/>
          <p:cNvSpPr/>
          <p:nvPr/>
        </p:nvSpPr>
        <p:spPr>
          <a:xfrm>
            <a:off x="-7988300" y="-236538"/>
            <a:ext cx="6127750" cy="1428751"/>
          </a:xfrm>
          <a:prstGeom prst="wedgeRoundRectCallout">
            <a:avLst>
              <a:gd name="adj1" fmla="val 80116"/>
              <a:gd name="adj2" fmla="val 100"/>
              <a:gd name="adj3" fmla="val 16667"/>
            </a:avLst>
          </a:pr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Heading Font Size 36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Font Family: Tw Cen MT (Normal)</a:t>
            </a:r>
          </a:p>
        </p:txBody>
      </p:sp>
      <p:sp>
        <p:nvSpPr>
          <p:cNvPr id="39" name="Rounded Rectangular Callout 5"/>
          <p:cNvSpPr/>
          <p:nvPr/>
        </p:nvSpPr>
        <p:spPr>
          <a:xfrm>
            <a:off x="14025563" y="3881438"/>
            <a:ext cx="6127750" cy="1428750"/>
          </a:xfrm>
          <a:prstGeom prst="wedgeRoundRectCallout">
            <a:avLst>
              <a:gd name="adj1" fmla="val -77049"/>
              <a:gd name="adj2" fmla="val -29767"/>
              <a:gd name="adj3" fmla="val 16667"/>
            </a:avLst>
          </a:pr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Content Font Size 14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Font Family: Tw Cen MT (Normal)</a:t>
            </a:r>
          </a:p>
        </p:txBody>
      </p:sp>
      <p:sp>
        <p:nvSpPr>
          <p:cNvPr id="142367" name="Title 39"/>
          <p:cNvSpPr>
            <a:spLocks noGrp="1"/>
          </p:cNvSpPr>
          <p:nvPr>
            <p:ph type="title"/>
          </p:nvPr>
        </p:nvSpPr>
        <p:spPr>
          <a:xfrm>
            <a:off x="271463" y="209550"/>
            <a:ext cx="9626600" cy="695325"/>
          </a:xfrm>
        </p:spPr>
        <p:txBody>
          <a:bodyPr/>
          <a:lstStyle/>
          <a:p>
            <a:pPr eaLnBrk="1" hangingPunct="1"/>
            <a:r>
              <a:rPr lang="en-US" altLang="en-US">
                <a:latin typeface="Univers 45 Light"/>
              </a:rPr>
              <a:t>  ADVANTAGES</a:t>
            </a:r>
            <a:endParaRPr lang="en-US">
              <a:latin typeface="Univers 45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3300" y="5257800"/>
            <a:ext cx="2808288" cy="477838"/>
          </a:xfrm>
          <a:prstGeom prst="rect">
            <a:avLst/>
          </a:prstGeom>
        </p:spPr>
        <p:txBody>
          <a:bodyPr lIns="243808" rIns="243808" bIns="60952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Sustainability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2413" y="4813300"/>
            <a:ext cx="208121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Asset health Optimization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079796" y="3142764"/>
            <a:ext cx="2460322" cy="777854"/>
            <a:chOff x="1389063" y="2754313"/>
            <a:chExt cx="2033588" cy="642938"/>
          </a:xfrm>
          <a:solidFill>
            <a:srgbClr val="FDA003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2863851" y="2757488"/>
              <a:ext cx="558800" cy="639763"/>
            </a:xfrm>
            <a:custGeom>
              <a:avLst/>
              <a:gdLst>
                <a:gd name="T0" fmla="*/ 337 w 352"/>
                <a:gd name="T1" fmla="*/ 0 h 403"/>
                <a:gd name="T2" fmla="*/ 352 w 352"/>
                <a:gd name="T3" fmla="*/ 83 h 403"/>
                <a:gd name="T4" fmla="*/ 22 w 352"/>
                <a:gd name="T5" fmla="*/ 403 h 403"/>
                <a:gd name="T6" fmla="*/ 0 w 352"/>
                <a:gd name="T7" fmla="*/ 306 h 403"/>
                <a:gd name="T8" fmla="*/ 337 w 352"/>
                <a:gd name="T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403">
                  <a:moveTo>
                    <a:pt x="337" y="0"/>
                  </a:moveTo>
                  <a:lnTo>
                    <a:pt x="352" y="83"/>
                  </a:lnTo>
                  <a:lnTo>
                    <a:pt x="22" y="403"/>
                  </a:lnTo>
                  <a:lnTo>
                    <a:pt x="0" y="306"/>
                  </a:lnTo>
                  <a:lnTo>
                    <a:pt x="337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389063" y="3243263"/>
              <a:ext cx="1509713" cy="153988"/>
            </a:xfrm>
            <a:custGeom>
              <a:avLst/>
              <a:gdLst>
                <a:gd name="T0" fmla="*/ 929 w 951"/>
                <a:gd name="T1" fmla="*/ 0 h 97"/>
                <a:gd name="T2" fmla="*/ 951 w 951"/>
                <a:gd name="T3" fmla="*/ 97 h 97"/>
                <a:gd name="T4" fmla="*/ 30 w 951"/>
                <a:gd name="T5" fmla="*/ 97 h 97"/>
                <a:gd name="T6" fmla="*/ 0 w 951"/>
                <a:gd name="T7" fmla="*/ 0 h 97"/>
                <a:gd name="T8" fmla="*/ 929 w 951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1" h="97">
                  <a:moveTo>
                    <a:pt x="929" y="0"/>
                  </a:moveTo>
                  <a:lnTo>
                    <a:pt x="951" y="97"/>
                  </a:lnTo>
                  <a:lnTo>
                    <a:pt x="30" y="97"/>
                  </a:lnTo>
                  <a:lnTo>
                    <a:pt x="0" y="0"/>
                  </a:lnTo>
                  <a:lnTo>
                    <a:pt x="92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389063" y="2754313"/>
              <a:ext cx="2009775" cy="488950"/>
            </a:xfrm>
            <a:custGeom>
              <a:avLst/>
              <a:gdLst>
                <a:gd name="T0" fmla="*/ 1266 w 1266"/>
                <a:gd name="T1" fmla="*/ 2 h 308"/>
                <a:gd name="T2" fmla="*/ 929 w 1266"/>
                <a:gd name="T3" fmla="*/ 308 h 308"/>
                <a:gd name="T4" fmla="*/ 0 w 1266"/>
                <a:gd name="T5" fmla="*/ 308 h 308"/>
                <a:gd name="T6" fmla="*/ 495 w 1266"/>
                <a:gd name="T7" fmla="*/ 0 h 308"/>
                <a:gd name="T8" fmla="*/ 1266 w 1266"/>
                <a:gd name="T9" fmla="*/ 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6" h="308">
                  <a:moveTo>
                    <a:pt x="1266" y="2"/>
                  </a:moveTo>
                  <a:lnTo>
                    <a:pt x="929" y="308"/>
                  </a:lnTo>
                  <a:lnTo>
                    <a:pt x="0" y="308"/>
                  </a:lnTo>
                  <a:lnTo>
                    <a:pt x="495" y="0"/>
                  </a:lnTo>
                  <a:lnTo>
                    <a:pt x="1266" y="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3" name="Group 7"/>
          <p:cNvGrpSpPr/>
          <p:nvPr/>
        </p:nvGrpSpPr>
        <p:grpSpPr>
          <a:xfrm>
            <a:off x="3703527" y="3171618"/>
            <a:ext cx="2208720" cy="883487"/>
            <a:chOff x="3192463" y="2930526"/>
            <a:chExt cx="1825626" cy="730250"/>
          </a:xfrm>
          <a:solidFill>
            <a:srgbClr val="0067AC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781551" y="2930526"/>
              <a:ext cx="236538" cy="727075"/>
            </a:xfrm>
            <a:custGeom>
              <a:avLst/>
              <a:gdLst>
                <a:gd name="T0" fmla="*/ 143 w 149"/>
                <a:gd name="T1" fmla="*/ 0 h 458"/>
                <a:gd name="T2" fmla="*/ 149 w 149"/>
                <a:gd name="T3" fmla="*/ 87 h 458"/>
                <a:gd name="T4" fmla="*/ 8 w 149"/>
                <a:gd name="T5" fmla="*/ 458 h 458"/>
                <a:gd name="T6" fmla="*/ 0 w 149"/>
                <a:gd name="T7" fmla="*/ 356 h 458"/>
                <a:gd name="T8" fmla="*/ 143 w 149"/>
                <a:gd name="T9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458">
                  <a:moveTo>
                    <a:pt x="143" y="0"/>
                  </a:moveTo>
                  <a:lnTo>
                    <a:pt x="149" y="87"/>
                  </a:lnTo>
                  <a:lnTo>
                    <a:pt x="8" y="458"/>
                  </a:lnTo>
                  <a:lnTo>
                    <a:pt x="0" y="356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3192463" y="3495676"/>
              <a:ext cx="1601788" cy="165100"/>
            </a:xfrm>
            <a:custGeom>
              <a:avLst/>
              <a:gdLst>
                <a:gd name="T0" fmla="*/ 1001 w 1009"/>
                <a:gd name="T1" fmla="*/ 0 h 104"/>
                <a:gd name="T2" fmla="*/ 1009 w 1009"/>
                <a:gd name="T3" fmla="*/ 102 h 104"/>
                <a:gd name="T4" fmla="*/ 20 w 1009"/>
                <a:gd name="T5" fmla="*/ 104 h 104"/>
                <a:gd name="T6" fmla="*/ 0 w 1009"/>
                <a:gd name="T7" fmla="*/ 0 h 104"/>
                <a:gd name="T8" fmla="*/ 1001 w 1009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9" h="104">
                  <a:moveTo>
                    <a:pt x="1001" y="0"/>
                  </a:moveTo>
                  <a:lnTo>
                    <a:pt x="1009" y="102"/>
                  </a:lnTo>
                  <a:lnTo>
                    <a:pt x="20" y="104"/>
                  </a:lnTo>
                  <a:lnTo>
                    <a:pt x="0" y="0"/>
                  </a:lnTo>
                  <a:lnTo>
                    <a:pt x="1001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3192463" y="2930526"/>
              <a:ext cx="1816100" cy="565150"/>
            </a:xfrm>
            <a:custGeom>
              <a:avLst/>
              <a:gdLst>
                <a:gd name="T0" fmla="*/ 1144 w 1144"/>
                <a:gd name="T1" fmla="*/ 0 h 356"/>
                <a:gd name="T2" fmla="*/ 1001 w 1144"/>
                <a:gd name="T3" fmla="*/ 356 h 356"/>
                <a:gd name="T4" fmla="*/ 0 w 1144"/>
                <a:gd name="T5" fmla="*/ 356 h 356"/>
                <a:gd name="T6" fmla="*/ 323 w 1144"/>
                <a:gd name="T7" fmla="*/ 0 h 356"/>
                <a:gd name="T8" fmla="*/ 1144 w 1144"/>
                <a:gd name="T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4" h="356">
                  <a:moveTo>
                    <a:pt x="1144" y="0"/>
                  </a:moveTo>
                  <a:lnTo>
                    <a:pt x="1001" y="356"/>
                  </a:lnTo>
                  <a:lnTo>
                    <a:pt x="0" y="356"/>
                  </a:lnTo>
                  <a:lnTo>
                    <a:pt x="323" y="0"/>
                  </a:lnTo>
                  <a:lnTo>
                    <a:pt x="114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2" name="Group 19"/>
          <p:cNvGrpSpPr/>
          <p:nvPr/>
        </p:nvGrpSpPr>
        <p:grpSpPr>
          <a:xfrm>
            <a:off x="6724645" y="3072646"/>
            <a:ext cx="2158783" cy="1073630"/>
            <a:chOff x="5291138" y="3213101"/>
            <a:chExt cx="1784350" cy="887413"/>
          </a:xfrm>
          <a:solidFill>
            <a:srgbClr val="106E38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291138" y="3917951"/>
              <a:ext cx="1784350" cy="182563"/>
            </a:xfrm>
            <a:custGeom>
              <a:avLst/>
              <a:gdLst>
                <a:gd name="T0" fmla="*/ 1124 w 1124"/>
                <a:gd name="T1" fmla="*/ 0 h 115"/>
                <a:gd name="T2" fmla="*/ 1114 w 1124"/>
                <a:gd name="T3" fmla="*/ 113 h 115"/>
                <a:gd name="T4" fmla="*/ 6 w 1124"/>
                <a:gd name="T5" fmla="*/ 115 h 115"/>
                <a:gd name="T6" fmla="*/ 0 w 1124"/>
                <a:gd name="T7" fmla="*/ 2 h 115"/>
                <a:gd name="T8" fmla="*/ 1124 w 1124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115">
                  <a:moveTo>
                    <a:pt x="1124" y="0"/>
                  </a:moveTo>
                  <a:lnTo>
                    <a:pt x="1114" y="113"/>
                  </a:lnTo>
                  <a:lnTo>
                    <a:pt x="6" y="115"/>
                  </a:lnTo>
                  <a:lnTo>
                    <a:pt x="0" y="2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291138" y="3213101"/>
              <a:ext cx="1784350" cy="708025"/>
            </a:xfrm>
            <a:custGeom>
              <a:avLst/>
              <a:gdLst>
                <a:gd name="T0" fmla="*/ 995 w 1124"/>
                <a:gd name="T1" fmla="*/ 0 h 446"/>
                <a:gd name="T2" fmla="*/ 1124 w 1124"/>
                <a:gd name="T3" fmla="*/ 444 h 446"/>
                <a:gd name="T4" fmla="*/ 0 w 1124"/>
                <a:gd name="T5" fmla="*/ 446 h 446"/>
                <a:gd name="T6" fmla="*/ 95 w 1124"/>
                <a:gd name="T7" fmla="*/ 0 h 446"/>
                <a:gd name="T8" fmla="*/ 995 w 1124"/>
                <a:gd name="T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446">
                  <a:moveTo>
                    <a:pt x="995" y="0"/>
                  </a:moveTo>
                  <a:lnTo>
                    <a:pt x="1124" y="444"/>
                  </a:lnTo>
                  <a:lnTo>
                    <a:pt x="0" y="446"/>
                  </a:lnTo>
                  <a:lnTo>
                    <a:pt x="95" y="0"/>
                  </a:lnTo>
                  <a:lnTo>
                    <a:pt x="99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1919288" y="2174875"/>
            <a:ext cx="0" cy="1084263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808538" y="2416175"/>
            <a:ext cx="0" cy="1085850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804150" y="2424113"/>
            <a:ext cx="0" cy="1085850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576388" y="1487664"/>
            <a:ext cx="685800" cy="687388"/>
          </a:xfrm>
          <a:prstGeom prst="ellipse">
            <a:avLst/>
          </a:prstGeom>
          <a:solidFill>
            <a:srgbClr val="FDA00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2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3200" b="1" dirty="0">
                <a:solidFill>
                  <a:srgbClr val="FFFFFF"/>
                </a:solidFill>
                <a:cs typeface="Arial" panose="020B0604020202020204" pitchFamily="34" charset="0"/>
              </a:rPr>
              <a:t>6</a:t>
            </a:r>
            <a:endParaRPr lang="en-US" sz="3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72229" y="1742481"/>
            <a:ext cx="687387" cy="687388"/>
          </a:xfrm>
          <a:prstGeom prst="ellipse">
            <a:avLst/>
          </a:prstGeom>
          <a:solidFill>
            <a:srgbClr val="0067A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2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3600" b="1" dirty="0">
                <a:solidFill>
                  <a:srgbClr val="FFFFFF"/>
                </a:solidFill>
                <a:cs typeface="Arial" panose="020B0604020202020204" pitchFamily="34" charset="0"/>
              </a:rPr>
              <a:t>7</a:t>
            </a:r>
            <a:endParaRPr lang="en-US" sz="36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458668" y="1735974"/>
            <a:ext cx="685800" cy="687387"/>
          </a:xfrm>
          <a:prstGeom prst="ellipse">
            <a:avLst/>
          </a:prstGeom>
          <a:solidFill>
            <a:srgbClr val="106E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2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3600" b="1" dirty="0">
                <a:solidFill>
                  <a:srgbClr val="FFFFFF"/>
                </a:solidFill>
                <a:cs typeface="Arial" panose="020B0604020202020204" pitchFamily="34" charset="0"/>
              </a:rPr>
              <a:t>8</a:t>
            </a:r>
            <a:endParaRPr lang="en-US" sz="36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57600" y="4395788"/>
            <a:ext cx="3211513" cy="477837"/>
          </a:xfrm>
          <a:prstGeom prst="rect">
            <a:avLst/>
          </a:prstGeom>
        </p:spPr>
        <p:txBody>
          <a:bodyPr lIns="243808" rIns="243808" bIns="60952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Reliability</a:t>
            </a:r>
            <a:endParaRPr lang="en-US" altLang="en-US" sz="2400" b="1" dirty="0">
              <a:solidFill>
                <a:schemeClr val="bg2">
                  <a:lumMod val="50000"/>
                </a:schemeClr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38" name="Rounded Rectangular Callout 5"/>
          <p:cNvSpPr/>
          <p:nvPr/>
        </p:nvSpPr>
        <p:spPr>
          <a:xfrm>
            <a:off x="-7988300" y="-236538"/>
            <a:ext cx="6127750" cy="1428751"/>
          </a:xfrm>
          <a:prstGeom prst="wedgeRoundRectCallout">
            <a:avLst>
              <a:gd name="adj1" fmla="val 80116"/>
              <a:gd name="adj2" fmla="val 100"/>
              <a:gd name="adj3" fmla="val 16667"/>
            </a:avLst>
          </a:pr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Heading Font Size 36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Font Family: Tw Cen MT (Normal)</a:t>
            </a:r>
          </a:p>
        </p:txBody>
      </p:sp>
      <p:sp>
        <p:nvSpPr>
          <p:cNvPr id="39" name="Rounded Rectangular Callout 5"/>
          <p:cNvSpPr/>
          <p:nvPr/>
        </p:nvSpPr>
        <p:spPr>
          <a:xfrm>
            <a:off x="14025563" y="3881438"/>
            <a:ext cx="6127750" cy="1428750"/>
          </a:xfrm>
          <a:prstGeom prst="wedgeRoundRectCallout">
            <a:avLst>
              <a:gd name="adj1" fmla="val -77049"/>
              <a:gd name="adj2" fmla="val -29767"/>
              <a:gd name="adj3" fmla="val 16667"/>
            </a:avLst>
          </a:pr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Content Font Size 14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Font Family: Tw Cen MT (Normal)</a:t>
            </a:r>
          </a:p>
        </p:txBody>
      </p:sp>
      <p:sp>
        <p:nvSpPr>
          <p:cNvPr id="143379" name="Title 39"/>
          <p:cNvSpPr>
            <a:spLocks noGrp="1"/>
          </p:cNvSpPr>
          <p:nvPr>
            <p:ph type="title"/>
          </p:nvPr>
        </p:nvSpPr>
        <p:spPr>
          <a:xfrm>
            <a:off x="271463" y="209550"/>
            <a:ext cx="9626600" cy="695325"/>
          </a:xfrm>
        </p:spPr>
        <p:txBody>
          <a:bodyPr/>
          <a:lstStyle/>
          <a:p>
            <a:pPr eaLnBrk="1" hangingPunct="1"/>
            <a:r>
              <a:rPr lang="en-US" altLang="en-US">
                <a:latin typeface="Univers 45 Light"/>
              </a:rPr>
              <a:t>  ADVANTAGES</a:t>
            </a:r>
            <a:endParaRPr lang="en-US">
              <a:latin typeface="Univers 45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62700" y="4554933"/>
            <a:ext cx="2808288" cy="477046"/>
          </a:xfrm>
          <a:prstGeom prst="rect">
            <a:avLst/>
          </a:prstGeom>
        </p:spPr>
        <p:txBody>
          <a:bodyPr lIns="243808" rIns="243808" bIns="60952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    Profitability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95375" y="4316413"/>
            <a:ext cx="19732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  S</a:t>
            </a:r>
            <a:r>
              <a:rPr lang="en-IN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afety</a:t>
            </a:r>
            <a:endParaRPr lang="en-US" altLang="en-US" sz="2400" b="1" dirty="0">
              <a:solidFill>
                <a:schemeClr val="bg2">
                  <a:lumMod val="50000"/>
                </a:schemeClr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grpSp>
        <p:nvGrpSpPr>
          <p:cNvPr id="31" name="Group 19"/>
          <p:cNvGrpSpPr/>
          <p:nvPr/>
        </p:nvGrpSpPr>
        <p:grpSpPr>
          <a:xfrm>
            <a:off x="9427740" y="3068635"/>
            <a:ext cx="2158783" cy="1073630"/>
            <a:chOff x="5291138" y="3213101"/>
            <a:chExt cx="1784350" cy="887413"/>
          </a:xfrm>
          <a:solidFill>
            <a:schemeClr val="accent6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5291138" y="3917951"/>
              <a:ext cx="1784350" cy="182563"/>
            </a:xfrm>
            <a:custGeom>
              <a:avLst/>
              <a:gdLst>
                <a:gd name="T0" fmla="*/ 1124 w 1124"/>
                <a:gd name="T1" fmla="*/ 0 h 115"/>
                <a:gd name="T2" fmla="*/ 1114 w 1124"/>
                <a:gd name="T3" fmla="*/ 113 h 115"/>
                <a:gd name="T4" fmla="*/ 6 w 1124"/>
                <a:gd name="T5" fmla="*/ 115 h 115"/>
                <a:gd name="T6" fmla="*/ 0 w 1124"/>
                <a:gd name="T7" fmla="*/ 2 h 115"/>
                <a:gd name="T8" fmla="*/ 1124 w 1124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115">
                  <a:moveTo>
                    <a:pt x="1124" y="0"/>
                  </a:moveTo>
                  <a:lnTo>
                    <a:pt x="1114" y="113"/>
                  </a:lnTo>
                  <a:lnTo>
                    <a:pt x="6" y="115"/>
                  </a:lnTo>
                  <a:lnTo>
                    <a:pt x="0" y="2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5291138" y="3213101"/>
              <a:ext cx="1784350" cy="708025"/>
            </a:xfrm>
            <a:custGeom>
              <a:avLst/>
              <a:gdLst>
                <a:gd name="T0" fmla="*/ 995 w 1124"/>
                <a:gd name="T1" fmla="*/ 0 h 446"/>
                <a:gd name="T2" fmla="*/ 1124 w 1124"/>
                <a:gd name="T3" fmla="*/ 444 h 446"/>
                <a:gd name="T4" fmla="*/ 0 w 1124"/>
                <a:gd name="T5" fmla="*/ 446 h 446"/>
                <a:gd name="T6" fmla="*/ 95 w 1124"/>
                <a:gd name="T7" fmla="*/ 0 h 446"/>
                <a:gd name="T8" fmla="*/ 995 w 1124"/>
                <a:gd name="T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446">
                  <a:moveTo>
                    <a:pt x="995" y="0"/>
                  </a:moveTo>
                  <a:lnTo>
                    <a:pt x="1124" y="444"/>
                  </a:lnTo>
                  <a:lnTo>
                    <a:pt x="0" y="446"/>
                  </a:lnTo>
                  <a:lnTo>
                    <a:pt x="95" y="0"/>
                  </a:lnTo>
                  <a:lnTo>
                    <a:pt x="99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8" tIns="45714" rIns="91428" bIns="45714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Tw Cen MT" panose="020B0602020104020603" pitchFamily="34" charset="0"/>
                <a:ea typeface="ＭＳ Ｐゴシック" pitchFamily="34" charset="-128"/>
                <a:cs typeface="+mn-cs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10507663" y="2419350"/>
            <a:ext cx="0" cy="1085850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0161763" y="1731963"/>
            <a:ext cx="685800" cy="6873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2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3600" b="1" dirty="0">
                <a:solidFill>
                  <a:srgbClr val="FFFFFF"/>
                </a:solidFill>
                <a:cs typeface="Arial" panose="020B0604020202020204" pitchFamily="34" charset="0"/>
              </a:rPr>
              <a:t>9</a:t>
            </a:r>
            <a:endParaRPr lang="en-US" sz="36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066213" y="4365625"/>
            <a:ext cx="2808287" cy="477838"/>
          </a:xfrm>
          <a:prstGeom prst="rect">
            <a:avLst/>
          </a:prstGeom>
        </p:spPr>
        <p:txBody>
          <a:bodyPr lIns="243808" rIns="243808" bIns="60952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      Scalability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9" name="Title 39"/>
          <p:cNvSpPr>
            <a:spLocks noGrp="1"/>
          </p:cNvSpPr>
          <p:nvPr>
            <p:ph type="title"/>
          </p:nvPr>
        </p:nvSpPr>
        <p:spPr>
          <a:xfrm>
            <a:off x="271463" y="209550"/>
            <a:ext cx="9626600" cy="69532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Univers 45 Light"/>
              </a:rPr>
              <a:t>  CONCLUSION</a:t>
            </a:r>
            <a:endParaRPr lang="en-US" dirty="0">
              <a:latin typeface="Univers 45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62700" y="4554933"/>
            <a:ext cx="2808288" cy="477046"/>
          </a:xfrm>
          <a:prstGeom prst="rect">
            <a:avLst/>
          </a:prstGeom>
        </p:spPr>
        <p:txBody>
          <a:bodyPr lIns="243808" rIns="243808" bIns="60952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066213" y="4365625"/>
            <a:ext cx="2808287" cy="477838"/>
          </a:xfrm>
          <a:prstGeom prst="rect">
            <a:avLst/>
          </a:prstGeom>
        </p:spPr>
        <p:txBody>
          <a:bodyPr lIns="243808" rIns="243808" bIns="60952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 </a:t>
            </a:r>
          </a:p>
        </p:txBody>
      </p:sp>
      <p:pic>
        <p:nvPicPr>
          <p:cNvPr id="8" name="Picture 7" descr="A person with beard and mustache&#10;&#10;Description automatically generated">
            <a:extLst>
              <a:ext uri="{FF2B5EF4-FFF2-40B4-BE49-F238E27FC236}">
                <a16:creationId xmlns:a16="http://schemas.microsoft.com/office/drawing/2014/main" id="{B6A2B4A9-76CA-CC6B-CEC2-1103DFF00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97" y="1099335"/>
            <a:ext cx="7150812" cy="52295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4175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3330" y="2112311"/>
            <a:ext cx="7589065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Thank You</a:t>
            </a:r>
          </a:p>
        </p:txBody>
      </p:sp>
      <p:pic>
        <p:nvPicPr>
          <p:cNvPr id="147458" name="Picture 3" descr="C:\Users\SSTPS.UCB6\Desktop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00"/>
            <a:ext cx="12192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787" y="1362075"/>
            <a:ext cx="11434762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2" name="Title 1"/>
          <p:cNvSpPr>
            <a:spLocks/>
          </p:cNvSpPr>
          <p:nvPr/>
        </p:nvSpPr>
        <p:spPr bwMode="auto">
          <a:xfrm>
            <a:off x="457200" y="265113"/>
            <a:ext cx="10409238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90000"/>
              </a:lnSpc>
            </a:pPr>
            <a:r>
              <a:rPr lang="en-US" sz="2800" b="1">
                <a:solidFill>
                  <a:srgbClr val="0067AC"/>
                </a:solidFill>
                <a:latin typeface="Univers 45 Light"/>
              </a:rPr>
              <a:t>TRADITIONAL PROGRAMMING V/S MACHINE LEARNING</a:t>
            </a:r>
            <a:r>
              <a:rPr lang="en-US" sz="3200" b="1">
                <a:solidFill>
                  <a:srgbClr val="0067AC"/>
                </a:solidFill>
                <a:latin typeface="Univers 45 Light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/>
          </p:cNvSpPr>
          <p:nvPr/>
        </p:nvSpPr>
        <p:spPr bwMode="auto">
          <a:xfrm>
            <a:off x="457200" y="265113"/>
            <a:ext cx="10409238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90000"/>
              </a:lnSpc>
            </a:pPr>
            <a:r>
              <a:rPr lang="en-US" sz="2800" b="1" dirty="0">
                <a:solidFill>
                  <a:srgbClr val="0067AC"/>
                </a:solidFill>
                <a:latin typeface="Univers 45 Light"/>
              </a:rPr>
              <a:t>LATE FAILURE MODE DISCOVERY</a:t>
            </a:r>
            <a:r>
              <a:rPr lang="en-US" sz="3200" b="1" dirty="0">
                <a:solidFill>
                  <a:srgbClr val="0067AC"/>
                </a:solidFill>
                <a:latin typeface="Univers 45 Light"/>
              </a:rPr>
              <a:t> 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7DBE75A-3FA2-79DC-1351-F047D12C03A0}"/>
              </a:ext>
            </a:extLst>
          </p:cNvPr>
          <p:cNvSpPr>
            <a:spLocks/>
          </p:cNvSpPr>
          <p:nvPr/>
        </p:nvSpPr>
        <p:spPr bwMode="auto">
          <a:xfrm>
            <a:off x="2959100" y="3615779"/>
            <a:ext cx="4902200" cy="1400175"/>
          </a:xfrm>
          <a:custGeom>
            <a:avLst/>
            <a:gdLst>
              <a:gd name="T0" fmla="*/ 0 w 5790"/>
              <a:gd name="T1" fmla="*/ 2147483646 h 2207"/>
              <a:gd name="T2" fmla="*/ 2147483646 w 5790"/>
              <a:gd name="T3" fmla="*/ 2147483646 h 2207"/>
              <a:gd name="T4" fmla="*/ 2147483646 w 5790"/>
              <a:gd name="T5" fmla="*/ 2147483646 h 2207"/>
              <a:gd name="T6" fmla="*/ 2147483646 w 5790"/>
              <a:gd name="T7" fmla="*/ 2147483646 h 2207"/>
              <a:gd name="T8" fmla="*/ 2147483646 w 5790"/>
              <a:gd name="T9" fmla="*/ 2147483646 h 22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90"/>
              <a:gd name="T16" fmla="*/ 0 h 2207"/>
              <a:gd name="T17" fmla="*/ 5790 w 5790"/>
              <a:gd name="T18" fmla="*/ 2207 h 22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90" h="2207">
                <a:moveTo>
                  <a:pt x="0" y="2207"/>
                </a:moveTo>
                <a:cubicBezTo>
                  <a:pt x="502" y="2164"/>
                  <a:pt x="1005" y="2122"/>
                  <a:pt x="1425" y="1757"/>
                </a:cubicBezTo>
                <a:cubicBezTo>
                  <a:pt x="1845" y="1392"/>
                  <a:pt x="2113" y="34"/>
                  <a:pt x="2520" y="17"/>
                </a:cubicBezTo>
                <a:cubicBezTo>
                  <a:pt x="2927" y="0"/>
                  <a:pt x="3325" y="1304"/>
                  <a:pt x="3870" y="1652"/>
                </a:cubicBezTo>
                <a:cubicBezTo>
                  <a:pt x="4415" y="2000"/>
                  <a:pt x="5102" y="2051"/>
                  <a:pt x="5790" y="2102"/>
                </a:cubicBezTo>
              </a:path>
            </a:pathLst>
          </a:custGeom>
          <a:noFill/>
          <a:ln w="28575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cxnSp>
        <p:nvCxnSpPr>
          <p:cNvPr id="3" name="AutoShape 8">
            <a:extLst>
              <a:ext uri="{FF2B5EF4-FFF2-40B4-BE49-F238E27FC236}">
                <a16:creationId xmlns:a16="http://schemas.microsoft.com/office/drawing/2014/main" id="{64C0FDFF-C985-2EF1-3025-133D096F171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46400" y="5015954"/>
            <a:ext cx="5930900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AutoShape 9">
            <a:extLst>
              <a:ext uri="{FF2B5EF4-FFF2-40B4-BE49-F238E27FC236}">
                <a16:creationId xmlns:a16="http://schemas.microsoft.com/office/drawing/2014/main" id="{179A2DDB-6070-60ED-F71D-64361558391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959100" y="2093366"/>
            <a:ext cx="0" cy="2925763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Freeform 10">
            <a:extLst>
              <a:ext uri="{FF2B5EF4-FFF2-40B4-BE49-F238E27FC236}">
                <a16:creationId xmlns:a16="http://schemas.microsoft.com/office/drawing/2014/main" id="{5B612030-739C-B075-37AB-FE677E1A4A7B}"/>
              </a:ext>
            </a:extLst>
          </p:cNvPr>
          <p:cNvSpPr>
            <a:spLocks/>
          </p:cNvSpPr>
          <p:nvPr/>
        </p:nvSpPr>
        <p:spPr bwMode="auto">
          <a:xfrm>
            <a:off x="4140200" y="3606254"/>
            <a:ext cx="4684713" cy="1400175"/>
          </a:xfrm>
          <a:custGeom>
            <a:avLst/>
            <a:gdLst>
              <a:gd name="T0" fmla="*/ 0 w 5790"/>
              <a:gd name="T1" fmla="*/ 2147483646 h 2207"/>
              <a:gd name="T2" fmla="*/ 2147483646 w 5790"/>
              <a:gd name="T3" fmla="*/ 2147483646 h 2207"/>
              <a:gd name="T4" fmla="*/ 2147483646 w 5790"/>
              <a:gd name="T5" fmla="*/ 2147483646 h 2207"/>
              <a:gd name="T6" fmla="*/ 2147483646 w 5790"/>
              <a:gd name="T7" fmla="*/ 2147483646 h 2207"/>
              <a:gd name="T8" fmla="*/ 2147483646 w 5790"/>
              <a:gd name="T9" fmla="*/ 2147483646 h 22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90"/>
              <a:gd name="T16" fmla="*/ 0 h 2207"/>
              <a:gd name="T17" fmla="*/ 5790 w 5790"/>
              <a:gd name="T18" fmla="*/ 2207 h 22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90" h="2207">
                <a:moveTo>
                  <a:pt x="0" y="2207"/>
                </a:moveTo>
                <a:cubicBezTo>
                  <a:pt x="502" y="2164"/>
                  <a:pt x="1005" y="2122"/>
                  <a:pt x="1425" y="1757"/>
                </a:cubicBezTo>
                <a:cubicBezTo>
                  <a:pt x="1845" y="1392"/>
                  <a:pt x="2113" y="34"/>
                  <a:pt x="2520" y="17"/>
                </a:cubicBezTo>
                <a:cubicBezTo>
                  <a:pt x="2927" y="0"/>
                  <a:pt x="3325" y="1304"/>
                  <a:pt x="3870" y="1652"/>
                </a:cubicBezTo>
                <a:cubicBezTo>
                  <a:pt x="4415" y="2000"/>
                  <a:pt x="5102" y="2051"/>
                  <a:pt x="5790" y="2102"/>
                </a:cubicBez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6" name="AutoShape 12">
            <a:extLst>
              <a:ext uri="{FF2B5EF4-FFF2-40B4-BE49-F238E27FC236}">
                <a16:creationId xmlns:a16="http://schemas.microsoft.com/office/drawing/2014/main" id="{2A940F26-7C34-D42A-E222-B29F90C10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802979"/>
            <a:ext cx="1473200" cy="609600"/>
          </a:xfrm>
          <a:prstGeom prst="wedgeRectCallout">
            <a:avLst>
              <a:gd name="adj1" fmla="val -29079"/>
              <a:gd name="adj2" fmla="val 95000"/>
            </a:avLst>
          </a:prstGeom>
          <a:solidFill>
            <a:srgbClr val="FFFFFF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100" b="1">
                <a:latin typeface="Calibri" panose="020F0502020204030204" pitchFamily="34" charset="0"/>
              </a:rPr>
              <a:t>Failure mode discovery</a:t>
            </a:r>
            <a:endParaRPr lang="en-US" altLang="en-US"/>
          </a:p>
        </p:txBody>
      </p:sp>
      <p:sp>
        <p:nvSpPr>
          <p:cNvPr id="7" name="AutoShape 13">
            <a:extLst>
              <a:ext uri="{FF2B5EF4-FFF2-40B4-BE49-F238E27FC236}">
                <a16:creationId xmlns:a16="http://schemas.microsoft.com/office/drawing/2014/main" id="{40ECAEEF-621D-2B3C-D76F-97DEE5343AB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36925" y="2939504"/>
            <a:ext cx="1501775" cy="609600"/>
          </a:xfrm>
          <a:prstGeom prst="wedgeRectCallout">
            <a:avLst>
              <a:gd name="adj1" fmla="val -44870"/>
              <a:gd name="adj2" fmla="val 102083"/>
            </a:avLst>
          </a:prstGeom>
          <a:solidFill>
            <a:srgbClr val="FFFFFF"/>
          </a:solidFill>
          <a:ln w="19050">
            <a:solidFill>
              <a:srgbClr val="FF33CC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100" b="1">
                <a:latin typeface="Calibri" panose="020F0502020204030204" pitchFamily="34" charset="0"/>
              </a:rPr>
              <a:t>Failure mode creation</a:t>
            </a:r>
            <a:endParaRPr lang="en-US" altLang="en-US"/>
          </a:p>
        </p:txBody>
      </p:sp>
      <p:sp>
        <p:nvSpPr>
          <p:cNvPr id="8" name="AutoShape 14">
            <a:extLst>
              <a:ext uri="{FF2B5EF4-FFF2-40B4-BE49-F238E27FC236}">
                <a16:creationId xmlns:a16="http://schemas.microsoft.com/office/drawing/2014/main" id="{7EEA301A-CB18-ED11-12AA-51861DB317E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289800" y="2541041"/>
            <a:ext cx="1689100" cy="638175"/>
          </a:xfrm>
          <a:prstGeom prst="wedgeRectCallout">
            <a:avLst>
              <a:gd name="adj1" fmla="val -46843"/>
              <a:gd name="adj2" fmla="val 101241"/>
            </a:avLst>
          </a:prstGeom>
          <a:solidFill>
            <a:srgbClr val="FFFFFF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100" b="1">
                <a:latin typeface="Calibri" panose="020F0502020204030204" pitchFamily="34" charset="0"/>
              </a:rPr>
              <a:t>No. of outage/partial losses</a:t>
            </a:r>
            <a:endParaRPr lang="en-US" altLang="en-US"/>
          </a:p>
        </p:txBody>
      </p:sp>
      <p:grpSp>
        <p:nvGrpSpPr>
          <p:cNvPr id="9" name="Group 18">
            <a:extLst>
              <a:ext uri="{FF2B5EF4-FFF2-40B4-BE49-F238E27FC236}">
                <a16:creationId xmlns:a16="http://schemas.microsoft.com/office/drawing/2014/main" id="{83B276D2-9CF9-D44F-0DFA-D08F2818991A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3625304"/>
            <a:ext cx="1471613" cy="1003300"/>
            <a:chOff x="4876800" y="4046054"/>
            <a:chExt cx="1471613" cy="1003784"/>
          </a:xfrm>
        </p:grpSpPr>
        <p:cxnSp>
          <p:nvCxnSpPr>
            <p:cNvPr id="10" name="AutoShape 4">
              <a:extLst>
                <a:ext uri="{FF2B5EF4-FFF2-40B4-BE49-F238E27FC236}">
                  <a16:creationId xmlns:a16="http://schemas.microsoft.com/office/drawing/2014/main" id="{0B650C9D-6586-B608-FB46-E22B193717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92368" y="4046054"/>
              <a:ext cx="0" cy="429848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5">
              <a:extLst>
                <a:ext uri="{FF2B5EF4-FFF2-40B4-BE49-F238E27FC236}">
                  <a16:creationId xmlns:a16="http://schemas.microsoft.com/office/drawing/2014/main" id="{C604268C-7940-CCDE-17C3-D09898C981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84400" y="4055578"/>
              <a:ext cx="0" cy="41143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6">
              <a:extLst>
                <a:ext uri="{FF2B5EF4-FFF2-40B4-BE49-F238E27FC236}">
                  <a16:creationId xmlns:a16="http://schemas.microsoft.com/office/drawing/2014/main" id="{3332A8A9-F05F-5368-301D-886BB5F976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92368" y="4390187"/>
              <a:ext cx="1097110" cy="95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6065DED4-DC20-4562-AA3D-28CE3A5B3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0" y="4495800"/>
              <a:ext cx="1471613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>
                  <a:latin typeface="Calibri" panose="020F0502020204030204" pitchFamily="34" charset="0"/>
                </a:rPr>
                <a:t>Too Much Time</a:t>
              </a:r>
              <a:endParaRPr lang="en-US" altLang="en-US" sz="1200" b="1">
                <a:latin typeface="Times New Roman" panose="02020603050405020304" pitchFamily="18" charset="0"/>
              </a:endParaRPr>
            </a:p>
            <a:p>
              <a:pPr eaLnBrk="1" hangingPunct="1"/>
              <a:endParaRPr lang="en-US" altLang="en-US"/>
            </a:p>
          </p:txBody>
        </p:sp>
      </p:grpSp>
      <p:sp>
        <p:nvSpPr>
          <p:cNvPr id="14" name="Text Box 16">
            <a:extLst>
              <a:ext uri="{FF2B5EF4-FFF2-40B4-BE49-F238E27FC236}">
                <a16:creationId xmlns:a16="http://schemas.microsoft.com/office/drawing/2014/main" id="{434227A4-F195-0E82-8016-058D5F7D5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0" y="5054054"/>
            <a:ext cx="944563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400" b="1">
                <a:latin typeface="Calibri" panose="020F0502020204030204" pitchFamily="34" charset="0"/>
              </a:rPr>
              <a:t>Time</a:t>
            </a:r>
            <a:endParaRPr lang="en-US" altLang="en-US"/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B5AF7665-2CA5-70FF-8391-44A0E26F542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184400" y="3160166"/>
            <a:ext cx="8604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600" b="1">
                <a:solidFill>
                  <a:srgbClr val="0F243E"/>
                </a:solidFill>
                <a:latin typeface="Calibri" panose="020F0502020204030204" pitchFamily="34" charset="0"/>
              </a:rPr>
              <a:t>Failure</a:t>
            </a:r>
            <a:endParaRPr lang="en-US" altLang="en-US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FBFD16E0-7968-7696-3E30-B1BFC9F56BD2}"/>
              </a:ext>
            </a:extLst>
          </p:cNvPr>
          <p:cNvSpPr/>
          <p:nvPr/>
        </p:nvSpPr>
        <p:spPr>
          <a:xfrm>
            <a:off x="3873500" y="3388766"/>
            <a:ext cx="5207000" cy="1638300"/>
          </a:xfrm>
          <a:custGeom>
            <a:avLst/>
            <a:gdLst>
              <a:gd name="connsiteX0" fmla="*/ 0 w 4826000"/>
              <a:gd name="connsiteY0" fmla="*/ 1447800 h 1460500"/>
              <a:gd name="connsiteX1" fmla="*/ 1752600 w 4826000"/>
              <a:gd name="connsiteY1" fmla="*/ 1219200 h 1460500"/>
              <a:gd name="connsiteX2" fmla="*/ 4826000 w 4826000"/>
              <a:gd name="connsiteY2" fmla="*/ 0 h 1460500"/>
              <a:gd name="connsiteX3" fmla="*/ 4826000 w 4826000"/>
              <a:gd name="connsiteY3" fmla="*/ 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1460500">
                <a:moveTo>
                  <a:pt x="0" y="1447800"/>
                </a:moveTo>
                <a:cubicBezTo>
                  <a:pt x="474133" y="1454150"/>
                  <a:pt x="948267" y="1460500"/>
                  <a:pt x="1752600" y="1219200"/>
                </a:cubicBezTo>
                <a:cubicBezTo>
                  <a:pt x="2556933" y="977900"/>
                  <a:pt x="4826000" y="0"/>
                  <a:pt x="4826000" y="0"/>
                </a:cubicBezTo>
                <a:lnTo>
                  <a:pt x="4826000" y="0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5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/>
          </p:cNvSpPr>
          <p:nvPr/>
        </p:nvSpPr>
        <p:spPr bwMode="auto">
          <a:xfrm>
            <a:off x="457200" y="265113"/>
            <a:ext cx="10409238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90000"/>
              </a:lnSpc>
            </a:pPr>
            <a:r>
              <a:rPr lang="en-US" sz="2800" b="1" dirty="0">
                <a:solidFill>
                  <a:srgbClr val="0067AC"/>
                </a:solidFill>
                <a:latin typeface="Univers 45 Light"/>
              </a:rPr>
              <a:t>EARLIER FAILURE MODE DISCOVERY</a:t>
            </a:r>
            <a:r>
              <a:rPr lang="en-US" sz="3200" b="1" dirty="0">
                <a:solidFill>
                  <a:srgbClr val="0067AC"/>
                </a:solidFill>
                <a:latin typeface="Univers 45 Light"/>
              </a:rPr>
              <a:t> </a:t>
            </a:r>
          </a:p>
        </p:txBody>
      </p:sp>
      <p:cxnSp>
        <p:nvCxnSpPr>
          <p:cNvPr id="17" name="AutoShape 4">
            <a:extLst>
              <a:ext uri="{FF2B5EF4-FFF2-40B4-BE49-F238E27FC236}">
                <a16:creationId xmlns:a16="http://schemas.microsoft.com/office/drawing/2014/main" id="{E3621E21-B690-E759-631F-631EB70460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41600" y="4905375"/>
            <a:ext cx="5930900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5">
            <a:extLst>
              <a:ext uri="{FF2B5EF4-FFF2-40B4-BE49-F238E27FC236}">
                <a16:creationId xmlns:a16="http://schemas.microsoft.com/office/drawing/2014/main" id="{96D372C8-A431-97DA-6A01-E37F5F5F7C2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54300" y="1981200"/>
            <a:ext cx="0" cy="292735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Freeform 6">
            <a:extLst>
              <a:ext uri="{FF2B5EF4-FFF2-40B4-BE49-F238E27FC236}">
                <a16:creationId xmlns:a16="http://schemas.microsoft.com/office/drawing/2014/main" id="{FBE5EA15-EAC6-FCBC-E087-28F29F515BE3}"/>
              </a:ext>
            </a:extLst>
          </p:cNvPr>
          <p:cNvSpPr>
            <a:spLocks/>
          </p:cNvSpPr>
          <p:nvPr/>
        </p:nvSpPr>
        <p:spPr bwMode="auto">
          <a:xfrm>
            <a:off x="2794000" y="3513138"/>
            <a:ext cx="4902200" cy="1401762"/>
          </a:xfrm>
          <a:custGeom>
            <a:avLst/>
            <a:gdLst>
              <a:gd name="T0" fmla="*/ 0 w 5790"/>
              <a:gd name="T1" fmla="*/ 2147483646 h 2207"/>
              <a:gd name="T2" fmla="*/ 2147483646 w 5790"/>
              <a:gd name="T3" fmla="*/ 2147483646 h 2207"/>
              <a:gd name="T4" fmla="*/ 2147483646 w 5790"/>
              <a:gd name="T5" fmla="*/ 2147483646 h 2207"/>
              <a:gd name="T6" fmla="*/ 2147483646 w 5790"/>
              <a:gd name="T7" fmla="*/ 2147483646 h 2207"/>
              <a:gd name="T8" fmla="*/ 2147483646 w 5790"/>
              <a:gd name="T9" fmla="*/ 2147483646 h 22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90"/>
              <a:gd name="T16" fmla="*/ 0 h 2207"/>
              <a:gd name="T17" fmla="*/ 5790 w 5790"/>
              <a:gd name="T18" fmla="*/ 2207 h 22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90" h="2207">
                <a:moveTo>
                  <a:pt x="0" y="2207"/>
                </a:moveTo>
                <a:cubicBezTo>
                  <a:pt x="502" y="2164"/>
                  <a:pt x="1005" y="2122"/>
                  <a:pt x="1425" y="1757"/>
                </a:cubicBezTo>
                <a:cubicBezTo>
                  <a:pt x="1845" y="1392"/>
                  <a:pt x="2113" y="34"/>
                  <a:pt x="2520" y="17"/>
                </a:cubicBezTo>
                <a:cubicBezTo>
                  <a:pt x="2927" y="0"/>
                  <a:pt x="3325" y="1304"/>
                  <a:pt x="3870" y="1652"/>
                </a:cubicBezTo>
                <a:cubicBezTo>
                  <a:pt x="4415" y="2000"/>
                  <a:pt x="5102" y="2051"/>
                  <a:pt x="5790" y="2102"/>
                </a:cubicBezTo>
              </a:path>
            </a:pathLst>
          </a:custGeom>
          <a:noFill/>
          <a:ln w="28575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70830AC5-CC89-230E-882E-9BA73BFED312}"/>
              </a:ext>
            </a:extLst>
          </p:cNvPr>
          <p:cNvSpPr>
            <a:spLocks/>
          </p:cNvSpPr>
          <p:nvPr/>
        </p:nvSpPr>
        <p:spPr bwMode="auto">
          <a:xfrm>
            <a:off x="3378200" y="3503613"/>
            <a:ext cx="4684713" cy="1401762"/>
          </a:xfrm>
          <a:custGeom>
            <a:avLst/>
            <a:gdLst>
              <a:gd name="T0" fmla="*/ 0 w 5790"/>
              <a:gd name="T1" fmla="*/ 2147483646 h 2207"/>
              <a:gd name="T2" fmla="*/ 2147483646 w 5790"/>
              <a:gd name="T3" fmla="*/ 2147483646 h 2207"/>
              <a:gd name="T4" fmla="*/ 2147483646 w 5790"/>
              <a:gd name="T5" fmla="*/ 2147483646 h 2207"/>
              <a:gd name="T6" fmla="*/ 2147483646 w 5790"/>
              <a:gd name="T7" fmla="*/ 2147483646 h 2207"/>
              <a:gd name="T8" fmla="*/ 2147483646 w 5790"/>
              <a:gd name="T9" fmla="*/ 2147483646 h 22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90"/>
              <a:gd name="T16" fmla="*/ 0 h 2207"/>
              <a:gd name="T17" fmla="*/ 5790 w 5790"/>
              <a:gd name="T18" fmla="*/ 2207 h 22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90" h="2207">
                <a:moveTo>
                  <a:pt x="0" y="2207"/>
                </a:moveTo>
                <a:cubicBezTo>
                  <a:pt x="502" y="2164"/>
                  <a:pt x="1005" y="2122"/>
                  <a:pt x="1425" y="1757"/>
                </a:cubicBezTo>
                <a:cubicBezTo>
                  <a:pt x="1845" y="1392"/>
                  <a:pt x="2113" y="34"/>
                  <a:pt x="2520" y="17"/>
                </a:cubicBezTo>
                <a:cubicBezTo>
                  <a:pt x="2927" y="0"/>
                  <a:pt x="3325" y="1304"/>
                  <a:pt x="3870" y="1652"/>
                </a:cubicBezTo>
                <a:cubicBezTo>
                  <a:pt x="4415" y="2000"/>
                  <a:pt x="5102" y="2051"/>
                  <a:pt x="5790" y="2102"/>
                </a:cubicBez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1" name="AutoShape 12">
            <a:extLst>
              <a:ext uri="{FF2B5EF4-FFF2-40B4-BE49-F238E27FC236}">
                <a16:creationId xmlns:a16="http://schemas.microsoft.com/office/drawing/2014/main" id="{4393D94B-9531-9DA5-C5BD-F7269AA48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690813"/>
            <a:ext cx="1473200" cy="609600"/>
          </a:xfrm>
          <a:prstGeom prst="wedgeRectCallout">
            <a:avLst>
              <a:gd name="adj1" fmla="val -46324"/>
              <a:gd name="adj2" fmla="val 82500"/>
            </a:avLst>
          </a:prstGeom>
          <a:solidFill>
            <a:srgbClr val="FFFFFF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100" b="1">
                <a:latin typeface="Calibri" panose="020F0502020204030204" pitchFamily="34" charset="0"/>
              </a:rPr>
              <a:t>Failure mode discovery</a:t>
            </a:r>
            <a:endParaRPr lang="en-US" altLang="en-US"/>
          </a:p>
        </p:txBody>
      </p:sp>
      <p:sp>
        <p:nvSpPr>
          <p:cNvPr id="22" name="AutoShape 13">
            <a:extLst>
              <a:ext uri="{FF2B5EF4-FFF2-40B4-BE49-F238E27FC236}">
                <a16:creationId xmlns:a16="http://schemas.microsoft.com/office/drawing/2014/main" id="{C8EDB11C-728C-58BB-5618-F3ED5A40254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70225" y="2903538"/>
            <a:ext cx="1501775" cy="609600"/>
          </a:xfrm>
          <a:prstGeom prst="wedgeRectCallout">
            <a:avLst>
              <a:gd name="adj1" fmla="val -44870"/>
              <a:gd name="adj2" fmla="val 102083"/>
            </a:avLst>
          </a:prstGeom>
          <a:solidFill>
            <a:srgbClr val="FFFFFF"/>
          </a:solidFill>
          <a:ln w="19050">
            <a:solidFill>
              <a:srgbClr val="FF33CC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100" b="1">
                <a:latin typeface="Calibri" panose="020F0502020204030204" pitchFamily="34" charset="0"/>
              </a:rPr>
              <a:t>Failure mode creation</a:t>
            </a:r>
            <a:endParaRPr lang="en-US" altLang="en-US"/>
          </a:p>
        </p:txBody>
      </p:sp>
      <p:sp>
        <p:nvSpPr>
          <p:cNvPr id="23" name="AutoShape 14">
            <a:extLst>
              <a:ext uri="{FF2B5EF4-FFF2-40B4-BE49-F238E27FC236}">
                <a16:creationId xmlns:a16="http://schemas.microsoft.com/office/drawing/2014/main" id="{8654F382-8A51-B575-CC7B-56E11232C7C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83400" y="2428875"/>
            <a:ext cx="1689100" cy="638175"/>
          </a:xfrm>
          <a:prstGeom prst="wedgeRectCallout">
            <a:avLst>
              <a:gd name="adj1" fmla="val -46796"/>
              <a:gd name="adj2" fmla="val 101343"/>
            </a:avLst>
          </a:prstGeom>
          <a:solidFill>
            <a:srgbClr val="FFFFFF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100" b="1">
                <a:latin typeface="Calibri" panose="020F0502020204030204" pitchFamily="34" charset="0"/>
              </a:rPr>
              <a:t>No. of outage/partial losses</a:t>
            </a:r>
            <a:endParaRPr lang="en-US" altLang="en-US"/>
          </a:p>
        </p:txBody>
      </p:sp>
      <p:grpSp>
        <p:nvGrpSpPr>
          <p:cNvPr id="24" name="Group 17">
            <a:extLst>
              <a:ext uri="{FF2B5EF4-FFF2-40B4-BE49-F238E27FC236}">
                <a16:creationId xmlns:a16="http://schemas.microsoft.com/office/drawing/2014/main" id="{34850D8E-304E-E074-9CB0-AE79E6152A99}"/>
              </a:ext>
            </a:extLst>
          </p:cNvPr>
          <p:cNvGrpSpPr>
            <a:grpSpLocks/>
          </p:cNvGrpSpPr>
          <p:nvPr/>
        </p:nvGrpSpPr>
        <p:grpSpPr bwMode="auto">
          <a:xfrm>
            <a:off x="4470400" y="3513138"/>
            <a:ext cx="1331913" cy="912812"/>
            <a:chOff x="4470400" y="3513152"/>
            <a:chExt cx="1331913" cy="912798"/>
          </a:xfrm>
        </p:grpSpPr>
        <p:cxnSp>
          <p:nvCxnSpPr>
            <p:cNvPr id="25" name="AutoShape 9">
              <a:extLst>
                <a:ext uri="{FF2B5EF4-FFF2-40B4-BE49-F238E27FC236}">
                  <a16:creationId xmlns:a16="http://schemas.microsoft.com/office/drawing/2014/main" id="{78819BCC-3F1A-96CF-051F-97C6E25BA0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14549" y="3513152"/>
              <a:ext cx="0" cy="429988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10">
              <a:extLst>
                <a:ext uri="{FF2B5EF4-FFF2-40B4-BE49-F238E27FC236}">
                  <a16:creationId xmlns:a16="http://schemas.microsoft.com/office/drawing/2014/main" id="{B239A962-4D11-64B5-B6A5-31DE0533BE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09772" y="3522679"/>
              <a:ext cx="0" cy="411569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11">
              <a:extLst>
                <a:ext uri="{FF2B5EF4-FFF2-40B4-BE49-F238E27FC236}">
                  <a16:creationId xmlns:a16="http://schemas.microsoft.com/office/drawing/2014/main" id="{570E43EB-000C-EB26-C480-7129F5F4E26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27247" y="3857396"/>
              <a:ext cx="487605" cy="95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 Box 15">
              <a:extLst>
                <a:ext uri="{FF2B5EF4-FFF2-40B4-BE49-F238E27FC236}">
                  <a16:creationId xmlns:a16="http://schemas.microsoft.com/office/drawing/2014/main" id="{E11C8DBC-76FB-9647-E2BD-0ABB7C89C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400" y="3962400"/>
              <a:ext cx="1331913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>
                  <a:latin typeface="Calibri" panose="020F0502020204030204" pitchFamily="34" charset="0"/>
                </a:rPr>
                <a:t>Time</a:t>
              </a:r>
              <a:endParaRPr lang="en-US" altLang="en-US" sz="1200" b="1"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1200" b="1">
                  <a:latin typeface="Calibri" panose="020F0502020204030204" pitchFamily="34" charset="0"/>
                </a:rPr>
                <a:t>Minimized</a:t>
              </a:r>
              <a:endParaRPr lang="en-US" altLang="en-US"/>
            </a:p>
          </p:txBody>
        </p:sp>
      </p:grpSp>
      <p:sp>
        <p:nvSpPr>
          <p:cNvPr id="29" name="Text Box 16">
            <a:extLst>
              <a:ext uri="{FF2B5EF4-FFF2-40B4-BE49-F238E27FC236}">
                <a16:creationId xmlns:a16="http://schemas.microsoft.com/office/drawing/2014/main" id="{040A31DB-9253-4241-AC67-461A37B10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953000"/>
            <a:ext cx="944563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400" b="1">
                <a:latin typeface="Calibri" panose="020F0502020204030204" pitchFamily="34" charset="0"/>
              </a:rPr>
              <a:t>Time</a:t>
            </a:r>
            <a:endParaRPr lang="en-US" altLang="en-US"/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B4D796AC-3FC0-7529-A743-0BEC729AF92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24843" y="3361532"/>
            <a:ext cx="10842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600" b="1">
                <a:latin typeface="Calibri" panose="020F0502020204030204" pitchFamily="34" charset="0"/>
              </a:rPr>
              <a:t>Failure</a:t>
            </a:r>
            <a:endParaRPr lang="en-US" altLang="en-US"/>
          </a:p>
        </p:txBody>
      </p:sp>
      <p:sp>
        <p:nvSpPr>
          <p:cNvPr id="31" name="Freeform 18">
            <a:extLst>
              <a:ext uri="{FF2B5EF4-FFF2-40B4-BE49-F238E27FC236}">
                <a16:creationId xmlns:a16="http://schemas.microsoft.com/office/drawing/2014/main" id="{B5382A00-E8BB-ED37-33F1-F7B89E036ED0}"/>
              </a:ext>
            </a:extLst>
          </p:cNvPr>
          <p:cNvSpPr/>
          <p:nvPr/>
        </p:nvSpPr>
        <p:spPr>
          <a:xfrm>
            <a:off x="3454400" y="3276600"/>
            <a:ext cx="5207000" cy="1638300"/>
          </a:xfrm>
          <a:custGeom>
            <a:avLst/>
            <a:gdLst>
              <a:gd name="connsiteX0" fmla="*/ 0 w 4826000"/>
              <a:gd name="connsiteY0" fmla="*/ 1447800 h 1460500"/>
              <a:gd name="connsiteX1" fmla="*/ 1752600 w 4826000"/>
              <a:gd name="connsiteY1" fmla="*/ 1219200 h 1460500"/>
              <a:gd name="connsiteX2" fmla="*/ 4826000 w 4826000"/>
              <a:gd name="connsiteY2" fmla="*/ 0 h 1460500"/>
              <a:gd name="connsiteX3" fmla="*/ 4826000 w 4826000"/>
              <a:gd name="connsiteY3" fmla="*/ 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1460500">
                <a:moveTo>
                  <a:pt x="0" y="1447800"/>
                </a:moveTo>
                <a:cubicBezTo>
                  <a:pt x="474133" y="1454150"/>
                  <a:pt x="948267" y="1460500"/>
                  <a:pt x="1752600" y="1219200"/>
                </a:cubicBezTo>
                <a:cubicBezTo>
                  <a:pt x="2556933" y="977900"/>
                  <a:pt x="4826000" y="0"/>
                  <a:pt x="4826000" y="0"/>
                </a:cubicBezTo>
                <a:lnTo>
                  <a:pt x="4826000" y="0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/>
          </p:cNvSpPr>
          <p:nvPr/>
        </p:nvSpPr>
        <p:spPr bwMode="auto">
          <a:xfrm>
            <a:off x="457200" y="265113"/>
            <a:ext cx="10409238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90000"/>
              </a:lnSpc>
            </a:pPr>
            <a:r>
              <a:rPr lang="en-US" sz="2800" b="1" dirty="0">
                <a:solidFill>
                  <a:srgbClr val="0067AC"/>
                </a:solidFill>
                <a:latin typeface="Univers 45 Light"/>
              </a:rPr>
              <a:t>THE “MACHINE LEARNING” APPROACH</a:t>
            </a:r>
            <a:r>
              <a:rPr lang="en-US" sz="3200" b="1" dirty="0">
                <a:solidFill>
                  <a:srgbClr val="0067AC"/>
                </a:solidFill>
                <a:latin typeface="Univers 45 Light"/>
              </a:rPr>
              <a:t> </a:t>
            </a: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2C624DB9-51D0-8AC0-E9D0-A99EAFA9782B}"/>
              </a:ext>
            </a:extLst>
          </p:cNvPr>
          <p:cNvGrpSpPr>
            <a:grpSpLocks/>
          </p:cNvGrpSpPr>
          <p:nvPr/>
        </p:nvGrpSpPr>
        <p:grpSpPr bwMode="auto">
          <a:xfrm>
            <a:off x="3987800" y="3656013"/>
            <a:ext cx="1181100" cy="922337"/>
            <a:chOff x="3987800" y="3656356"/>
            <a:chExt cx="1181100" cy="921994"/>
          </a:xfrm>
        </p:grpSpPr>
        <p:cxnSp>
          <p:nvCxnSpPr>
            <p:cNvPr id="3" name="AutoShape 8">
              <a:extLst>
                <a:ext uri="{FF2B5EF4-FFF2-40B4-BE49-F238E27FC236}">
                  <a16:creationId xmlns:a16="http://schemas.microsoft.com/office/drawing/2014/main" id="{D02B021E-DB59-9B91-A888-8DC2C7E67A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70086" y="3656356"/>
              <a:ext cx="0" cy="430082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AutoShape 9">
              <a:extLst>
                <a:ext uri="{FF2B5EF4-FFF2-40B4-BE49-F238E27FC236}">
                  <a16:creationId xmlns:a16="http://schemas.microsoft.com/office/drawing/2014/main" id="{86A3DFD0-7BE7-D82D-5ADC-A2D88142E7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24047" y="3665885"/>
              <a:ext cx="0" cy="411659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AutoShape 10">
              <a:extLst>
                <a:ext uri="{FF2B5EF4-FFF2-40B4-BE49-F238E27FC236}">
                  <a16:creationId xmlns:a16="http://schemas.microsoft.com/office/drawing/2014/main" id="{69D81DCE-3673-9B9D-C9A8-7B759375065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70086" y="4010204"/>
              <a:ext cx="253961" cy="952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Text Box 15">
              <a:extLst>
                <a:ext uri="{FF2B5EF4-FFF2-40B4-BE49-F238E27FC236}">
                  <a16:creationId xmlns:a16="http://schemas.microsoft.com/office/drawing/2014/main" id="{AC944276-DD69-BD85-90A6-1B75B49F8D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7800" y="4114800"/>
              <a:ext cx="1181100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latin typeface="Calibri" panose="020F0502020204030204" pitchFamily="34" charset="0"/>
                </a:rPr>
                <a:t>Negative Time</a:t>
              </a:r>
              <a:endParaRPr lang="en-US" altLang="en-US" sz="1200" b="1">
                <a:latin typeface="Times New Roman" panose="02020603050405020304" pitchFamily="18" charset="0"/>
              </a:endParaRPr>
            </a:p>
            <a:p>
              <a:pPr eaLnBrk="1" hangingPunct="1"/>
              <a:r>
                <a:rPr lang="en-US" altLang="en-US" sz="1200" b="1">
                  <a:latin typeface="Calibri" panose="020F0502020204030204" pitchFamily="34" charset="0"/>
                </a:rPr>
                <a:t>(Predictive)</a:t>
              </a:r>
              <a:endParaRPr lang="en-US" altLang="en-US" b="1"/>
            </a:p>
          </p:txBody>
        </p:sp>
      </p:grpSp>
      <p:grpSp>
        <p:nvGrpSpPr>
          <p:cNvPr id="7" name="Group 20">
            <a:extLst>
              <a:ext uri="{FF2B5EF4-FFF2-40B4-BE49-F238E27FC236}">
                <a16:creationId xmlns:a16="http://schemas.microsoft.com/office/drawing/2014/main" id="{5EB5A735-495D-2EE8-59A7-A0EDB63FD09D}"/>
              </a:ext>
            </a:extLst>
          </p:cNvPr>
          <p:cNvGrpSpPr>
            <a:grpSpLocks/>
          </p:cNvGrpSpPr>
          <p:nvPr/>
        </p:nvGrpSpPr>
        <p:grpSpPr bwMode="auto">
          <a:xfrm>
            <a:off x="1930400" y="2133600"/>
            <a:ext cx="6819900" cy="3313113"/>
            <a:chOff x="1930400" y="2133600"/>
            <a:chExt cx="6819900" cy="3313113"/>
          </a:xfrm>
        </p:grpSpPr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CE90215A-4716-8688-280B-31B3BDA589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5200" y="5138738"/>
              <a:ext cx="944563" cy="307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en-US" sz="1400" b="1">
                  <a:latin typeface="Calibri" panose="020F0502020204030204" pitchFamily="34" charset="0"/>
                </a:rPr>
                <a:t>Time</a:t>
              </a:r>
              <a:endParaRPr lang="en-US" altLang="en-US"/>
            </a:p>
          </p:txBody>
        </p:sp>
        <p:cxnSp>
          <p:nvCxnSpPr>
            <p:cNvPr id="9" name="AutoShape 3">
              <a:extLst>
                <a:ext uri="{FF2B5EF4-FFF2-40B4-BE49-F238E27FC236}">
                  <a16:creationId xmlns:a16="http://schemas.microsoft.com/office/drawing/2014/main" id="{3FD27032-F08B-8658-B768-7030695C3B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38400" y="5058409"/>
              <a:ext cx="593083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4">
              <a:extLst>
                <a:ext uri="{FF2B5EF4-FFF2-40B4-BE49-F238E27FC236}">
                  <a16:creationId xmlns:a16="http://schemas.microsoft.com/office/drawing/2014/main" id="{A91ABD68-45E8-D7BC-20A9-13C3CEF316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51098" y="2133600"/>
              <a:ext cx="0" cy="29273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A007D4C-519B-6E66-A575-9900F11AB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776" y="3656356"/>
              <a:ext cx="4901443" cy="1402053"/>
            </a:xfrm>
            <a:custGeom>
              <a:avLst/>
              <a:gdLst>
                <a:gd name="T0" fmla="*/ 0 w 5790"/>
                <a:gd name="T1" fmla="*/ 2147483646 h 2207"/>
                <a:gd name="T2" fmla="*/ 2147483646 w 5790"/>
                <a:gd name="T3" fmla="*/ 2147483646 h 2207"/>
                <a:gd name="T4" fmla="*/ 2147483646 w 5790"/>
                <a:gd name="T5" fmla="*/ 2147483646 h 2207"/>
                <a:gd name="T6" fmla="*/ 2147483646 w 5790"/>
                <a:gd name="T7" fmla="*/ 2147483646 h 2207"/>
                <a:gd name="T8" fmla="*/ 2147483646 w 5790"/>
                <a:gd name="T9" fmla="*/ 2147483646 h 2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90"/>
                <a:gd name="T16" fmla="*/ 0 h 2207"/>
                <a:gd name="T17" fmla="*/ 5790 w 5790"/>
                <a:gd name="T18" fmla="*/ 2207 h 2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90" h="2207">
                  <a:moveTo>
                    <a:pt x="0" y="2207"/>
                  </a:moveTo>
                  <a:cubicBezTo>
                    <a:pt x="502" y="2164"/>
                    <a:pt x="1005" y="2122"/>
                    <a:pt x="1425" y="1757"/>
                  </a:cubicBezTo>
                  <a:cubicBezTo>
                    <a:pt x="1845" y="1392"/>
                    <a:pt x="2113" y="34"/>
                    <a:pt x="2520" y="17"/>
                  </a:cubicBezTo>
                  <a:cubicBezTo>
                    <a:pt x="2927" y="0"/>
                    <a:pt x="3325" y="1304"/>
                    <a:pt x="3870" y="1652"/>
                  </a:cubicBezTo>
                  <a:cubicBezTo>
                    <a:pt x="4415" y="2000"/>
                    <a:pt x="5102" y="2051"/>
                    <a:pt x="5790" y="2102"/>
                  </a:cubicBezTo>
                </a:path>
              </a:pathLst>
            </a:custGeom>
            <a:noFill/>
            <a:ln w="2857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424E514-9A4D-6977-65B4-98DC98B54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1098" y="3656356"/>
              <a:ext cx="4685576" cy="1402053"/>
            </a:xfrm>
            <a:custGeom>
              <a:avLst/>
              <a:gdLst>
                <a:gd name="T0" fmla="*/ 0 w 5790"/>
                <a:gd name="T1" fmla="*/ 2147483646 h 2207"/>
                <a:gd name="T2" fmla="*/ 2147483646 w 5790"/>
                <a:gd name="T3" fmla="*/ 2147483646 h 2207"/>
                <a:gd name="T4" fmla="*/ 2147483646 w 5790"/>
                <a:gd name="T5" fmla="*/ 2147483646 h 2207"/>
                <a:gd name="T6" fmla="*/ 2147483646 w 5790"/>
                <a:gd name="T7" fmla="*/ 2147483646 h 2207"/>
                <a:gd name="T8" fmla="*/ 2147483646 w 5790"/>
                <a:gd name="T9" fmla="*/ 2147483646 h 2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90"/>
                <a:gd name="T16" fmla="*/ 0 h 2207"/>
                <a:gd name="T17" fmla="*/ 5790 w 5790"/>
                <a:gd name="T18" fmla="*/ 2207 h 2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90" h="2207">
                  <a:moveTo>
                    <a:pt x="0" y="2207"/>
                  </a:moveTo>
                  <a:cubicBezTo>
                    <a:pt x="502" y="2164"/>
                    <a:pt x="1005" y="2122"/>
                    <a:pt x="1425" y="1757"/>
                  </a:cubicBezTo>
                  <a:cubicBezTo>
                    <a:pt x="1845" y="1392"/>
                    <a:pt x="2113" y="34"/>
                    <a:pt x="2520" y="17"/>
                  </a:cubicBezTo>
                  <a:cubicBezTo>
                    <a:pt x="2927" y="0"/>
                    <a:pt x="3325" y="1304"/>
                    <a:pt x="3870" y="1652"/>
                  </a:cubicBezTo>
                  <a:cubicBezTo>
                    <a:pt x="4415" y="2000"/>
                    <a:pt x="5102" y="2051"/>
                    <a:pt x="5790" y="2102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7DFA2406-09E8-A8E0-8B07-D2FB9A1F553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66747" y="2961999"/>
              <a:ext cx="1472972" cy="609865"/>
            </a:xfrm>
            <a:prstGeom prst="wedgeRectCallout">
              <a:avLst>
                <a:gd name="adj1" fmla="val -46324"/>
                <a:gd name="adj2" fmla="val 82500"/>
              </a:avLst>
            </a:prstGeom>
            <a:solidFill>
              <a:srgbClr val="FFFFFF"/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en-US" sz="1100" b="1">
                  <a:latin typeface="Calibri" panose="020F0502020204030204" pitchFamily="34" charset="0"/>
                </a:rPr>
                <a:t>Failure mode discovery</a:t>
              </a:r>
              <a:endParaRPr lang="en-US" altLang="en-US"/>
            </a:p>
          </p:txBody>
        </p:sp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id="{22F836B5-6976-DC0C-A368-78F59C390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7904" y="2843203"/>
              <a:ext cx="1501755" cy="609865"/>
            </a:xfrm>
            <a:prstGeom prst="wedgeRectCallout">
              <a:avLst>
                <a:gd name="adj1" fmla="val -44870"/>
                <a:gd name="adj2" fmla="val 102083"/>
              </a:avLst>
            </a:prstGeom>
            <a:solidFill>
              <a:srgbClr val="FFFFFF"/>
            </a:solidFill>
            <a:ln w="19050">
              <a:solidFill>
                <a:srgbClr val="FF33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en-US" sz="1100" b="1">
                  <a:latin typeface="Calibri" panose="020F0502020204030204" pitchFamily="34" charset="0"/>
                </a:rPr>
                <a:t>Failure mode creation</a:t>
              </a:r>
              <a:endParaRPr lang="en-US" altLang="en-US"/>
            </a:p>
          </p:txBody>
        </p:sp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3C61C189-C552-E185-08AE-F30ADC7E2BE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680391" y="2580834"/>
              <a:ext cx="1688839" cy="638452"/>
            </a:xfrm>
            <a:prstGeom prst="wedgeRectCallout">
              <a:avLst>
                <a:gd name="adj1" fmla="val -46796"/>
                <a:gd name="adj2" fmla="val 101343"/>
              </a:avLst>
            </a:prstGeom>
            <a:solidFill>
              <a:srgbClr val="FFFFFF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en-US" sz="1100" b="1">
                  <a:latin typeface="Calibri" panose="020F0502020204030204" pitchFamily="34" charset="0"/>
                </a:rPr>
                <a:t>No. of outage/partial losses</a:t>
              </a:r>
              <a:endParaRPr lang="en-US" altLang="en-US"/>
            </a:p>
          </p:txBody>
        </p:sp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B8B3CB8D-2457-010A-3651-7419133F68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797050" y="3486150"/>
              <a:ext cx="82232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en-US" sz="1600" b="1">
                  <a:solidFill>
                    <a:srgbClr val="0F243E"/>
                  </a:solidFill>
                  <a:latin typeface="Calibri" panose="020F0502020204030204" pitchFamily="34" charset="0"/>
                </a:rPr>
                <a:t>Failure</a:t>
              </a:r>
              <a:endParaRPr lang="en-US" altLang="en-US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6804FDD4-18F3-F005-FC22-3DA816A4ABA6}"/>
                </a:ext>
              </a:extLst>
            </p:cNvPr>
            <p:cNvSpPr/>
            <p:nvPr/>
          </p:nvSpPr>
          <p:spPr>
            <a:xfrm>
              <a:off x="3543300" y="3429000"/>
              <a:ext cx="5207000" cy="1638300"/>
            </a:xfrm>
            <a:custGeom>
              <a:avLst/>
              <a:gdLst>
                <a:gd name="connsiteX0" fmla="*/ 0 w 4826000"/>
                <a:gd name="connsiteY0" fmla="*/ 1447800 h 1460500"/>
                <a:gd name="connsiteX1" fmla="*/ 1752600 w 4826000"/>
                <a:gd name="connsiteY1" fmla="*/ 1219200 h 1460500"/>
                <a:gd name="connsiteX2" fmla="*/ 4826000 w 4826000"/>
                <a:gd name="connsiteY2" fmla="*/ 0 h 1460500"/>
                <a:gd name="connsiteX3" fmla="*/ 4826000 w 4826000"/>
                <a:gd name="connsiteY3" fmla="*/ 0 h 146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6000" h="1460500">
                  <a:moveTo>
                    <a:pt x="0" y="1447800"/>
                  </a:moveTo>
                  <a:cubicBezTo>
                    <a:pt x="474133" y="1454150"/>
                    <a:pt x="948267" y="1460500"/>
                    <a:pt x="1752600" y="1219200"/>
                  </a:cubicBezTo>
                  <a:cubicBezTo>
                    <a:pt x="2556933" y="977900"/>
                    <a:pt x="4826000" y="0"/>
                    <a:pt x="4826000" y="0"/>
                  </a:cubicBezTo>
                  <a:lnTo>
                    <a:pt x="4826000" y="0"/>
                  </a:ln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11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US" sz="2800" b="1" dirty="0">
                <a:solidFill>
                  <a:srgbClr val="0067AC"/>
                </a:solidFill>
                <a:latin typeface="Univers 45 Light"/>
              </a:rPr>
              <a:t>THE “MACHINE LEARNING” APPROACH</a:t>
            </a:r>
            <a:r>
              <a:rPr lang="en-US" sz="3200" b="1" dirty="0">
                <a:solidFill>
                  <a:srgbClr val="0067AC"/>
                </a:solidFill>
                <a:latin typeface="Univers 45 Light"/>
              </a:rPr>
              <a:t> </a:t>
            </a:r>
            <a:br>
              <a:rPr lang="en-US" sz="3200" b="1" dirty="0">
                <a:solidFill>
                  <a:srgbClr val="0067AC"/>
                </a:solidFill>
                <a:latin typeface="Univers 45 Light"/>
              </a:rPr>
            </a:br>
            <a:r>
              <a:rPr lang="en-IN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nivers 45 Light"/>
              </a:rPr>
              <a:t> 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nivers 45 Light"/>
            </a:endParaRP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495300" y="1436688"/>
            <a:ext cx="11176000" cy="479583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IN" sz="28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  <a:t>  </a:t>
            </a:r>
            <a:endParaRPr lang="en-IN" altLang="en-US" sz="2400" dirty="0">
              <a:latin typeface="Univers 45 Light"/>
              <a:ea typeface="+mn-ea"/>
              <a:cs typeface="+mn-cs"/>
            </a:endParaRP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421358" y="1299328"/>
            <a:ext cx="441533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 eaLnBrk="0" hangingPunct="0">
              <a:buFont typeface="Wingdings" pitchFamily="2" charset="2"/>
              <a:buChar char="v"/>
            </a:pPr>
            <a:r>
              <a:rPr lang="en-US" sz="2000" dirty="0"/>
              <a:t>Machine Learning Regression models learn the normal behavior of asset from historical data</a:t>
            </a:r>
          </a:p>
          <a:p>
            <a:pPr marL="285750" indent="-285750" eaLnBrk="0" hangingPunct="0">
              <a:buFont typeface="Wingdings" pitchFamily="2" charset="2"/>
              <a:buChar char="v"/>
            </a:pPr>
            <a:r>
              <a:rPr lang="en-US" sz="2000" dirty="0"/>
              <a:t>Each set of measurements of an asset form a ‘Learning Vector’</a:t>
            </a:r>
          </a:p>
          <a:p>
            <a:pPr marL="285750" indent="-285750" eaLnBrk="0" hangingPunct="0">
              <a:buFont typeface="Wingdings" pitchFamily="2" charset="2"/>
              <a:buChar char="v"/>
            </a:pPr>
            <a:r>
              <a:rPr lang="en-US" sz="2000" dirty="0"/>
              <a:t>Model predicts value of each signal of asset using the ML </a:t>
            </a:r>
            <a:r>
              <a:rPr lang="en-US" sz="2000" dirty="0" err="1"/>
              <a:t>algo</a:t>
            </a:r>
            <a:r>
              <a:rPr lang="en-US" sz="2000" dirty="0"/>
              <a:t>. </a:t>
            </a:r>
          </a:p>
          <a:p>
            <a:pPr marL="285750" indent="-285750" eaLnBrk="0" hangingPunct="0">
              <a:buFont typeface="Wingdings" pitchFamily="2" charset="2"/>
              <a:buChar char="v"/>
            </a:pPr>
            <a:r>
              <a:rPr lang="en-US" sz="2000" dirty="0"/>
              <a:t>Anomaly generated on a parameter if difference between predicted value &amp; actual value outside statistical distribution learned by the system</a:t>
            </a:r>
          </a:p>
          <a:p>
            <a:pPr marL="285750" indent="-285750" eaLnBrk="0" hangingPunct="0">
              <a:buFont typeface="Wingdings" pitchFamily="2" charset="2"/>
              <a:buChar char="v"/>
            </a:pPr>
            <a:r>
              <a:rPr lang="en-US" sz="2000" dirty="0"/>
              <a:t>Anomaly generated much before the DCS alarm giving more window for action</a:t>
            </a:r>
          </a:p>
        </p:txBody>
      </p:sp>
      <p:pic>
        <p:nvPicPr>
          <p:cNvPr id="130052" name="Picture 5" descr="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1383" y="1600117"/>
            <a:ext cx="7280264" cy="385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2"/>
          <p:cNvSpPr>
            <a:spLocks noGrp="1"/>
          </p:cNvSpPr>
          <p:nvPr>
            <p:ph type="title"/>
          </p:nvPr>
        </p:nvSpPr>
        <p:spPr>
          <a:xfrm>
            <a:off x="241300" y="255588"/>
            <a:ext cx="10693400" cy="665162"/>
          </a:xfrm>
        </p:spPr>
        <p:txBody>
          <a:bodyPr anchor="t"/>
          <a:lstStyle/>
          <a:p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IN" dirty="0">
                <a:latin typeface="Univers 45 Light"/>
              </a:rPr>
              <a:t>Electro-Hydraulic control of Main Turbine &amp; TDBFP</a:t>
            </a:r>
            <a:endParaRPr lang="en-US" dirty="0">
              <a:latin typeface="Univers 45 Light"/>
            </a:endParaRP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 bwMode="auto">
          <a:xfrm>
            <a:off x="508000" y="1412875"/>
            <a:ext cx="11176000" cy="479583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IN" sz="28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  <a:t>  </a:t>
            </a:r>
            <a:endParaRPr lang="en-IN" altLang="en-US" sz="2400" dirty="0">
              <a:latin typeface="Univers 45 Light"/>
              <a:ea typeface="+mn-ea"/>
              <a:cs typeface="+mn-cs"/>
            </a:endParaRPr>
          </a:p>
          <a:p>
            <a:pPr>
              <a:defRPr/>
            </a:pPr>
            <a:r>
              <a:rPr lang="en-IN" altLang="en-US" sz="2000" dirty="0">
                <a:latin typeface="Arial" pitchFamily="34" charset="0"/>
                <a:ea typeface="+mn-ea"/>
                <a:cs typeface="Arial" pitchFamily="34" charset="0"/>
              </a:rPr>
              <a:t>Electro Hydraulic governing is used to control the opening of Control Valve of Main Turbine and TDBFP based on electrical signal, generated from Speed, Load and Pressure transducer.</a:t>
            </a:r>
          </a:p>
          <a:p>
            <a:pPr>
              <a:defRPr/>
            </a:pPr>
            <a:endParaRPr lang="en-IN" altLang="en-US" sz="2000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defRPr/>
            </a:pPr>
            <a:r>
              <a:rPr lang="en-IN" altLang="en-US" sz="2000" dirty="0">
                <a:latin typeface="Arial" pitchFamily="34" charset="0"/>
                <a:ea typeface="+mn-ea"/>
                <a:cs typeface="Arial" pitchFamily="34" charset="0"/>
              </a:rPr>
              <a:t>Any problem in EHTC circuit may disturb the opening of control valve, thereby causing unit disturbance and may lead to Unit Trip.</a:t>
            </a:r>
          </a:p>
          <a:p>
            <a:pPr>
              <a:buFont typeface="Wingdings" pitchFamily="2" charset="2"/>
              <a:buNone/>
              <a:defRPr/>
            </a:pPr>
            <a:endParaRPr lang="en-IN" altLang="en-US" sz="2000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defRPr/>
            </a:pPr>
            <a:r>
              <a:rPr lang="en-IN" altLang="en-US" sz="2000" dirty="0">
                <a:latin typeface="Arial" pitchFamily="34" charset="0"/>
                <a:ea typeface="+mn-ea"/>
                <a:cs typeface="Arial" pitchFamily="34" charset="0"/>
              </a:rPr>
              <a:t>Being a complex system, even after proper observation, it is hard to predict EHTC failure.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Flat Design">
  <a:themeElements>
    <a:clrScheme name="NTPC Theme">
      <a:dk1>
        <a:sysClr val="windowText" lastClr="000000"/>
      </a:dk1>
      <a:lt1>
        <a:sysClr val="window" lastClr="FFFFFF"/>
      </a:lt1>
      <a:dk2>
        <a:srgbClr val="2F2F26"/>
      </a:dk2>
      <a:lt2>
        <a:srgbClr val="BFBFBF"/>
      </a:lt2>
      <a:accent1>
        <a:srgbClr val="0067AC"/>
      </a:accent1>
      <a:accent2>
        <a:srgbClr val="0097BF"/>
      </a:accent2>
      <a:accent3>
        <a:srgbClr val="92D050"/>
      </a:accent3>
      <a:accent4>
        <a:srgbClr val="00B0F0"/>
      </a:accent4>
      <a:accent5>
        <a:srgbClr val="BFBFBF"/>
      </a:accent5>
      <a:accent6>
        <a:srgbClr val="E46C0A"/>
      </a:accent6>
      <a:hlink>
        <a:srgbClr val="00B0F0"/>
      </a:hlink>
      <a:folHlink>
        <a:srgbClr val="7030A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lat Design">
  <a:themeElements>
    <a:clrScheme name="NTPC Theme">
      <a:dk1>
        <a:sysClr val="windowText" lastClr="000000"/>
      </a:dk1>
      <a:lt1>
        <a:sysClr val="window" lastClr="FFFFFF"/>
      </a:lt1>
      <a:dk2>
        <a:srgbClr val="2F2F26"/>
      </a:dk2>
      <a:lt2>
        <a:srgbClr val="BFBFBF"/>
      </a:lt2>
      <a:accent1>
        <a:srgbClr val="0067AC"/>
      </a:accent1>
      <a:accent2>
        <a:srgbClr val="0097BF"/>
      </a:accent2>
      <a:accent3>
        <a:srgbClr val="92D050"/>
      </a:accent3>
      <a:accent4>
        <a:srgbClr val="00B0F0"/>
      </a:accent4>
      <a:accent5>
        <a:srgbClr val="BFBFBF"/>
      </a:accent5>
      <a:accent6>
        <a:srgbClr val="E46C0A"/>
      </a:accent6>
      <a:hlink>
        <a:srgbClr val="00B0F0"/>
      </a:hlink>
      <a:folHlink>
        <a:srgbClr val="7030A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Flat Design">
  <a:themeElements>
    <a:clrScheme name="NTPC Theme">
      <a:dk1>
        <a:sysClr val="windowText" lastClr="000000"/>
      </a:dk1>
      <a:lt1>
        <a:sysClr val="window" lastClr="FFFFFF"/>
      </a:lt1>
      <a:dk2>
        <a:srgbClr val="2F2F26"/>
      </a:dk2>
      <a:lt2>
        <a:srgbClr val="BFBFBF"/>
      </a:lt2>
      <a:accent1>
        <a:srgbClr val="0067AC"/>
      </a:accent1>
      <a:accent2>
        <a:srgbClr val="0097BF"/>
      </a:accent2>
      <a:accent3>
        <a:srgbClr val="92D050"/>
      </a:accent3>
      <a:accent4>
        <a:srgbClr val="00B0F0"/>
      </a:accent4>
      <a:accent5>
        <a:srgbClr val="BFBFBF"/>
      </a:accent5>
      <a:accent6>
        <a:srgbClr val="E46C0A"/>
      </a:accent6>
      <a:hlink>
        <a:srgbClr val="00B0F0"/>
      </a:hlink>
      <a:folHlink>
        <a:srgbClr val="7030A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51251</TotalTime>
  <Words>1360</Words>
  <Application>Microsoft Office PowerPoint</Application>
  <PresentationFormat>Widescreen</PresentationFormat>
  <Paragraphs>293</Paragraphs>
  <Slides>33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Aharoni</vt:lpstr>
      <vt:lpstr>Arial</vt:lpstr>
      <vt:lpstr>Arial Unicode MS</vt:lpstr>
      <vt:lpstr>Calibri</vt:lpstr>
      <vt:lpstr>Calibri Light</vt:lpstr>
      <vt:lpstr>Candara</vt:lpstr>
      <vt:lpstr>Roboto Light</vt:lpstr>
      <vt:lpstr>Roboto Medium</vt:lpstr>
      <vt:lpstr>Roboto Thin</vt:lpstr>
      <vt:lpstr>Times New Roman</vt:lpstr>
      <vt:lpstr>Tw Cen MT</vt:lpstr>
      <vt:lpstr>Univers 45 Light</vt:lpstr>
      <vt:lpstr>Wingdings</vt:lpstr>
      <vt:lpstr>Flat Design</vt:lpstr>
      <vt:lpstr>1_Flat Design</vt:lpstr>
      <vt:lpstr>4_Office Theme</vt:lpstr>
      <vt:lpstr>2_Flat Design</vt:lpstr>
      <vt:lpstr>PowerPoint Presentation</vt:lpstr>
      <vt:lpstr>PowerPoint Presentation</vt:lpstr>
      <vt:lpstr>FLOW OF PRESENTATION</vt:lpstr>
      <vt:lpstr>PowerPoint Presentation</vt:lpstr>
      <vt:lpstr>PowerPoint Presentation</vt:lpstr>
      <vt:lpstr>PowerPoint Presentation</vt:lpstr>
      <vt:lpstr>PowerPoint Presentation</vt:lpstr>
      <vt:lpstr>  THE “MACHINE LEARNING” APPROACH   </vt:lpstr>
      <vt:lpstr>  Electro-Hydraulic control of Main Turbine &amp; TDBFP</vt:lpstr>
      <vt:lpstr>  Case Study Of EHTC Failure of Unit-6 TDBFP </vt:lpstr>
      <vt:lpstr>  Case Study Of EHTC Failure of Unit-6 TDBFP </vt:lpstr>
      <vt:lpstr>PowerPoint Presentation</vt:lpstr>
      <vt:lpstr>Implementation of new Transmitter</vt:lpstr>
      <vt:lpstr>Predictive Modelling using ML</vt:lpstr>
      <vt:lpstr>A Glimpse of AI Algorithm of EHTC Logic at NTPC Singrauli</vt:lpstr>
      <vt:lpstr>  Case Study Of EHTC Failure of Unit-6 TDBFP-A </vt:lpstr>
      <vt:lpstr>  Predictive and Prescriptive Analytics of Unit-6 TDBFP-B</vt:lpstr>
      <vt:lpstr>  Predictive and Prescriptive Analytics of Unit-6 TDBFP-B</vt:lpstr>
      <vt:lpstr>  Predictive and Prescriptive Analytics of Unit-6 TDBFP-B</vt:lpstr>
      <vt:lpstr>  Predictive and Prescriptive Analytics of Unit-6 TDBFP-B</vt:lpstr>
      <vt:lpstr>  Predictive and Prescriptive Analytics of Unit-6 TDBFP-B</vt:lpstr>
      <vt:lpstr> Image Analytics for Diagnosis</vt:lpstr>
      <vt:lpstr>Training Images for Benchmarking – Signature Development</vt:lpstr>
      <vt:lpstr>Test Runs for Diagnostics</vt:lpstr>
      <vt:lpstr>Image Analytics for Diagnosis</vt:lpstr>
      <vt:lpstr>  Predictive and Prescriptive Analytics of Unit-6 TDBFP-B</vt:lpstr>
      <vt:lpstr>  Predictive and Prescriptive Analytics of Unit-6 TDBFP-B</vt:lpstr>
      <vt:lpstr>  Why EHC is Critical ?</vt:lpstr>
      <vt:lpstr>FUTURE POTENTIALS OF THE PROJECT</vt:lpstr>
      <vt:lpstr>  ADVANTAGES</vt:lpstr>
      <vt:lpstr>  ADVANTAGES</vt:lpstr>
      <vt:lpstr>  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Presentation Title Here</dc:title>
  <dc:creator>Anubhav;Raviteja Giddi</dc:creator>
  <cp:lastModifiedBy>Abhishek Joshi</cp:lastModifiedBy>
  <cp:revision>943</cp:revision>
  <cp:lastPrinted>2020-10-02T16:32:17Z</cp:lastPrinted>
  <dcterms:created xsi:type="dcterms:W3CDTF">2015-09-16T06:54:24Z</dcterms:created>
  <dcterms:modified xsi:type="dcterms:W3CDTF">2024-02-01T05:20:31Z</dcterms:modified>
</cp:coreProperties>
</file>