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2"/>
  </p:notesMasterIdLst>
  <p:sldIdLst>
    <p:sldId id="1708" r:id="rId2"/>
    <p:sldId id="1818" r:id="rId3"/>
    <p:sldId id="1875" r:id="rId4"/>
    <p:sldId id="1876" r:id="rId5"/>
    <p:sldId id="1877" r:id="rId6"/>
    <p:sldId id="1889" r:id="rId7"/>
    <p:sldId id="1878" r:id="rId8"/>
    <p:sldId id="1879" r:id="rId9"/>
    <p:sldId id="1881" r:id="rId10"/>
    <p:sldId id="1890" r:id="rId11"/>
    <p:sldId id="1882" r:id="rId12"/>
    <p:sldId id="1883" r:id="rId13"/>
    <p:sldId id="1891" r:id="rId14"/>
    <p:sldId id="1884" r:id="rId15"/>
    <p:sldId id="1885" r:id="rId16"/>
    <p:sldId id="1892" r:id="rId17"/>
    <p:sldId id="1886" r:id="rId18"/>
    <p:sldId id="1887" r:id="rId19"/>
    <p:sldId id="1888" r:id="rId20"/>
    <p:sldId id="174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712" userDrawn="1">
          <p15:clr>
            <a:srgbClr val="A4A3A4"/>
          </p15:clr>
        </p15:guide>
        <p15:guide id="3" orient="horz" pos="41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AF"/>
    <a:srgbClr val="FF5B5B"/>
    <a:srgbClr val="CCFFCC"/>
    <a:srgbClr val="FFCCCC"/>
    <a:srgbClr val="FDA003"/>
    <a:srgbClr val="1AAA58"/>
    <a:srgbClr val="F0A00A"/>
    <a:srgbClr val="EE6875"/>
    <a:srgbClr val="0067AC"/>
    <a:srgbClr val="106E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AAF1C1-B8A9-423C-A0B2-2AEAFA44FAA2}" v="625" dt="2024-02-01T12:31:46.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3" autoAdjust="0"/>
    <p:restoredTop sz="93792" autoAdjust="0"/>
  </p:normalViewPr>
  <p:slideViewPr>
    <p:cSldViewPr snapToGrid="0" showGuides="1">
      <p:cViewPr varScale="1">
        <p:scale>
          <a:sx n="106" d="100"/>
          <a:sy n="106" d="100"/>
        </p:scale>
        <p:origin x="1008" y="102"/>
      </p:cViewPr>
      <p:guideLst>
        <p:guide pos="2712"/>
        <p:guide orient="horz" pos="4178"/>
      </p:guideLst>
    </p:cSldViewPr>
  </p:slideViewPr>
  <p:outlineViewPr>
    <p:cViewPr>
      <p:scale>
        <a:sx n="33" d="100"/>
        <a:sy n="33" d="100"/>
      </p:scale>
      <p:origin x="0" y="0"/>
    </p:cViewPr>
  </p:outlineViewPr>
  <p:notesTextViewPr>
    <p:cViewPr>
      <p:scale>
        <a:sx n="1" d="1"/>
        <a:sy n="1" d="1"/>
      </p:scale>
      <p:origin x="0" y="0"/>
    </p:cViewPr>
  </p:notesTextViewPr>
  <p:sorterViewPr>
    <p:cViewPr>
      <p:scale>
        <a:sx n="47" d="100"/>
        <a:sy n="47" d="100"/>
      </p:scale>
      <p:origin x="0" y="-16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E450F3-7FDC-4BF3-A1EB-74EC1EEBD1EF}"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IN"/>
        </a:p>
      </dgm:t>
    </dgm:pt>
    <dgm:pt modelId="{E531FC65-38AC-4675-A0DD-E6A32A6ABC4B}">
      <dgm:prSet phldrT="[Text]"/>
      <dgm:spPr>
        <a:solidFill>
          <a:srgbClr val="00B050"/>
        </a:solidFill>
      </dgm:spPr>
      <dgm:t>
        <a:bodyPr/>
        <a:lstStyle/>
        <a:p>
          <a:r>
            <a:rPr lang="en-IN" dirty="0"/>
            <a:t>Ancillary Services</a:t>
          </a:r>
        </a:p>
      </dgm:t>
    </dgm:pt>
    <dgm:pt modelId="{1FCA6AD9-9CCE-424E-BC68-8028B6AEB09A}" type="parTrans" cxnId="{1286719C-AABC-4B92-AD97-984419711D31}">
      <dgm:prSet/>
      <dgm:spPr/>
      <dgm:t>
        <a:bodyPr/>
        <a:lstStyle/>
        <a:p>
          <a:endParaRPr lang="en-IN"/>
        </a:p>
      </dgm:t>
    </dgm:pt>
    <dgm:pt modelId="{C1E32646-25AD-4D09-A82D-0EDDE14E2D65}" type="sibTrans" cxnId="{1286719C-AABC-4B92-AD97-984419711D31}">
      <dgm:prSet/>
      <dgm:spPr/>
      <dgm:t>
        <a:bodyPr/>
        <a:lstStyle/>
        <a:p>
          <a:endParaRPr lang="en-IN"/>
        </a:p>
      </dgm:t>
    </dgm:pt>
    <dgm:pt modelId="{87739369-96C8-4280-8F7D-E5229067DA72}">
      <dgm:prSet phldrT="[Text]"/>
      <dgm:spPr>
        <a:solidFill>
          <a:srgbClr val="0067AF"/>
        </a:solidFill>
      </dgm:spPr>
      <dgm:t>
        <a:bodyPr/>
        <a:lstStyle/>
        <a:p>
          <a:r>
            <a:rPr lang="en-IN" dirty="0"/>
            <a:t>SRAS</a:t>
          </a:r>
        </a:p>
      </dgm:t>
    </dgm:pt>
    <dgm:pt modelId="{72A5A8ED-4A37-401D-963F-BE782614A373}" type="parTrans" cxnId="{26259989-A390-45FD-AE06-C5C6F3D98D02}">
      <dgm:prSet/>
      <dgm:spPr>
        <a:solidFill>
          <a:srgbClr val="0067AF"/>
        </a:solidFill>
      </dgm:spPr>
      <dgm:t>
        <a:bodyPr/>
        <a:lstStyle/>
        <a:p>
          <a:endParaRPr lang="en-IN"/>
        </a:p>
      </dgm:t>
    </dgm:pt>
    <dgm:pt modelId="{DE00A1C1-3E63-4F58-8961-8FCC836FE707}" type="sibTrans" cxnId="{26259989-A390-45FD-AE06-C5C6F3D98D02}">
      <dgm:prSet/>
      <dgm:spPr/>
      <dgm:t>
        <a:bodyPr/>
        <a:lstStyle/>
        <a:p>
          <a:endParaRPr lang="en-IN"/>
        </a:p>
      </dgm:t>
    </dgm:pt>
    <dgm:pt modelId="{8302E2CA-610F-43D1-A338-FAACDA5219BB}">
      <dgm:prSet phldrT="[Text]"/>
      <dgm:spPr>
        <a:solidFill>
          <a:srgbClr val="FF0000"/>
        </a:solidFill>
      </dgm:spPr>
      <dgm:t>
        <a:bodyPr/>
        <a:lstStyle/>
        <a:p>
          <a:r>
            <a:rPr lang="en-IN" dirty="0"/>
            <a:t>TRAS</a:t>
          </a:r>
        </a:p>
      </dgm:t>
    </dgm:pt>
    <dgm:pt modelId="{15EBFCE7-0321-43A1-BD93-E384400B544C}" type="parTrans" cxnId="{6AAF288C-8485-4749-A108-7666F5003B05}">
      <dgm:prSet/>
      <dgm:spPr>
        <a:solidFill>
          <a:srgbClr val="FF0000"/>
        </a:solidFill>
      </dgm:spPr>
      <dgm:t>
        <a:bodyPr/>
        <a:lstStyle/>
        <a:p>
          <a:endParaRPr lang="en-IN"/>
        </a:p>
      </dgm:t>
    </dgm:pt>
    <dgm:pt modelId="{28148072-C6DB-4474-9024-4DCD82032A1E}" type="sibTrans" cxnId="{6AAF288C-8485-4749-A108-7666F5003B05}">
      <dgm:prSet/>
      <dgm:spPr/>
      <dgm:t>
        <a:bodyPr/>
        <a:lstStyle/>
        <a:p>
          <a:endParaRPr lang="en-IN"/>
        </a:p>
      </dgm:t>
    </dgm:pt>
    <dgm:pt modelId="{6B15D3C9-F346-4826-AB32-4583A4D22F26}">
      <dgm:prSet phldrT="[Text]"/>
      <dgm:spPr>
        <a:solidFill>
          <a:srgbClr val="0067AF"/>
        </a:solidFill>
      </dgm:spPr>
      <dgm:t>
        <a:bodyPr/>
        <a:lstStyle/>
        <a:p>
          <a:r>
            <a:rPr lang="en-IN" dirty="0"/>
            <a:t>Black Start</a:t>
          </a:r>
        </a:p>
      </dgm:t>
    </dgm:pt>
    <dgm:pt modelId="{FBB50517-FD55-4FFA-9261-ECE1FC764DB4}" type="parTrans" cxnId="{DF36B3EE-4648-4CD1-A733-73CC303D4988}">
      <dgm:prSet/>
      <dgm:spPr>
        <a:solidFill>
          <a:srgbClr val="0067AF"/>
        </a:solidFill>
      </dgm:spPr>
      <dgm:t>
        <a:bodyPr/>
        <a:lstStyle/>
        <a:p>
          <a:endParaRPr lang="en-IN"/>
        </a:p>
      </dgm:t>
    </dgm:pt>
    <dgm:pt modelId="{C243BAB1-8452-4C80-96F9-35A39E92CAA3}" type="sibTrans" cxnId="{DF36B3EE-4648-4CD1-A733-73CC303D4988}">
      <dgm:prSet/>
      <dgm:spPr/>
      <dgm:t>
        <a:bodyPr/>
        <a:lstStyle/>
        <a:p>
          <a:endParaRPr lang="en-IN"/>
        </a:p>
      </dgm:t>
    </dgm:pt>
    <dgm:pt modelId="{7EDE473D-0B4A-48CA-9DB6-0A5CE37EDE3F}">
      <dgm:prSet phldrT="[Text]"/>
      <dgm:spPr>
        <a:solidFill>
          <a:srgbClr val="0067AF"/>
        </a:solidFill>
      </dgm:spPr>
      <dgm:t>
        <a:bodyPr/>
        <a:lstStyle/>
        <a:p>
          <a:r>
            <a:rPr lang="en-IN" dirty="0"/>
            <a:t>PRAS</a:t>
          </a:r>
        </a:p>
      </dgm:t>
    </dgm:pt>
    <dgm:pt modelId="{B12CFC95-FA57-429F-8460-4B5D138F5E93}" type="parTrans" cxnId="{55570C05-F39D-40B3-B254-80C603943084}">
      <dgm:prSet/>
      <dgm:spPr>
        <a:solidFill>
          <a:srgbClr val="0067AF"/>
        </a:solidFill>
      </dgm:spPr>
      <dgm:t>
        <a:bodyPr/>
        <a:lstStyle/>
        <a:p>
          <a:endParaRPr lang="en-IN"/>
        </a:p>
      </dgm:t>
    </dgm:pt>
    <dgm:pt modelId="{BB5572F2-62FC-426E-A18F-5EC43469FA3E}" type="sibTrans" cxnId="{55570C05-F39D-40B3-B254-80C603943084}">
      <dgm:prSet/>
      <dgm:spPr/>
      <dgm:t>
        <a:bodyPr/>
        <a:lstStyle/>
        <a:p>
          <a:endParaRPr lang="en-IN"/>
        </a:p>
      </dgm:t>
    </dgm:pt>
    <dgm:pt modelId="{2083C82E-D5F0-4E01-8496-9DA72C2751AB}">
      <dgm:prSet/>
      <dgm:spPr>
        <a:solidFill>
          <a:srgbClr val="0067AF"/>
        </a:solidFill>
      </dgm:spPr>
      <dgm:t>
        <a:bodyPr/>
        <a:lstStyle/>
        <a:p>
          <a:r>
            <a:rPr lang="en-IN" dirty="0"/>
            <a:t>Voltage Control</a:t>
          </a:r>
        </a:p>
      </dgm:t>
    </dgm:pt>
    <dgm:pt modelId="{C447151B-9C89-4E2A-AD13-2DFFB01A57FB}" type="parTrans" cxnId="{1B2913A0-C23F-4404-8AAE-67A38B6D9292}">
      <dgm:prSet/>
      <dgm:spPr>
        <a:solidFill>
          <a:srgbClr val="0067AF"/>
        </a:solidFill>
      </dgm:spPr>
      <dgm:t>
        <a:bodyPr/>
        <a:lstStyle/>
        <a:p>
          <a:endParaRPr lang="en-IN"/>
        </a:p>
      </dgm:t>
    </dgm:pt>
    <dgm:pt modelId="{BEDC3C89-CFC6-444E-9FAD-76E9D02E1D3D}" type="sibTrans" cxnId="{1B2913A0-C23F-4404-8AAE-67A38B6D9292}">
      <dgm:prSet/>
      <dgm:spPr/>
      <dgm:t>
        <a:bodyPr/>
        <a:lstStyle/>
        <a:p>
          <a:endParaRPr lang="en-IN"/>
        </a:p>
      </dgm:t>
    </dgm:pt>
    <dgm:pt modelId="{593391E8-2F10-4875-824C-D6EE98379D0D}" type="pres">
      <dgm:prSet presAssocID="{91E450F3-7FDC-4BF3-A1EB-74EC1EEBD1EF}" presName="Name0" presStyleCnt="0">
        <dgm:presLayoutVars>
          <dgm:chMax val="1"/>
          <dgm:dir/>
          <dgm:animLvl val="ctr"/>
          <dgm:resizeHandles val="exact"/>
        </dgm:presLayoutVars>
      </dgm:prSet>
      <dgm:spPr/>
    </dgm:pt>
    <dgm:pt modelId="{08866275-D1ED-4B55-A76E-980A2751A1BC}" type="pres">
      <dgm:prSet presAssocID="{E531FC65-38AC-4675-A0DD-E6A32A6ABC4B}" presName="centerShape" presStyleLbl="node0" presStyleIdx="0" presStyleCnt="1"/>
      <dgm:spPr/>
    </dgm:pt>
    <dgm:pt modelId="{6FB6D6AE-C4EC-48B7-9253-A2D999A54AEB}" type="pres">
      <dgm:prSet presAssocID="{72A5A8ED-4A37-401D-963F-BE782614A373}" presName="parTrans" presStyleLbl="sibTrans2D1" presStyleIdx="0" presStyleCnt="5"/>
      <dgm:spPr/>
    </dgm:pt>
    <dgm:pt modelId="{51338E0F-674F-4EAA-B919-A20978999A20}" type="pres">
      <dgm:prSet presAssocID="{72A5A8ED-4A37-401D-963F-BE782614A373}" presName="connectorText" presStyleLbl="sibTrans2D1" presStyleIdx="0" presStyleCnt="5"/>
      <dgm:spPr/>
    </dgm:pt>
    <dgm:pt modelId="{CD77A16B-D8B6-4233-8F5B-6204270CDCB9}" type="pres">
      <dgm:prSet presAssocID="{87739369-96C8-4280-8F7D-E5229067DA72}" presName="node" presStyleLbl="node1" presStyleIdx="0" presStyleCnt="5">
        <dgm:presLayoutVars>
          <dgm:bulletEnabled val="1"/>
        </dgm:presLayoutVars>
      </dgm:prSet>
      <dgm:spPr/>
    </dgm:pt>
    <dgm:pt modelId="{67AA750C-4320-445C-904C-77DE6128BBAE}" type="pres">
      <dgm:prSet presAssocID="{15EBFCE7-0321-43A1-BD93-E384400B544C}" presName="parTrans" presStyleLbl="sibTrans2D1" presStyleIdx="1" presStyleCnt="5"/>
      <dgm:spPr/>
    </dgm:pt>
    <dgm:pt modelId="{4B1EAA8C-6EFD-42C2-9BBB-3DB1DD29437C}" type="pres">
      <dgm:prSet presAssocID="{15EBFCE7-0321-43A1-BD93-E384400B544C}" presName="connectorText" presStyleLbl="sibTrans2D1" presStyleIdx="1" presStyleCnt="5"/>
      <dgm:spPr/>
    </dgm:pt>
    <dgm:pt modelId="{2FDCA85E-B372-4FA9-99AE-1FB3D478A1D5}" type="pres">
      <dgm:prSet presAssocID="{8302E2CA-610F-43D1-A338-FAACDA5219BB}" presName="node" presStyleLbl="node1" presStyleIdx="1" presStyleCnt="5">
        <dgm:presLayoutVars>
          <dgm:bulletEnabled val="1"/>
        </dgm:presLayoutVars>
      </dgm:prSet>
      <dgm:spPr/>
    </dgm:pt>
    <dgm:pt modelId="{BF61F688-53C4-493D-9365-F84FCCB01F0F}" type="pres">
      <dgm:prSet presAssocID="{FBB50517-FD55-4FFA-9261-ECE1FC764DB4}" presName="parTrans" presStyleLbl="sibTrans2D1" presStyleIdx="2" presStyleCnt="5"/>
      <dgm:spPr/>
    </dgm:pt>
    <dgm:pt modelId="{0A438CA6-B73D-4427-BAB6-8F23F4781749}" type="pres">
      <dgm:prSet presAssocID="{FBB50517-FD55-4FFA-9261-ECE1FC764DB4}" presName="connectorText" presStyleLbl="sibTrans2D1" presStyleIdx="2" presStyleCnt="5"/>
      <dgm:spPr/>
    </dgm:pt>
    <dgm:pt modelId="{43503A41-AC75-473F-82AF-7EBAA0EEE89B}" type="pres">
      <dgm:prSet presAssocID="{6B15D3C9-F346-4826-AB32-4583A4D22F26}" presName="node" presStyleLbl="node1" presStyleIdx="2" presStyleCnt="5">
        <dgm:presLayoutVars>
          <dgm:bulletEnabled val="1"/>
        </dgm:presLayoutVars>
      </dgm:prSet>
      <dgm:spPr/>
    </dgm:pt>
    <dgm:pt modelId="{B99EA990-6833-4EB5-859D-21C87C122311}" type="pres">
      <dgm:prSet presAssocID="{C447151B-9C89-4E2A-AD13-2DFFB01A57FB}" presName="parTrans" presStyleLbl="sibTrans2D1" presStyleIdx="3" presStyleCnt="5"/>
      <dgm:spPr/>
    </dgm:pt>
    <dgm:pt modelId="{E2F2E21B-116D-4537-B713-93DB096B882A}" type="pres">
      <dgm:prSet presAssocID="{C447151B-9C89-4E2A-AD13-2DFFB01A57FB}" presName="connectorText" presStyleLbl="sibTrans2D1" presStyleIdx="3" presStyleCnt="5"/>
      <dgm:spPr/>
    </dgm:pt>
    <dgm:pt modelId="{BC7FD8D3-A35A-4787-8075-6378E4612F66}" type="pres">
      <dgm:prSet presAssocID="{2083C82E-D5F0-4E01-8496-9DA72C2751AB}" presName="node" presStyleLbl="node1" presStyleIdx="3" presStyleCnt="5">
        <dgm:presLayoutVars>
          <dgm:bulletEnabled val="1"/>
        </dgm:presLayoutVars>
      </dgm:prSet>
      <dgm:spPr/>
    </dgm:pt>
    <dgm:pt modelId="{AA0BF0F6-785C-4106-A5B4-8DFD6B0789EA}" type="pres">
      <dgm:prSet presAssocID="{B12CFC95-FA57-429F-8460-4B5D138F5E93}" presName="parTrans" presStyleLbl="sibTrans2D1" presStyleIdx="4" presStyleCnt="5"/>
      <dgm:spPr/>
    </dgm:pt>
    <dgm:pt modelId="{9BF8A4E1-5BC7-4E2E-9213-1F964D9C5557}" type="pres">
      <dgm:prSet presAssocID="{B12CFC95-FA57-429F-8460-4B5D138F5E93}" presName="connectorText" presStyleLbl="sibTrans2D1" presStyleIdx="4" presStyleCnt="5"/>
      <dgm:spPr/>
    </dgm:pt>
    <dgm:pt modelId="{DFA4BFFA-81F9-4514-9C56-B26E320BC0B8}" type="pres">
      <dgm:prSet presAssocID="{7EDE473D-0B4A-48CA-9DB6-0A5CE37EDE3F}" presName="node" presStyleLbl="node1" presStyleIdx="4" presStyleCnt="5">
        <dgm:presLayoutVars>
          <dgm:bulletEnabled val="1"/>
        </dgm:presLayoutVars>
      </dgm:prSet>
      <dgm:spPr/>
    </dgm:pt>
  </dgm:ptLst>
  <dgm:cxnLst>
    <dgm:cxn modelId="{55570C05-F39D-40B3-B254-80C603943084}" srcId="{E531FC65-38AC-4675-A0DD-E6A32A6ABC4B}" destId="{7EDE473D-0B4A-48CA-9DB6-0A5CE37EDE3F}" srcOrd="4" destOrd="0" parTransId="{B12CFC95-FA57-429F-8460-4B5D138F5E93}" sibTransId="{BB5572F2-62FC-426E-A18F-5EC43469FA3E}"/>
    <dgm:cxn modelId="{3B6E0209-6608-4B8D-9C28-717D650B2A63}" type="presOf" srcId="{B12CFC95-FA57-429F-8460-4B5D138F5E93}" destId="{AA0BF0F6-785C-4106-A5B4-8DFD6B0789EA}" srcOrd="0" destOrd="0" presId="urn:microsoft.com/office/officeart/2005/8/layout/radial5"/>
    <dgm:cxn modelId="{030E410D-5094-4CFD-8F4C-42B04D83C4CF}" type="presOf" srcId="{15EBFCE7-0321-43A1-BD93-E384400B544C}" destId="{4B1EAA8C-6EFD-42C2-9BBB-3DB1DD29437C}" srcOrd="1" destOrd="0" presId="urn:microsoft.com/office/officeart/2005/8/layout/radial5"/>
    <dgm:cxn modelId="{8843C30D-8CD1-4F8E-B3BC-658E738108E4}" type="presOf" srcId="{91E450F3-7FDC-4BF3-A1EB-74EC1EEBD1EF}" destId="{593391E8-2F10-4875-824C-D6EE98379D0D}" srcOrd="0" destOrd="0" presId="urn:microsoft.com/office/officeart/2005/8/layout/radial5"/>
    <dgm:cxn modelId="{3A5D3A35-175C-4C9E-9468-DC5A4575D390}" type="presOf" srcId="{E531FC65-38AC-4675-A0DD-E6A32A6ABC4B}" destId="{08866275-D1ED-4B55-A76E-980A2751A1BC}" srcOrd="0" destOrd="0" presId="urn:microsoft.com/office/officeart/2005/8/layout/radial5"/>
    <dgm:cxn modelId="{D65B0536-64A5-4323-8CF8-D5C98F375940}" type="presOf" srcId="{6B15D3C9-F346-4826-AB32-4583A4D22F26}" destId="{43503A41-AC75-473F-82AF-7EBAA0EEE89B}" srcOrd="0" destOrd="0" presId="urn:microsoft.com/office/officeart/2005/8/layout/radial5"/>
    <dgm:cxn modelId="{49C78643-B404-4660-8C43-205F90F8A4FA}" type="presOf" srcId="{FBB50517-FD55-4FFA-9261-ECE1FC764DB4}" destId="{BF61F688-53C4-493D-9365-F84FCCB01F0F}" srcOrd="0" destOrd="0" presId="urn:microsoft.com/office/officeart/2005/8/layout/radial5"/>
    <dgm:cxn modelId="{30F0C74E-4200-4A1E-ACD2-182B649AFFA4}" type="presOf" srcId="{B12CFC95-FA57-429F-8460-4B5D138F5E93}" destId="{9BF8A4E1-5BC7-4E2E-9213-1F964D9C5557}" srcOrd="1" destOrd="0" presId="urn:microsoft.com/office/officeart/2005/8/layout/radial5"/>
    <dgm:cxn modelId="{A4A48D53-FEFC-4FEC-BBD4-7FA12DB60E22}" type="presOf" srcId="{87739369-96C8-4280-8F7D-E5229067DA72}" destId="{CD77A16B-D8B6-4233-8F5B-6204270CDCB9}" srcOrd="0" destOrd="0" presId="urn:microsoft.com/office/officeart/2005/8/layout/radial5"/>
    <dgm:cxn modelId="{AA33D180-2B31-49E1-ADDA-7966DC640A86}" type="presOf" srcId="{7EDE473D-0B4A-48CA-9DB6-0A5CE37EDE3F}" destId="{DFA4BFFA-81F9-4514-9C56-B26E320BC0B8}" srcOrd="0" destOrd="0" presId="urn:microsoft.com/office/officeart/2005/8/layout/radial5"/>
    <dgm:cxn modelId="{26259989-A390-45FD-AE06-C5C6F3D98D02}" srcId="{E531FC65-38AC-4675-A0DD-E6A32A6ABC4B}" destId="{87739369-96C8-4280-8F7D-E5229067DA72}" srcOrd="0" destOrd="0" parTransId="{72A5A8ED-4A37-401D-963F-BE782614A373}" sibTransId="{DE00A1C1-3E63-4F58-8961-8FCC836FE707}"/>
    <dgm:cxn modelId="{6AAF288C-8485-4749-A108-7666F5003B05}" srcId="{E531FC65-38AC-4675-A0DD-E6A32A6ABC4B}" destId="{8302E2CA-610F-43D1-A338-FAACDA5219BB}" srcOrd="1" destOrd="0" parTransId="{15EBFCE7-0321-43A1-BD93-E384400B544C}" sibTransId="{28148072-C6DB-4474-9024-4DCD82032A1E}"/>
    <dgm:cxn modelId="{3536C999-6D06-4CEF-B381-17DA760B170B}" type="presOf" srcId="{15EBFCE7-0321-43A1-BD93-E384400B544C}" destId="{67AA750C-4320-445C-904C-77DE6128BBAE}" srcOrd="0" destOrd="0" presId="urn:microsoft.com/office/officeart/2005/8/layout/radial5"/>
    <dgm:cxn modelId="{1286719C-AABC-4B92-AD97-984419711D31}" srcId="{91E450F3-7FDC-4BF3-A1EB-74EC1EEBD1EF}" destId="{E531FC65-38AC-4675-A0DD-E6A32A6ABC4B}" srcOrd="0" destOrd="0" parTransId="{1FCA6AD9-9CCE-424E-BC68-8028B6AEB09A}" sibTransId="{C1E32646-25AD-4D09-A82D-0EDDE14E2D65}"/>
    <dgm:cxn modelId="{0D18F69E-5ACD-4847-BDF4-6FFC9F2D20E3}" type="presOf" srcId="{C447151B-9C89-4E2A-AD13-2DFFB01A57FB}" destId="{E2F2E21B-116D-4537-B713-93DB096B882A}" srcOrd="1" destOrd="0" presId="urn:microsoft.com/office/officeart/2005/8/layout/radial5"/>
    <dgm:cxn modelId="{1B2913A0-C23F-4404-8AAE-67A38B6D9292}" srcId="{E531FC65-38AC-4675-A0DD-E6A32A6ABC4B}" destId="{2083C82E-D5F0-4E01-8496-9DA72C2751AB}" srcOrd="3" destOrd="0" parTransId="{C447151B-9C89-4E2A-AD13-2DFFB01A57FB}" sibTransId="{BEDC3C89-CFC6-444E-9FAD-76E9D02E1D3D}"/>
    <dgm:cxn modelId="{85FEDEA9-EAF4-4C0B-8054-E49FC197A635}" type="presOf" srcId="{72A5A8ED-4A37-401D-963F-BE782614A373}" destId="{51338E0F-674F-4EAA-B919-A20978999A20}" srcOrd="1" destOrd="0" presId="urn:microsoft.com/office/officeart/2005/8/layout/radial5"/>
    <dgm:cxn modelId="{CB12D0C1-3F45-4B2F-9BEB-43D0B47D7CCD}" type="presOf" srcId="{72A5A8ED-4A37-401D-963F-BE782614A373}" destId="{6FB6D6AE-C4EC-48B7-9253-A2D999A54AEB}" srcOrd="0" destOrd="0" presId="urn:microsoft.com/office/officeart/2005/8/layout/radial5"/>
    <dgm:cxn modelId="{27FA14C6-761E-47FE-8BBD-80D2D317CF78}" type="presOf" srcId="{C447151B-9C89-4E2A-AD13-2DFFB01A57FB}" destId="{B99EA990-6833-4EB5-859D-21C87C122311}" srcOrd="0" destOrd="0" presId="urn:microsoft.com/office/officeart/2005/8/layout/radial5"/>
    <dgm:cxn modelId="{FE3666C7-EBEE-4DBB-8DB5-6A0F152049E1}" type="presOf" srcId="{FBB50517-FD55-4FFA-9261-ECE1FC764DB4}" destId="{0A438CA6-B73D-4427-BAB6-8F23F4781749}" srcOrd="1" destOrd="0" presId="urn:microsoft.com/office/officeart/2005/8/layout/radial5"/>
    <dgm:cxn modelId="{13E91FE3-71B7-4EB7-B731-3B7C35F4047A}" type="presOf" srcId="{8302E2CA-610F-43D1-A338-FAACDA5219BB}" destId="{2FDCA85E-B372-4FA9-99AE-1FB3D478A1D5}" srcOrd="0" destOrd="0" presId="urn:microsoft.com/office/officeart/2005/8/layout/radial5"/>
    <dgm:cxn modelId="{DF36B3EE-4648-4CD1-A733-73CC303D4988}" srcId="{E531FC65-38AC-4675-A0DD-E6A32A6ABC4B}" destId="{6B15D3C9-F346-4826-AB32-4583A4D22F26}" srcOrd="2" destOrd="0" parTransId="{FBB50517-FD55-4FFA-9261-ECE1FC764DB4}" sibTransId="{C243BAB1-8452-4C80-96F9-35A39E92CAA3}"/>
    <dgm:cxn modelId="{4625D2F3-1770-469A-8B09-8AA3DF989C78}" type="presOf" srcId="{2083C82E-D5F0-4E01-8496-9DA72C2751AB}" destId="{BC7FD8D3-A35A-4787-8075-6378E4612F66}" srcOrd="0" destOrd="0" presId="urn:microsoft.com/office/officeart/2005/8/layout/radial5"/>
    <dgm:cxn modelId="{514070DA-0CC4-4C9B-9279-3189F458A420}" type="presParOf" srcId="{593391E8-2F10-4875-824C-D6EE98379D0D}" destId="{08866275-D1ED-4B55-A76E-980A2751A1BC}" srcOrd="0" destOrd="0" presId="urn:microsoft.com/office/officeart/2005/8/layout/radial5"/>
    <dgm:cxn modelId="{1DD79F67-186F-4E74-8C74-C5B63F5C1433}" type="presParOf" srcId="{593391E8-2F10-4875-824C-D6EE98379D0D}" destId="{6FB6D6AE-C4EC-48B7-9253-A2D999A54AEB}" srcOrd="1" destOrd="0" presId="urn:microsoft.com/office/officeart/2005/8/layout/radial5"/>
    <dgm:cxn modelId="{EABD8994-6971-49EE-AD22-F9AC65F8D137}" type="presParOf" srcId="{6FB6D6AE-C4EC-48B7-9253-A2D999A54AEB}" destId="{51338E0F-674F-4EAA-B919-A20978999A20}" srcOrd="0" destOrd="0" presId="urn:microsoft.com/office/officeart/2005/8/layout/radial5"/>
    <dgm:cxn modelId="{D926C88B-A5CC-4089-8B6A-88794C801087}" type="presParOf" srcId="{593391E8-2F10-4875-824C-D6EE98379D0D}" destId="{CD77A16B-D8B6-4233-8F5B-6204270CDCB9}" srcOrd="2" destOrd="0" presId="urn:microsoft.com/office/officeart/2005/8/layout/radial5"/>
    <dgm:cxn modelId="{8B15446F-72DD-4F38-B2BC-DF7FA538A8B8}" type="presParOf" srcId="{593391E8-2F10-4875-824C-D6EE98379D0D}" destId="{67AA750C-4320-445C-904C-77DE6128BBAE}" srcOrd="3" destOrd="0" presId="urn:microsoft.com/office/officeart/2005/8/layout/radial5"/>
    <dgm:cxn modelId="{E81E3570-BF79-484F-AD93-653DC26DA902}" type="presParOf" srcId="{67AA750C-4320-445C-904C-77DE6128BBAE}" destId="{4B1EAA8C-6EFD-42C2-9BBB-3DB1DD29437C}" srcOrd="0" destOrd="0" presId="urn:microsoft.com/office/officeart/2005/8/layout/radial5"/>
    <dgm:cxn modelId="{20A1D4C6-4E4B-44C9-BE68-71E5E239D51E}" type="presParOf" srcId="{593391E8-2F10-4875-824C-D6EE98379D0D}" destId="{2FDCA85E-B372-4FA9-99AE-1FB3D478A1D5}" srcOrd="4" destOrd="0" presId="urn:microsoft.com/office/officeart/2005/8/layout/radial5"/>
    <dgm:cxn modelId="{8FF23E5F-D00D-46DB-BECE-6605E5FF913B}" type="presParOf" srcId="{593391E8-2F10-4875-824C-D6EE98379D0D}" destId="{BF61F688-53C4-493D-9365-F84FCCB01F0F}" srcOrd="5" destOrd="0" presId="urn:microsoft.com/office/officeart/2005/8/layout/radial5"/>
    <dgm:cxn modelId="{A7824346-318D-48DC-907B-B742C99652AF}" type="presParOf" srcId="{BF61F688-53C4-493D-9365-F84FCCB01F0F}" destId="{0A438CA6-B73D-4427-BAB6-8F23F4781749}" srcOrd="0" destOrd="0" presId="urn:microsoft.com/office/officeart/2005/8/layout/radial5"/>
    <dgm:cxn modelId="{AF29047F-61B1-42FF-BDD5-E23366C3CA7D}" type="presParOf" srcId="{593391E8-2F10-4875-824C-D6EE98379D0D}" destId="{43503A41-AC75-473F-82AF-7EBAA0EEE89B}" srcOrd="6" destOrd="0" presId="urn:microsoft.com/office/officeart/2005/8/layout/radial5"/>
    <dgm:cxn modelId="{4C3C44C0-9156-4F12-AC48-49F77B669E62}" type="presParOf" srcId="{593391E8-2F10-4875-824C-D6EE98379D0D}" destId="{B99EA990-6833-4EB5-859D-21C87C122311}" srcOrd="7" destOrd="0" presId="urn:microsoft.com/office/officeart/2005/8/layout/radial5"/>
    <dgm:cxn modelId="{202EF098-B344-4698-989F-43FA452F5CCA}" type="presParOf" srcId="{B99EA990-6833-4EB5-859D-21C87C122311}" destId="{E2F2E21B-116D-4537-B713-93DB096B882A}" srcOrd="0" destOrd="0" presId="urn:microsoft.com/office/officeart/2005/8/layout/radial5"/>
    <dgm:cxn modelId="{E852A878-277C-4AFF-B87A-8D0CE3CB37AC}" type="presParOf" srcId="{593391E8-2F10-4875-824C-D6EE98379D0D}" destId="{BC7FD8D3-A35A-4787-8075-6378E4612F66}" srcOrd="8" destOrd="0" presId="urn:microsoft.com/office/officeart/2005/8/layout/radial5"/>
    <dgm:cxn modelId="{46418F95-187D-48E8-B962-78A00994F3A9}" type="presParOf" srcId="{593391E8-2F10-4875-824C-D6EE98379D0D}" destId="{AA0BF0F6-785C-4106-A5B4-8DFD6B0789EA}" srcOrd="9" destOrd="0" presId="urn:microsoft.com/office/officeart/2005/8/layout/radial5"/>
    <dgm:cxn modelId="{914662FE-CFCB-4D60-BE53-E4A066E04AD9}" type="presParOf" srcId="{AA0BF0F6-785C-4106-A5B4-8DFD6B0789EA}" destId="{9BF8A4E1-5BC7-4E2E-9213-1F964D9C5557}" srcOrd="0" destOrd="0" presId="urn:microsoft.com/office/officeart/2005/8/layout/radial5"/>
    <dgm:cxn modelId="{4B0C2DCD-F8AB-4575-9C80-05397A2EAB40}" type="presParOf" srcId="{593391E8-2F10-4875-824C-D6EE98379D0D}" destId="{DFA4BFFA-81F9-4514-9C56-B26E320BC0B8}"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866275-D1ED-4B55-A76E-980A2751A1BC}">
      <dsp:nvSpPr>
        <dsp:cNvPr id="0" name=""/>
        <dsp:cNvSpPr/>
      </dsp:nvSpPr>
      <dsp:spPr>
        <a:xfrm>
          <a:off x="2451713" y="1712549"/>
          <a:ext cx="1221744" cy="1221744"/>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Ancillary Services</a:t>
          </a:r>
        </a:p>
      </dsp:txBody>
      <dsp:txXfrm>
        <a:off x="2630633" y="1891469"/>
        <a:ext cx="863904" cy="863904"/>
      </dsp:txXfrm>
    </dsp:sp>
    <dsp:sp modelId="{6FB6D6AE-C4EC-48B7-9253-A2D999A54AEB}">
      <dsp:nvSpPr>
        <dsp:cNvPr id="0" name=""/>
        <dsp:cNvSpPr/>
      </dsp:nvSpPr>
      <dsp:spPr>
        <a:xfrm rot="16200000">
          <a:off x="2933503" y="1268606"/>
          <a:ext cx="258165" cy="415393"/>
        </a:xfrm>
        <a:prstGeom prst="rightArrow">
          <a:avLst>
            <a:gd name="adj1" fmla="val 60000"/>
            <a:gd name="adj2" fmla="val 50000"/>
          </a:avLst>
        </a:prstGeom>
        <a:solidFill>
          <a:srgbClr val="0067A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2972228" y="1390410"/>
        <a:ext cx="180716" cy="249235"/>
      </dsp:txXfrm>
    </dsp:sp>
    <dsp:sp modelId="{CD77A16B-D8B6-4233-8F5B-6204270CDCB9}">
      <dsp:nvSpPr>
        <dsp:cNvPr id="0" name=""/>
        <dsp:cNvSpPr/>
      </dsp:nvSpPr>
      <dsp:spPr>
        <a:xfrm>
          <a:off x="2451713" y="3699"/>
          <a:ext cx="1221744" cy="1221744"/>
        </a:xfrm>
        <a:prstGeom prst="ellipse">
          <a:avLst/>
        </a:prstGeom>
        <a:solidFill>
          <a:srgbClr val="0067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SRAS</a:t>
          </a:r>
        </a:p>
      </dsp:txBody>
      <dsp:txXfrm>
        <a:off x="2630633" y="182619"/>
        <a:ext cx="863904" cy="863904"/>
      </dsp:txXfrm>
    </dsp:sp>
    <dsp:sp modelId="{67AA750C-4320-445C-904C-77DE6128BBAE}">
      <dsp:nvSpPr>
        <dsp:cNvPr id="0" name=""/>
        <dsp:cNvSpPr/>
      </dsp:nvSpPr>
      <dsp:spPr>
        <a:xfrm rot="20520000">
          <a:off x="3739160" y="1853951"/>
          <a:ext cx="258165" cy="415393"/>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3741055" y="1948997"/>
        <a:ext cx="180716" cy="249235"/>
      </dsp:txXfrm>
    </dsp:sp>
    <dsp:sp modelId="{2FDCA85E-B372-4FA9-99AE-1FB3D478A1D5}">
      <dsp:nvSpPr>
        <dsp:cNvPr id="0" name=""/>
        <dsp:cNvSpPr/>
      </dsp:nvSpPr>
      <dsp:spPr>
        <a:xfrm>
          <a:off x="4076926" y="1184485"/>
          <a:ext cx="1221744" cy="122174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TRAS</a:t>
          </a:r>
        </a:p>
      </dsp:txBody>
      <dsp:txXfrm>
        <a:off x="4255846" y="1363405"/>
        <a:ext cx="863904" cy="863904"/>
      </dsp:txXfrm>
    </dsp:sp>
    <dsp:sp modelId="{BF61F688-53C4-493D-9365-F84FCCB01F0F}">
      <dsp:nvSpPr>
        <dsp:cNvPr id="0" name=""/>
        <dsp:cNvSpPr/>
      </dsp:nvSpPr>
      <dsp:spPr>
        <a:xfrm rot="3240000">
          <a:off x="3431426" y="2801058"/>
          <a:ext cx="258165" cy="415393"/>
        </a:xfrm>
        <a:prstGeom prst="rightArrow">
          <a:avLst>
            <a:gd name="adj1" fmla="val 60000"/>
            <a:gd name="adj2" fmla="val 50000"/>
          </a:avLst>
        </a:prstGeom>
        <a:solidFill>
          <a:srgbClr val="0067A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a:off x="3447389" y="2852808"/>
        <a:ext cx="180716" cy="249235"/>
      </dsp:txXfrm>
    </dsp:sp>
    <dsp:sp modelId="{43503A41-AC75-473F-82AF-7EBAA0EEE89B}">
      <dsp:nvSpPr>
        <dsp:cNvPr id="0" name=""/>
        <dsp:cNvSpPr/>
      </dsp:nvSpPr>
      <dsp:spPr>
        <a:xfrm>
          <a:off x="3456150" y="3095037"/>
          <a:ext cx="1221744" cy="1221744"/>
        </a:xfrm>
        <a:prstGeom prst="ellipse">
          <a:avLst/>
        </a:prstGeom>
        <a:solidFill>
          <a:srgbClr val="0067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Black Start</a:t>
          </a:r>
        </a:p>
      </dsp:txBody>
      <dsp:txXfrm>
        <a:off x="3635070" y="3273957"/>
        <a:ext cx="863904" cy="863904"/>
      </dsp:txXfrm>
    </dsp:sp>
    <dsp:sp modelId="{B99EA990-6833-4EB5-859D-21C87C122311}">
      <dsp:nvSpPr>
        <dsp:cNvPr id="0" name=""/>
        <dsp:cNvSpPr/>
      </dsp:nvSpPr>
      <dsp:spPr>
        <a:xfrm rot="7560000">
          <a:off x="2435579" y="2801058"/>
          <a:ext cx="258165" cy="415393"/>
        </a:xfrm>
        <a:prstGeom prst="rightArrow">
          <a:avLst>
            <a:gd name="adj1" fmla="val 60000"/>
            <a:gd name="adj2" fmla="val 50000"/>
          </a:avLst>
        </a:prstGeom>
        <a:solidFill>
          <a:srgbClr val="0067A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rot="10800000">
        <a:off x="2497065" y="2852808"/>
        <a:ext cx="180716" cy="249235"/>
      </dsp:txXfrm>
    </dsp:sp>
    <dsp:sp modelId="{BC7FD8D3-A35A-4787-8075-6378E4612F66}">
      <dsp:nvSpPr>
        <dsp:cNvPr id="0" name=""/>
        <dsp:cNvSpPr/>
      </dsp:nvSpPr>
      <dsp:spPr>
        <a:xfrm>
          <a:off x="1447277" y="3095037"/>
          <a:ext cx="1221744" cy="1221744"/>
        </a:xfrm>
        <a:prstGeom prst="ellipse">
          <a:avLst/>
        </a:prstGeom>
        <a:solidFill>
          <a:srgbClr val="0067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Voltage Control</a:t>
          </a:r>
        </a:p>
      </dsp:txBody>
      <dsp:txXfrm>
        <a:off x="1626197" y="3273957"/>
        <a:ext cx="863904" cy="863904"/>
      </dsp:txXfrm>
    </dsp:sp>
    <dsp:sp modelId="{AA0BF0F6-785C-4106-A5B4-8DFD6B0789EA}">
      <dsp:nvSpPr>
        <dsp:cNvPr id="0" name=""/>
        <dsp:cNvSpPr/>
      </dsp:nvSpPr>
      <dsp:spPr>
        <a:xfrm rot="11880000">
          <a:off x="2127845" y="1853951"/>
          <a:ext cx="258165" cy="415393"/>
        </a:xfrm>
        <a:prstGeom prst="rightArrow">
          <a:avLst>
            <a:gd name="adj1" fmla="val 60000"/>
            <a:gd name="adj2" fmla="val 50000"/>
          </a:avLst>
        </a:prstGeom>
        <a:solidFill>
          <a:srgbClr val="0067AF"/>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IN" sz="1500" kern="1200"/>
        </a:p>
      </dsp:txBody>
      <dsp:txXfrm rot="10800000">
        <a:off x="2203399" y="1948997"/>
        <a:ext cx="180716" cy="249235"/>
      </dsp:txXfrm>
    </dsp:sp>
    <dsp:sp modelId="{DFA4BFFA-81F9-4514-9C56-B26E320BC0B8}">
      <dsp:nvSpPr>
        <dsp:cNvPr id="0" name=""/>
        <dsp:cNvSpPr/>
      </dsp:nvSpPr>
      <dsp:spPr>
        <a:xfrm>
          <a:off x="826501" y="1184485"/>
          <a:ext cx="1221744" cy="1221744"/>
        </a:xfrm>
        <a:prstGeom prst="ellipse">
          <a:avLst/>
        </a:prstGeom>
        <a:solidFill>
          <a:srgbClr val="0067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PRAS</a:t>
          </a:r>
        </a:p>
      </dsp:txBody>
      <dsp:txXfrm>
        <a:off x="1005421" y="1363405"/>
        <a:ext cx="863904" cy="86390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w Cen MT" panose="020B0602020104020603"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w Cen MT" panose="020B0602020104020603" pitchFamily="34" charset="0"/>
              </a:defRPr>
            </a:lvl1pPr>
          </a:lstStyle>
          <a:p>
            <a:fld id="{40F3C775-9505-4354-80A6-32350D8F0DF9}" type="datetimeFigureOut">
              <a:rPr lang="en-GB" smtClean="0"/>
              <a:pPr/>
              <a:t>01/02/2024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w Cen MT" panose="020B0602020104020603"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w Cen MT" panose="020B0602020104020603" pitchFamily="34" charset="0"/>
              </a:defRPr>
            </a:lvl1pPr>
          </a:lstStyle>
          <a:p>
            <a:fld id="{8ACDDBC2-1024-4FFA-9294-FA5FA92E7056}" type="slidenum">
              <a:rPr lang="en-GB" smtClean="0"/>
              <a:pPr/>
              <a:t>‹#›</a:t>
            </a:fld>
            <a:endParaRPr lang="en-GB" dirty="0"/>
          </a:p>
        </p:txBody>
      </p:sp>
    </p:spTree>
    <p:extLst>
      <p:ext uri="{BB962C8B-B14F-4D97-AF65-F5344CB8AC3E}">
        <p14:creationId xmlns:p14="http://schemas.microsoft.com/office/powerpoint/2010/main" val="136576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w Cen MT" panose="020B0602020104020603" pitchFamily="34" charset="0"/>
        <a:ea typeface="+mn-ea"/>
        <a:cs typeface="+mn-cs"/>
      </a:defRPr>
    </a:lvl1pPr>
    <a:lvl2pPr marL="457200" algn="l" defTabSz="914400" rtl="0" eaLnBrk="1" latinLnBrk="0" hangingPunct="1">
      <a:defRPr sz="1200" kern="1200">
        <a:solidFill>
          <a:schemeClr val="tx1"/>
        </a:solidFill>
        <a:latin typeface="Tw Cen MT" panose="020B0602020104020603" pitchFamily="34" charset="0"/>
        <a:ea typeface="+mn-ea"/>
        <a:cs typeface="+mn-cs"/>
      </a:defRPr>
    </a:lvl2pPr>
    <a:lvl3pPr marL="914400" algn="l" defTabSz="914400" rtl="0" eaLnBrk="1" latinLnBrk="0" hangingPunct="1">
      <a:defRPr sz="1200" kern="1200">
        <a:solidFill>
          <a:schemeClr val="tx1"/>
        </a:solidFill>
        <a:latin typeface="Tw Cen MT" panose="020B0602020104020603" pitchFamily="34" charset="0"/>
        <a:ea typeface="+mn-ea"/>
        <a:cs typeface="+mn-cs"/>
      </a:defRPr>
    </a:lvl3pPr>
    <a:lvl4pPr marL="1371600" algn="l" defTabSz="914400" rtl="0" eaLnBrk="1" latinLnBrk="0" hangingPunct="1">
      <a:defRPr sz="1200" kern="1200">
        <a:solidFill>
          <a:schemeClr val="tx1"/>
        </a:solidFill>
        <a:latin typeface="Tw Cen MT" panose="020B0602020104020603" pitchFamily="34" charset="0"/>
        <a:ea typeface="+mn-ea"/>
        <a:cs typeface="+mn-cs"/>
      </a:defRPr>
    </a:lvl4pPr>
    <a:lvl5pPr marL="1828800" algn="l" defTabSz="914400" rtl="0" eaLnBrk="1" latinLnBrk="0" hangingPunct="1">
      <a:defRPr sz="1200" kern="1200">
        <a:solidFill>
          <a:schemeClr val="tx1"/>
        </a:solidFill>
        <a:latin typeface="Tw Cen MT" panose="020B06020201040206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FC66-5E32-4065-B6A5-FFBF773E9AEA}"/>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E8BE5E85-A111-410D-B16F-7811E8E0C3AF}"/>
              </a:ext>
            </a:extLst>
          </p:cNvPr>
          <p:cNvSpPr>
            <a:spLocks noGrp="1"/>
          </p:cNvSpPr>
          <p:nvPr>
            <p:ph type="sldNum" sz="quarter" idx="10"/>
          </p:nvPr>
        </p:nvSpPr>
        <p:spPr/>
        <p:txBody>
          <a:bodyPr/>
          <a:lstStyle/>
          <a:p>
            <a:fld id="{19B51A1E-902D-48AF-9020-955120F399B6}" type="slidenum">
              <a:rPr lang="en-US" smtClean="0"/>
              <a:pPr/>
              <a:t>‹#›</a:t>
            </a:fld>
            <a:endParaRPr lang="en-US" dirty="0"/>
          </a:p>
        </p:txBody>
      </p:sp>
      <p:sp>
        <p:nvSpPr>
          <p:cNvPr id="4" name="Rectangle 3">
            <a:extLst>
              <a:ext uri="{FF2B5EF4-FFF2-40B4-BE49-F238E27FC236}">
                <a16:creationId xmlns:a16="http://schemas.microsoft.com/office/drawing/2014/main" id="{A4313125-ED25-48FF-B164-B441AEC20327}"/>
              </a:ext>
            </a:extLst>
          </p:cNvPr>
          <p:cNvSpPr/>
          <p:nvPr userDrawn="1"/>
        </p:nvSpPr>
        <p:spPr>
          <a:xfrm>
            <a:off x="-600" y="0"/>
            <a:ext cx="121932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7721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83233881-7392-45A5-A233-6236A8DADA7A}"/>
              </a:ext>
            </a:extLst>
          </p:cNvPr>
          <p:cNvSpPr>
            <a:spLocks noGrp="1"/>
          </p:cNvSpPr>
          <p:nvPr>
            <p:ph idx="1"/>
          </p:nvPr>
        </p:nvSpPr>
        <p:spPr>
          <a:xfrm>
            <a:off x="457903" y="1645745"/>
            <a:ext cx="11258817" cy="4123230"/>
          </a:xfrm>
          <a:prstGeom prst="rect">
            <a:avLst/>
          </a:prstGeo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5" name="Title Placeholder 1">
            <a:extLst>
              <a:ext uri="{FF2B5EF4-FFF2-40B4-BE49-F238E27FC236}">
                <a16:creationId xmlns:a16="http://schemas.microsoft.com/office/drawing/2014/main" id="{6164BB3A-9B22-422C-921C-CF5FCF2A72CD}"/>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7" name="Slide Number Placeholder 2">
            <a:extLst>
              <a:ext uri="{FF2B5EF4-FFF2-40B4-BE49-F238E27FC236}">
                <a16:creationId xmlns:a16="http://schemas.microsoft.com/office/drawing/2014/main" id="{607AB9A4-C418-46D6-B157-F64AD9E94A10}"/>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107138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365F1A-3A7A-4FD1-8A9F-A39B9F617ECA}"/>
              </a:ext>
            </a:extLst>
          </p:cNvPr>
          <p:cNvSpPr>
            <a:spLocks noGrp="1"/>
          </p:cNvSpPr>
          <p:nvPr>
            <p:ph sz="half" idx="1"/>
          </p:nvPr>
        </p:nvSpPr>
        <p:spPr>
          <a:xfrm>
            <a:off x="463450" y="1645740"/>
            <a:ext cx="5181600" cy="4123235"/>
          </a:xfrm>
          <a:prstGeom prst="rect">
            <a:avLst/>
          </a:prstGeo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4" name="Content Placeholder 3">
            <a:extLst>
              <a:ext uri="{FF2B5EF4-FFF2-40B4-BE49-F238E27FC236}">
                <a16:creationId xmlns:a16="http://schemas.microsoft.com/office/drawing/2014/main" id="{0628A807-05F3-4222-8EAB-08EDDBC8871A}"/>
              </a:ext>
            </a:extLst>
          </p:cNvPr>
          <p:cNvSpPr>
            <a:spLocks noGrp="1"/>
          </p:cNvSpPr>
          <p:nvPr>
            <p:ph sz="half" idx="2"/>
          </p:nvPr>
        </p:nvSpPr>
        <p:spPr>
          <a:xfrm>
            <a:off x="6531961" y="1645740"/>
            <a:ext cx="5181600" cy="4123235"/>
          </a:xfrm>
          <a:prstGeom prst="rect">
            <a:avLst/>
          </a:prstGeo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6" name="Title Placeholder 1">
            <a:extLst>
              <a:ext uri="{FF2B5EF4-FFF2-40B4-BE49-F238E27FC236}">
                <a16:creationId xmlns:a16="http://schemas.microsoft.com/office/drawing/2014/main" id="{6855A7C4-25CD-4EF7-A610-3B77D8FD13B0}"/>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7" name="Slide Number Placeholder 5">
            <a:extLst>
              <a:ext uri="{FF2B5EF4-FFF2-40B4-BE49-F238E27FC236}">
                <a16:creationId xmlns:a16="http://schemas.microsoft.com/office/drawing/2014/main" id="{3E34B53E-3C1C-49FE-84C6-2F55F45C73A0}"/>
              </a:ext>
            </a:extLst>
          </p:cNvPr>
          <p:cNvSpPr>
            <a:spLocks noGrp="1"/>
          </p:cNvSpPr>
          <p:nvPr>
            <p:ph type="sldNum" sz="quarter" idx="4"/>
          </p:nvPr>
        </p:nvSpPr>
        <p:spPr>
          <a:xfrm>
            <a:off x="11746590" y="6405418"/>
            <a:ext cx="485776" cy="365125"/>
          </a:xfrm>
          <a:prstGeom prst="rect">
            <a:avLst/>
          </a:prstGeom>
          <a:noFill/>
        </p:spPr>
        <p:txBody>
          <a:bodyPr vert="horz" lIns="0" tIns="0" rIns="0" bIns="0" rtlCol="0" anchor="ctr"/>
          <a:lstStyle>
            <a:lvl1pPr algn="ctr">
              <a:defRPr sz="1500" b="1" i="0">
                <a:solidFill>
                  <a:schemeClr val="bg1"/>
                </a:solidFill>
                <a:latin typeface="Tw Cen MT" panose="020B0602020104020603" pitchFamily="34" charset="0"/>
              </a:defRPr>
            </a:lvl1p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1330947101"/>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D79128A-818E-4E7A-ADB2-C490C8F25A6F}"/>
              </a:ext>
            </a:extLst>
          </p:cNvPr>
          <p:cNvSpPr>
            <a:spLocks noGrp="1"/>
          </p:cNvSpPr>
          <p:nvPr>
            <p:ph type="body" idx="1"/>
          </p:nvPr>
        </p:nvSpPr>
        <p:spPr>
          <a:xfrm>
            <a:off x="470056" y="1651183"/>
            <a:ext cx="5157787" cy="823912"/>
          </a:xfrm>
          <a:prstGeom prst="rect">
            <a:avLst/>
          </a:prstGeo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5CDB77C2-DC05-4D8F-8F13-95FB1BDEA6F0}"/>
              </a:ext>
            </a:extLst>
          </p:cNvPr>
          <p:cNvSpPr>
            <a:spLocks noGrp="1"/>
          </p:cNvSpPr>
          <p:nvPr>
            <p:ph sz="half" idx="2"/>
          </p:nvPr>
        </p:nvSpPr>
        <p:spPr>
          <a:xfrm>
            <a:off x="470056" y="2475095"/>
            <a:ext cx="5157787" cy="3293880"/>
          </a:xfrm>
          <a:prstGeom prst="rect">
            <a:avLst/>
          </a:prstGeo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5" name="Text Placeholder 4">
            <a:extLst>
              <a:ext uri="{FF2B5EF4-FFF2-40B4-BE49-F238E27FC236}">
                <a16:creationId xmlns:a16="http://schemas.microsoft.com/office/drawing/2014/main" id="{8D7079AE-17A4-41F1-B6C3-E94419E1652E}"/>
              </a:ext>
            </a:extLst>
          </p:cNvPr>
          <p:cNvSpPr>
            <a:spLocks noGrp="1"/>
          </p:cNvSpPr>
          <p:nvPr>
            <p:ph type="body" sz="quarter" idx="3"/>
          </p:nvPr>
        </p:nvSpPr>
        <p:spPr>
          <a:xfrm>
            <a:off x="6495225" y="1651183"/>
            <a:ext cx="5183188" cy="823912"/>
          </a:xfrm>
          <a:prstGeom prst="rect">
            <a:avLst/>
          </a:prstGeo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A781BF2-B569-4FD3-B227-102EE1613034}"/>
              </a:ext>
            </a:extLst>
          </p:cNvPr>
          <p:cNvSpPr>
            <a:spLocks noGrp="1"/>
          </p:cNvSpPr>
          <p:nvPr>
            <p:ph sz="quarter" idx="4"/>
          </p:nvPr>
        </p:nvSpPr>
        <p:spPr>
          <a:xfrm>
            <a:off x="6495225" y="2475095"/>
            <a:ext cx="5183188" cy="3293880"/>
          </a:xfrm>
          <a:prstGeom prst="rect">
            <a:avLst/>
          </a:prstGeo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Title Placeholder 1">
            <a:extLst>
              <a:ext uri="{FF2B5EF4-FFF2-40B4-BE49-F238E27FC236}">
                <a16:creationId xmlns:a16="http://schemas.microsoft.com/office/drawing/2014/main" id="{75D1BACC-6747-4E05-AC8D-F109F1699187}"/>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9" name="Slide Number Placeholder 2">
            <a:extLst>
              <a:ext uri="{FF2B5EF4-FFF2-40B4-BE49-F238E27FC236}">
                <a16:creationId xmlns:a16="http://schemas.microsoft.com/office/drawing/2014/main" id="{1F1BA3B5-743C-4B7D-B8EA-F2A53004F951}"/>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2640261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7A1DCB-FB5A-473A-A2FD-CA414D68FC63}"/>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Picture Placeholder 14">
            <a:extLst>
              <a:ext uri="{FF2B5EF4-FFF2-40B4-BE49-F238E27FC236}">
                <a16:creationId xmlns:a16="http://schemas.microsoft.com/office/drawing/2014/main" id="{7341B340-66BB-41B5-A81E-AC2AC2783562}"/>
              </a:ext>
            </a:extLst>
          </p:cNvPr>
          <p:cNvSpPr>
            <a:spLocks noGrp="1"/>
          </p:cNvSpPr>
          <p:nvPr>
            <p:ph type="pic" sz="quarter" idx="11"/>
          </p:nvPr>
        </p:nvSpPr>
        <p:spPr>
          <a:xfrm>
            <a:off x="4321439" y="2163963"/>
            <a:ext cx="3547872" cy="4197254"/>
          </a:xfrm>
          <a:prstGeom prst="rect">
            <a:avLst/>
          </a:prstGeom>
        </p:spPr>
        <p:txBody>
          <a:bodyPr/>
          <a:lstStyle/>
          <a:p>
            <a:endParaRPr lang="en-US"/>
          </a:p>
        </p:txBody>
      </p:sp>
      <p:sp>
        <p:nvSpPr>
          <p:cNvPr id="3" name="Picture Placeholder 2">
            <a:extLst>
              <a:ext uri="{FF2B5EF4-FFF2-40B4-BE49-F238E27FC236}">
                <a16:creationId xmlns:a16="http://schemas.microsoft.com/office/drawing/2014/main" id="{A9CA80F7-5F27-4972-8274-3A5093AD20A9}"/>
              </a:ext>
            </a:extLst>
          </p:cNvPr>
          <p:cNvSpPr>
            <a:spLocks noGrp="1"/>
          </p:cNvSpPr>
          <p:nvPr>
            <p:ph type="pic" sz="quarter" idx="10"/>
          </p:nvPr>
        </p:nvSpPr>
        <p:spPr>
          <a:xfrm>
            <a:off x="495300" y="226448"/>
            <a:ext cx="3547872" cy="6134769"/>
          </a:xfrm>
          <a:prstGeom prst="rect">
            <a:avLst/>
          </a:prstGeom>
        </p:spPr>
        <p:txBody>
          <a:bodyPr/>
          <a:lstStyle/>
          <a:p>
            <a:endParaRPr lang="en-US"/>
          </a:p>
        </p:txBody>
      </p:sp>
      <p:sp>
        <p:nvSpPr>
          <p:cNvPr id="16" name="Picture Placeholder 14">
            <a:extLst>
              <a:ext uri="{FF2B5EF4-FFF2-40B4-BE49-F238E27FC236}">
                <a16:creationId xmlns:a16="http://schemas.microsoft.com/office/drawing/2014/main" id="{A31AAB07-747B-4138-923B-CC3B6C29D2AE}"/>
              </a:ext>
            </a:extLst>
          </p:cNvPr>
          <p:cNvSpPr>
            <a:spLocks noGrp="1"/>
          </p:cNvSpPr>
          <p:nvPr>
            <p:ph type="pic" sz="quarter" idx="12"/>
          </p:nvPr>
        </p:nvSpPr>
        <p:spPr>
          <a:xfrm>
            <a:off x="8147578" y="2163963"/>
            <a:ext cx="3547872" cy="4197254"/>
          </a:xfrm>
          <a:prstGeom prst="rect">
            <a:avLst/>
          </a:prstGeom>
        </p:spPr>
        <p:txBody>
          <a:bodyPr/>
          <a:lstStyle/>
          <a:p>
            <a:endParaRPr lang="en-US"/>
          </a:p>
        </p:txBody>
      </p:sp>
      <p:sp>
        <p:nvSpPr>
          <p:cNvPr id="18" name="Text Placeholder 17">
            <a:extLst>
              <a:ext uri="{FF2B5EF4-FFF2-40B4-BE49-F238E27FC236}">
                <a16:creationId xmlns:a16="http://schemas.microsoft.com/office/drawing/2014/main" id="{6FEC9214-5EAC-4DDE-AE9F-B779BE2F1100}"/>
              </a:ext>
            </a:extLst>
          </p:cNvPr>
          <p:cNvSpPr>
            <a:spLocks noGrp="1"/>
          </p:cNvSpPr>
          <p:nvPr>
            <p:ph type="body" sz="quarter" idx="13"/>
          </p:nvPr>
        </p:nvSpPr>
        <p:spPr>
          <a:xfrm>
            <a:off x="4284663" y="1161076"/>
            <a:ext cx="7427912" cy="768350"/>
          </a:xfrm>
          <a:prstGeom prst="roundRect">
            <a:avLst/>
          </a:prstGeom>
          <a:solidFill>
            <a:srgbClr val="4EB357"/>
          </a:solidFill>
        </p:spPr>
        <p:txBody>
          <a:bodyPr anchor="ctr"/>
          <a:lstStyle>
            <a:lvl1pPr marL="0" indent="0" algn="ctr">
              <a:buNone/>
              <a:defRPr sz="3600">
                <a:solidFill>
                  <a:schemeClr val="bg1"/>
                </a:solidFill>
              </a:defRPr>
            </a:lvl1pPr>
          </a:lstStyle>
          <a:p>
            <a:pPr lvl="0"/>
            <a:r>
              <a:rPr lang="en-US" dirty="0"/>
              <a:t>Click to edit Master text styles</a:t>
            </a:r>
          </a:p>
        </p:txBody>
      </p:sp>
      <p:pic>
        <p:nvPicPr>
          <p:cNvPr id="9" name="Graphic 8">
            <a:extLst>
              <a:ext uri="{FF2B5EF4-FFF2-40B4-BE49-F238E27FC236}">
                <a16:creationId xmlns:a16="http://schemas.microsoft.com/office/drawing/2014/main" id="{9FA6C5B7-54E3-410E-8D4B-C7734B38A46A}"/>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279847" y="226448"/>
            <a:ext cx="1324946" cy="685800"/>
          </a:xfrm>
          <a:prstGeom prst="rect">
            <a:avLst/>
          </a:prstGeom>
        </p:spPr>
      </p:pic>
    </p:spTree>
    <p:extLst>
      <p:ext uri="{BB962C8B-B14F-4D97-AF65-F5344CB8AC3E}">
        <p14:creationId xmlns:p14="http://schemas.microsoft.com/office/powerpoint/2010/main" val="274781000"/>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E6ADC742-1CF3-4B48-A6BF-DE6612A64771}"/>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6" name="Slide Number Placeholder 2">
            <a:extLst>
              <a:ext uri="{FF2B5EF4-FFF2-40B4-BE49-F238E27FC236}">
                <a16:creationId xmlns:a16="http://schemas.microsoft.com/office/drawing/2014/main" id="{04D6D9D1-5857-4CF1-AF00-8BA66485E197}"/>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802068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1A3C89-2A7B-457B-B29A-680EA420306A}"/>
              </a:ext>
            </a:extLst>
          </p:cNvPr>
          <p:cNvSpPr>
            <a:spLocks noGrp="1"/>
          </p:cNvSpPr>
          <p:nvPr>
            <p:ph idx="1"/>
          </p:nvPr>
        </p:nvSpPr>
        <p:spPr>
          <a:xfrm>
            <a:off x="6096000" y="1628775"/>
            <a:ext cx="5620110" cy="4127217"/>
          </a:xfrm>
          <a:prstGeom prst="rect">
            <a:avLst/>
          </a:prstGeom>
        </p:spPr>
        <p:txBody>
          <a:bodyPr/>
          <a:lstStyle>
            <a:lvl1pPr>
              <a:defRPr sz="2800"/>
            </a:lvl1pPr>
            <a:lvl2pPr>
              <a:defRPr sz="24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4" name="Text Placeholder 3">
            <a:extLst>
              <a:ext uri="{FF2B5EF4-FFF2-40B4-BE49-F238E27FC236}">
                <a16:creationId xmlns:a16="http://schemas.microsoft.com/office/drawing/2014/main" id="{6EC67AC7-55CC-494B-BFED-2FCC2135EE55}"/>
              </a:ext>
            </a:extLst>
          </p:cNvPr>
          <p:cNvSpPr>
            <a:spLocks noGrp="1"/>
          </p:cNvSpPr>
          <p:nvPr>
            <p:ph type="body" sz="half" idx="2"/>
          </p:nvPr>
        </p:nvSpPr>
        <p:spPr>
          <a:xfrm>
            <a:off x="442913" y="1641758"/>
            <a:ext cx="3932237" cy="4127217"/>
          </a:xfrm>
          <a:prstGeom prst="rect">
            <a:avLst/>
          </a:prstGeom>
        </p:spPr>
        <p:txBody>
          <a:bodyPr/>
          <a:lstStyle>
            <a:lvl1pPr marL="0" indent="0">
              <a:buNone/>
              <a:defRPr sz="21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Title Placeholder 1">
            <a:extLst>
              <a:ext uri="{FF2B5EF4-FFF2-40B4-BE49-F238E27FC236}">
                <a16:creationId xmlns:a16="http://schemas.microsoft.com/office/drawing/2014/main" id="{50A09007-8AF5-4192-A105-B7156D5A7B30}"/>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6" name="Slide Number Placeholder 2">
            <a:extLst>
              <a:ext uri="{FF2B5EF4-FFF2-40B4-BE49-F238E27FC236}">
                <a16:creationId xmlns:a16="http://schemas.microsoft.com/office/drawing/2014/main" id="{8AE2A65F-AB9B-469D-9E13-088BD5F577A0}"/>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1218641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E77F880-9856-4A0C-A260-E5C120581446}"/>
              </a:ext>
            </a:extLst>
          </p:cNvPr>
          <p:cNvSpPr>
            <a:spLocks noGrp="1"/>
          </p:cNvSpPr>
          <p:nvPr>
            <p:ph idx="1"/>
          </p:nvPr>
        </p:nvSpPr>
        <p:spPr>
          <a:xfrm>
            <a:off x="457903" y="1628775"/>
            <a:ext cx="11258817" cy="4140200"/>
          </a:xfrm>
          <a:prstGeom prst="rect">
            <a:avLst/>
          </a:prstGeom>
        </p:spPr>
        <p:txBody>
          <a:bodyPr/>
          <a:lstStyle>
            <a:lvl1pPr>
              <a:defRPr/>
            </a:lvl1pPr>
            <a:lvl2pPr>
              <a:defRPr/>
            </a:lvl2pPr>
            <a:lvl3pPr>
              <a:defRPr/>
            </a:lvl3pPr>
            <a:lvl4pPr marL="1371600" indent="0">
              <a:buNone/>
              <a:defRPr/>
            </a:lvl4pPr>
            <a:lvl5pPr>
              <a:defRPr/>
            </a:lvl5pPr>
          </a:lstStyle>
          <a:p>
            <a:pPr lvl="0"/>
            <a:r>
              <a:rPr lang="en-US" dirty="0"/>
              <a:t>Click to edit Master text styles</a:t>
            </a:r>
          </a:p>
          <a:p>
            <a:pPr lvl="1"/>
            <a:r>
              <a:rPr lang="en-US" dirty="0"/>
              <a:t>Second level</a:t>
            </a:r>
          </a:p>
          <a:p>
            <a:pPr lvl="2"/>
            <a:r>
              <a:rPr lang="en-US" dirty="0"/>
              <a:t>Third level</a:t>
            </a:r>
          </a:p>
          <a:p>
            <a:pPr lvl="3"/>
            <a:endParaRPr lang="en-GB" dirty="0"/>
          </a:p>
        </p:txBody>
      </p:sp>
      <p:sp>
        <p:nvSpPr>
          <p:cNvPr id="5" name="Title Placeholder 1">
            <a:extLst>
              <a:ext uri="{FF2B5EF4-FFF2-40B4-BE49-F238E27FC236}">
                <a16:creationId xmlns:a16="http://schemas.microsoft.com/office/drawing/2014/main" id="{4668FD8F-01A6-44B7-AD50-3EBA4A009F33}"/>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6" name="Slide Number Placeholder 2">
            <a:extLst>
              <a:ext uri="{FF2B5EF4-FFF2-40B4-BE49-F238E27FC236}">
                <a16:creationId xmlns:a16="http://schemas.microsoft.com/office/drawing/2014/main" id="{4768BC48-0D89-47DA-877E-6ADB595CA258}"/>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4059864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EE987A8-EAAD-4EDD-BB01-127699738F3E}"/>
              </a:ext>
            </a:extLst>
          </p:cNvPr>
          <p:cNvSpPr>
            <a:spLocks noGrp="1"/>
          </p:cNvSpPr>
          <p:nvPr>
            <p:ph type="pic" sz="quarter" idx="11"/>
          </p:nvPr>
        </p:nvSpPr>
        <p:spPr>
          <a:xfrm>
            <a:off x="6664000" y="1628775"/>
            <a:ext cx="5040000" cy="4140200"/>
          </a:xfrm>
          <a:prstGeom prst="rect">
            <a:avLst/>
          </a:prstGeom>
        </p:spPr>
        <p:txBody>
          <a:bodyPr/>
          <a:lstStyle/>
          <a:p>
            <a:endParaRPr lang="en-GB"/>
          </a:p>
        </p:txBody>
      </p:sp>
      <p:sp>
        <p:nvSpPr>
          <p:cNvPr id="7" name="Text Placeholder 6">
            <a:extLst>
              <a:ext uri="{FF2B5EF4-FFF2-40B4-BE49-F238E27FC236}">
                <a16:creationId xmlns:a16="http://schemas.microsoft.com/office/drawing/2014/main" id="{A8839550-29A0-40FE-9E7A-0BDB27AD473B}"/>
              </a:ext>
            </a:extLst>
          </p:cNvPr>
          <p:cNvSpPr>
            <a:spLocks noGrp="1"/>
          </p:cNvSpPr>
          <p:nvPr>
            <p:ph type="body" sz="quarter" idx="12"/>
          </p:nvPr>
        </p:nvSpPr>
        <p:spPr>
          <a:xfrm>
            <a:off x="461963" y="1628775"/>
            <a:ext cx="5040000" cy="4140200"/>
          </a:xfrm>
          <a:prstGeom prst="rect">
            <a:avLst/>
          </a:prstGeom>
        </p:spPr>
        <p:txBody>
          <a:bodyPr/>
          <a:lstStyle>
            <a:lvl3pPr>
              <a:defRPr/>
            </a:lvl3pPr>
          </a:lstStyle>
          <a:p>
            <a:pPr lvl="0"/>
            <a:r>
              <a:rPr lang="en-US" dirty="0"/>
              <a:t>Click to edit Master text styles</a:t>
            </a:r>
          </a:p>
          <a:p>
            <a:pPr lvl="1"/>
            <a:r>
              <a:rPr lang="en-US" dirty="0"/>
              <a:t>Second level</a:t>
            </a:r>
          </a:p>
          <a:p>
            <a:pPr lvl="2"/>
            <a:r>
              <a:rPr lang="en-US" dirty="0"/>
              <a:t>Third level</a:t>
            </a:r>
          </a:p>
        </p:txBody>
      </p:sp>
      <p:sp>
        <p:nvSpPr>
          <p:cNvPr id="6" name="Title Placeholder 1">
            <a:extLst>
              <a:ext uri="{FF2B5EF4-FFF2-40B4-BE49-F238E27FC236}">
                <a16:creationId xmlns:a16="http://schemas.microsoft.com/office/drawing/2014/main" id="{9ECAEEF3-0F7D-4D71-8AAB-5EA632C4F777}"/>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8" name="Slide Number Placeholder 5">
            <a:extLst>
              <a:ext uri="{FF2B5EF4-FFF2-40B4-BE49-F238E27FC236}">
                <a16:creationId xmlns:a16="http://schemas.microsoft.com/office/drawing/2014/main" id="{8555FA39-A5BD-4C89-A6E3-3E02CCDCD8CF}"/>
              </a:ext>
            </a:extLst>
          </p:cNvPr>
          <p:cNvSpPr>
            <a:spLocks noGrp="1"/>
          </p:cNvSpPr>
          <p:nvPr>
            <p:ph type="sldNum" sz="quarter" idx="4"/>
          </p:nvPr>
        </p:nvSpPr>
        <p:spPr>
          <a:xfrm>
            <a:off x="11746590" y="6405418"/>
            <a:ext cx="485776" cy="365125"/>
          </a:xfrm>
          <a:prstGeom prst="rect">
            <a:avLst/>
          </a:prstGeom>
          <a:noFill/>
        </p:spPr>
        <p:txBody>
          <a:bodyPr vert="horz" lIns="0" tIns="0" rIns="0" bIns="0" rtlCol="0" anchor="ctr"/>
          <a:lstStyle>
            <a:lvl1pPr algn="ctr">
              <a:defRPr sz="1500" b="1" i="0">
                <a:solidFill>
                  <a:schemeClr val="bg1"/>
                </a:solidFill>
                <a:latin typeface="Tw Cen MT" panose="020B0602020104020603" pitchFamily="34" charset="0"/>
              </a:defRPr>
            </a:lvl1p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2536377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C47F5A4-8F28-4714-8130-B7DCCA337E72}"/>
              </a:ext>
            </a:extLst>
          </p:cNvPr>
          <p:cNvSpPr>
            <a:spLocks noGrp="1"/>
          </p:cNvSpPr>
          <p:nvPr>
            <p:ph type="pic" sz="quarter" idx="11"/>
          </p:nvPr>
        </p:nvSpPr>
        <p:spPr>
          <a:xfrm>
            <a:off x="0" y="0"/>
            <a:ext cx="12192000" cy="6858000"/>
          </a:xfrm>
          <a:prstGeom prst="rect">
            <a:avLst/>
          </a:prstGeom>
        </p:spPr>
        <p:txBody>
          <a:bodyPr/>
          <a:lstStyle/>
          <a:p>
            <a:endParaRPr lang="en-GB"/>
          </a:p>
        </p:txBody>
      </p:sp>
      <p:sp>
        <p:nvSpPr>
          <p:cNvPr id="6" name="Title Placeholder 1">
            <a:extLst>
              <a:ext uri="{FF2B5EF4-FFF2-40B4-BE49-F238E27FC236}">
                <a16:creationId xmlns:a16="http://schemas.microsoft.com/office/drawing/2014/main" id="{435D318C-BDA1-496D-8B26-EA46EF786DAA}"/>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7" name="Slide Number Placeholder 5">
            <a:extLst>
              <a:ext uri="{FF2B5EF4-FFF2-40B4-BE49-F238E27FC236}">
                <a16:creationId xmlns:a16="http://schemas.microsoft.com/office/drawing/2014/main" id="{8103359B-460F-4752-AC3B-C97E3E97D9CA}"/>
              </a:ext>
            </a:extLst>
          </p:cNvPr>
          <p:cNvSpPr>
            <a:spLocks noGrp="1"/>
          </p:cNvSpPr>
          <p:nvPr>
            <p:ph type="sldNum" sz="quarter" idx="4"/>
          </p:nvPr>
        </p:nvSpPr>
        <p:spPr>
          <a:xfrm>
            <a:off x="11746590" y="6405418"/>
            <a:ext cx="485776" cy="365125"/>
          </a:xfrm>
          <a:prstGeom prst="rect">
            <a:avLst/>
          </a:prstGeom>
          <a:noFill/>
        </p:spPr>
        <p:txBody>
          <a:bodyPr vert="horz" lIns="0" tIns="0" rIns="0" bIns="0" rtlCol="0" anchor="ctr"/>
          <a:lstStyle>
            <a:lvl1pPr algn="ctr">
              <a:defRPr sz="1500" b="1" i="0">
                <a:solidFill>
                  <a:schemeClr val="bg1"/>
                </a:solidFill>
                <a:latin typeface="Tw Cen MT" panose="020B0602020104020603" pitchFamily="34" charset="0"/>
              </a:defRPr>
            </a:lvl1p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34876649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C47F5A4-8F28-4714-8130-B7DCCA337E72}"/>
              </a:ext>
            </a:extLst>
          </p:cNvPr>
          <p:cNvSpPr>
            <a:spLocks noGrp="1"/>
          </p:cNvSpPr>
          <p:nvPr>
            <p:ph type="pic" sz="quarter" idx="11"/>
          </p:nvPr>
        </p:nvSpPr>
        <p:spPr>
          <a:xfrm>
            <a:off x="0" y="0"/>
            <a:ext cx="12192000" cy="6858000"/>
          </a:xfrm>
          <a:prstGeom prst="rect">
            <a:avLst/>
          </a:prstGeom>
        </p:spPr>
        <p:txBody>
          <a:bodyPr/>
          <a:lstStyle/>
          <a:p>
            <a:endParaRPr lang="en-GB"/>
          </a:p>
        </p:txBody>
      </p:sp>
      <p:sp>
        <p:nvSpPr>
          <p:cNvPr id="6" name="Title Placeholder 1">
            <a:extLst>
              <a:ext uri="{FF2B5EF4-FFF2-40B4-BE49-F238E27FC236}">
                <a16:creationId xmlns:a16="http://schemas.microsoft.com/office/drawing/2014/main" id="{6C244798-DB41-42AF-9DCF-D4B3CF1D6C0C}"/>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7" name="Slide Number Placeholder 5">
            <a:extLst>
              <a:ext uri="{FF2B5EF4-FFF2-40B4-BE49-F238E27FC236}">
                <a16:creationId xmlns:a16="http://schemas.microsoft.com/office/drawing/2014/main" id="{0C52E84C-18FF-4C21-9ED2-6F943CBBB651}"/>
              </a:ext>
            </a:extLst>
          </p:cNvPr>
          <p:cNvSpPr>
            <a:spLocks noGrp="1"/>
          </p:cNvSpPr>
          <p:nvPr>
            <p:ph type="sldNum" sz="quarter" idx="4"/>
          </p:nvPr>
        </p:nvSpPr>
        <p:spPr>
          <a:xfrm>
            <a:off x="11746590" y="6405418"/>
            <a:ext cx="485776" cy="365125"/>
          </a:xfrm>
          <a:prstGeom prst="rect">
            <a:avLst/>
          </a:prstGeom>
          <a:noFill/>
        </p:spPr>
        <p:txBody>
          <a:bodyPr vert="horz" lIns="0" tIns="0" rIns="0" bIns="0" rtlCol="0" anchor="ctr"/>
          <a:lstStyle>
            <a:lvl1pPr algn="ctr">
              <a:defRPr sz="1500" b="1" i="0">
                <a:solidFill>
                  <a:schemeClr val="bg1"/>
                </a:solidFill>
                <a:latin typeface="Tw Cen MT" panose="020B0602020104020603" pitchFamily="34" charset="0"/>
              </a:defRPr>
            </a:lvl1p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3115095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8D72F5A-F99C-4AC5-8794-C619A03A2771}"/>
              </a:ext>
            </a:extLst>
          </p:cNvPr>
          <p:cNvGrpSpPr/>
          <p:nvPr userDrawn="1"/>
        </p:nvGrpSpPr>
        <p:grpSpPr>
          <a:xfrm>
            <a:off x="469383" y="1549254"/>
            <a:ext cx="4739197" cy="540000"/>
            <a:chOff x="874713" y="2542740"/>
            <a:chExt cx="4739197" cy="540000"/>
          </a:xfrm>
        </p:grpSpPr>
        <p:sp>
          <p:nvSpPr>
            <p:cNvPr id="5" name="Freeform: Shape 4">
              <a:extLst>
                <a:ext uri="{FF2B5EF4-FFF2-40B4-BE49-F238E27FC236}">
                  <a16:creationId xmlns:a16="http://schemas.microsoft.com/office/drawing/2014/main" id="{646AF1AD-E595-48EB-BA33-F632CBC1E7D0}"/>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106E38"/>
            </a:solidFill>
            <a:ln w="9525" cap="flat">
              <a:noFill/>
              <a:prstDash val="solid"/>
              <a:miter/>
            </a:ln>
          </p:spPr>
          <p:txBody>
            <a:bodyPr rtlCol="0" anchor="ctr"/>
            <a:lstStyle/>
            <a:p>
              <a:endParaRPr lang="en-GB" dirty="0">
                <a:latin typeface="Tw Cen MT" panose="020B0602020104020603" pitchFamily="34" charset="0"/>
              </a:endParaRPr>
            </a:p>
          </p:txBody>
        </p:sp>
        <p:sp>
          <p:nvSpPr>
            <p:cNvPr id="6" name="Freeform: Shape 5">
              <a:extLst>
                <a:ext uri="{FF2B5EF4-FFF2-40B4-BE49-F238E27FC236}">
                  <a16:creationId xmlns:a16="http://schemas.microsoft.com/office/drawing/2014/main" id="{806007CC-80F5-456D-BE36-6FEAB9E1DA22}"/>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10" name="Group 9">
            <a:extLst>
              <a:ext uri="{FF2B5EF4-FFF2-40B4-BE49-F238E27FC236}">
                <a16:creationId xmlns:a16="http://schemas.microsoft.com/office/drawing/2014/main" id="{215FAA38-6987-48EE-B3B6-6C23631DAFC7}"/>
              </a:ext>
            </a:extLst>
          </p:cNvPr>
          <p:cNvGrpSpPr/>
          <p:nvPr userDrawn="1"/>
        </p:nvGrpSpPr>
        <p:grpSpPr>
          <a:xfrm>
            <a:off x="469383" y="2463777"/>
            <a:ext cx="4739197" cy="540000"/>
            <a:chOff x="874713" y="2542740"/>
            <a:chExt cx="4739197" cy="540000"/>
          </a:xfrm>
        </p:grpSpPr>
        <p:sp>
          <p:nvSpPr>
            <p:cNvPr id="11" name="Freeform: Shape 10">
              <a:extLst>
                <a:ext uri="{FF2B5EF4-FFF2-40B4-BE49-F238E27FC236}">
                  <a16:creationId xmlns:a16="http://schemas.microsoft.com/office/drawing/2014/main" id="{2CC6B2AC-9EF0-43C3-AAF8-2685859222B1}"/>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106E38"/>
            </a:solidFill>
            <a:ln w="9525" cap="flat">
              <a:noFill/>
              <a:prstDash val="solid"/>
              <a:miter/>
            </a:ln>
          </p:spPr>
          <p:txBody>
            <a:bodyPr rtlCol="0" anchor="ctr"/>
            <a:lstStyle/>
            <a:p>
              <a:endParaRPr lang="en-GB" dirty="0">
                <a:latin typeface="Tw Cen MT" panose="020B0602020104020603" pitchFamily="34" charset="0"/>
              </a:endParaRPr>
            </a:p>
          </p:txBody>
        </p:sp>
        <p:sp>
          <p:nvSpPr>
            <p:cNvPr id="12" name="Freeform: Shape 11">
              <a:extLst>
                <a:ext uri="{FF2B5EF4-FFF2-40B4-BE49-F238E27FC236}">
                  <a16:creationId xmlns:a16="http://schemas.microsoft.com/office/drawing/2014/main" id="{D4F48F91-6F36-429F-8521-512995A3BDFA}"/>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16" name="Group 15">
            <a:extLst>
              <a:ext uri="{FF2B5EF4-FFF2-40B4-BE49-F238E27FC236}">
                <a16:creationId xmlns:a16="http://schemas.microsoft.com/office/drawing/2014/main" id="{79B18835-27F3-46C3-999C-19C009CCA672}"/>
              </a:ext>
            </a:extLst>
          </p:cNvPr>
          <p:cNvGrpSpPr/>
          <p:nvPr userDrawn="1"/>
        </p:nvGrpSpPr>
        <p:grpSpPr>
          <a:xfrm>
            <a:off x="469383" y="3378300"/>
            <a:ext cx="4739197" cy="540000"/>
            <a:chOff x="874713" y="2542740"/>
            <a:chExt cx="4739197" cy="540000"/>
          </a:xfrm>
        </p:grpSpPr>
        <p:sp>
          <p:nvSpPr>
            <p:cNvPr id="17" name="Freeform: Shape 16">
              <a:extLst>
                <a:ext uri="{FF2B5EF4-FFF2-40B4-BE49-F238E27FC236}">
                  <a16:creationId xmlns:a16="http://schemas.microsoft.com/office/drawing/2014/main" id="{829EF541-744F-4FC4-8586-B8389E28A417}"/>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106E38"/>
            </a:solidFill>
            <a:ln w="9525" cap="flat">
              <a:noFill/>
              <a:prstDash val="solid"/>
              <a:miter/>
            </a:ln>
          </p:spPr>
          <p:txBody>
            <a:bodyPr rtlCol="0" anchor="ctr"/>
            <a:lstStyle/>
            <a:p>
              <a:endParaRPr lang="en-GB" dirty="0">
                <a:latin typeface="Tw Cen MT" panose="020B0602020104020603" pitchFamily="34" charset="0"/>
              </a:endParaRPr>
            </a:p>
          </p:txBody>
        </p:sp>
        <p:sp>
          <p:nvSpPr>
            <p:cNvPr id="18" name="Freeform: Shape 17">
              <a:extLst>
                <a:ext uri="{FF2B5EF4-FFF2-40B4-BE49-F238E27FC236}">
                  <a16:creationId xmlns:a16="http://schemas.microsoft.com/office/drawing/2014/main" id="{B0C8651C-D695-40CF-A1C7-5582CD7BF942}"/>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22" name="Group 21">
            <a:extLst>
              <a:ext uri="{FF2B5EF4-FFF2-40B4-BE49-F238E27FC236}">
                <a16:creationId xmlns:a16="http://schemas.microsoft.com/office/drawing/2014/main" id="{B998399C-E65D-4F9D-8961-1C68EEDC6E6F}"/>
              </a:ext>
            </a:extLst>
          </p:cNvPr>
          <p:cNvGrpSpPr/>
          <p:nvPr userDrawn="1"/>
        </p:nvGrpSpPr>
        <p:grpSpPr>
          <a:xfrm>
            <a:off x="469383" y="4292823"/>
            <a:ext cx="4739197" cy="540000"/>
            <a:chOff x="874713" y="2542740"/>
            <a:chExt cx="4739197" cy="540000"/>
          </a:xfrm>
        </p:grpSpPr>
        <p:sp>
          <p:nvSpPr>
            <p:cNvPr id="23" name="Freeform: Shape 22">
              <a:extLst>
                <a:ext uri="{FF2B5EF4-FFF2-40B4-BE49-F238E27FC236}">
                  <a16:creationId xmlns:a16="http://schemas.microsoft.com/office/drawing/2014/main" id="{2B5796D8-BA27-4245-8C29-DBBE1F5F6C04}"/>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106E38"/>
            </a:solidFill>
            <a:ln w="9525" cap="flat">
              <a:noFill/>
              <a:prstDash val="solid"/>
              <a:miter/>
            </a:ln>
          </p:spPr>
          <p:txBody>
            <a:bodyPr rtlCol="0" anchor="ctr"/>
            <a:lstStyle/>
            <a:p>
              <a:endParaRPr lang="en-GB" dirty="0">
                <a:latin typeface="Tw Cen MT" panose="020B0602020104020603" pitchFamily="34" charset="0"/>
              </a:endParaRPr>
            </a:p>
          </p:txBody>
        </p:sp>
        <p:sp>
          <p:nvSpPr>
            <p:cNvPr id="24" name="Freeform: Shape 23">
              <a:extLst>
                <a:ext uri="{FF2B5EF4-FFF2-40B4-BE49-F238E27FC236}">
                  <a16:creationId xmlns:a16="http://schemas.microsoft.com/office/drawing/2014/main" id="{BB452112-2924-403C-8A2A-75FF25DF65BE}"/>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28" name="Group 27">
            <a:extLst>
              <a:ext uri="{FF2B5EF4-FFF2-40B4-BE49-F238E27FC236}">
                <a16:creationId xmlns:a16="http://schemas.microsoft.com/office/drawing/2014/main" id="{FFE6E1EF-7A4C-4274-BF01-8ED470BECD98}"/>
              </a:ext>
            </a:extLst>
          </p:cNvPr>
          <p:cNvGrpSpPr/>
          <p:nvPr userDrawn="1"/>
        </p:nvGrpSpPr>
        <p:grpSpPr>
          <a:xfrm>
            <a:off x="469383" y="5207347"/>
            <a:ext cx="4739197" cy="540000"/>
            <a:chOff x="874713" y="2542740"/>
            <a:chExt cx="4739197" cy="540000"/>
          </a:xfrm>
        </p:grpSpPr>
        <p:sp>
          <p:nvSpPr>
            <p:cNvPr id="29" name="Freeform: Shape 28">
              <a:extLst>
                <a:ext uri="{FF2B5EF4-FFF2-40B4-BE49-F238E27FC236}">
                  <a16:creationId xmlns:a16="http://schemas.microsoft.com/office/drawing/2014/main" id="{8C225C85-2057-4371-9FFF-B0DF657F414E}"/>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106E38"/>
            </a:solidFill>
            <a:ln w="9525" cap="flat">
              <a:noFill/>
              <a:prstDash val="solid"/>
              <a:miter/>
            </a:ln>
          </p:spPr>
          <p:txBody>
            <a:bodyPr rtlCol="0" anchor="ctr"/>
            <a:lstStyle/>
            <a:p>
              <a:endParaRPr lang="en-GB" dirty="0">
                <a:latin typeface="Tw Cen MT" panose="020B0602020104020603" pitchFamily="34" charset="0"/>
              </a:endParaRPr>
            </a:p>
          </p:txBody>
        </p:sp>
        <p:sp>
          <p:nvSpPr>
            <p:cNvPr id="30" name="Freeform: Shape 29">
              <a:extLst>
                <a:ext uri="{FF2B5EF4-FFF2-40B4-BE49-F238E27FC236}">
                  <a16:creationId xmlns:a16="http://schemas.microsoft.com/office/drawing/2014/main" id="{D58807BB-5D99-47A1-BB3C-FFC4C5BC9F82}"/>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sp>
        <p:nvSpPr>
          <p:cNvPr id="34" name="Text Placeholder 2">
            <a:extLst>
              <a:ext uri="{FF2B5EF4-FFF2-40B4-BE49-F238E27FC236}">
                <a16:creationId xmlns:a16="http://schemas.microsoft.com/office/drawing/2014/main" id="{96A4DDF9-DEEA-4D56-A568-19ED0AF5FB73}"/>
              </a:ext>
            </a:extLst>
          </p:cNvPr>
          <p:cNvSpPr>
            <a:spLocks noGrp="1"/>
          </p:cNvSpPr>
          <p:nvPr>
            <p:ph type="body" sz="quarter" idx="11" hasCustomPrompt="1"/>
          </p:nvPr>
        </p:nvSpPr>
        <p:spPr>
          <a:xfrm>
            <a:off x="685053" y="5298753"/>
            <a:ext cx="417513" cy="357188"/>
          </a:xfrm>
        </p:spPr>
        <p:txBody>
          <a:bodyPr anchor="ctr"/>
          <a:lstStyle>
            <a:lvl1pPr marL="0" indent="0" algn="ctr">
              <a:buNone/>
              <a:defRPr>
                <a:solidFill>
                  <a:schemeClr val="bg1"/>
                </a:solidFill>
              </a:defRPr>
            </a:lvl1pPr>
          </a:lstStyle>
          <a:p>
            <a:pPr lvl="0"/>
            <a:r>
              <a:rPr lang="en-US" dirty="0"/>
              <a:t>1</a:t>
            </a:r>
            <a:endParaRPr lang="en-GB" dirty="0"/>
          </a:p>
        </p:txBody>
      </p:sp>
      <p:sp>
        <p:nvSpPr>
          <p:cNvPr id="35" name="Text Placeholder 2">
            <a:extLst>
              <a:ext uri="{FF2B5EF4-FFF2-40B4-BE49-F238E27FC236}">
                <a16:creationId xmlns:a16="http://schemas.microsoft.com/office/drawing/2014/main" id="{0E77AA5F-7D1F-4A54-93DC-17DF36A3A945}"/>
              </a:ext>
            </a:extLst>
          </p:cNvPr>
          <p:cNvSpPr>
            <a:spLocks noGrp="1"/>
          </p:cNvSpPr>
          <p:nvPr>
            <p:ph type="body" sz="quarter" idx="12" hasCustomPrompt="1"/>
          </p:nvPr>
        </p:nvSpPr>
        <p:spPr>
          <a:xfrm>
            <a:off x="685053" y="2555183"/>
            <a:ext cx="417513" cy="357188"/>
          </a:xfrm>
        </p:spPr>
        <p:txBody>
          <a:bodyPr anchor="ctr"/>
          <a:lstStyle>
            <a:lvl1pPr marL="0" indent="0" algn="ctr">
              <a:buNone/>
              <a:defRPr>
                <a:solidFill>
                  <a:schemeClr val="bg1"/>
                </a:solidFill>
              </a:defRPr>
            </a:lvl1pPr>
          </a:lstStyle>
          <a:p>
            <a:pPr lvl="0"/>
            <a:r>
              <a:rPr lang="en-US" dirty="0"/>
              <a:t>1</a:t>
            </a:r>
            <a:endParaRPr lang="en-GB" dirty="0"/>
          </a:p>
        </p:txBody>
      </p:sp>
      <p:sp>
        <p:nvSpPr>
          <p:cNvPr id="36" name="Text Placeholder 2">
            <a:extLst>
              <a:ext uri="{FF2B5EF4-FFF2-40B4-BE49-F238E27FC236}">
                <a16:creationId xmlns:a16="http://schemas.microsoft.com/office/drawing/2014/main" id="{C502C9F5-0B54-432B-9352-89FE2C71E85A}"/>
              </a:ext>
            </a:extLst>
          </p:cNvPr>
          <p:cNvSpPr>
            <a:spLocks noGrp="1"/>
          </p:cNvSpPr>
          <p:nvPr>
            <p:ph type="body" sz="quarter" idx="13" hasCustomPrompt="1"/>
          </p:nvPr>
        </p:nvSpPr>
        <p:spPr>
          <a:xfrm>
            <a:off x="685053" y="3469706"/>
            <a:ext cx="417513" cy="357188"/>
          </a:xfrm>
        </p:spPr>
        <p:txBody>
          <a:bodyPr anchor="ctr"/>
          <a:lstStyle>
            <a:lvl1pPr marL="0" indent="0" algn="ctr">
              <a:buNone/>
              <a:defRPr>
                <a:solidFill>
                  <a:schemeClr val="bg1"/>
                </a:solidFill>
              </a:defRPr>
            </a:lvl1pPr>
          </a:lstStyle>
          <a:p>
            <a:pPr lvl="0"/>
            <a:r>
              <a:rPr lang="en-US" dirty="0"/>
              <a:t>1</a:t>
            </a:r>
            <a:endParaRPr lang="en-GB" dirty="0"/>
          </a:p>
        </p:txBody>
      </p:sp>
      <p:sp>
        <p:nvSpPr>
          <p:cNvPr id="37" name="Text Placeholder 2">
            <a:extLst>
              <a:ext uri="{FF2B5EF4-FFF2-40B4-BE49-F238E27FC236}">
                <a16:creationId xmlns:a16="http://schemas.microsoft.com/office/drawing/2014/main" id="{66E45962-9619-41D9-9808-5CDC1DC1E5F1}"/>
              </a:ext>
            </a:extLst>
          </p:cNvPr>
          <p:cNvSpPr>
            <a:spLocks noGrp="1"/>
          </p:cNvSpPr>
          <p:nvPr>
            <p:ph type="body" sz="quarter" idx="14" hasCustomPrompt="1"/>
          </p:nvPr>
        </p:nvSpPr>
        <p:spPr>
          <a:xfrm>
            <a:off x="685053" y="4384229"/>
            <a:ext cx="417513" cy="357188"/>
          </a:xfrm>
        </p:spPr>
        <p:txBody>
          <a:bodyPr anchor="ctr"/>
          <a:lstStyle>
            <a:lvl1pPr marL="0" indent="0" algn="ctr">
              <a:buNone/>
              <a:defRPr>
                <a:solidFill>
                  <a:schemeClr val="bg1"/>
                </a:solidFill>
              </a:defRPr>
            </a:lvl1pPr>
          </a:lstStyle>
          <a:p>
            <a:pPr lvl="0"/>
            <a:r>
              <a:rPr lang="en-US" dirty="0"/>
              <a:t>1</a:t>
            </a:r>
            <a:endParaRPr lang="en-GB" dirty="0"/>
          </a:p>
        </p:txBody>
      </p:sp>
      <p:sp>
        <p:nvSpPr>
          <p:cNvPr id="38" name="Text Placeholder 2">
            <a:extLst>
              <a:ext uri="{FF2B5EF4-FFF2-40B4-BE49-F238E27FC236}">
                <a16:creationId xmlns:a16="http://schemas.microsoft.com/office/drawing/2014/main" id="{0DB1CB66-AD8B-4386-B37B-9E4C3941B8B1}"/>
              </a:ext>
            </a:extLst>
          </p:cNvPr>
          <p:cNvSpPr>
            <a:spLocks noGrp="1"/>
          </p:cNvSpPr>
          <p:nvPr>
            <p:ph type="body" sz="quarter" idx="15" hasCustomPrompt="1"/>
          </p:nvPr>
        </p:nvSpPr>
        <p:spPr>
          <a:xfrm>
            <a:off x="685053" y="1640660"/>
            <a:ext cx="417513" cy="357188"/>
          </a:xfrm>
        </p:spPr>
        <p:txBody>
          <a:bodyPr anchor="ctr"/>
          <a:lstStyle>
            <a:lvl1pPr marL="0" indent="0" algn="ctr">
              <a:buNone/>
              <a:defRPr>
                <a:solidFill>
                  <a:schemeClr val="bg1"/>
                </a:solidFill>
              </a:defRPr>
            </a:lvl1pPr>
          </a:lstStyle>
          <a:p>
            <a:pPr lvl="0"/>
            <a:r>
              <a:rPr lang="en-US" dirty="0"/>
              <a:t>1</a:t>
            </a:r>
            <a:endParaRPr lang="en-GB" dirty="0"/>
          </a:p>
        </p:txBody>
      </p:sp>
      <p:sp>
        <p:nvSpPr>
          <p:cNvPr id="44" name="Text Placeholder 4">
            <a:extLst>
              <a:ext uri="{FF2B5EF4-FFF2-40B4-BE49-F238E27FC236}">
                <a16:creationId xmlns:a16="http://schemas.microsoft.com/office/drawing/2014/main" id="{345D891C-2726-4BE3-B7F1-512DFACADD5F}"/>
              </a:ext>
            </a:extLst>
          </p:cNvPr>
          <p:cNvSpPr>
            <a:spLocks noGrp="1"/>
          </p:cNvSpPr>
          <p:nvPr>
            <p:ph type="body" sz="quarter" idx="21"/>
          </p:nvPr>
        </p:nvSpPr>
        <p:spPr>
          <a:xfrm>
            <a:off x="1427047" y="1640660"/>
            <a:ext cx="3560782" cy="357188"/>
          </a:xfrm>
        </p:spPr>
        <p:txBody>
          <a:bodyPr anchor="ctr"/>
          <a:lstStyle>
            <a:lvl1pPr marL="0" indent="0" algn="l">
              <a:buNone/>
              <a:defRPr/>
            </a:lvl1pPr>
          </a:lstStyle>
          <a:p>
            <a:pPr lvl="0"/>
            <a:r>
              <a:rPr lang="en-US" dirty="0"/>
              <a:t>Click to edit Master text</a:t>
            </a:r>
            <a:endParaRPr lang="en-GB" dirty="0"/>
          </a:p>
        </p:txBody>
      </p:sp>
      <p:sp>
        <p:nvSpPr>
          <p:cNvPr id="46" name="Text Placeholder 4">
            <a:extLst>
              <a:ext uri="{FF2B5EF4-FFF2-40B4-BE49-F238E27FC236}">
                <a16:creationId xmlns:a16="http://schemas.microsoft.com/office/drawing/2014/main" id="{F5385A83-188E-46C0-B2C3-8AB7B0D93390}"/>
              </a:ext>
            </a:extLst>
          </p:cNvPr>
          <p:cNvSpPr>
            <a:spLocks noGrp="1"/>
          </p:cNvSpPr>
          <p:nvPr>
            <p:ph type="body" sz="quarter" idx="23"/>
          </p:nvPr>
        </p:nvSpPr>
        <p:spPr>
          <a:xfrm>
            <a:off x="1431236" y="2555183"/>
            <a:ext cx="3560782" cy="357188"/>
          </a:xfrm>
        </p:spPr>
        <p:txBody>
          <a:bodyPr anchor="ctr"/>
          <a:lstStyle>
            <a:lvl1pPr marL="0" indent="0" algn="l">
              <a:buNone/>
              <a:defRPr/>
            </a:lvl1pPr>
          </a:lstStyle>
          <a:p>
            <a:pPr lvl="0"/>
            <a:r>
              <a:rPr lang="en-US" dirty="0"/>
              <a:t>Click to edit Master text</a:t>
            </a:r>
            <a:endParaRPr lang="en-GB" dirty="0"/>
          </a:p>
        </p:txBody>
      </p:sp>
      <p:sp>
        <p:nvSpPr>
          <p:cNvPr id="48" name="Text Placeholder 4">
            <a:extLst>
              <a:ext uri="{FF2B5EF4-FFF2-40B4-BE49-F238E27FC236}">
                <a16:creationId xmlns:a16="http://schemas.microsoft.com/office/drawing/2014/main" id="{D655D294-F03E-4071-8260-F046876E7AE5}"/>
              </a:ext>
            </a:extLst>
          </p:cNvPr>
          <p:cNvSpPr>
            <a:spLocks noGrp="1"/>
          </p:cNvSpPr>
          <p:nvPr>
            <p:ph type="body" sz="quarter" idx="25"/>
          </p:nvPr>
        </p:nvSpPr>
        <p:spPr>
          <a:xfrm>
            <a:off x="1427047" y="3469706"/>
            <a:ext cx="3560782" cy="357188"/>
          </a:xfrm>
        </p:spPr>
        <p:txBody>
          <a:bodyPr anchor="ctr"/>
          <a:lstStyle>
            <a:lvl1pPr marL="0" indent="0" algn="l">
              <a:buNone/>
              <a:defRPr/>
            </a:lvl1pPr>
          </a:lstStyle>
          <a:p>
            <a:pPr lvl="0"/>
            <a:r>
              <a:rPr lang="en-US" dirty="0"/>
              <a:t>Click to edit Master text</a:t>
            </a:r>
            <a:endParaRPr lang="en-GB" dirty="0"/>
          </a:p>
        </p:txBody>
      </p:sp>
      <p:sp>
        <p:nvSpPr>
          <p:cNvPr id="50" name="Text Placeholder 4">
            <a:extLst>
              <a:ext uri="{FF2B5EF4-FFF2-40B4-BE49-F238E27FC236}">
                <a16:creationId xmlns:a16="http://schemas.microsoft.com/office/drawing/2014/main" id="{BA527D49-A045-4160-B7F2-63404F53F8CD}"/>
              </a:ext>
            </a:extLst>
          </p:cNvPr>
          <p:cNvSpPr>
            <a:spLocks noGrp="1"/>
          </p:cNvSpPr>
          <p:nvPr>
            <p:ph type="body" sz="quarter" idx="27"/>
          </p:nvPr>
        </p:nvSpPr>
        <p:spPr>
          <a:xfrm>
            <a:off x="1448813" y="4384229"/>
            <a:ext cx="3560782" cy="357188"/>
          </a:xfrm>
        </p:spPr>
        <p:txBody>
          <a:bodyPr anchor="ctr"/>
          <a:lstStyle>
            <a:lvl1pPr marL="0" indent="0" algn="l">
              <a:buNone/>
              <a:defRPr/>
            </a:lvl1pPr>
          </a:lstStyle>
          <a:p>
            <a:pPr lvl="0"/>
            <a:r>
              <a:rPr lang="en-US" dirty="0"/>
              <a:t>Click to edit Master text</a:t>
            </a:r>
            <a:endParaRPr lang="en-GB" dirty="0"/>
          </a:p>
        </p:txBody>
      </p:sp>
      <p:sp>
        <p:nvSpPr>
          <p:cNvPr id="52" name="Text Placeholder 4">
            <a:extLst>
              <a:ext uri="{FF2B5EF4-FFF2-40B4-BE49-F238E27FC236}">
                <a16:creationId xmlns:a16="http://schemas.microsoft.com/office/drawing/2014/main" id="{2F774952-7F61-4B7F-B9D9-BA4F4628DFA3}"/>
              </a:ext>
            </a:extLst>
          </p:cNvPr>
          <p:cNvSpPr>
            <a:spLocks noGrp="1"/>
          </p:cNvSpPr>
          <p:nvPr>
            <p:ph type="body" sz="quarter" idx="29"/>
          </p:nvPr>
        </p:nvSpPr>
        <p:spPr>
          <a:xfrm>
            <a:off x="1448813" y="5298753"/>
            <a:ext cx="3560782" cy="357188"/>
          </a:xfrm>
        </p:spPr>
        <p:txBody>
          <a:bodyPr anchor="ctr"/>
          <a:lstStyle>
            <a:lvl1pPr marL="0" indent="0" algn="l">
              <a:buNone/>
              <a:defRPr/>
            </a:lvl1pPr>
          </a:lstStyle>
          <a:p>
            <a:pPr lvl="0"/>
            <a:r>
              <a:rPr lang="en-US" dirty="0"/>
              <a:t>Click to edit Master text</a:t>
            </a:r>
            <a:endParaRPr lang="en-GB" dirty="0"/>
          </a:p>
        </p:txBody>
      </p:sp>
      <p:sp>
        <p:nvSpPr>
          <p:cNvPr id="3" name="Slide Number Placeholder 2">
            <a:extLst>
              <a:ext uri="{FF2B5EF4-FFF2-40B4-BE49-F238E27FC236}">
                <a16:creationId xmlns:a16="http://schemas.microsoft.com/office/drawing/2014/main" id="{450B4454-184D-43EC-B070-2BFC57D80829}"/>
              </a:ext>
            </a:extLst>
          </p:cNvPr>
          <p:cNvSpPr>
            <a:spLocks noGrp="1"/>
          </p:cNvSpPr>
          <p:nvPr>
            <p:ph type="sldNum" sz="quarter" idx="10"/>
          </p:nvPr>
        </p:nvSpPr>
        <p:spPr/>
        <p:txBody>
          <a:bodyPr/>
          <a:lstStyle/>
          <a:p>
            <a:fld id="{19B51A1E-902D-48AF-9020-955120F399B6}" type="slidenum">
              <a:rPr lang="en-US" smtClean="0"/>
              <a:pPr/>
              <a:t>‹#›</a:t>
            </a:fld>
            <a:endParaRPr lang="en-US" dirty="0"/>
          </a:p>
        </p:txBody>
      </p:sp>
      <p:sp>
        <p:nvSpPr>
          <p:cNvPr id="54" name="Title Placeholder 1">
            <a:extLst>
              <a:ext uri="{FF2B5EF4-FFF2-40B4-BE49-F238E27FC236}">
                <a16:creationId xmlns:a16="http://schemas.microsoft.com/office/drawing/2014/main" id="{E2403EE3-D424-4815-AAC4-BEDCF3786045}"/>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grpSp>
        <p:nvGrpSpPr>
          <p:cNvPr id="55" name="Group 54">
            <a:extLst>
              <a:ext uri="{FF2B5EF4-FFF2-40B4-BE49-F238E27FC236}">
                <a16:creationId xmlns:a16="http://schemas.microsoft.com/office/drawing/2014/main" id="{AFF4DEE4-9983-4F24-B677-9E0C0A841134}"/>
              </a:ext>
            </a:extLst>
          </p:cNvPr>
          <p:cNvGrpSpPr/>
          <p:nvPr userDrawn="1"/>
        </p:nvGrpSpPr>
        <p:grpSpPr>
          <a:xfrm>
            <a:off x="6871578" y="1549254"/>
            <a:ext cx="4739197" cy="540000"/>
            <a:chOff x="874713" y="2542740"/>
            <a:chExt cx="4739197" cy="540000"/>
          </a:xfrm>
        </p:grpSpPr>
        <p:sp>
          <p:nvSpPr>
            <p:cNvPr id="56" name="Freeform: Shape 55">
              <a:extLst>
                <a:ext uri="{FF2B5EF4-FFF2-40B4-BE49-F238E27FC236}">
                  <a16:creationId xmlns:a16="http://schemas.microsoft.com/office/drawing/2014/main" id="{513D362A-E6E7-41FE-A738-B39683C793DF}"/>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106E38"/>
            </a:solidFill>
            <a:ln w="9525" cap="flat">
              <a:noFill/>
              <a:prstDash val="solid"/>
              <a:miter/>
            </a:ln>
          </p:spPr>
          <p:txBody>
            <a:bodyPr rtlCol="0" anchor="ctr"/>
            <a:lstStyle/>
            <a:p>
              <a:endParaRPr lang="en-GB" dirty="0">
                <a:latin typeface="Tw Cen MT" panose="020B0602020104020603" pitchFamily="34" charset="0"/>
              </a:endParaRPr>
            </a:p>
          </p:txBody>
        </p:sp>
        <p:sp>
          <p:nvSpPr>
            <p:cNvPr id="57" name="Freeform: Shape 56">
              <a:extLst>
                <a:ext uri="{FF2B5EF4-FFF2-40B4-BE49-F238E27FC236}">
                  <a16:creationId xmlns:a16="http://schemas.microsoft.com/office/drawing/2014/main" id="{FEC7B725-15C8-4F4F-9018-C2DCE1E10378}"/>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58" name="Group 57">
            <a:extLst>
              <a:ext uri="{FF2B5EF4-FFF2-40B4-BE49-F238E27FC236}">
                <a16:creationId xmlns:a16="http://schemas.microsoft.com/office/drawing/2014/main" id="{EA3ADFF2-705B-4FCD-91DD-8A1CE072EDFE}"/>
              </a:ext>
            </a:extLst>
          </p:cNvPr>
          <p:cNvGrpSpPr/>
          <p:nvPr userDrawn="1"/>
        </p:nvGrpSpPr>
        <p:grpSpPr>
          <a:xfrm>
            <a:off x="6871578" y="2463777"/>
            <a:ext cx="4739197" cy="540000"/>
            <a:chOff x="874713" y="2542740"/>
            <a:chExt cx="4739197" cy="540000"/>
          </a:xfrm>
        </p:grpSpPr>
        <p:sp>
          <p:nvSpPr>
            <p:cNvPr id="59" name="Freeform: Shape 58">
              <a:extLst>
                <a:ext uri="{FF2B5EF4-FFF2-40B4-BE49-F238E27FC236}">
                  <a16:creationId xmlns:a16="http://schemas.microsoft.com/office/drawing/2014/main" id="{71736D82-C48B-4BC7-8E9E-D641888336A5}"/>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106E38"/>
            </a:solidFill>
            <a:ln w="9525" cap="flat">
              <a:noFill/>
              <a:prstDash val="solid"/>
              <a:miter/>
            </a:ln>
          </p:spPr>
          <p:txBody>
            <a:bodyPr rtlCol="0" anchor="ctr"/>
            <a:lstStyle/>
            <a:p>
              <a:endParaRPr lang="en-GB" dirty="0">
                <a:latin typeface="Tw Cen MT" panose="020B0602020104020603" pitchFamily="34" charset="0"/>
              </a:endParaRPr>
            </a:p>
          </p:txBody>
        </p:sp>
        <p:sp>
          <p:nvSpPr>
            <p:cNvPr id="60" name="Freeform: Shape 59">
              <a:extLst>
                <a:ext uri="{FF2B5EF4-FFF2-40B4-BE49-F238E27FC236}">
                  <a16:creationId xmlns:a16="http://schemas.microsoft.com/office/drawing/2014/main" id="{C64B248E-9DBC-4E47-837D-2B6E152EA414}"/>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61" name="Group 60">
            <a:extLst>
              <a:ext uri="{FF2B5EF4-FFF2-40B4-BE49-F238E27FC236}">
                <a16:creationId xmlns:a16="http://schemas.microsoft.com/office/drawing/2014/main" id="{509F976A-03C9-4E7E-A79A-DA64FC3BF3ED}"/>
              </a:ext>
            </a:extLst>
          </p:cNvPr>
          <p:cNvGrpSpPr/>
          <p:nvPr userDrawn="1"/>
        </p:nvGrpSpPr>
        <p:grpSpPr>
          <a:xfrm>
            <a:off x="6871578" y="3378300"/>
            <a:ext cx="4739197" cy="540000"/>
            <a:chOff x="874713" y="2542740"/>
            <a:chExt cx="4739197" cy="540000"/>
          </a:xfrm>
        </p:grpSpPr>
        <p:sp>
          <p:nvSpPr>
            <p:cNvPr id="62" name="Freeform: Shape 61">
              <a:extLst>
                <a:ext uri="{FF2B5EF4-FFF2-40B4-BE49-F238E27FC236}">
                  <a16:creationId xmlns:a16="http://schemas.microsoft.com/office/drawing/2014/main" id="{3C76285A-66CE-42DC-9327-3BA1ABAB8172}"/>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106E38"/>
            </a:solidFill>
            <a:ln w="9525" cap="flat">
              <a:noFill/>
              <a:prstDash val="solid"/>
              <a:miter/>
            </a:ln>
          </p:spPr>
          <p:txBody>
            <a:bodyPr rtlCol="0" anchor="ctr"/>
            <a:lstStyle/>
            <a:p>
              <a:endParaRPr lang="en-GB" dirty="0">
                <a:latin typeface="Tw Cen MT" panose="020B0602020104020603" pitchFamily="34" charset="0"/>
              </a:endParaRPr>
            </a:p>
          </p:txBody>
        </p:sp>
        <p:sp>
          <p:nvSpPr>
            <p:cNvPr id="63" name="Freeform: Shape 62">
              <a:extLst>
                <a:ext uri="{FF2B5EF4-FFF2-40B4-BE49-F238E27FC236}">
                  <a16:creationId xmlns:a16="http://schemas.microsoft.com/office/drawing/2014/main" id="{26AC876B-8DBB-4497-B2A9-21ED63D8951A}"/>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64" name="Group 63">
            <a:extLst>
              <a:ext uri="{FF2B5EF4-FFF2-40B4-BE49-F238E27FC236}">
                <a16:creationId xmlns:a16="http://schemas.microsoft.com/office/drawing/2014/main" id="{B6B0C8D8-0DF5-4E81-B578-0B1F02124950}"/>
              </a:ext>
            </a:extLst>
          </p:cNvPr>
          <p:cNvGrpSpPr/>
          <p:nvPr userDrawn="1"/>
        </p:nvGrpSpPr>
        <p:grpSpPr>
          <a:xfrm>
            <a:off x="6871578" y="4292823"/>
            <a:ext cx="4739197" cy="540000"/>
            <a:chOff x="874713" y="2542740"/>
            <a:chExt cx="4739197" cy="540000"/>
          </a:xfrm>
        </p:grpSpPr>
        <p:sp>
          <p:nvSpPr>
            <p:cNvPr id="65" name="Freeform: Shape 64">
              <a:extLst>
                <a:ext uri="{FF2B5EF4-FFF2-40B4-BE49-F238E27FC236}">
                  <a16:creationId xmlns:a16="http://schemas.microsoft.com/office/drawing/2014/main" id="{F84A2DCC-FF4C-416C-896E-C9D2500FC0BA}"/>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106E38"/>
            </a:solidFill>
            <a:ln w="9525" cap="flat">
              <a:noFill/>
              <a:prstDash val="solid"/>
              <a:miter/>
            </a:ln>
          </p:spPr>
          <p:txBody>
            <a:bodyPr rtlCol="0" anchor="ctr"/>
            <a:lstStyle/>
            <a:p>
              <a:endParaRPr lang="en-GB" dirty="0">
                <a:latin typeface="Tw Cen MT" panose="020B0602020104020603" pitchFamily="34" charset="0"/>
              </a:endParaRPr>
            </a:p>
          </p:txBody>
        </p:sp>
        <p:sp>
          <p:nvSpPr>
            <p:cNvPr id="66" name="Freeform: Shape 65">
              <a:extLst>
                <a:ext uri="{FF2B5EF4-FFF2-40B4-BE49-F238E27FC236}">
                  <a16:creationId xmlns:a16="http://schemas.microsoft.com/office/drawing/2014/main" id="{9529C515-EFB4-44D5-9652-A0CD7B2A2E77}"/>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67" name="Group 66">
            <a:extLst>
              <a:ext uri="{FF2B5EF4-FFF2-40B4-BE49-F238E27FC236}">
                <a16:creationId xmlns:a16="http://schemas.microsoft.com/office/drawing/2014/main" id="{E5DD7DD6-C6BC-4E6C-9C36-3820A73CC08E}"/>
              </a:ext>
            </a:extLst>
          </p:cNvPr>
          <p:cNvGrpSpPr/>
          <p:nvPr userDrawn="1"/>
        </p:nvGrpSpPr>
        <p:grpSpPr>
          <a:xfrm>
            <a:off x="6871578" y="5207347"/>
            <a:ext cx="4739197" cy="540000"/>
            <a:chOff x="874713" y="2542740"/>
            <a:chExt cx="4739197" cy="540000"/>
          </a:xfrm>
        </p:grpSpPr>
        <p:sp>
          <p:nvSpPr>
            <p:cNvPr id="68" name="Freeform: Shape 67">
              <a:extLst>
                <a:ext uri="{FF2B5EF4-FFF2-40B4-BE49-F238E27FC236}">
                  <a16:creationId xmlns:a16="http://schemas.microsoft.com/office/drawing/2014/main" id="{815D7826-7671-4F45-94DF-2EB61D9562FD}"/>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106E38"/>
            </a:solidFill>
            <a:ln w="9525" cap="flat">
              <a:noFill/>
              <a:prstDash val="solid"/>
              <a:miter/>
            </a:ln>
          </p:spPr>
          <p:txBody>
            <a:bodyPr rtlCol="0" anchor="ctr"/>
            <a:lstStyle/>
            <a:p>
              <a:endParaRPr lang="en-GB" dirty="0">
                <a:latin typeface="Tw Cen MT" panose="020B0602020104020603" pitchFamily="34" charset="0"/>
              </a:endParaRPr>
            </a:p>
          </p:txBody>
        </p:sp>
        <p:sp>
          <p:nvSpPr>
            <p:cNvPr id="69" name="Freeform: Shape 68">
              <a:extLst>
                <a:ext uri="{FF2B5EF4-FFF2-40B4-BE49-F238E27FC236}">
                  <a16:creationId xmlns:a16="http://schemas.microsoft.com/office/drawing/2014/main" id="{40F25027-A5EE-450F-B178-2EB6AC94039F}"/>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sp>
        <p:nvSpPr>
          <p:cNvPr id="70" name="Text Placeholder 2">
            <a:extLst>
              <a:ext uri="{FF2B5EF4-FFF2-40B4-BE49-F238E27FC236}">
                <a16:creationId xmlns:a16="http://schemas.microsoft.com/office/drawing/2014/main" id="{DA563E74-14FE-48D9-81DE-4A0E1C830818}"/>
              </a:ext>
            </a:extLst>
          </p:cNvPr>
          <p:cNvSpPr>
            <a:spLocks noGrp="1"/>
          </p:cNvSpPr>
          <p:nvPr>
            <p:ph type="body" sz="quarter" idx="30" hasCustomPrompt="1"/>
          </p:nvPr>
        </p:nvSpPr>
        <p:spPr>
          <a:xfrm>
            <a:off x="7087248" y="5298753"/>
            <a:ext cx="417513" cy="357188"/>
          </a:xfrm>
        </p:spPr>
        <p:txBody>
          <a:bodyPr anchor="ctr"/>
          <a:lstStyle>
            <a:lvl1pPr marL="0" indent="0" algn="ctr">
              <a:buNone/>
              <a:defRPr>
                <a:solidFill>
                  <a:schemeClr val="bg1"/>
                </a:solidFill>
              </a:defRPr>
            </a:lvl1pPr>
          </a:lstStyle>
          <a:p>
            <a:pPr lvl="0"/>
            <a:r>
              <a:rPr lang="en-US" dirty="0"/>
              <a:t>1</a:t>
            </a:r>
            <a:endParaRPr lang="en-GB" dirty="0"/>
          </a:p>
        </p:txBody>
      </p:sp>
      <p:sp>
        <p:nvSpPr>
          <p:cNvPr id="71" name="Text Placeholder 2">
            <a:extLst>
              <a:ext uri="{FF2B5EF4-FFF2-40B4-BE49-F238E27FC236}">
                <a16:creationId xmlns:a16="http://schemas.microsoft.com/office/drawing/2014/main" id="{2A110218-EFEB-4FCA-BD37-E5C291218BC4}"/>
              </a:ext>
            </a:extLst>
          </p:cNvPr>
          <p:cNvSpPr>
            <a:spLocks noGrp="1"/>
          </p:cNvSpPr>
          <p:nvPr>
            <p:ph type="body" sz="quarter" idx="31" hasCustomPrompt="1"/>
          </p:nvPr>
        </p:nvSpPr>
        <p:spPr>
          <a:xfrm>
            <a:off x="7087248" y="2555183"/>
            <a:ext cx="417513" cy="357188"/>
          </a:xfrm>
        </p:spPr>
        <p:txBody>
          <a:bodyPr anchor="ctr"/>
          <a:lstStyle>
            <a:lvl1pPr marL="0" indent="0" algn="ctr">
              <a:buNone/>
              <a:defRPr>
                <a:solidFill>
                  <a:schemeClr val="bg1"/>
                </a:solidFill>
              </a:defRPr>
            </a:lvl1pPr>
          </a:lstStyle>
          <a:p>
            <a:pPr lvl="0"/>
            <a:r>
              <a:rPr lang="en-US" dirty="0"/>
              <a:t>1</a:t>
            </a:r>
            <a:endParaRPr lang="en-GB" dirty="0"/>
          </a:p>
        </p:txBody>
      </p:sp>
      <p:sp>
        <p:nvSpPr>
          <p:cNvPr id="72" name="Text Placeholder 2">
            <a:extLst>
              <a:ext uri="{FF2B5EF4-FFF2-40B4-BE49-F238E27FC236}">
                <a16:creationId xmlns:a16="http://schemas.microsoft.com/office/drawing/2014/main" id="{944BA643-D65E-4FE1-A387-F06B6D0B403B}"/>
              </a:ext>
            </a:extLst>
          </p:cNvPr>
          <p:cNvSpPr>
            <a:spLocks noGrp="1"/>
          </p:cNvSpPr>
          <p:nvPr>
            <p:ph type="body" sz="quarter" idx="32" hasCustomPrompt="1"/>
          </p:nvPr>
        </p:nvSpPr>
        <p:spPr>
          <a:xfrm>
            <a:off x="7087248" y="3469706"/>
            <a:ext cx="417513" cy="357188"/>
          </a:xfrm>
        </p:spPr>
        <p:txBody>
          <a:bodyPr anchor="ctr"/>
          <a:lstStyle>
            <a:lvl1pPr marL="0" indent="0" algn="ctr">
              <a:buNone/>
              <a:defRPr>
                <a:solidFill>
                  <a:schemeClr val="bg1"/>
                </a:solidFill>
              </a:defRPr>
            </a:lvl1pPr>
          </a:lstStyle>
          <a:p>
            <a:pPr lvl="0"/>
            <a:r>
              <a:rPr lang="en-US" dirty="0"/>
              <a:t>1</a:t>
            </a:r>
            <a:endParaRPr lang="en-GB" dirty="0"/>
          </a:p>
        </p:txBody>
      </p:sp>
      <p:sp>
        <p:nvSpPr>
          <p:cNvPr id="73" name="Text Placeholder 2">
            <a:extLst>
              <a:ext uri="{FF2B5EF4-FFF2-40B4-BE49-F238E27FC236}">
                <a16:creationId xmlns:a16="http://schemas.microsoft.com/office/drawing/2014/main" id="{482EFF16-4097-49A5-80A8-7DF9AEB3E47E}"/>
              </a:ext>
            </a:extLst>
          </p:cNvPr>
          <p:cNvSpPr>
            <a:spLocks noGrp="1"/>
          </p:cNvSpPr>
          <p:nvPr>
            <p:ph type="body" sz="quarter" idx="33" hasCustomPrompt="1"/>
          </p:nvPr>
        </p:nvSpPr>
        <p:spPr>
          <a:xfrm>
            <a:off x="7087248" y="4384229"/>
            <a:ext cx="417513" cy="357188"/>
          </a:xfrm>
        </p:spPr>
        <p:txBody>
          <a:bodyPr anchor="ctr"/>
          <a:lstStyle>
            <a:lvl1pPr marL="0" indent="0" algn="ctr">
              <a:buNone/>
              <a:defRPr>
                <a:solidFill>
                  <a:schemeClr val="bg1"/>
                </a:solidFill>
              </a:defRPr>
            </a:lvl1pPr>
          </a:lstStyle>
          <a:p>
            <a:pPr lvl="0"/>
            <a:r>
              <a:rPr lang="en-US" dirty="0"/>
              <a:t>1</a:t>
            </a:r>
            <a:endParaRPr lang="en-GB" dirty="0"/>
          </a:p>
        </p:txBody>
      </p:sp>
      <p:sp>
        <p:nvSpPr>
          <p:cNvPr id="74" name="Text Placeholder 2">
            <a:extLst>
              <a:ext uri="{FF2B5EF4-FFF2-40B4-BE49-F238E27FC236}">
                <a16:creationId xmlns:a16="http://schemas.microsoft.com/office/drawing/2014/main" id="{BFF5F9E2-E02A-41D9-8BC0-41C7FDB2E636}"/>
              </a:ext>
            </a:extLst>
          </p:cNvPr>
          <p:cNvSpPr>
            <a:spLocks noGrp="1"/>
          </p:cNvSpPr>
          <p:nvPr>
            <p:ph type="body" sz="quarter" idx="34" hasCustomPrompt="1"/>
          </p:nvPr>
        </p:nvSpPr>
        <p:spPr>
          <a:xfrm>
            <a:off x="7087248" y="1640660"/>
            <a:ext cx="417513" cy="357188"/>
          </a:xfrm>
        </p:spPr>
        <p:txBody>
          <a:bodyPr anchor="ctr"/>
          <a:lstStyle>
            <a:lvl1pPr marL="0" indent="0" algn="ctr">
              <a:buNone/>
              <a:defRPr>
                <a:solidFill>
                  <a:schemeClr val="bg1"/>
                </a:solidFill>
              </a:defRPr>
            </a:lvl1pPr>
          </a:lstStyle>
          <a:p>
            <a:pPr lvl="0"/>
            <a:r>
              <a:rPr lang="en-US" dirty="0"/>
              <a:t>1</a:t>
            </a:r>
            <a:endParaRPr lang="en-GB" dirty="0"/>
          </a:p>
        </p:txBody>
      </p:sp>
      <p:sp>
        <p:nvSpPr>
          <p:cNvPr id="75" name="Text Placeholder 4">
            <a:extLst>
              <a:ext uri="{FF2B5EF4-FFF2-40B4-BE49-F238E27FC236}">
                <a16:creationId xmlns:a16="http://schemas.microsoft.com/office/drawing/2014/main" id="{3900B45B-D6C6-4A48-B201-9BDED88A8B36}"/>
              </a:ext>
            </a:extLst>
          </p:cNvPr>
          <p:cNvSpPr>
            <a:spLocks noGrp="1"/>
          </p:cNvSpPr>
          <p:nvPr>
            <p:ph type="body" sz="quarter" idx="35"/>
          </p:nvPr>
        </p:nvSpPr>
        <p:spPr>
          <a:xfrm>
            <a:off x="7829242" y="1640660"/>
            <a:ext cx="3560782" cy="357188"/>
          </a:xfrm>
        </p:spPr>
        <p:txBody>
          <a:bodyPr anchor="ctr"/>
          <a:lstStyle>
            <a:lvl1pPr marL="0" indent="0" algn="l">
              <a:buNone/>
              <a:defRPr/>
            </a:lvl1pPr>
          </a:lstStyle>
          <a:p>
            <a:pPr lvl="0"/>
            <a:r>
              <a:rPr lang="en-US" dirty="0"/>
              <a:t>Click to edit Master text</a:t>
            </a:r>
            <a:endParaRPr lang="en-GB" dirty="0"/>
          </a:p>
        </p:txBody>
      </p:sp>
      <p:sp>
        <p:nvSpPr>
          <p:cNvPr id="76" name="Text Placeholder 4">
            <a:extLst>
              <a:ext uri="{FF2B5EF4-FFF2-40B4-BE49-F238E27FC236}">
                <a16:creationId xmlns:a16="http://schemas.microsoft.com/office/drawing/2014/main" id="{6D33402C-EEEE-41BA-A7F0-E090863FFE48}"/>
              </a:ext>
            </a:extLst>
          </p:cNvPr>
          <p:cNvSpPr>
            <a:spLocks noGrp="1"/>
          </p:cNvSpPr>
          <p:nvPr>
            <p:ph type="body" sz="quarter" idx="36"/>
          </p:nvPr>
        </p:nvSpPr>
        <p:spPr>
          <a:xfrm>
            <a:off x="7833431" y="2555183"/>
            <a:ext cx="3560782" cy="357188"/>
          </a:xfrm>
        </p:spPr>
        <p:txBody>
          <a:bodyPr anchor="ctr"/>
          <a:lstStyle>
            <a:lvl1pPr marL="0" indent="0" algn="l">
              <a:buNone/>
              <a:defRPr/>
            </a:lvl1pPr>
          </a:lstStyle>
          <a:p>
            <a:pPr lvl="0"/>
            <a:r>
              <a:rPr lang="en-US" dirty="0"/>
              <a:t>Click to edit Master text</a:t>
            </a:r>
            <a:endParaRPr lang="en-GB" dirty="0"/>
          </a:p>
        </p:txBody>
      </p:sp>
      <p:sp>
        <p:nvSpPr>
          <p:cNvPr id="77" name="Text Placeholder 4">
            <a:extLst>
              <a:ext uri="{FF2B5EF4-FFF2-40B4-BE49-F238E27FC236}">
                <a16:creationId xmlns:a16="http://schemas.microsoft.com/office/drawing/2014/main" id="{41B33A60-31C5-4B1D-BB88-59CB8EBC4662}"/>
              </a:ext>
            </a:extLst>
          </p:cNvPr>
          <p:cNvSpPr>
            <a:spLocks noGrp="1"/>
          </p:cNvSpPr>
          <p:nvPr>
            <p:ph type="body" sz="quarter" idx="37"/>
          </p:nvPr>
        </p:nvSpPr>
        <p:spPr>
          <a:xfrm>
            <a:off x="7829242" y="3469706"/>
            <a:ext cx="3560782" cy="357188"/>
          </a:xfrm>
        </p:spPr>
        <p:txBody>
          <a:bodyPr anchor="ctr"/>
          <a:lstStyle>
            <a:lvl1pPr marL="0" indent="0" algn="l">
              <a:buNone/>
              <a:defRPr/>
            </a:lvl1pPr>
          </a:lstStyle>
          <a:p>
            <a:pPr lvl="0"/>
            <a:r>
              <a:rPr lang="en-US" dirty="0"/>
              <a:t>Click to edit Master text</a:t>
            </a:r>
            <a:endParaRPr lang="en-GB" dirty="0"/>
          </a:p>
        </p:txBody>
      </p:sp>
      <p:sp>
        <p:nvSpPr>
          <p:cNvPr id="78" name="Text Placeholder 4">
            <a:extLst>
              <a:ext uri="{FF2B5EF4-FFF2-40B4-BE49-F238E27FC236}">
                <a16:creationId xmlns:a16="http://schemas.microsoft.com/office/drawing/2014/main" id="{31854AA8-55D7-4AE4-A817-5BB1D8C7F261}"/>
              </a:ext>
            </a:extLst>
          </p:cNvPr>
          <p:cNvSpPr>
            <a:spLocks noGrp="1"/>
          </p:cNvSpPr>
          <p:nvPr>
            <p:ph type="body" sz="quarter" idx="38"/>
          </p:nvPr>
        </p:nvSpPr>
        <p:spPr>
          <a:xfrm>
            <a:off x="7851008" y="4384229"/>
            <a:ext cx="3560782" cy="357188"/>
          </a:xfrm>
        </p:spPr>
        <p:txBody>
          <a:bodyPr anchor="ctr"/>
          <a:lstStyle>
            <a:lvl1pPr marL="0" indent="0" algn="l">
              <a:buNone/>
              <a:defRPr/>
            </a:lvl1pPr>
          </a:lstStyle>
          <a:p>
            <a:pPr lvl="0"/>
            <a:r>
              <a:rPr lang="en-US" dirty="0"/>
              <a:t>Click to edit Master text</a:t>
            </a:r>
            <a:endParaRPr lang="en-GB" dirty="0"/>
          </a:p>
        </p:txBody>
      </p:sp>
      <p:sp>
        <p:nvSpPr>
          <p:cNvPr id="79" name="Text Placeholder 4">
            <a:extLst>
              <a:ext uri="{FF2B5EF4-FFF2-40B4-BE49-F238E27FC236}">
                <a16:creationId xmlns:a16="http://schemas.microsoft.com/office/drawing/2014/main" id="{0BE2960D-DE84-4233-ACE8-5A5868DB1047}"/>
              </a:ext>
            </a:extLst>
          </p:cNvPr>
          <p:cNvSpPr>
            <a:spLocks noGrp="1"/>
          </p:cNvSpPr>
          <p:nvPr>
            <p:ph type="body" sz="quarter" idx="39"/>
          </p:nvPr>
        </p:nvSpPr>
        <p:spPr>
          <a:xfrm>
            <a:off x="7851008" y="5298753"/>
            <a:ext cx="3560782" cy="357188"/>
          </a:xfrm>
        </p:spPr>
        <p:txBody>
          <a:bodyPr anchor="ctr"/>
          <a:lstStyle>
            <a:lvl1pPr marL="0" indent="0" algn="l">
              <a:buNone/>
              <a:defRPr/>
            </a:lvl1pPr>
          </a:lstStyle>
          <a:p>
            <a:pPr lvl="0"/>
            <a:r>
              <a:rPr lang="en-US" dirty="0"/>
              <a:t>Click to edit Master text</a:t>
            </a:r>
            <a:endParaRPr lang="en-GB" dirty="0"/>
          </a:p>
        </p:txBody>
      </p:sp>
    </p:spTree>
    <p:extLst>
      <p:ext uri="{BB962C8B-B14F-4D97-AF65-F5344CB8AC3E}">
        <p14:creationId xmlns:p14="http://schemas.microsoft.com/office/powerpoint/2010/main" val="5349454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CDCD-20E7-4235-B8A6-8741AAA421B8}"/>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6E2BDA03-A82A-4546-B0C2-7733F1D5244D}"/>
              </a:ext>
            </a:extLst>
          </p:cNvPr>
          <p:cNvSpPr>
            <a:spLocks noGrp="1"/>
          </p:cNvSpPr>
          <p:nvPr>
            <p:ph type="sldNum" sz="quarter" idx="10"/>
          </p:nvPr>
        </p:nvSpPr>
        <p:spPr/>
        <p:txBody>
          <a:bodyPr/>
          <a:lstStyle/>
          <a:p>
            <a:fld id="{19B51A1E-902D-48AF-9020-955120F399B6}" type="slidenum">
              <a:rPr lang="en-US" smtClean="0"/>
              <a:pPr/>
              <a:t>‹#›</a:t>
            </a:fld>
            <a:endParaRPr lang="en-US" dirty="0"/>
          </a:p>
        </p:txBody>
      </p:sp>
      <p:sp>
        <p:nvSpPr>
          <p:cNvPr id="5" name="Content Placeholder 4">
            <a:extLst>
              <a:ext uri="{FF2B5EF4-FFF2-40B4-BE49-F238E27FC236}">
                <a16:creationId xmlns:a16="http://schemas.microsoft.com/office/drawing/2014/main" id="{E315E2C1-7E68-4C54-BA57-AE5DAD1D4999}"/>
              </a:ext>
            </a:extLst>
          </p:cNvPr>
          <p:cNvSpPr>
            <a:spLocks noGrp="1"/>
          </p:cNvSpPr>
          <p:nvPr>
            <p:ph sz="quarter" idx="11"/>
          </p:nvPr>
        </p:nvSpPr>
        <p:spPr>
          <a:xfrm>
            <a:off x="476250" y="2196826"/>
            <a:ext cx="3600000" cy="3600000"/>
          </a:xfrm>
        </p:spPr>
        <p:txBody>
          <a:bodyPr/>
          <a:lstStyle>
            <a:lvl1pPr>
              <a:defRPr sz="2100"/>
            </a:lvl1pPr>
            <a:lvl2pPr>
              <a:defRPr sz="1800"/>
            </a:lvl2pPr>
          </a:lstStyle>
          <a:p>
            <a:pPr lvl="0"/>
            <a:r>
              <a:rPr lang="en-US" dirty="0"/>
              <a:t>Click to edit Master text styles</a:t>
            </a:r>
          </a:p>
          <a:p>
            <a:pPr lvl="1"/>
            <a:r>
              <a:rPr lang="en-US" dirty="0"/>
              <a:t>Second level</a:t>
            </a:r>
          </a:p>
        </p:txBody>
      </p:sp>
      <p:sp>
        <p:nvSpPr>
          <p:cNvPr id="6" name="Content Placeholder 4">
            <a:extLst>
              <a:ext uri="{FF2B5EF4-FFF2-40B4-BE49-F238E27FC236}">
                <a16:creationId xmlns:a16="http://schemas.microsoft.com/office/drawing/2014/main" id="{1E7EF997-4A7C-49FD-98E5-3B635A20AC82}"/>
              </a:ext>
            </a:extLst>
          </p:cNvPr>
          <p:cNvSpPr>
            <a:spLocks noGrp="1"/>
          </p:cNvSpPr>
          <p:nvPr>
            <p:ph sz="quarter" idx="12"/>
          </p:nvPr>
        </p:nvSpPr>
        <p:spPr>
          <a:xfrm>
            <a:off x="4273262" y="2196826"/>
            <a:ext cx="3600000" cy="3600000"/>
          </a:xfrm>
        </p:spPr>
        <p:txBody>
          <a:bodyPr/>
          <a:lstStyle>
            <a:lvl1pPr>
              <a:defRPr sz="2100"/>
            </a:lvl1pPr>
            <a:lvl2pPr>
              <a:defRPr/>
            </a:lvl2pPr>
          </a:lstStyle>
          <a:p>
            <a:pPr lvl="0"/>
            <a:r>
              <a:rPr lang="en-US" dirty="0"/>
              <a:t>Click to edit Master text styles</a:t>
            </a:r>
          </a:p>
          <a:p>
            <a:pPr lvl="1"/>
            <a:r>
              <a:rPr lang="en-US" dirty="0"/>
              <a:t>Second level</a:t>
            </a:r>
          </a:p>
        </p:txBody>
      </p:sp>
      <p:sp>
        <p:nvSpPr>
          <p:cNvPr id="7" name="Content Placeholder 4">
            <a:extLst>
              <a:ext uri="{FF2B5EF4-FFF2-40B4-BE49-F238E27FC236}">
                <a16:creationId xmlns:a16="http://schemas.microsoft.com/office/drawing/2014/main" id="{B8A75EDB-B939-47C0-B478-CB9740FA91CB}"/>
              </a:ext>
            </a:extLst>
          </p:cNvPr>
          <p:cNvSpPr>
            <a:spLocks noGrp="1"/>
          </p:cNvSpPr>
          <p:nvPr>
            <p:ph sz="quarter" idx="13"/>
          </p:nvPr>
        </p:nvSpPr>
        <p:spPr>
          <a:xfrm>
            <a:off x="8070273" y="2196826"/>
            <a:ext cx="3600000" cy="3600000"/>
          </a:xfrm>
        </p:spPr>
        <p:txBody>
          <a:bodyPr/>
          <a:lstStyle>
            <a:lvl1pPr>
              <a:defRPr sz="2100"/>
            </a:lvl1pPr>
            <a:lvl2pPr>
              <a:defRPr/>
            </a:lvl2pPr>
          </a:lstStyle>
          <a:p>
            <a:pPr lvl="0"/>
            <a:r>
              <a:rPr lang="en-US" dirty="0"/>
              <a:t>Click to edit Master text styles</a:t>
            </a:r>
          </a:p>
          <a:p>
            <a:pPr lvl="1"/>
            <a:r>
              <a:rPr lang="en-US" dirty="0"/>
              <a:t>Second level</a:t>
            </a:r>
          </a:p>
        </p:txBody>
      </p:sp>
      <p:sp>
        <p:nvSpPr>
          <p:cNvPr id="8" name="Text Placeholder 7">
            <a:extLst>
              <a:ext uri="{FF2B5EF4-FFF2-40B4-BE49-F238E27FC236}">
                <a16:creationId xmlns:a16="http://schemas.microsoft.com/office/drawing/2014/main" id="{D10BE75C-75C9-42F8-BF9E-B8F542EE0A92}"/>
              </a:ext>
            </a:extLst>
          </p:cNvPr>
          <p:cNvSpPr>
            <a:spLocks noGrp="1"/>
          </p:cNvSpPr>
          <p:nvPr>
            <p:ph type="body" sz="quarter" idx="14" hasCustomPrompt="1"/>
          </p:nvPr>
        </p:nvSpPr>
        <p:spPr>
          <a:xfrm>
            <a:off x="476250" y="1651818"/>
            <a:ext cx="3600450" cy="409575"/>
          </a:xfrm>
        </p:spPr>
        <p:txBody>
          <a:bodyPr/>
          <a:lstStyle>
            <a:lvl1pPr marL="0" indent="0" algn="ctr">
              <a:buNone/>
              <a:defRPr sz="2800"/>
            </a:lvl1pPr>
          </a:lstStyle>
          <a:p>
            <a:pPr lvl="0"/>
            <a:r>
              <a:rPr lang="en-US" dirty="0"/>
              <a:t>Title1</a:t>
            </a:r>
          </a:p>
        </p:txBody>
      </p:sp>
      <p:sp>
        <p:nvSpPr>
          <p:cNvPr id="9" name="Text Placeholder 7">
            <a:extLst>
              <a:ext uri="{FF2B5EF4-FFF2-40B4-BE49-F238E27FC236}">
                <a16:creationId xmlns:a16="http://schemas.microsoft.com/office/drawing/2014/main" id="{8781413A-F17A-4397-BAC3-0A1712A53235}"/>
              </a:ext>
            </a:extLst>
          </p:cNvPr>
          <p:cNvSpPr>
            <a:spLocks noGrp="1"/>
          </p:cNvSpPr>
          <p:nvPr>
            <p:ph type="body" sz="quarter" idx="15" hasCustomPrompt="1"/>
          </p:nvPr>
        </p:nvSpPr>
        <p:spPr>
          <a:xfrm>
            <a:off x="4272812" y="1651818"/>
            <a:ext cx="3600450" cy="409575"/>
          </a:xfrm>
        </p:spPr>
        <p:txBody>
          <a:bodyPr/>
          <a:lstStyle>
            <a:lvl1pPr marL="0" indent="0" algn="ctr">
              <a:buNone/>
              <a:defRPr sz="2800"/>
            </a:lvl1pPr>
          </a:lstStyle>
          <a:p>
            <a:pPr lvl="0"/>
            <a:r>
              <a:rPr lang="en-US" dirty="0"/>
              <a:t>Title1</a:t>
            </a:r>
          </a:p>
        </p:txBody>
      </p:sp>
      <p:sp>
        <p:nvSpPr>
          <p:cNvPr id="10" name="Text Placeholder 7">
            <a:extLst>
              <a:ext uri="{FF2B5EF4-FFF2-40B4-BE49-F238E27FC236}">
                <a16:creationId xmlns:a16="http://schemas.microsoft.com/office/drawing/2014/main" id="{85818EC1-FE16-4938-B224-99E3B2281155}"/>
              </a:ext>
            </a:extLst>
          </p:cNvPr>
          <p:cNvSpPr>
            <a:spLocks noGrp="1"/>
          </p:cNvSpPr>
          <p:nvPr>
            <p:ph type="body" sz="quarter" idx="16" hasCustomPrompt="1"/>
          </p:nvPr>
        </p:nvSpPr>
        <p:spPr>
          <a:xfrm>
            <a:off x="8069374" y="1651818"/>
            <a:ext cx="3600450" cy="409575"/>
          </a:xfrm>
        </p:spPr>
        <p:txBody>
          <a:bodyPr/>
          <a:lstStyle>
            <a:lvl1pPr marL="0" indent="0" algn="ctr">
              <a:buNone/>
              <a:defRPr sz="2800"/>
            </a:lvl1pPr>
          </a:lstStyle>
          <a:p>
            <a:pPr lvl="0"/>
            <a:r>
              <a:rPr lang="en-US" dirty="0"/>
              <a:t>Title1</a:t>
            </a:r>
          </a:p>
        </p:txBody>
      </p:sp>
    </p:spTree>
    <p:extLst>
      <p:ext uri="{BB962C8B-B14F-4D97-AF65-F5344CB8AC3E}">
        <p14:creationId xmlns:p14="http://schemas.microsoft.com/office/powerpoint/2010/main" val="830294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A8F6E-B04E-4894-A056-CA56F80D1678}"/>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E3A6E09B-EDA5-45E6-B052-E5CF4F03587C}"/>
              </a:ext>
            </a:extLst>
          </p:cNvPr>
          <p:cNvSpPr>
            <a:spLocks noGrp="1"/>
          </p:cNvSpPr>
          <p:nvPr>
            <p:ph type="sldNum" sz="quarter" idx="10"/>
          </p:nvPr>
        </p:nvSpPr>
        <p:spPr/>
        <p:txBody>
          <a:body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339470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84EC0B8-50F4-436E-9471-F9700CAC408C}"/>
              </a:ext>
            </a:extLst>
          </p:cNvPr>
          <p:cNvSpPr>
            <a:spLocks noGrp="1"/>
          </p:cNvSpPr>
          <p:nvPr>
            <p:ph type="pic" sz="quarter" idx="11"/>
          </p:nvPr>
        </p:nvSpPr>
        <p:spPr>
          <a:xfrm>
            <a:off x="448603" y="1086901"/>
            <a:ext cx="11269662" cy="4995400"/>
          </a:xfrm>
        </p:spPr>
        <p:txBody>
          <a:bodyPr/>
          <a:lstStyle/>
          <a:p>
            <a:endParaRPr lang="en-GB"/>
          </a:p>
        </p:txBody>
      </p:sp>
      <p:sp>
        <p:nvSpPr>
          <p:cNvPr id="2" name="Title 1">
            <a:extLst>
              <a:ext uri="{FF2B5EF4-FFF2-40B4-BE49-F238E27FC236}">
                <a16:creationId xmlns:a16="http://schemas.microsoft.com/office/drawing/2014/main" id="{A9FC4AFD-240A-4C44-8D64-3499C3BFFD07}"/>
              </a:ext>
            </a:extLst>
          </p:cNvPr>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3D0C66D6-0E65-4810-A04D-1DDABB5A88EB}"/>
              </a:ext>
            </a:extLst>
          </p:cNvPr>
          <p:cNvSpPr>
            <a:spLocks noGrp="1"/>
          </p:cNvSpPr>
          <p:nvPr>
            <p:ph type="sldNum" sz="quarter" idx="10"/>
          </p:nvPr>
        </p:nvSpPr>
        <p:spPr/>
        <p:txBody>
          <a:bodyPr/>
          <a:lstStyle/>
          <a:p>
            <a:fld id="{19B51A1E-902D-48AF-9020-955120F399B6}" type="slidenum">
              <a:rPr lang="en-US" smtClean="0"/>
              <a:pPr/>
              <a:t>‹#›</a:t>
            </a:fld>
            <a:endParaRPr lang="en-US" dirty="0"/>
          </a:p>
        </p:txBody>
      </p:sp>
      <p:sp>
        <p:nvSpPr>
          <p:cNvPr id="7" name="Text Placeholder 6">
            <a:extLst>
              <a:ext uri="{FF2B5EF4-FFF2-40B4-BE49-F238E27FC236}">
                <a16:creationId xmlns:a16="http://schemas.microsoft.com/office/drawing/2014/main" id="{DFF78F31-BD01-4038-B9B4-4526BAD251E1}"/>
              </a:ext>
            </a:extLst>
          </p:cNvPr>
          <p:cNvSpPr>
            <a:spLocks noGrp="1"/>
          </p:cNvSpPr>
          <p:nvPr>
            <p:ph type="body" sz="quarter" idx="12" hasCustomPrompt="1"/>
          </p:nvPr>
        </p:nvSpPr>
        <p:spPr>
          <a:xfrm>
            <a:off x="449263" y="5264150"/>
            <a:ext cx="11263312" cy="541338"/>
          </a:xfrm>
        </p:spPr>
        <p:txBody>
          <a:bodyPr anchor="ctr"/>
          <a:lstStyle>
            <a:lvl1pPr marL="0" indent="0" algn="ctr">
              <a:buNone/>
              <a:defRPr sz="2800"/>
            </a:lvl1pPr>
          </a:lstStyle>
          <a:p>
            <a:pPr lvl="0"/>
            <a:r>
              <a:rPr lang="en-US" dirty="0"/>
              <a:t>Caption</a:t>
            </a:r>
          </a:p>
        </p:txBody>
      </p:sp>
    </p:spTree>
    <p:extLst>
      <p:ext uri="{BB962C8B-B14F-4D97-AF65-F5344CB8AC3E}">
        <p14:creationId xmlns:p14="http://schemas.microsoft.com/office/powerpoint/2010/main" val="3248003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03A65-422D-4BAB-9D4D-91C77EC47171}"/>
              </a:ext>
            </a:extLst>
          </p:cNvPr>
          <p:cNvSpPr>
            <a:spLocks noGrp="1"/>
          </p:cNvSpPr>
          <p:nvPr>
            <p:ph type="title"/>
          </p:nvPr>
        </p:nvSpPr>
        <p:spPr/>
        <p:txBody>
          <a:bodyPr/>
          <a:lstStyle/>
          <a:p>
            <a:r>
              <a:rPr lang="en-US"/>
              <a:t>Click to edit Master title style</a:t>
            </a:r>
            <a:endParaRPr lang="en-GB"/>
          </a:p>
        </p:txBody>
      </p:sp>
      <p:sp>
        <p:nvSpPr>
          <p:cNvPr id="5" name="Picture Placeholder 4">
            <a:extLst>
              <a:ext uri="{FF2B5EF4-FFF2-40B4-BE49-F238E27FC236}">
                <a16:creationId xmlns:a16="http://schemas.microsoft.com/office/drawing/2014/main" id="{583D2CA2-47FC-49F4-A0AF-4E847EB8C015}"/>
              </a:ext>
            </a:extLst>
          </p:cNvPr>
          <p:cNvSpPr>
            <a:spLocks noGrp="1"/>
          </p:cNvSpPr>
          <p:nvPr>
            <p:ph type="pic" sz="quarter" idx="11"/>
          </p:nvPr>
        </p:nvSpPr>
        <p:spPr>
          <a:xfrm>
            <a:off x="0" y="0"/>
            <a:ext cx="12192000" cy="6858000"/>
          </a:xfrm>
        </p:spPr>
        <p:txBody>
          <a:bodyPr/>
          <a:lstStyle/>
          <a:p>
            <a:endParaRPr lang="en-GB"/>
          </a:p>
        </p:txBody>
      </p:sp>
      <p:sp>
        <p:nvSpPr>
          <p:cNvPr id="6" name="Slide Number Placeholder 2">
            <a:extLst>
              <a:ext uri="{FF2B5EF4-FFF2-40B4-BE49-F238E27FC236}">
                <a16:creationId xmlns:a16="http://schemas.microsoft.com/office/drawing/2014/main" id="{FEABE5B1-11BD-4058-8DA7-D4BCE1D813C0}"/>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20732905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205931-43D5-4B72-B943-31013BB23725}"/>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a:extLst>
              <a:ext uri="{FF2B5EF4-FFF2-40B4-BE49-F238E27FC236}">
                <a16:creationId xmlns:a16="http://schemas.microsoft.com/office/drawing/2014/main" id="{84403F6B-84AE-4557-B170-08997DA26255}"/>
              </a:ext>
            </a:extLst>
          </p:cNvPr>
          <p:cNvSpPr>
            <a:spLocks noGrp="1"/>
          </p:cNvSpPr>
          <p:nvPr>
            <p:ph type="pic" sz="quarter" idx="11"/>
          </p:nvPr>
        </p:nvSpPr>
        <p:spPr>
          <a:xfrm>
            <a:off x="0" y="0"/>
            <a:ext cx="12192000" cy="6858000"/>
          </a:xfrm>
        </p:spPr>
        <p:txBody>
          <a:bodyPr/>
          <a:lstStyle/>
          <a:p>
            <a:endParaRPr lang="en-US"/>
          </a:p>
        </p:txBody>
      </p:sp>
      <p:sp>
        <p:nvSpPr>
          <p:cNvPr id="3" name="Slide Number Placeholder 2">
            <a:extLst>
              <a:ext uri="{FF2B5EF4-FFF2-40B4-BE49-F238E27FC236}">
                <a16:creationId xmlns:a16="http://schemas.microsoft.com/office/drawing/2014/main" id="{C79CEC27-AA1D-4C73-BF6B-E616DC361FC5}"/>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
        <p:nvSpPr>
          <p:cNvPr id="5" name="Rectangle 4">
            <a:extLst>
              <a:ext uri="{FF2B5EF4-FFF2-40B4-BE49-F238E27FC236}">
                <a16:creationId xmlns:a16="http://schemas.microsoft.com/office/drawing/2014/main" id="{52A83B62-A56A-4DCF-BD4F-A3C6B7E7C5F6}"/>
              </a:ext>
            </a:extLst>
          </p:cNvPr>
          <p:cNvSpPr/>
          <p:nvPr userDrawn="1"/>
        </p:nvSpPr>
        <p:spPr>
          <a:xfrm>
            <a:off x="442913" y="5943600"/>
            <a:ext cx="3462727" cy="914400"/>
          </a:xfrm>
          <a:prstGeom prst="rect">
            <a:avLst/>
          </a:prstGeom>
          <a:gradFill flip="none" rotWithShape="1">
            <a:gsLst>
              <a:gs pos="0">
                <a:schemeClr val="accent5">
                  <a:lumMod val="5000"/>
                  <a:lumOff val="95000"/>
                  <a:alpha val="15000"/>
                </a:schemeClr>
              </a:gs>
              <a:gs pos="74000">
                <a:schemeClr val="accent5">
                  <a:lumMod val="45000"/>
                  <a:lumOff val="55000"/>
                  <a:alpha val="45000"/>
                </a:schemeClr>
              </a:gs>
              <a:gs pos="83000">
                <a:schemeClr val="accent5">
                  <a:lumMod val="45000"/>
                  <a:lumOff val="55000"/>
                  <a:alpha val="35000"/>
                </a:schemeClr>
              </a:gs>
              <a:gs pos="100000">
                <a:schemeClr val="accent5">
                  <a:lumMod val="30000"/>
                  <a:lumOff val="70000"/>
                  <a:alpha val="2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Tw Cen MT" panose="020B0602020104020603" pitchFamily="34" charset="0"/>
            </a:endParaRPr>
          </a:p>
        </p:txBody>
      </p:sp>
      <p:sp>
        <p:nvSpPr>
          <p:cNvPr id="6" name="Rectangle 5">
            <a:extLst>
              <a:ext uri="{FF2B5EF4-FFF2-40B4-BE49-F238E27FC236}">
                <a16:creationId xmlns:a16="http://schemas.microsoft.com/office/drawing/2014/main" id="{2C07CEC0-C6C3-41B7-9736-8D40A25713E7}"/>
              </a:ext>
            </a:extLst>
          </p:cNvPr>
          <p:cNvSpPr/>
          <p:nvPr userDrawn="1"/>
        </p:nvSpPr>
        <p:spPr>
          <a:xfrm>
            <a:off x="0" y="5943600"/>
            <a:ext cx="442913" cy="914400"/>
          </a:xfrm>
          <a:prstGeom prst="rect">
            <a:avLst/>
          </a:prstGeom>
          <a:solidFill>
            <a:srgbClr val="F0A0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Tw Cen MT" panose="020B0602020104020603" pitchFamily="34" charset="0"/>
            </a:endParaRPr>
          </a:p>
        </p:txBody>
      </p:sp>
    </p:spTree>
    <p:extLst>
      <p:ext uri="{BB962C8B-B14F-4D97-AF65-F5344CB8AC3E}">
        <p14:creationId xmlns:p14="http://schemas.microsoft.com/office/powerpoint/2010/main" val="163333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79CEC27-AA1D-4C73-BF6B-E616DC361FC5}"/>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30476940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79CEC27-AA1D-4C73-BF6B-E616DC361FC5}"/>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Tree>
    <p:extLst>
      <p:ext uri="{BB962C8B-B14F-4D97-AF65-F5344CB8AC3E}">
        <p14:creationId xmlns:p14="http://schemas.microsoft.com/office/powerpoint/2010/main" val="20246080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80E70FA-1B6F-4AF5-A139-0A53ED65816E}" type="datetimeFigureOut">
              <a:rPr lang="en-IN" smtClean="0"/>
              <a:t>01-02-2024</a:t>
            </a:fld>
            <a:endParaRPr lang="en-IN"/>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IN"/>
          </a:p>
        </p:txBody>
      </p:sp>
      <p:sp>
        <p:nvSpPr>
          <p:cNvPr id="6" name="Slide Number Placeholder 5"/>
          <p:cNvSpPr>
            <a:spLocks noGrp="1"/>
          </p:cNvSpPr>
          <p:nvPr>
            <p:ph type="sldNum" sz="quarter" idx="12"/>
          </p:nvPr>
        </p:nvSpPr>
        <p:spPr/>
        <p:txBody>
          <a:bodyPr/>
          <a:lstStyle/>
          <a:p>
            <a:fld id="{45931909-336C-45E5-B6F7-80EEBD10A0B2}" type="slidenum">
              <a:rPr lang="en-IN" smtClean="0"/>
              <a:t>‹#›</a:t>
            </a:fld>
            <a:endParaRPr lang="en-IN"/>
          </a:p>
        </p:txBody>
      </p:sp>
    </p:spTree>
    <p:extLst>
      <p:ext uri="{BB962C8B-B14F-4D97-AF65-F5344CB8AC3E}">
        <p14:creationId xmlns:p14="http://schemas.microsoft.com/office/powerpoint/2010/main" val="64391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8D72F5A-F99C-4AC5-8794-C619A03A2771}"/>
              </a:ext>
            </a:extLst>
          </p:cNvPr>
          <p:cNvGrpSpPr/>
          <p:nvPr userDrawn="1"/>
        </p:nvGrpSpPr>
        <p:grpSpPr>
          <a:xfrm>
            <a:off x="469383" y="1549254"/>
            <a:ext cx="4739197" cy="540000"/>
            <a:chOff x="874713" y="2542740"/>
            <a:chExt cx="4739197" cy="540000"/>
          </a:xfrm>
        </p:grpSpPr>
        <p:sp>
          <p:nvSpPr>
            <p:cNvPr id="5" name="Freeform: Shape 4">
              <a:extLst>
                <a:ext uri="{FF2B5EF4-FFF2-40B4-BE49-F238E27FC236}">
                  <a16:creationId xmlns:a16="http://schemas.microsoft.com/office/drawing/2014/main" id="{646AF1AD-E595-48EB-BA33-F632CBC1E7D0}"/>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FDA003"/>
            </a:solidFill>
            <a:ln w="9525" cap="flat">
              <a:noFill/>
              <a:prstDash val="solid"/>
              <a:miter/>
            </a:ln>
          </p:spPr>
          <p:txBody>
            <a:bodyPr rtlCol="0" anchor="ctr"/>
            <a:lstStyle/>
            <a:p>
              <a:endParaRPr lang="en-GB" dirty="0">
                <a:solidFill>
                  <a:schemeClr val="tx1"/>
                </a:solidFill>
                <a:latin typeface="Tw Cen MT" panose="020B0602020104020603" pitchFamily="34" charset="0"/>
              </a:endParaRPr>
            </a:p>
          </p:txBody>
        </p:sp>
        <p:sp>
          <p:nvSpPr>
            <p:cNvPr id="6" name="Freeform: Shape 5">
              <a:extLst>
                <a:ext uri="{FF2B5EF4-FFF2-40B4-BE49-F238E27FC236}">
                  <a16:creationId xmlns:a16="http://schemas.microsoft.com/office/drawing/2014/main" id="{806007CC-80F5-456D-BE36-6FEAB9E1DA22}"/>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solidFill>
                  <a:schemeClr val="tx1"/>
                </a:solidFill>
                <a:latin typeface="Tw Cen MT" panose="020B0602020104020603" pitchFamily="34" charset="0"/>
              </a:endParaRPr>
            </a:p>
          </p:txBody>
        </p:sp>
      </p:grpSp>
      <p:grpSp>
        <p:nvGrpSpPr>
          <p:cNvPr id="10" name="Group 9">
            <a:extLst>
              <a:ext uri="{FF2B5EF4-FFF2-40B4-BE49-F238E27FC236}">
                <a16:creationId xmlns:a16="http://schemas.microsoft.com/office/drawing/2014/main" id="{215FAA38-6987-48EE-B3B6-6C23631DAFC7}"/>
              </a:ext>
            </a:extLst>
          </p:cNvPr>
          <p:cNvGrpSpPr/>
          <p:nvPr userDrawn="1"/>
        </p:nvGrpSpPr>
        <p:grpSpPr>
          <a:xfrm>
            <a:off x="469383" y="2463777"/>
            <a:ext cx="4739197" cy="540000"/>
            <a:chOff x="874713" y="2542740"/>
            <a:chExt cx="4739197" cy="540000"/>
          </a:xfrm>
        </p:grpSpPr>
        <p:sp>
          <p:nvSpPr>
            <p:cNvPr id="11" name="Freeform: Shape 10">
              <a:extLst>
                <a:ext uri="{FF2B5EF4-FFF2-40B4-BE49-F238E27FC236}">
                  <a16:creationId xmlns:a16="http://schemas.microsoft.com/office/drawing/2014/main" id="{2CC6B2AC-9EF0-43C3-AAF8-2685859222B1}"/>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FDA003"/>
            </a:solidFill>
            <a:ln w="9525" cap="flat">
              <a:noFill/>
              <a:prstDash val="solid"/>
              <a:miter/>
            </a:ln>
          </p:spPr>
          <p:txBody>
            <a:bodyPr rtlCol="0" anchor="ctr"/>
            <a:lstStyle/>
            <a:p>
              <a:endParaRPr lang="en-GB" dirty="0">
                <a:solidFill>
                  <a:schemeClr val="tx1"/>
                </a:solidFill>
                <a:latin typeface="Tw Cen MT" panose="020B0602020104020603" pitchFamily="34" charset="0"/>
              </a:endParaRPr>
            </a:p>
          </p:txBody>
        </p:sp>
        <p:sp>
          <p:nvSpPr>
            <p:cNvPr id="12" name="Freeform: Shape 11">
              <a:extLst>
                <a:ext uri="{FF2B5EF4-FFF2-40B4-BE49-F238E27FC236}">
                  <a16:creationId xmlns:a16="http://schemas.microsoft.com/office/drawing/2014/main" id="{D4F48F91-6F36-429F-8521-512995A3BDFA}"/>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solidFill>
                  <a:schemeClr val="tx1"/>
                </a:solidFill>
                <a:latin typeface="Tw Cen MT" panose="020B0602020104020603" pitchFamily="34" charset="0"/>
              </a:endParaRPr>
            </a:p>
          </p:txBody>
        </p:sp>
      </p:grpSp>
      <p:grpSp>
        <p:nvGrpSpPr>
          <p:cNvPr id="16" name="Group 15">
            <a:extLst>
              <a:ext uri="{FF2B5EF4-FFF2-40B4-BE49-F238E27FC236}">
                <a16:creationId xmlns:a16="http://schemas.microsoft.com/office/drawing/2014/main" id="{79B18835-27F3-46C3-999C-19C009CCA672}"/>
              </a:ext>
            </a:extLst>
          </p:cNvPr>
          <p:cNvGrpSpPr/>
          <p:nvPr userDrawn="1"/>
        </p:nvGrpSpPr>
        <p:grpSpPr>
          <a:xfrm>
            <a:off x="469383" y="3378300"/>
            <a:ext cx="4739197" cy="540000"/>
            <a:chOff x="874713" y="2542740"/>
            <a:chExt cx="4739197" cy="540000"/>
          </a:xfrm>
        </p:grpSpPr>
        <p:sp>
          <p:nvSpPr>
            <p:cNvPr id="17" name="Freeform: Shape 16">
              <a:extLst>
                <a:ext uri="{FF2B5EF4-FFF2-40B4-BE49-F238E27FC236}">
                  <a16:creationId xmlns:a16="http://schemas.microsoft.com/office/drawing/2014/main" id="{829EF541-744F-4FC4-8586-B8389E28A417}"/>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FDA003"/>
            </a:solidFill>
            <a:ln w="9525" cap="flat">
              <a:noFill/>
              <a:prstDash val="solid"/>
              <a:miter/>
            </a:ln>
          </p:spPr>
          <p:txBody>
            <a:bodyPr rtlCol="0" anchor="ctr"/>
            <a:lstStyle/>
            <a:p>
              <a:endParaRPr lang="en-GB" dirty="0">
                <a:solidFill>
                  <a:schemeClr val="tx1"/>
                </a:solidFill>
                <a:latin typeface="Tw Cen MT" panose="020B0602020104020603" pitchFamily="34" charset="0"/>
              </a:endParaRPr>
            </a:p>
          </p:txBody>
        </p:sp>
        <p:sp>
          <p:nvSpPr>
            <p:cNvPr id="18" name="Freeform: Shape 17">
              <a:extLst>
                <a:ext uri="{FF2B5EF4-FFF2-40B4-BE49-F238E27FC236}">
                  <a16:creationId xmlns:a16="http://schemas.microsoft.com/office/drawing/2014/main" id="{B0C8651C-D695-40CF-A1C7-5582CD7BF942}"/>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solidFill>
                  <a:schemeClr val="tx1"/>
                </a:solidFill>
                <a:latin typeface="Tw Cen MT" panose="020B0602020104020603" pitchFamily="34" charset="0"/>
              </a:endParaRPr>
            </a:p>
          </p:txBody>
        </p:sp>
      </p:grpSp>
      <p:grpSp>
        <p:nvGrpSpPr>
          <p:cNvPr id="22" name="Group 21">
            <a:extLst>
              <a:ext uri="{FF2B5EF4-FFF2-40B4-BE49-F238E27FC236}">
                <a16:creationId xmlns:a16="http://schemas.microsoft.com/office/drawing/2014/main" id="{B998399C-E65D-4F9D-8961-1C68EEDC6E6F}"/>
              </a:ext>
            </a:extLst>
          </p:cNvPr>
          <p:cNvGrpSpPr/>
          <p:nvPr userDrawn="1"/>
        </p:nvGrpSpPr>
        <p:grpSpPr>
          <a:xfrm>
            <a:off x="469383" y="4292823"/>
            <a:ext cx="4739197" cy="540000"/>
            <a:chOff x="874713" y="2542740"/>
            <a:chExt cx="4739197" cy="540000"/>
          </a:xfrm>
        </p:grpSpPr>
        <p:sp>
          <p:nvSpPr>
            <p:cNvPr id="23" name="Freeform: Shape 22">
              <a:extLst>
                <a:ext uri="{FF2B5EF4-FFF2-40B4-BE49-F238E27FC236}">
                  <a16:creationId xmlns:a16="http://schemas.microsoft.com/office/drawing/2014/main" id="{2B5796D8-BA27-4245-8C29-DBBE1F5F6C04}"/>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FDA003"/>
            </a:solidFill>
            <a:ln w="9525" cap="flat">
              <a:noFill/>
              <a:prstDash val="solid"/>
              <a:miter/>
            </a:ln>
          </p:spPr>
          <p:txBody>
            <a:bodyPr rtlCol="0" anchor="ctr"/>
            <a:lstStyle/>
            <a:p>
              <a:endParaRPr lang="en-GB" dirty="0">
                <a:solidFill>
                  <a:schemeClr val="tx1"/>
                </a:solidFill>
                <a:latin typeface="Tw Cen MT" panose="020B0602020104020603" pitchFamily="34" charset="0"/>
              </a:endParaRPr>
            </a:p>
          </p:txBody>
        </p:sp>
        <p:sp>
          <p:nvSpPr>
            <p:cNvPr id="24" name="Freeform: Shape 23">
              <a:extLst>
                <a:ext uri="{FF2B5EF4-FFF2-40B4-BE49-F238E27FC236}">
                  <a16:creationId xmlns:a16="http://schemas.microsoft.com/office/drawing/2014/main" id="{BB452112-2924-403C-8A2A-75FF25DF65BE}"/>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solidFill>
                  <a:schemeClr val="tx1"/>
                </a:solidFill>
                <a:latin typeface="Tw Cen MT" panose="020B0602020104020603" pitchFamily="34" charset="0"/>
              </a:endParaRPr>
            </a:p>
          </p:txBody>
        </p:sp>
      </p:grpSp>
      <p:grpSp>
        <p:nvGrpSpPr>
          <p:cNvPr id="28" name="Group 27">
            <a:extLst>
              <a:ext uri="{FF2B5EF4-FFF2-40B4-BE49-F238E27FC236}">
                <a16:creationId xmlns:a16="http://schemas.microsoft.com/office/drawing/2014/main" id="{FFE6E1EF-7A4C-4274-BF01-8ED470BECD98}"/>
              </a:ext>
            </a:extLst>
          </p:cNvPr>
          <p:cNvGrpSpPr/>
          <p:nvPr userDrawn="1"/>
        </p:nvGrpSpPr>
        <p:grpSpPr>
          <a:xfrm>
            <a:off x="469383" y="5207347"/>
            <a:ext cx="4739197" cy="540000"/>
            <a:chOff x="874713" y="2542740"/>
            <a:chExt cx="4739197" cy="540000"/>
          </a:xfrm>
        </p:grpSpPr>
        <p:sp>
          <p:nvSpPr>
            <p:cNvPr id="29" name="Freeform: Shape 28">
              <a:extLst>
                <a:ext uri="{FF2B5EF4-FFF2-40B4-BE49-F238E27FC236}">
                  <a16:creationId xmlns:a16="http://schemas.microsoft.com/office/drawing/2014/main" id="{8C225C85-2057-4371-9FFF-B0DF657F414E}"/>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FDA003"/>
            </a:solidFill>
            <a:ln w="9525" cap="flat">
              <a:noFill/>
              <a:prstDash val="solid"/>
              <a:miter/>
            </a:ln>
          </p:spPr>
          <p:txBody>
            <a:bodyPr rtlCol="0" anchor="ctr"/>
            <a:lstStyle/>
            <a:p>
              <a:endParaRPr lang="en-GB" dirty="0">
                <a:solidFill>
                  <a:schemeClr val="tx1"/>
                </a:solidFill>
                <a:latin typeface="Tw Cen MT" panose="020B0602020104020603" pitchFamily="34" charset="0"/>
              </a:endParaRPr>
            </a:p>
          </p:txBody>
        </p:sp>
        <p:sp>
          <p:nvSpPr>
            <p:cNvPr id="30" name="Freeform: Shape 29">
              <a:extLst>
                <a:ext uri="{FF2B5EF4-FFF2-40B4-BE49-F238E27FC236}">
                  <a16:creationId xmlns:a16="http://schemas.microsoft.com/office/drawing/2014/main" id="{D58807BB-5D99-47A1-BB3C-FFC4C5BC9F82}"/>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solidFill>
                  <a:schemeClr val="tx1"/>
                </a:solidFill>
                <a:latin typeface="Tw Cen MT" panose="020B0602020104020603" pitchFamily="34" charset="0"/>
              </a:endParaRPr>
            </a:p>
          </p:txBody>
        </p:sp>
      </p:grpSp>
      <p:sp>
        <p:nvSpPr>
          <p:cNvPr id="34" name="Text Placeholder 2">
            <a:extLst>
              <a:ext uri="{FF2B5EF4-FFF2-40B4-BE49-F238E27FC236}">
                <a16:creationId xmlns:a16="http://schemas.microsoft.com/office/drawing/2014/main" id="{96A4DDF9-DEEA-4D56-A568-19ED0AF5FB73}"/>
              </a:ext>
            </a:extLst>
          </p:cNvPr>
          <p:cNvSpPr>
            <a:spLocks noGrp="1"/>
          </p:cNvSpPr>
          <p:nvPr>
            <p:ph type="body" sz="quarter" idx="11" hasCustomPrompt="1"/>
          </p:nvPr>
        </p:nvSpPr>
        <p:spPr>
          <a:xfrm>
            <a:off x="685053" y="5298753"/>
            <a:ext cx="417513" cy="357188"/>
          </a:xfrm>
        </p:spPr>
        <p:txBody>
          <a:bodyPr anchor="ctr"/>
          <a:lstStyle>
            <a:lvl1pPr marL="0" indent="0" algn="ctr">
              <a:buNone/>
              <a:defRPr>
                <a:solidFill>
                  <a:schemeClr val="tx1"/>
                </a:solidFill>
              </a:defRPr>
            </a:lvl1pPr>
          </a:lstStyle>
          <a:p>
            <a:pPr lvl="0"/>
            <a:r>
              <a:rPr lang="en-US" dirty="0"/>
              <a:t>1</a:t>
            </a:r>
            <a:endParaRPr lang="en-GB" dirty="0"/>
          </a:p>
        </p:txBody>
      </p:sp>
      <p:sp>
        <p:nvSpPr>
          <p:cNvPr id="35" name="Text Placeholder 2">
            <a:extLst>
              <a:ext uri="{FF2B5EF4-FFF2-40B4-BE49-F238E27FC236}">
                <a16:creationId xmlns:a16="http://schemas.microsoft.com/office/drawing/2014/main" id="{0E77AA5F-7D1F-4A54-93DC-17DF36A3A945}"/>
              </a:ext>
            </a:extLst>
          </p:cNvPr>
          <p:cNvSpPr>
            <a:spLocks noGrp="1"/>
          </p:cNvSpPr>
          <p:nvPr>
            <p:ph type="body" sz="quarter" idx="12" hasCustomPrompt="1"/>
          </p:nvPr>
        </p:nvSpPr>
        <p:spPr>
          <a:xfrm>
            <a:off x="685053" y="2555183"/>
            <a:ext cx="417513" cy="357188"/>
          </a:xfrm>
        </p:spPr>
        <p:txBody>
          <a:bodyPr anchor="ctr"/>
          <a:lstStyle>
            <a:lvl1pPr marL="0" indent="0" algn="ctr">
              <a:buNone/>
              <a:defRPr>
                <a:solidFill>
                  <a:schemeClr val="tx1"/>
                </a:solidFill>
              </a:defRPr>
            </a:lvl1pPr>
          </a:lstStyle>
          <a:p>
            <a:pPr lvl="0"/>
            <a:r>
              <a:rPr lang="en-US" dirty="0"/>
              <a:t>1</a:t>
            </a:r>
            <a:endParaRPr lang="en-GB" dirty="0"/>
          </a:p>
        </p:txBody>
      </p:sp>
      <p:sp>
        <p:nvSpPr>
          <p:cNvPr id="36" name="Text Placeholder 2">
            <a:extLst>
              <a:ext uri="{FF2B5EF4-FFF2-40B4-BE49-F238E27FC236}">
                <a16:creationId xmlns:a16="http://schemas.microsoft.com/office/drawing/2014/main" id="{C502C9F5-0B54-432B-9352-89FE2C71E85A}"/>
              </a:ext>
            </a:extLst>
          </p:cNvPr>
          <p:cNvSpPr>
            <a:spLocks noGrp="1"/>
          </p:cNvSpPr>
          <p:nvPr>
            <p:ph type="body" sz="quarter" idx="13" hasCustomPrompt="1"/>
          </p:nvPr>
        </p:nvSpPr>
        <p:spPr>
          <a:xfrm>
            <a:off x="685053" y="3469706"/>
            <a:ext cx="417513" cy="357188"/>
          </a:xfrm>
        </p:spPr>
        <p:txBody>
          <a:bodyPr anchor="ctr"/>
          <a:lstStyle>
            <a:lvl1pPr marL="0" indent="0" algn="ctr">
              <a:buNone/>
              <a:defRPr>
                <a:solidFill>
                  <a:schemeClr val="tx1"/>
                </a:solidFill>
              </a:defRPr>
            </a:lvl1pPr>
          </a:lstStyle>
          <a:p>
            <a:pPr lvl="0"/>
            <a:r>
              <a:rPr lang="en-US" dirty="0"/>
              <a:t>1</a:t>
            </a:r>
            <a:endParaRPr lang="en-GB" dirty="0"/>
          </a:p>
        </p:txBody>
      </p:sp>
      <p:sp>
        <p:nvSpPr>
          <p:cNvPr id="37" name="Text Placeholder 2">
            <a:extLst>
              <a:ext uri="{FF2B5EF4-FFF2-40B4-BE49-F238E27FC236}">
                <a16:creationId xmlns:a16="http://schemas.microsoft.com/office/drawing/2014/main" id="{66E45962-9619-41D9-9808-5CDC1DC1E5F1}"/>
              </a:ext>
            </a:extLst>
          </p:cNvPr>
          <p:cNvSpPr>
            <a:spLocks noGrp="1"/>
          </p:cNvSpPr>
          <p:nvPr>
            <p:ph type="body" sz="quarter" idx="14" hasCustomPrompt="1"/>
          </p:nvPr>
        </p:nvSpPr>
        <p:spPr>
          <a:xfrm>
            <a:off x="685053" y="4384229"/>
            <a:ext cx="417513" cy="357188"/>
          </a:xfrm>
        </p:spPr>
        <p:txBody>
          <a:bodyPr anchor="ctr"/>
          <a:lstStyle>
            <a:lvl1pPr marL="0" indent="0" algn="ctr">
              <a:buNone/>
              <a:defRPr>
                <a:solidFill>
                  <a:schemeClr val="tx1"/>
                </a:solidFill>
              </a:defRPr>
            </a:lvl1pPr>
          </a:lstStyle>
          <a:p>
            <a:pPr lvl="0"/>
            <a:r>
              <a:rPr lang="en-US" dirty="0"/>
              <a:t>1</a:t>
            </a:r>
            <a:endParaRPr lang="en-GB" dirty="0"/>
          </a:p>
        </p:txBody>
      </p:sp>
      <p:sp>
        <p:nvSpPr>
          <p:cNvPr id="38" name="Text Placeholder 2">
            <a:extLst>
              <a:ext uri="{FF2B5EF4-FFF2-40B4-BE49-F238E27FC236}">
                <a16:creationId xmlns:a16="http://schemas.microsoft.com/office/drawing/2014/main" id="{0DB1CB66-AD8B-4386-B37B-9E4C3941B8B1}"/>
              </a:ext>
            </a:extLst>
          </p:cNvPr>
          <p:cNvSpPr>
            <a:spLocks noGrp="1"/>
          </p:cNvSpPr>
          <p:nvPr>
            <p:ph type="body" sz="quarter" idx="15" hasCustomPrompt="1"/>
          </p:nvPr>
        </p:nvSpPr>
        <p:spPr>
          <a:xfrm>
            <a:off x="685053" y="1640660"/>
            <a:ext cx="417513" cy="357188"/>
          </a:xfrm>
        </p:spPr>
        <p:txBody>
          <a:bodyPr anchor="ctr"/>
          <a:lstStyle>
            <a:lvl1pPr marL="0" indent="0" algn="ctr">
              <a:buNone/>
              <a:defRPr>
                <a:solidFill>
                  <a:schemeClr val="tx1"/>
                </a:solidFill>
              </a:defRPr>
            </a:lvl1pPr>
          </a:lstStyle>
          <a:p>
            <a:pPr lvl="0"/>
            <a:r>
              <a:rPr lang="en-US" dirty="0"/>
              <a:t>1</a:t>
            </a:r>
            <a:endParaRPr lang="en-GB" dirty="0"/>
          </a:p>
        </p:txBody>
      </p:sp>
      <p:sp>
        <p:nvSpPr>
          <p:cNvPr id="44" name="Text Placeholder 4">
            <a:extLst>
              <a:ext uri="{FF2B5EF4-FFF2-40B4-BE49-F238E27FC236}">
                <a16:creationId xmlns:a16="http://schemas.microsoft.com/office/drawing/2014/main" id="{345D891C-2726-4BE3-B7F1-512DFACADD5F}"/>
              </a:ext>
            </a:extLst>
          </p:cNvPr>
          <p:cNvSpPr>
            <a:spLocks noGrp="1"/>
          </p:cNvSpPr>
          <p:nvPr>
            <p:ph type="body" sz="quarter" idx="21"/>
          </p:nvPr>
        </p:nvSpPr>
        <p:spPr>
          <a:xfrm>
            <a:off x="1427047" y="1640660"/>
            <a:ext cx="3560782" cy="357188"/>
          </a:xfrm>
        </p:spPr>
        <p:txBody>
          <a:bodyPr anchor="ctr"/>
          <a:lstStyle>
            <a:lvl1pPr marL="0" indent="0" algn="l">
              <a:buNone/>
              <a:defRPr>
                <a:solidFill>
                  <a:schemeClr val="tx1"/>
                </a:solidFill>
              </a:defRPr>
            </a:lvl1pPr>
          </a:lstStyle>
          <a:p>
            <a:pPr lvl="0"/>
            <a:r>
              <a:rPr lang="en-US" dirty="0"/>
              <a:t>Click to edit Master text</a:t>
            </a:r>
            <a:endParaRPr lang="en-GB" dirty="0"/>
          </a:p>
        </p:txBody>
      </p:sp>
      <p:sp>
        <p:nvSpPr>
          <p:cNvPr id="46" name="Text Placeholder 4">
            <a:extLst>
              <a:ext uri="{FF2B5EF4-FFF2-40B4-BE49-F238E27FC236}">
                <a16:creationId xmlns:a16="http://schemas.microsoft.com/office/drawing/2014/main" id="{F5385A83-188E-46C0-B2C3-8AB7B0D93390}"/>
              </a:ext>
            </a:extLst>
          </p:cNvPr>
          <p:cNvSpPr>
            <a:spLocks noGrp="1"/>
          </p:cNvSpPr>
          <p:nvPr>
            <p:ph type="body" sz="quarter" idx="23"/>
          </p:nvPr>
        </p:nvSpPr>
        <p:spPr>
          <a:xfrm>
            <a:off x="1431236" y="2555183"/>
            <a:ext cx="3560782" cy="357188"/>
          </a:xfrm>
        </p:spPr>
        <p:txBody>
          <a:bodyPr anchor="ctr"/>
          <a:lstStyle>
            <a:lvl1pPr marL="0" indent="0" algn="l">
              <a:buNone/>
              <a:defRPr>
                <a:solidFill>
                  <a:schemeClr val="tx1"/>
                </a:solidFill>
              </a:defRPr>
            </a:lvl1pPr>
          </a:lstStyle>
          <a:p>
            <a:pPr lvl="0"/>
            <a:r>
              <a:rPr lang="en-US" dirty="0"/>
              <a:t>Click to edit Master text</a:t>
            </a:r>
            <a:endParaRPr lang="en-GB" dirty="0"/>
          </a:p>
        </p:txBody>
      </p:sp>
      <p:sp>
        <p:nvSpPr>
          <p:cNvPr id="48" name="Text Placeholder 4">
            <a:extLst>
              <a:ext uri="{FF2B5EF4-FFF2-40B4-BE49-F238E27FC236}">
                <a16:creationId xmlns:a16="http://schemas.microsoft.com/office/drawing/2014/main" id="{D655D294-F03E-4071-8260-F046876E7AE5}"/>
              </a:ext>
            </a:extLst>
          </p:cNvPr>
          <p:cNvSpPr>
            <a:spLocks noGrp="1"/>
          </p:cNvSpPr>
          <p:nvPr>
            <p:ph type="body" sz="quarter" idx="25"/>
          </p:nvPr>
        </p:nvSpPr>
        <p:spPr>
          <a:xfrm>
            <a:off x="1427047" y="3469706"/>
            <a:ext cx="3560782" cy="357188"/>
          </a:xfrm>
        </p:spPr>
        <p:txBody>
          <a:bodyPr anchor="ctr"/>
          <a:lstStyle>
            <a:lvl1pPr marL="0" indent="0" algn="l">
              <a:buNone/>
              <a:defRPr>
                <a:solidFill>
                  <a:schemeClr val="tx1"/>
                </a:solidFill>
              </a:defRPr>
            </a:lvl1pPr>
          </a:lstStyle>
          <a:p>
            <a:pPr lvl="0"/>
            <a:r>
              <a:rPr lang="en-US" dirty="0"/>
              <a:t>Click to edit Master text</a:t>
            </a:r>
            <a:endParaRPr lang="en-GB" dirty="0"/>
          </a:p>
        </p:txBody>
      </p:sp>
      <p:sp>
        <p:nvSpPr>
          <p:cNvPr id="50" name="Text Placeholder 4">
            <a:extLst>
              <a:ext uri="{FF2B5EF4-FFF2-40B4-BE49-F238E27FC236}">
                <a16:creationId xmlns:a16="http://schemas.microsoft.com/office/drawing/2014/main" id="{BA527D49-A045-4160-B7F2-63404F53F8CD}"/>
              </a:ext>
            </a:extLst>
          </p:cNvPr>
          <p:cNvSpPr>
            <a:spLocks noGrp="1"/>
          </p:cNvSpPr>
          <p:nvPr>
            <p:ph type="body" sz="quarter" idx="27"/>
          </p:nvPr>
        </p:nvSpPr>
        <p:spPr>
          <a:xfrm>
            <a:off x="1448813" y="4384229"/>
            <a:ext cx="3560782" cy="357188"/>
          </a:xfrm>
        </p:spPr>
        <p:txBody>
          <a:bodyPr anchor="ctr"/>
          <a:lstStyle>
            <a:lvl1pPr marL="0" indent="0" algn="l">
              <a:buNone/>
              <a:defRPr>
                <a:solidFill>
                  <a:schemeClr val="tx1"/>
                </a:solidFill>
              </a:defRPr>
            </a:lvl1pPr>
          </a:lstStyle>
          <a:p>
            <a:pPr lvl="0"/>
            <a:r>
              <a:rPr lang="en-US" dirty="0"/>
              <a:t>Click to edit Master text</a:t>
            </a:r>
            <a:endParaRPr lang="en-GB" dirty="0"/>
          </a:p>
        </p:txBody>
      </p:sp>
      <p:sp>
        <p:nvSpPr>
          <p:cNvPr id="52" name="Text Placeholder 4">
            <a:extLst>
              <a:ext uri="{FF2B5EF4-FFF2-40B4-BE49-F238E27FC236}">
                <a16:creationId xmlns:a16="http://schemas.microsoft.com/office/drawing/2014/main" id="{2F774952-7F61-4B7F-B9D9-BA4F4628DFA3}"/>
              </a:ext>
            </a:extLst>
          </p:cNvPr>
          <p:cNvSpPr>
            <a:spLocks noGrp="1"/>
          </p:cNvSpPr>
          <p:nvPr>
            <p:ph type="body" sz="quarter" idx="29"/>
          </p:nvPr>
        </p:nvSpPr>
        <p:spPr>
          <a:xfrm>
            <a:off x="1448813" y="5298753"/>
            <a:ext cx="3560782" cy="357188"/>
          </a:xfrm>
        </p:spPr>
        <p:txBody>
          <a:bodyPr anchor="ctr"/>
          <a:lstStyle>
            <a:lvl1pPr marL="0" indent="0" algn="l">
              <a:buNone/>
              <a:defRPr>
                <a:solidFill>
                  <a:schemeClr val="tx1"/>
                </a:solidFill>
              </a:defRPr>
            </a:lvl1pPr>
          </a:lstStyle>
          <a:p>
            <a:pPr lvl="0"/>
            <a:r>
              <a:rPr lang="en-US" dirty="0"/>
              <a:t>Click to edit Master text</a:t>
            </a:r>
            <a:endParaRPr lang="en-GB" dirty="0"/>
          </a:p>
        </p:txBody>
      </p:sp>
      <p:sp>
        <p:nvSpPr>
          <p:cNvPr id="3" name="Slide Number Placeholder 2">
            <a:extLst>
              <a:ext uri="{FF2B5EF4-FFF2-40B4-BE49-F238E27FC236}">
                <a16:creationId xmlns:a16="http://schemas.microsoft.com/office/drawing/2014/main" id="{450B4454-184D-43EC-B070-2BFC57D80829}"/>
              </a:ext>
            </a:extLst>
          </p:cNvPr>
          <p:cNvSpPr>
            <a:spLocks noGrp="1"/>
          </p:cNvSpPr>
          <p:nvPr>
            <p:ph type="sldNum" sz="quarter" idx="10"/>
          </p:nvPr>
        </p:nvSpPr>
        <p:spPr/>
        <p:txBody>
          <a:bodyPr/>
          <a:lstStyle/>
          <a:p>
            <a:fld id="{19B51A1E-902D-48AF-9020-955120F399B6}" type="slidenum">
              <a:rPr lang="en-US" smtClean="0"/>
              <a:pPr/>
              <a:t>‹#›</a:t>
            </a:fld>
            <a:endParaRPr lang="en-US" dirty="0"/>
          </a:p>
        </p:txBody>
      </p:sp>
      <p:sp>
        <p:nvSpPr>
          <p:cNvPr id="54" name="Title Placeholder 1">
            <a:extLst>
              <a:ext uri="{FF2B5EF4-FFF2-40B4-BE49-F238E27FC236}">
                <a16:creationId xmlns:a16="http://schemas.microsoft.com/office/drawing/2014/main" id="{E2403EE3-D424-4815-AAC4-BEDCF3786045}"/>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grpSp>
        <p:nvGrpSpPr>
          <p:cNvPr id="55" name="Group 54">
            <a:extLst>
              <a:ext uri="{FF2B5EF4-FFF2-40B4-BE49-F238E27FC236}">
                <a16:creationId xmlns:a16="http://schemas.microsoft.com/office/drawing/2014/main" id="{AFF4DEE4-9983-4F24-B677-9E0C0A841134}"/>
              </a:ext>
            </a:extLst>
          </p:cNvPr>
          <p:cNvGrpSpPr/>
          <p:nvPr userDrawn="1"/>
        </p:nvGrpSpPr>
        <p:grpSpPr>
          <a:xfrm>
            <a:off x="6871578" y="1549254"/>
            <a:ext cx="4739197" cy="540000"/>
            <a:chOff x="874713" y="2542740"/>
            <a:chExt cx="4739197" cy="540000"/>
          </a:xfrm>
        </p:grpSpPr>
        <p:sp>
          <p:nvSpPr>
            <p:cNvPr id="56" name="Freeform: Shape 55">
              <a:extLst>
                <a:ext uri="{FF2B5EF4-FFF2-40B4-BE49-F238E27FC236}">
                  <a16:creationId xmlns:a16="http://schemas.microsoft.com/office/drawing/2014/main" id="{513D362A-E6E7-41FE-A738-B39683C793DF}"/>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FDA003"/>
            </a:solidFill>
            <a:ln w="9525" cap="flat">
              <a:noFill/>
              <a:prstDash val="solid"/>
              <a:miter/>
            </a:ln>
          </p:spPr>
          <p:txBody>
            <a:bodyPr rtlCol="0" anchor="ctr"/>
            <a:lstStyle/>
            <a:p>
              <a:endParaRPr lang="en-GB" dirty="0">
                <a:latin typeface="Tw Cen MT" panose="020B0602020104020603" pitchFamily="34" charset="0"/>
              </a:endParaRPr>
            </a:p>
          </p:txBody>
        </p:sp>
        <p:sp>
          <p:nvSpPr>
            <p:cNvPr id="57" name="Freeform: Shape 56">
              <a:extLst>
                <a:ext uri="{FF2B5EF4-FFF2-40B4-BE49-F238E27FC236}">
                  <a16:creationId xmlns:a16="http://schemas.microsoft.com/office/drawing/2014/main" id="{FEC7B725-15C8-4F4F-9018-C2DCE1E10378}"/>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58" name="Group 57">
            <a:extLst>
              <a:ext uri="{FF2B5EF4-FFF2-40B4-BE49-F238E27FC236}">
                <a16:creationId xmlns:a16="http://schemas.microsoft.com/office/drawing/2014/main" id="{EA3ADFF2-705B-4FCD-91DD-8A1CE072EDFE}"/>
              </a:ext>
            </a:extLst>
          </p:cNvPr>
          <p:cNvGrpSpPr/>
          <p:nvPr userDrawn="1"/>
        </p:nvGrpSpPr>
        <p:grpSpPr>
          <a:xfrm>
            <a:off x="6871578" y="2463777"/>
            <a:ext cx="4739197" cy="540000"/>
            <a:chOff x="874713" y="2542740"/>
            <a:chExt cx="4739197" cy="540000"/>
          </a:xfrm>
        </p:grpSpPr>
        <p:sp>
          <p:nvSpPr>
            <p:cNvPr id="59" name="Freeform: Shape 58">
              <a:extLst>
                <a:ext uri="{FF2B5EF4-FFF2-40B4-BE49-F238E27FC236}">
                  <a16:creationId xmlns:a16="http://schemas.microsoft.com/office/drawing/2014/main" id="{71736D82-C48B-4BC7-8E9E-D641888336A5}"/>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FDA003"/>
            </a:solidFill>
            <a:ln w="9525" cap="flat">
              <a:noFill/>
              <a:prstDash val="solid"/>
              <a:miter/>
            </a:ln>
          </p:spPr>
          <p:txBody>
            <a:bodyPr rtlCol="0" anchor="ctr"/>
            <a:lstStyle/>
            <a:p>
              <a:endParaRPr lang="en-GB" dirty="0">
                <a:latin typeface="Tw Cen MT" panose="020B0602020104020603" pitchFamily="34" charset="0"/>
              </a:endParaRPr>
            </a:p>
          </p:txBody>
        </p:sp>
        <p:sp>
          <p:nvSpPr>
            <p:cNvPr id="60" name="Freeform: Shape 59">
              <a:extLst>
                <a:ext uri="{FF2B5EF4-FFF2-40B4-BE49-F238E27FC236}">
                  <a16:creationId xmlns:a16="http://schemas.microsoft.com/office/drawing/2014/main" id="{C64B248E-9DBC-4E47-837D-2B6E152EA414}"/>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61" name="Group 60">
            <a:extLst>
              <a:ext uri="{FF2B5EF4-FFF2-40B4-BE49-F238E27FC236}">
                <a16:creationId xmlns:a16="http://schemas.microsoft.com/office/drawing/2014/main" id="{509F976A-03C9-4E7E-A79A-DA64FC3BF3ED}"/>
              </a:ext>
            </a:extLst>
          </p:cNvPr>
          <p:cNvGrpSpPr/>
          <p:nvPr userDrawn="1"/>
        </p:nvGrpSpPr>
        <p:grpSpPr>
          <a:xfrm>
            <a:off x="6871578" y="3378300"/>
            <a:ext cx="4739197" cy="540000"/>
            <a:chOff x="874713" y="2542740"/>
            <a:chExt cx="4739197" cy="540000"/>
          </a:xfrm>
        </p:grpSpPr>
        <p:sp>
          <p:nvSpPr>
            <p:cNvPr id="62" name="Freeform: Shape 61">
              <a:extLst>
                <a:ext uri="{FF2B5EF4-FFF2-40B4-BE49-F238E27FC236}">
                  <a16:creationId xmlns:a16="http://schemas.microsoft.com/office/drawing/2014/main" id="{3C76285A-66CE-42DC-9327-3BA1ABAB8172}"/>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FDA003"/>
            </a:solidFill>
            <a:ln w="9525" cap="flat">
              <a:noFill/>
              <a:prstDash val="solid"/>
              <a:miter/>
            </a:ln>
          </p:spPr>
          <p:txBody>
            <a:bodyPr rtlCol="0" anchor="ctr"/>
            <a:lstStyle/>
            <a:p>
              <a:endParaRPr lang="en-GB" dirty="0">
                <a:latin typeface="Tw Cen MT" panose="020B0602020104020603" pitchFamily="34" charset="0"/>
              </a:endParaRPr>
            </a:p>
          </p:txBody>
        </p:sp>
        <p:sp>
          <p:nvSpPr>
            <p:cNvPr id="63" name="Freeform: Shape 62">
              <a:extLst>
                <a:ext uri="{FF2B5EF4-FFF2-40B4-BE49-F238E27FC236}">
                  <a16:creationId xmlns:a16="http://schemas.microsoft.com/office/drawing/2014/main" id="{26AC876B-8DBB-4497-B2A9-21ED63D8951A}"/>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64" name="Group 63">
            <a:extLst>
              <a:ext uri="{FF2B5EF4-FFF2-40B4-BE49-F238E27FC236}">
                <a16:creationId xmlns:a16="http://schemas.microsoft.com/office/drawing/2014/main" id="{B6B0C8D8-0DF5-4E81-B578-0B1F02124950}"/>
              </a:ext>
            </a:extLst>
          </p:cNvPr>
          <p:cNvGrpSpPr/>
          <p:nvPr userDrawn="1"/>
        </p:nvGrpSpPr>
        <p:grpSpPr>
          <a:xfrm>
            <a:off x="6871578" y="4292823"/>
            <a:ext cx="4739197" cy="540000"/>
            <a:chOff x="874713" y="2542740"/>
            <a:chExt cx="4739197" cy="540000"/>
          </a:xfrm>
        </p:grpSpPr>
        <p:sp>
          <p:nvSpPr>
            <p:cNvPr id="65" name="Freeform: Shape 64">
              <a:extLst>
                <a:ext uri="{FF2B5EF4-FFF2-40B4-BE49-F238E27FC236}">
                  <a16:creationId xmlns:a16="http://schemas.microsoft.com/office/drawing/2014/main" id="{F84A2DCC-FF4C-416C-896E-C9D2500FC0BA}"/>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FDA003"/>
            </a:solidFill>
            <a:ln w="9525" cap="flat">
              <a:noFill/>
              <a:prstDash val="solid"/>
              <a:miter/>
            </a:ln>
          </p:spPr>
          <p:txBody>
            <a:bodyPr rtlCol="0" anchor="ctr"/>
            <a:lstStyle/>
            <a:p>
              <a:endParaRPr lang="en-GB" dirty="0">
                <a:latin typeface="Tw Cen MT" panose="020B0602020104020603" pitchFamily="34" charset="0"/>
              </a:endParaRPr>
            </a:p>
          </p:txBody>
        </p:sp>
        <p:sp>
          <p:nvSpPr>
            <p:cNvPr id="66" name="Freeform: Shape 65">
              <a:extLst>
                <a:ext uri="{FF2B5EF4-FFF2-40B4-BE49-F238E27FC236}">
                  <a16:creationId xmlns:a16="http://schemas.microsoft.com/office/drawing/2014/main" id="{9529C515-EFB4-44D5-9652-A0CD7B2A2E77}"/>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grpSp>
        <p:nvGrpSpPr>
          <p:cNvPr id="67" name="Group 66">
            <a:extLst>
              <a:ext uri="{FF2B5EF4-FFF2-40B4-BE49-F238E27FC236}">
                <a16:creationId xmlns:a16="http://schemas.microsoft.com/office/drawing/2014/main" id="{E5DD7DD6-C6BC-4E6C-9C36-3820A73CC08E}"/>
              </a:ext>
            </a:extLst>
          </p:cNvPr>
          <p:cNvGrpSpPr/>
          <p:nvPr userDrawn="1"/>
        </p:nvGrpSpPr>
        <p:grpSpPr>
          <a:xfrm>
            <a:off x="6871578" y="5207347"/>
            <a:ext cx="4739197" cy="540000"/>
            <a:chOff x="874713" y="2542740"/>
            <a:chExt cx="4739197" cy="540000"/>
          </a:xfrm>
        </p:grpSpPr>
        <p:sp>
          <p:nvSpPr>
            <p:cNvPr id="68" name="Freeform: Shape 67">
              <a:extLst>
                <a:ext uri="{FF2B5EF4-FFF2-40B4-BE49-F238E27FC236}">
                  <a16:creationId xmlns:a16="http://schemas.microsoft.com/office/drawing/2014/main" id="{815D7826-7671-4F45-94DF-2EB61D9562FD}"/>
                </a:ext>
              </a:extLst>
            </p:cNvPr>
            <p:cNvSpPr>
              <a:spLocks noChangeAspect="1"/>
            </p:cNvSpPr>
            <p:nvPr/>
          </p:nvSpPr>
          <p:spPr>
            <a:xfrm>
              <a:off x="874713" y="2542740"/>
              <a:ext cx="1921062" cy="540000"/>
            </a:xfrm>
            <a:custGeom>
              <a:avLst/>
              <a:gdLst>
                <a:gd name="connsiteX0" fmla="*/ 540068 w 3829050"/>
                <a:gd name="connsiteY0" fmla="*/ 0 h 1076325"/>
                <a:gd name="connsiteX1" fmla="*/ 3297555 w 3829050"/>
                <a:gd name="connsiteY1" fmla="*/ 0 h 1076325"/>
                <a:gd name="connsiteX2" fmla="*/ 3837623 w 3829050"/>
                <a:gd name="connsiteY2" fmla="*/ 540068 h 1076325"/>
                <a:gd name="connsiteX3" fmla="*/ 3837623 w 3829050"/>
                <a:gd name="connsiteY3" fmla="*/ 540068 h 1076325"/>
                <a:gd name="connsiteX4" fmla="*/ 3297555 w 3829050"/>
                <a:gd name="connsiteY4" fmla="*/ 1080135 h 1076325"/>
                <a:gd name="connsiteX5" fmla="*/ 540068 w 3829050"/>
                <a:gd name="connsiteY5" fmla="*/ 1080135 h 1076325"/>
                <a:gd name="connsiteX6" fmla="*/ 0 w 3829050"/>
                <a:gd name="connsiteY6" fmla="*/ 540068 h 1076325"/>
                <a:gd name="connsiteX7" fmla="*/ 0 w 3829050"/>
                <a:gd name="connsiteY7" fmla="*/ 540068 h 1076325"/>
                <a:gd name="connsiteX8" fmla="*/ 540068 w 3829050"/>
                <a:gd name="connsiteY8" fmla="*/ 0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29050" h="1076325">
                  <a:moveTo>
                    <a:pt x="540068" y="0"/>
                  </a:moveTo>
                  <a:lnTo>
                    <a:pt x="3297555" y="0"/>
                  </a:lnTo>
                  <a:cubicBezTo>
                    <a:pt x="3595688" y="0"/>
                    <a:pt x="3837623" y="241935"/>
                    <a:pt x="3837623" y="540068"/>
                  </a:cubicBezTo>
                  <a:lnTo>
                    <a:pt x="3837623" y="540068"/>
                  </a:lnTo>
                  <a:cubicBezTo>
                    <a:pt x="3837623" y="838200"/>
                    <a:pt x="3595688" y="1080135"/>
                    <a:pt x="3297555" y="1080135"/>
                  </a:cubicBezTo>
                  <a:lnTo>
                    <a:pt x="540068" y="1080135"/>
                  </a:lnTo>
                  <a:cubicBezTo>
                    <a:pt x="241935" y="1080135"/>
                    <a:pt x="0" y="838200"/>
                    <a:pt x="0" y="540068"/>
                  </a:cubicBezTo>
                  <a:lnTo>
                    <a:pt x="0" y="540068"/>
                  </a:lnTo>
                  <a:cubicBezTo>
                    <a:pt x="0" y="241935"/>
                    <a:pt x="241935" y="0"/>
                    <a:pt x="540068" y="0"/>
                  </a:cubicBezTo>
                  <a:close/>
                </a:path>
              </a:pathLst>
            </a:custGeom>
            <a:solidFill>
              <a:srgbClr val="FDA003"/>
            </a:solidFill>
            <a:ln w="9525" cap="flat">
              <a:noFill/>
              <a:prstDash val="solid"/>
              <a:miter/>
            </a:ln>
          </p:spPr>
          <p:txBody>
            <a:bodyPr rtlCol="0" anchor="ctr"/>
            <a:lstStyle/>
            <a:p>
              <a:endParaRPr lang="en-GB" dirty="0">
                <a:latin typeface="Tw Cen MT" panose="020B0602020104020603" pitchFamily="34" charset="0"/>
              </a:endParaRPr>
            </a:p>
          </p:txBody>
        </p:sp>
        <p:sp>
          <p:nvSpPr>
            <p:cNvPr id="69" name="Freeform: Shape 68">
              <a:extLst>
                <a:ext uri="{FF2B5EF4-FFF2-40B4-BE49-F238E27FC236}">
                  <a16:creationId xmlns:a16="http://schemas.microsoft.com/office/drawing/2014/main" id="{40F25027-A5EE-450F-B178-2EB6AC94039F}"/>
                </a:ext>
              </a:extLst>
            </p:cNvPr>
            <p:cNvSpPr>
              <a:spLocks noChangeAspect="1"/>
            </p:cNvSpPr>
            <p:nvPr/>
          </p:nvSpPr>
          <p:spPr>
            <a:xfrm>
              <a:off x="1596000" y="2542740"/>
              <a:ext cx="4017910" cy="540000"/>
            </a:xfrm>
            <a:custGeom>
              <a:avLst/>
              <a:gdLst>
                <a:gd name="connsiteX0" fmla="*/ 5188268 w 5724525"/>
                <a:gd name="connsiteY0" fmla="*/ 1080135 h 1076325"/>
                <a:gd name="connsiteX1" fmla="*/ 540068 w 5724525"/>
                <a:gd name="connsiteY1" fmla="*/ 1080135 h 1076325"/>
                <a:gd name="connsiteX2" fmla="*/ 0 w 5724525"/>
                <a:gd name="connsiteY2" fmla="*/ 540068 h 1076325"/>
                <a:gd name="connsiteX3" fmla="*/ 0 w 5724525"/>
                <a:gd name="connsiteY3" fmla="*/ 540068 h 1076325"/>
                <a:gd name="connsiteX4" fmla="*/ 540068 w 5724525"/>
                <a:gd name="connsiteY4" fmla="*/ 0 h 1076325"/>
                <a:gd name="connsiteX5" fmla="*/ 5188268 w 5724525"/>
                <a:gd name="connsiteY5" fmla="*/ 0 h 1076325"/>
                <a:gd name="connsiteX6" fmla="*/ 5728335 w 5724525"/>
                <a:gd name="connsiteY6" fmla="*/ 540068 h 1076325"/>
                <a:gd name="connsiteX7" fmla="*/ 5728335 w 5724525"/>
                <a:gd name="connsiteY7" fmla="*/ 540068 h 1076325"/>
                <a:gd name="connsiteX8" fmla="*/ 5188268 w 5724525"/>
                <a:gd name="connsiteY8" fmla="*/ 108013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4525" h="1076325">
                  <a:moveTo>
                    <a:pt x="5188268" y="1080135"/>
                  </a:moveTo>
                  <a:lnTo>
                    <a:pt x="540068" y="1080135"/>
                  </a:lnTo>
                  <a:cubicBezTo>
                    <a:pt x="241935" y="1080135"/>
                    <a:pt x="0" y="838200"/>
                    <a:pt x="0" y="540068"/>
                  </a:cubicBezTo>
                  <a:lnTo>
                    <a:pt x="0" y="540068"/>
                  </a:lnTo>
                  <a:cubicBezTo>
                    <a:pt x="0" y="241935"/>
                    <a:pt x="241935" y="0"/>
                    <a:pt x="540068" y="0"/>
                  </a:cubicBezTo>
                  <a:lnTo>
                    <a:pt x="5188268" y="0"/>
                  </a:lnTo>
                  <a:cubicBezTo>
                    <a:pt x="5486400" y="0"/>
                    <a:pt x="5728335" y="241935"/>
                    <a:pt x="5728335" y="540068"/>
                  </a:cubicBezTo>
                  <a:lnTo>
                    <a:pt x="5728335" y="540068"/>
                  </a:lnTo>
                  <a:cubicBezTo>
                    <a:pt x="5727382" y="838200"/>
                    <a:pt x="5486400" y="1080135"/>
                    <a:pt x="5188268" y="1080135"/>
                  </a:cubicBezTo>
                  <a:close/>
                </a:path>
              </a:pathLst>
            </a:custGeom>
            <a:solidFill>
              <a:schemeClr val="bg1">
                <a:lumMod val="85000"/>
              </a:schemeClr>
            </a:solidFill>
            <a:ln w="9525" cap="flat">
              <a:solidFill>
                <a:schemeClr val="bg1"/>
              </a:solidFill>
              <a:prstDash val="solid"/>
              <a:miter/>
            </a:ln>
          </p:spPr>
          <p:txBody>
            <a:bodyPr rtlCol="0" anchor="ctr"/>
            <a:lstStyle/>
            <a:p>
              <a:endParaRPr lang="en-GB" dirty="0">
                <a:latin typeface="Tw Cen MT" panose="020B0602020104020603" pitchFamily="34" charset="0"/>
              </a:endParaRPr>
            </a:p>
          </p:txBody>
        </p:sp>
      </p:grpSp>
      <p:sp>
        <p:nvSpPr>
          <p:cNvPr id="70" name="Text Placeholder 2">
            <a:extLst>
              <a:ext uri="{FF2B5EF4-FFF2-40B4-BE49-F238E27FC236}">
                <a16:creationId xmlns:a16="http://schemas.microsoft.com/office/drawing/2014/main" id="{DA563E74-14FE-48D9-81DE-4A0E1C830818}"/>
              </a:ext>
            </a:extLst>
          </p:cNvPr>
          <p:cNvSpPr>
            <a:spLocks noGrp="1"/>
          </p:cNvSpPr>
          <p:nvPr>
            <p:ph type="body" sz="quarter" idx="30" hasCustomPrompt="1"/>
          </p:nvPr>
        </p:nvSpPr>
        <p:spPr>
          <a:xfrm>
            <a:off x="7087248" y="5298753"/>
            <a:ext cx="417513" cy="357188"/>
          </a:xfrm>
        </p:spPr>
        <p:txBody>
          <a:bodyPr anchor="ctr"/>
          <a:lstStyle>
            <a:lvl1pPr marL="0" indent="0" algn="ctr">
              <a:buNone/>
              <a:defRPr>
                <a:solidFill>
                  <a:schemeClr val="tx1"/>
                </a:solidFill>
              </a:defRPr>
            </a:lvl1pPr>
          </a:lstStyle>
          <a:p>
            <a:pPr lvl="0"/>
            <a:r>
              <a:rPr lang="en-US" dirty="0"/>
              <a:t>1</a:t>
            </a:r>
            <a:endParaRPr lang="en-GB" dirty="0"/>
          </a:p>
        </p:txBody>
      </p:sp>
      <p:sp>
        <p:nvSpPr>
          <p:cNvPr id="71" name="Text Placeholder 2">
            <a:extLst>
              <a:ext uri="{FF2B5EF4-FFF2-40B4-BE49-F238E27FC236}">
                <a16:creationId xmlns:a16="http://schemas.microsoft.com/office/drawing/2014/main" id="{2A110218-EFEB-4FCA-BD37-E5C291218BC4}"/>
              </a:ext>
            </a:extLst>
          </p:cNvPr>
          <p:cNvSpPr>
            <a:spLocks noGrp="1"/>
          </p:cNvSpPr>
          <p:nvPr>
            <p:ph type="body" sz="quarter" idx="31" hasCustomPrompt="1"/>
          </p:nvPr>
        </p:nvSpPr>
        <p:spPr>
          <a:xfrm>
            <a:off x="7087248" y="2555183"/>
            <a:ext cx="417513" cy="357188"/>
          </a:xfrm>
        </p:spPr>
        <p:txBody>
          <a:bodyPr anchor="ctr"/>
          <a:lstStyle>
            <a:lvl1pPr marL="0" indent="0" algn="ctr">
              <a:buNone/>
              <a:defRPr>
                <a:solidFill>
                  <a:schemeClr val="tx1"/>
                </a:solidFill>
              </a:defRPr>
            </a:lvl1pPr>
          </a:lstStyle>
          <a:p>
            <a:pPr lvl="0"/>
            <a:r>
              <a:rPr lang="en-US" dirty="0"/>
              <a:t>1</a:t>
            </a:r>
            <a:endParaRPr lang="en-GB" dirty="0"/>
          </a:p>
        </p:txBody>
      </p:sp>
      <p:sp>
        <p:nvSpPr>
          <p:cNvPr id="72" name="Text Placeholder 2">
            <a:extLst>
              <a:ext uri="{FF2B5EF4-FFF2-40B4-BE49-F238E27FC236}">
                <a16:creationId xmlns:a16="http://schemas.microsoft.com/office/drawing/2014/main" id="{944BA643-D65E-4FE1-A387-F06B6D0B403B}"/>
              </a:ext>
            </a:extLst>
          </p:cNvPr>
          <p:cNvSpPr>
            <a:spLocks noGrp="1"/>
          </p:cNvSpPr>
          <p:nvPr>
            <p:ph type="body" sz="quarter" idx="32" hasCustomPrompt="1"/>
          </p:nvPr>
        </p:nvSpPr>
        <p:spPr>
          <a:xfrm>
            <a:off x="7087248" y="3469706"/>
            <a:ext cx="417513" cy="357188"/>
          </a:xfrm>
        </p:spPr>
        <p:txBody>
          <a:bodyPr anchor="ctr"/>
          <a:lstStyle>
            <a:lvl1pPr marL="0" indent="0" algn="ctr">
              <a:buNone/>
              <a:defRPr>
                <a:solidFill>
                  <a:schemeClr val="tx1"/>
                </a:solidFill>
              </a:defRPr>
            </a:lvl1pPr>
          </a:lstStyle>
          <a:p>
            <a:pPr lvl="0"/>
            <a:r>
              <a:rPr lang="en-US" dirty="0"/>
              <a:t>1</a:t>
            </a:r>
            <a:endParaRPr lang="en-GB" dirty="0"/>
          </a:p>
        </p:txBody>
      </p:sp>
      <p:sp>
        <p:nvSpPr>
          <p:cNvPr id="73" name="Text Placeholder 2">
            <a:extLst>
              <a:ext uri="{FF2B5EF4-FFF2-40B4-BE49-F238E27FC236}">
                <a16:creationId xmlns:a16="http://schemas.microsoft.com/office/drawing/2014/main" id="{482EFF16-4097-49A5-80A8-7DF9AEB3E47E}"/>
              </a:ext>
            </a:extLst>
          </p:cNvPr>
          <p:cNvSpPr>
            <a:spLocks noGrp="1"/>
          </p:cNvSpPr>
          <p:nvPr>
            <p:ph type="body" sz="quarter" idx="33" hasCustomPrompt="1"/>
          </p:nvPr>
        </p:nvSpPr>
        <p:spPr>
          <a:xfrm>
            <a:off x="7087248" y="4384229"/>
            <a:ext cx="417513" cy="357188"/>
          </a:xfrm>
        </p:spPr>
        <p:txBody>
          <a:bodyPr anchor="ctr"/>
          <a:lstStyle>
            <a:lvl1pPr marL="0" indent="0" algn="ctr">
              <a:buNone/>
              <a:defRPr>
                <a:solidFill>
                  <a:schemeClr val="tx1"/>
                </a:solidFill>
              </a:defRPr>
            </a:lvl1pPr>
          </a:lstStyle>
          <a:p>
            <a:pPr lvl="0"/>
            <a:r>
              <a:rPr lang="en-US" dirty="0"/>
              <a:t>1</a:t>
            </a:r>
            <a:endParaRPr lang="en-GB" dirty="0"/>
          </a:p>
        </p:txBody>
      </p:sp>
      <p:sp>
        <p:nvSpPr>
          <p:cNvPr id="74" name="Text Placeholder 2">
            <a:extLst>
              <a:ext uri="{FF2B5EF4-FFF2-40B4-BE49-F238E27FC236}">
                <a16:creationId xmlns:a16="http://schemas.microsoft.com/office/drawing/2014/main" id="{BFF5F9E2-E02A-41D9-8BC0-41C7FDB2E636}"/>
              </a:ext>
            </a:extLst>
          </p:cNvPr>
          <p:cNvSpPr>
            <a:spLocks noGrp="1"/>
          </p:cNvSpPr>
          <p:nvPr>
            <p:ph type="body" sz="quarter" idx="34" hasCustomPrompt="1"/>
          </p:nvPr>
        </p:nvSpPr>
        <p:spPr>
          <a:xfrm>
            <a:off x="7087248" y="1640660"/>
            <a:ext cx="417513" cy="357188"/>
          </a:xfrm>
        </p:spPr>
        <p:txBody>
          <a:bodyPr anchor="ctr"/>
          <a:lstStyle>
            <a:lvl1pPr marL="0" indent="0" algn="ctr">
              <a:buNone/>
              <a:defRPr>
                <a:solidFill>
                  <a:schemeClr val="tx1"/>
                </a:solidFill>
              </a:defRPr>
            </a:lvl1pPr>
          </a:lstStyle>
          <a:p>
            <a:pPr lvl="0"/>
            <a:r>
              <a:rPr lang="en-US" dirty="0"/>
              <a:t>1</a:t>
            </a:r>
            <a:endParaRPr lang="en-GB" dirty="0"/>
          </a:p>
        </p:txBody>
      </p:sp>
      <p:sp>
        <p:nvSpPr>
          <p:cNvPr id="75" name="Text Placeholder 4">
            <a:extLst>
              <a:ext uri="{FF2B5EF4-FFF2-40B4-BE49-F238E27FC236}">
                <a16:creationId xmlns:a16="http://schemas.microsoft.com/office/drawing/2014/main" id="{3900B45B-D6C6-4A48-B201-9BDED88A8B36}"/>
              </a:ext>
            </a:extLst>
          </p:cNvPr>
          <p:cNvSpPr>
            <a:spLocks noGrp="1"/>
          </p:cNvSpPr>
          <p:nvPr>
            <p:ph type="body" sz="quarter" idx="35"/>
          </p:nvPr>
        </p:nvSpPr>
        <p:spPr>
          <a:xfrm>
            <a:off x="7829242" y="1640660"/>
            <a:ext cx="3560782" cy="357188"/>
          </a:xfrm>
        </p:spPr>
        <p:txBody>
          <a:bodyPr anchor="ctr"/>
          <a:lstStyle>
            <a:lvl1pPr marL="0" indent="0" algn="l">
              <a:buNone/>
              <a:defRPr/>
            </a:lvl1pPr>
          </a:lstStyle>
          <a:p>
            <a:pPr lvl="0"/>
            <a:r>
              <a:rPr lang="en-US" dirty="0"/>
              <a:t>Click to edit Master text</a:t>
            </a:r>
            <a:endParaRPr lang="en-GB" dirty="0"/>
          </a:p>
        </p:txBody>
      </p:sp>
      <p:sp>
        <p:nvSpPr>
          <p:cNvPr id="76" name="Text Placeholder 4">
            <a:extLst>
              <a:ext uri="{FF2B5EF4-FFF2-40B4-BE49-F238E27FC236}">
                <a16:creationId xmlns:a16="http://schemas.microsoft.com/office/drawing/2014/main" id="{6D33402C-EEEE-41BA-A7F0-E090863FFE48}"/>
              </a:ext>
            </a:extLst>
          </p:cNvPr>
          <p:cNvSpPr>
            <a:spLocks noGrp="1"/>
          </p:cNvSpPr>
          <p:nvPr>
            <p:ph type="body" sz="quarter" idx="36"/>
          </p:nvPr>
        </p:nvSpPr>
        <p:spPr>
          <a:xfrm>
            <a:off x="7833431" y="2555183"/>
            <a:ext cx="3560782" cy="357188"/>
          </a:xfrm>
        </p:spPr>
        <p:txBody>
          <a:bodyPr anchor="ctr"/>
          <a:lstStyle>
            <a:lvl1pPr marL="0" indent="0" algn="l">
              <a:buNone/>
              <a:defRPr/>
            </a:lvl1pPr>
          </a:lstStyle>
          <a:p>
            <a:pPr lvl="0"/>
            <a:r>
              <a:rPr lang="en-US" dirty="0"/>
              <a:t>Click to edit Master text</a:t>
            </a:r>
            <a:endParaRPr lang="en-GB" dirty="0"/>
          </a:p>
        </p:txBody>
      </p:sp>
      <p:sp>
        <p:nvSpPr>
          <p:cNvPr id="77" name="Text Placeholder 4">
            <a:extLst>
              <a:ext uri="{FF2B5EF4-FFF2-40B4-BE49-F238E27FC236}">
                <a16:creationId xmlns:a16="http://schemas.microsoft.com/office/drawing/2014/main" id="{41B33A60-31C5-4B1D-BB88-59CB8EBC4662}"/>
              </a:ext>
            </a:extLst>
          </p:cNvPr>
          <p:cNvSpPr>
            <a:spLocks noGrp="1"/>
          </p:cNvSpPr>
          <p:nvPr>
            <p:ph type="body" sz="quarter" idx="37"/>
          </p:nvPr>
        </p:nvSpPr>
        <p:spPr>
          <a:xfrm>
            <a:off x="7829242" y="3469706"/>
            <a:ext cx="3560782" cy="357188"/>
          </a:xfrm>
        </p:spPr>
        <p:txBody>
          <a:bodyPr anchor="ctr"/>
          <a:lstStyle>
            <a:lvl1pPr marL="0" indent="0" algn="l">
              <a:buNone/>
              <a:defRPr/>
            </a:lvl1pPr>
          </a:lstStyle>
          <a:p>
            <a:pPr lvl="0"/>
            <a:r>
              <a:rPr lang="en-US" dirty="0"/>
              <a:t>Click to edit Master text</a:t>
            </a:r>
            <a:endParaRPr lang="en-GB" dirty="0"/>
          </a:p>
        </p:txBody>
      </p:sp>
      <p:sp>
        <p:nvSpPr>
          <p:cNvPr id="78" name="Text Placeholder 4">
            <a:extLst>
              <a:ext uri="{FF2B5EF4-FFF2-40B4-BE49-F238E27FC236}">
                <a16:creationId xmlns:a16="http://schemas.microsoft.com/office/drawing/2014/main" id="{31854AA8-55D7-4AE4-A817-5BB1D8C7F261}"/>
              </a:ext>
            </a:extLst>
          </p:cNvPr>
          <p:cNvSpPr>
            <a:spLocks noGrp="1"/>
          </p:cNvSpPr>
          <p:nvPr>
            <p:ph type="body" sz="quarter" idx="38"/>
          </p:nvPr>
        </p:nvSpPr>
        <p:spPr>
          <a:xfrm>
            <a:off x="7851008" y="4384229"/>
            <a:ext cx="3560782" cy="357188"/>
          </a:xfrm>
        </p:spPr>
        <p:txBody>
          <a:bodyPr anchor="ctr"/>
          <a:lstStyle>
            <a:lvl1pPr marL="0" indent="0" algn="l">
              <a:buNone/>
              <a:defRPr/>
            </a:lvl1pPr>
          </a:lstStyle>
          <a:p>
            <a:pPr lvl="0"/>
            <a:r>
              <a:rPr lang="en-US" dirty="0"/>
              <a:t>Click to edit Master text</a:t>
            </a:r>
            <a:endParaRPr lang="en-GB" dirty="0"/>
          </a:p>
        </p:txBody>
      </p:sp>
      <p:sp>
        <p:nvSpPr>
          <p:cNvPr id="79" name="Text Placeholder 4">
            <a:extLst>
              <a:ext uri="{FF2B5EF4-FFF2-40B4-BE49-F238E27FC236}">
                <a16:creationId xmlns:a16="http://schemas.microsoft.com/office/drawing/2014/main" id="{0BE2960D-DE84-4233-ACE8-5A5868DB1047}"/>
              </a:ext>
            </a:extLst>
          </p:cNvPr>
          <p:cNvSpPr>
            <a:spLocks noGrp="1"/>
          </p:cNvSpPr>
          <p:nvPr>
            <p:ph type="body" sz="quarter" idx="39"/>
          </p:nvPr>
        </p:nvSpPr>
        <p:spPr>
          <a:xfrm>
            <a:off x="7851008" y="5298753"/>
            <a:ext cx="3560782" cy="357188"/>
          </a:xfrm>
        </p:spPr>
        <p:txBody>
          <a:bodyPr anchor="ctr"/>
          <a:lstStyle>
            <a:lvl1pPr marL="0" indent="0" algn="l">
              <a:buNone/>
              <a:defRPr/>
            </a:lvl1pPr>
          </a:lstStyle>
          <a:p>
            <a:pPr lvl="0"/>
            <a:r>
              <a:rPr lang="en-US" dirty="0"/>
              <a:t>Click to edit Master text</a:t>
            </a:r>
            <a:endParaRPr lang="en-GB" dirty="0"/>
          </a:p>
        </p:txBody>
      </p:sp>
    </p:spTree>
    <p:extLst>
      <p:ext uri="{BB962C8B-B14F-4D97-AF65-F5344CB8AC3E}">
        <p14:creationId xmlns:p14="http://schemas.microsoft.com/office/powerpoint/2010/main" val="256027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D0746AA-C5A1-4929-A421-17DB23933B6A}"/>
              </a:ext>
            </a:extLst>
          </p:cNvPr>
          <p:cNvSpPr/>
          <p:nvPr userDrawn="1"/>
        </p:nvSpPr>
        <p:spPr>
          <a:xfrm>
            <a:off x="0" y="0"/>
            <a:ext cx="1218608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0F4AEE0-D74C-43CF-AC04-A38FFBBEE0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2130089"/>
            <a:ext cx="12192000" cy="2695795"/>
          </a:xfrm>
          <a:prstGeom prst="rect">
            <a:avLst/>
          </a:prstGeom>
        </p:spPr>
      </p:pic>
      <p:pic>
        <p:nvPicPr>
          <p:cNvPr id="5" name="Graphic 4">
            <a:extLst>
              <a:ext uri="{FF2B5EF4-FFF2-40B4-BE49-F238E27FC236}">
                <a16:creationId xmlns:a16="http://schemas.microsoft.com/office/drawing/2014/main" id="{4CC16577-B77E-49B6-93B9-DFCF82046080}"/>
              </a:ext>
            </a:extLst>
          </p:cNvPr>
          <p:cNvPicPr>
            <a:picLocks noChangeAspect="1"/>
          </p:cNvPicPr>
          <p:nvPr userDrawn="1"/>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181600" y="682177"/>
            <a:ext cx="1828800" cy="946598"/>
          </a:xfrm>
          <a:prstGeom prst="rect">
            <a:avLst/>
          </a:prstGeom>
        </p:spPr>
      </p:pic>
      <p:sp>
        <p:nvSpPr>
          <p:cNvPr id="7" name="Rectangle 6">
            <a:extLst>
              <a:ext uri="{FF2B5EF4-FFF2-40B4-BE49-F238E27FC236}">
                <a16:creationId xmlns:a16="http://schemas.microsoft.com/office/drawing/2014/main" id="{EA5B5259-9847-4818-B24B-EB501AE12E27}"/>
              </a:ext>
            </a:extLst>
          </p:cNvPr>
          <p:cNvSpPr/>
          <p:nvPr userDrawn="1"/>
        </p:nvSpPr>
        <p:spPr>
          <a:xfrm>
            <a:off x="0" y="4896465"/>
            <a:ext cx="12186080" cy="45719"/>
          </a:xfrm>
          <a:prstGeom prst="rect">
            <a:avLst/>
          </a:prstGeom>
          <a:solidFill>
            <a:srgbClr val="006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8">
            <a:extLst>
              <a:ext uri="{FF2B5EF4-FFF2-40B4-BE49-F238E27FC236}">
                <a16:creationId xmlns:a16="http://schemas.microsoft.com/office/drawing/2014/main" id="{A40D6609-D617-4CAB-92A3-FB04593F9137}"/>
              </a:ext>
            </a:extLst>
          </p:cNvPr>
          <p:cNvSpPr>
            <a:spLocks noGrp="1"/>
          </p:cNvSpPr>
          <p:nvPr>
            <p:ph type="body" sz="quarter" idx="10"/>
          </p:nvPr>
        </p:nvSpPr>
        <p:spPr>
          <a:xfrm>
            <a:off x="2511539" y="2955925"/>
            <a:ext cx="7168923" cy="963613"/>
          </a:xfrm>
        </p:spPr>
        <p:txBody>
          <a:bodyPr/>
          <a:lstStyle>
            <a:lvl1pPr marL="0" indent="0" algn="ctr">
              <a:buNone/>
              <a:defRPr sz="4500">
                <a:solidFill>
                  <a:schemeClr val="bg1"/>
                </a:solidFill>
              </a:defRPr>
            </a:lvl1pPr>
            <a:lvl2pPr marL="457200" indent="0">
              <a:buNone/>
              <a:defRPr/>
            </a:lvl2pPr>
          </a:lstStyle>
          <a:p>
            <a:pPr lvl="0"/>
            <a:r>
              <a:rPr lang="en-US" dirty="0"/>
              <a:t>Click to edit Master text styles</a:t>
            </a:r>
          </a:p>
        </p:txBody>
      </p:sp>
    </p:spTree>
    <p:extLst>
      <p:ext uri="{BB962C8B-B14F-4D97-AF65-F5344CB8AC3E}">
        <p14:creationId xmlns:p14="http://schemas.microsoft.com/office/powerpoint/2010/main" val="153458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7D5A3F-3496-4DC7-BBF0-46F483CBDFC4}"/>
              </a:ext>
            </a:extLst>
          </p:cNvPr>
          <p:cNvSpPr/>
          <p:nvPr userDrawn="1"/>
        </p:nvSpPr>
        <p:spPr>
          <a:xfrm>
            <a:off x="16102" y="0"/>
            <a:ext cx="12159796"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15E2F9B-6FE8-4FF8-9912-1F2ADE3FBF59}"/>
              </a:ext>
            </a:extLst>
          </p:cNvPr>
          <p:cNvSpPr/>
          <p:nvPr userDrawn="1"/>
        </p:nvSpPr>
        <p:spPr>
          <a:xfrm>
            <a:off x="6096000" y="2169232"/>
            <a:ext cx="6096000" cy="1633840"/>
          </a:xfrm>
          <a:custGeom>
            <a:avLst/>
            <a:gdLst>
              <a:gd name="connsiteX0" fmla="*/ 147487 w 6096000"/>
              <a:gd name="connsiteY0" fmla="*/ 0 h 884903"/>
              <a:gd name="connsiteX1" fmla="*/ 6096000 w 6096000"/>
              <a:gd name="connsiteY1" fmla="*/ 0 h 884903"/>
              <a:gd name="connsiteX2" fmla="*/ 6096000 w 6096000"/>
              <a:gd name="connsiteY2" fmla="*/ 884903 h 884903"/>
              <a:gd name="connsiteX3" fmla="*/ 147487 w 6096000"/>
              <a:gd name="connsiteY3" fmla="*/ 884903 h 884903"/>
              <a:gd name="connsiteX4" fmla="*/ 0 w 6096000"/>
              <a:gd name="connsiteY4" fmla="*/ 737416 h 884903"/>
              <a:gd name="connsiteX5" fmla="*/ 0 w 6096000"/>
              <a:gd name="connsiteY5" fmla="*/ 147487 h 884903"/>
              <a:gd name="connsiteX6" fmla="*/ 147487 w 6096000"/>
              <a:gd name="connsiteY6" fmla="*/ 0 h 884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884903">
                <a:moveTo>
                  <a:pt x="147487" y="0"/>
                </a:moveTo>
                <a:lnTo>
                  <a:pt x="6096000" y="0"/>
                </a:lnTo>
                <a:lnTo>
                  <a:pt x="6096000" y="884903"/>
                </a:lnTo>
                <a:lnTo>
                  <a:pt x="147487" y="884903"/>
                </a:lnTo>
                <a:cubicBezTo>
                  <a:pt x="66032" y="884903"/>
                  <a:pt x="0" y="818871"/>
                  <a:pt x="0" y="737416"/>
                </a:cubicBezTo>
                <a:lnTo>
                  <a:pt x="0" y="147487"/>
                </a:lnTo>
                <a:cubicBezTo>
                  <a:pt x="0" y="66032"/>
                  <a:pt x="66032" y="0"/>
                  <a:pt x="147487" y="0"/>
                </a:cubicBezTo>
                <a:close/>
              </a:path>
            </a:pathLst>
          </a:custGeom>
          <a:solidFill>
            <a:srgbClr val="FDA0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a:extLst>
              <a:ext uri="{FF2B5EF4-FFF2-40B4-BE49-F238E27FC236}">
                <a16:creationId xmlns:a16="http://schemas.microsoft.com/office/drawing/2014/main" id="{E7488AB3-50E4-4B9E-8818-EFB41E23EDEF}"/>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723054" y="2279175"/>
            <a:ext cx="2649892" cy="1371600"/>
          </a:xfrm>
          <a:prstGeom prst="rect">
            <a:avLst/>
          </a:prstGeom>
        </p:spPr>
      </p:pic>
      <p:sp>
        <p:nvSpPr>
          <p:cNvPr id="11" name="Text Placeholder 10">
            <a:extLst>
              <a:ext uri="{FF2B5EF4-FFF2-40B4-BE49-F238E27FC236}">
                <a16:creationId xmlns:a16="http://schemas.microsoft.com/office/drawing/2014/main" id="{51AA39D6-7C3A-415A-A7E6-739C37FA9560}"/>
              </a:ext>
            </a:extLst>
          </p:cNvPr>
          <p:cNvSpPr>
            <a:spLocks noGrp="1"/>
          </p:cNvSpPr>
          <p:nvPr>
            <p:ph type="body" sz="quarter" idx="11"/>
          </p:nvPr>
        </p:nvSpPr>
        <p:spPr>
          <a:xfrm>
            <a:off x="6096000" y="2169246"/>
            <a:ext cx="5578475" cy="1633826"/>
          </a:xfrm>
        </p:spPr>
        <p:txBody>
          <a:bodyPr anchor="ctr"/>
          <a:lstStyle>
            <a:lvl1pPr marL="0" indent="0" algn="ctr">
              <a:buNone/>
              <a:defRPr sz="4500">
                <a:solidFill>
                  <a:schemeClr val="bg1"/>
                </a:solidFill>
              </a:defRPr>
            </a:lvl1pPr>
          </a:lstStyle>
          <a:p>
            <a:pPr lvl="0"/>
            <a:r>
              <a:rPr lang="en-US" dirty="0"/>
              <a:t>Click to edit Master</a:t>
            </a:r>
          </a:p>
        </p:txBody>
      </p:sp>
    </p:spTree>
    <p:extLst>
      <p:ext uri="{BB962C8B-B14F-4D97-AF65-F5344CB8AC3E}">
        <p14:creationId xmlns:p14="http://schemas.microsoft.com/office/powerpoint/2010/main" val="386959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A8463B-BB25-4742-9B4D-DAE6C86DB9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14">
            <a:extLst>
              <a:ext uri="{FF2B5EF4-FFF2-40B4-BE49-F238E27FC236}">
                <a16:creationId xmlns:a16="http://schemas.microsoft.com/office/drawing/2014/main" id="{AB5EAA76-A1EE-4FE5-A090-2F0851886C9D}"/>
              </a:ext>
            </a:extLst>
          </p:cNvPr>
          <p:cNvSpPr>
            <a:spLocks noGrp="1"/>
          </p:cNvSpPr>
          <p:nvPr>
            <p:ph type="body" sz="quarter" idx="15" hasCustomPrompt="1"/>
          </p:nvPr>
        </p:nvSpPr>
        <p:spPr>
          <a:xfrm>
            <a:off x="7208800" y="5624423"/>
            <a:ext cx="4500000" cy="862160"/>
          </a:xfrm>
          <a:prstGeom prst="rect">
            <a:avLst/>
          </a:prstGeom>
        </p:spPr>
        <p:txBody>
          <a:bodyPr anchor="ctr"/>
          <a:lstStyle>
            <a:lvl1pPr marL="0" indent="0" algn="ctr">
              <a:buNone/>
              <a:defRPr/>
            </a:lvl1pPr>
            <a:lvl2pPr marL="457200" indent="0" algn="ctr">
              <a:buNone/>
              <a:defRPr sz="2800"/>
            </a:lvl2pPr>
          </a:lstStyle>
          <a:p>
            <a:pPr lvl="1"/>
            <a:r>
              <a:rPr lang="en-US" dirty="0"/>
              <a:t>Click to edit Master text styles.</a:t>
            </a:r>
          </a:p>
        </p:txBody>
      </p:sp>
      <p:sp>
        <p:nvSpPr>
          <p:cNvPr id="13" name="Picture Placeholder 9">
            <a:extLst>
              <a:ext uri="{FF2B5EF4-FFF2-40B4-BE49-F238E27FC236}">
                <a16:creationId xmlns:a16="http://schemas.microsoft.com/office/drawing/2014/main" id="{8CC3722F-A3B7-425D-BC1E-99F289AC7F8A}"/>
              </a:ext>
            </a:extLst>
          </p:cNvPr>
          <p:cNvSpPr>
            <a:spLocks noGrp="1"/>
          </p:cNvSpPr>
          <p:nvPr>
            <p:ph type="pic" sz="quarter" idx="14"/>
          </p:nvPr>
        </p:nvSpPr>
        <p:spPr>
          <a:xfrm>
            <a:off x="3729553" y="2361398"/>
            <a:ext cx="3251200" cy="1980000"/>
          </a:xfrm>
          <a:prstGeom prst="rect">
            <a:avLst/>
          </a:prstGeom>
        </p:spPr>
        <p:txBody>
          <a:bodyPr/>
          <a:lstStyle/>
          <a:p>
            <a:endParaRPr lang="en-US" dirty="0"/>
          </a:p>
        </p:txBody>
      </p:sp>
      <p:sp>
        <p:nvSpPr>
          <p:cNvPr id="12" name="Picture Placeholder 9">
            <a:extLst>
              <a:ext uri="{FF2B5EF4-FFF2-40B4-BE49-F238E27FC236}">
                <a16:creationId xmlns:a16="http://schemas.microsoft.com/office/drawing/2014/main" id="{AB6462F8-D611-4B0A-B29B-395BC1B588C4}"/>
              </a:ext>
            </a:extLst>
          </p:cNvPr>
          <p:cNvSpPr>
            <a:spLocks noGrp="1"/>
          </p:cNvSpPr>
          <p:nvPr>
            <p:ph type="pic" sz="quarter" idx="13"/>
          </p:nvPr>
        </p:nvSpPr>
        <p:spPr>
          <a:xfrm>
            <a:off x="3729553" y="322834"/>
            <a:ext cx="3251200" cy="1980000"/>
          </a:xfrm>
          <a:prstGeom prst="rect">
            <a:avLst/>
          </a:prstGeom>
        </p:spPr>
        <p:txBody>
          <a:bodyPr/>
          <a:lstStyle/>
          <a:p>
            <a:endParaRPr lang="en-US"/>
          </a:p>
        </p:txBody>
      </p:sp>
      <p:sp>
        <p:nvSpPr>
          <p:cNvPr id="10" name="Picture Placeholder 9">
            <a:extLst>
              <a:ext uri="{FF2B5EF4-FFF2-40B4-BE49-F238E27FC236}">
                <a16:creationId xmlns:a16="http://schemas.microsoft.com/office/drawing/2014/main" id="{E57CBFA0-8831-44BC-BBCA-63BF67DE435E}"/>
              </a:ext>
            </a:extLst>
          </p:cNvPr>
          <p:cNvSpPr>
            <a:spLocks noGrp="1"/>
          </p:cNvSpPr>
          <p:nvPr>
            <p:ph type="pic" sz="quarter" idx="11"/>
          </p:nvPr>
        </p:nvSpPr>
        <p:spPr>
          <a:xfrm>
            <a:off x="442913" y="323202"/>
            <a:ext cx="3079750" cy="1980000"/>
          </a:xfrm>
          <a:prstGeom prst="rect">
            <a:avLst/>
          </a:prstGeom>
        </p:spPr>
        <p:txBody>
          <a:bodyPr/>
          <a:lstStyle/>
          <a:p>
            <a:endParaRPr lang="en-US"/>
          </a:p>
        </p:txBody>
      </p:sp>
      <p:sp>
        <p:nvSpPr>
          <p:cNvPr id="11" name="Picture Placeholder 9">
            <a:extLst>
              <a:ext uri="{FF2B5EF4-FFF2-40B4-BE49-F238E27FC236}">
                <a16:creationId xmlns:a16="http://schemas.microsoft.com/office/drawing/2014/main" id="{9A0C49CC-7D63-449C-8D53-9959A2C6AC97}"/>
              </a:ext>
            </a:extLst>
          </p:cNvPr>
          <p:cNvSpPr>
            <a:spLocks noGrp="1"/>
          </p:cNvSpPr>
          <p:nvPr>
            <p:ph type="pic" sz="quarter" idx="12"/>
          </p:nvPr>
        </p:nvSpPr>
        <p:spPr>
          <a:xfrm>
            <a:off x="442913" y="2407965"/>
            <a:ext cx="3079750" cy="1980000"/>
          </a:xfrm>
          <a:prstGeom prst="rect">
            <a:avLst/>
          </a:prstGeom>
        </p:spPr>
        <p:txBody>
          <a:bodyPr/>
          <a:lstStyle/>
          <a:p>
            <a:endParaRPr lang="en-US" dirty="0"/>
          </a:p>
        </p:txBody>
      </p:sp>
      <p:sp>
        <p:nvSpPr>
          <p:cNvPr id="66" name="Title Placeholder 1">
            <a:extLst>
              <a:ext uri="{FF2B5EF4-FFF2-40B4-BE49-F238E27FC236}">
                <a16:creationId xmlns:a16="http://schemas.microsoft.com/office/drawing/2014/main" id="{1177A47F-F520-4F5F-A7A8-823E53425A05}"/>
              </a:ext>
            </a:extLst>
          </p:cNvPr>
          <p:cNvSpPr>
            <a:spLocks noGrp="1"/>
          </p:cNvSpPr>
          <p:nvPr>
            <p:ph type="title"/>
          </p:nvPr>
        </p:nvSpPr>
        <p:spPr>
          <a:xfrm>
            <a:off x="7212575" y="4341397"/>
            <a:ext cx="4500000" cy="1137513"/>
          </a:xfrm>
          <a:prstGeom prst="rect">
            <a:avLst/>
          </a:prstGeom>
          <a:noFill/>
        </p:spPr>
        <p:txBody>
          <a:bodyPr vert="horz" lIns="180000" tIns="0" rIns="0" bIns="0" rtlCol="0" anchor="ctr">
            <a:noAutofit/>
          </a:bodyPr>
          <a:lstStyle>
            <a:lvl1pPr algn="ctr">
              <a:defRPr sz="4500">
                <a:solidFill>
                  <a:srgbClr val="4EB357"/>
                </a:solidFill>
              </a:defRPr>
            </a:lvl1pPr>
          </a:lstStyle>
          <a:p>
            <a:r>
              <a:rPr lang="en-US" noProof="0" dirty="0"/>
              <a:t>Click to edit page title</a:t>
            </a:r>
          </a:p>
        </p:txBody>
      </p:sp>
      <p:pic>
        <p:nvPicPr>
          <p:cNvPr id="14" name="Graphic 13">
            <a:extLst>
              <a:ext uri="{FF2B5EF4-FFF2-40B4-BE49-F238E27FC236}">
                <a16:creationId xmlns:a16="http://schemas.microsoft.com/office/drawing/2014/main" id="{087CF2D7-D66B-4D8D-92C3-AFB86B13E7A1}"/>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279847" y="226448"/>
            <a:ext cx="1324946" cy="685800"/>
          </a:xfrm>
          <a:prstGeom prst="rect">
            <a:avLst/>
          </a:prstGeom>
        </p:spPr>
      </p:pic>
      <p:sp>
        <p:nvSpPr>
          <p:cNvPr id="16" name="Picture Placeholder 9">
            <a:extLst>
              <a:ext uri="{FF2B5EF4-FFF2-40B4-BE49-F238E27FC236}">
                <a16:creationId xmlns:a16="http://schemas.microsoft.com/office/drawing/2014/main" id="{179876A8-7EA5-4C52-9ED0-5CE13839A46F}"/>
              </a:ext>
            </a:extLst>
          </p:cNvPr>
          <p:cNvSpPr>
            <a:spLocks noGrp="1"/>
          </p:cNvSpPr>
          <p:nvPr>
            <p:ph type="pic" sz="quarter" idx="16"/>
          </p:nvPr>
        </p:nvSpPr>
        <p:spPr>
          <a:xfrm>
            <a:off x="3729553" y="4506584"/>
            <a:ext cx="3251200" cy="1980000"/>
          </a:xfrm>
          <a:prstGeom prst="rect">
            <a:avLst/>
          </a:prstGeom>
        </p:spPr>
        <p:txBody>
          <a:bodyPr/>
          <a:lstStyle/>
          <a:p>
            <a:endParaRPr lang="en-US"/>
          </a:p>
        </p:txBody>
      </p:sp>
      <p:sp>
        <p:nvSpPr>
          <p:cNvPr id="17" name="Picture Placeholder 9">
            <a:extLst>
              <a:ext uri="{FF2B5EF4-FFF2-40B4-BE49-F238E27FC236}">
                <a16:creationId xmlns:a16="http://schemas.microsoft.com/office/drawing/2014/main" id="{EA778454-1287-439B-B957-38EF2483C6D8}"/>
              </a:ext>
            </a:extLst>
          </p:cNvPr>
          <p:cNvSpPr>
            <a:spLocks noGrp="1"/>
          </p:cNvSpPr>
          <p:nvPr>
            <p:ph type="pic" sz="quarter" idx="17"/>
          </p:nvPr>
        </p:nvSpPr>
        <p:spPr>
          <a:xfrm>
            <a:off x="442913" y="4492729"/>
            <a:ext cx="3079750" cy="1980000"/>
          </a:xfrm>
          <a:prstGeom prst="rect">
            <a:avLst/>
          </a:prstGeom>
        </p:spPr>
        <p:txBody>
          <a:bodyPr/>
          <a:lstStyle/>
          <a:p>
            <a:endParaRPr lang="en-US"/>
          </a:p>
        </p:txBody>
      </p:sp>
      <p:sp>
        <p:nvSpPr>
          <p:cNvPr id="18" name="Picture Placeholder 9">
            <a:extLst>
              <a:ext uri="{FF2B5EF4-FFF2-40B4-BE49-F238E27FC236}">
                <a16:creationId xmlns:a16="http://schemas.microsoft.com/office/drawing/2014/main" id="{B3E02976-CBF9-4D86-9BC2-1816F4E1D0E0}"/>
              </a:ext>
            </a:extLst>
          </p:cNvPr>
          <p:cNvSpPr>
            <a:spLocks noGrp="1"/>
          </p:cNvSpPr>
          <p:nvPr>
            <p:ph type="pic" sz="quarter" idx="18"/>
          </p:nvPr>
        </p:nvSpPr>
        <p:spPr>
          <a:xfrm>
            <a:off x="7187643" y="1628774"/>
            <a:ext cx="4524932" cy="2712623"/>
          </a:xfrm>
          <a:prstGeom prst="rect">
            <a:avLst/>
          </a:prstGeom>
        </p:spPr>
        <p:txBody>
          <a:bodyPr/>
          <a:lstStyle/>
          <a:p>
            <a:endParaRPr lang="en-US"/>
          </a:p>
        </p:txBody>
      </p:sp>
    </p:spTree>
    <p:extLst>
      <p:ext uri="{BB962C8B-B14F-4D97-AF65-F5344CB8AC3E}">
        <p14:creationId xmlns:p14="http://schemas.microsoft.com/office/powerpoint/2010/main" val="926821838"/>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F90679-E39C-4BFA-816F-AFE31700CBCC}"/>
              </a:ext>
            </a:extLst>
          </p:cNvPr>
          <p:cNvSpPr/>
          <p:nvPr userDrawn="1"/>
        </p:nvSpPr>
        <p:spPr>
          <a:xfrm>
            <a:off x="0" y="0"/>
            <a:ext cx="121729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B3281087-9ED2-4501-AD6E-80A565DA103A}"/>
              </a:ext>
            </a:extLst>
          </p:cNvPr>
          <p:cNvSpPr>
            <a:spLocks noGrp="1"/>
          </p:cNvSpPr>
          <p:nvPr>
            <p:ph type="pic" sz="quarter" idx="17"/>
          </p:nvPr>
        </p:nvSpPr>
        <p:spPr>
          <a:xfrm>
            <a:off x="8092560" y="836613"/>
            <a:ext cx="4080390" cy="2787726"/>
          </a:xfrm>
          <a:prstGeom prst="rect">
            <a:avLst/>
          </a:prstGeom>
        </p:spPr>
        <p:txBody>
          <a:bodyPr/>
          <a:lstStyle/>
          <a:p>
            <a:endParaRPr lang="en-US"/>
          </a:p>
        </p:txBody>
      </p:sp>
      <p:sp>
        <p:nvSpPr>
          <p:cNvPr id="13" name="Picture Placeholder 12">
            <a:extLst>
              <a:ext uri="{FF2B5EF4-FFF2-40B4-BE49-F238E27FC236}">
                <a16:creationId xmlns:a16="http://schemas.microsoft.com/office/drawing/2014/main" id="{B9DD9EB7-927B-4DBE-9E85-AD1A9F3A3B44}"/>
              </a:ext>
            </a:extLst>
          </p:cNvPr>
          <p:cNvSpPr>
            <a:spLocks noGrp="1"/>
          </p:cNvSpPr>
          <p:nvPr>
            <p:ph type="pic" sz="quarter" idx="10"/>
          </p:nvPr>
        </p:nvSpPr>
        <p:spPr>
          <a:xfrm>
            <a:off x="4190508" y="836614"/>
            <a:ext cx="1800000" cy="2787726"/>
          </a:xfrm>
          <a:prstGeom prst="rect">
            <a:avLst/>
          </a:prstGeom>
        </p:spPr>
        <p:txBody>
          <a:bodyPr/>
          <a:lstStyle>
            <a:lvl1pPr>
              <a:defRPr/>
            </a:lvl1pPr>
          </a:lstStyle>
          <a:p>
            <a:endParaRPr lang="en-GB" dirty="0"/>
          </a:p>
        </p:txBody>
      </p:sp>
      <p:sp>
        <p:nvSpPr>
          <p:cNvPr id="14" name="Picture Placeholder 12">
            <a:extLst>
              <a:ext uri="{FF2B5EF4-FFF2-40B4-BE49-F238E27FC236}">
                <a16:creationId xmlns:a16="http://schemas.microsoft.com/office/drawing/2014/main" id="{02465139-F3B6-4CA0-8A91-EE74E5ECA3D3}"/>
              </a:ext>
            </a:extLst>
          </p:cNvPr>
          <p:cNvSpPr>
            <a:spLocks noGrp="1"/>
          </p:cNvSpPr>
          <p:nvPr>
            <p:ph type="pic" sz="quarter" idx="11"/>
          </p:nvPr>
        </p:nvSpPr>
        <p:spPr>
          <a:xfrm>
            <a:off x="6141534" y="836614"/>
            <a:ext cx="1800000" cy="2787726"/>
          </a:xfrm>
          <a:prstGeom prst="rect">
            <a:avLst/>
          </a:prstGeom>
        </p:spPr>
        <p:txBody>
          <a:bodyPr/>
          <a:lstStyle>
            <a:lvl1pPr>
              <a:defRPr/>
            </a:lvl1pPr>
          </a:lstStyle>
          <a:p>
            <a:endParaRPr lang="en-GB" dirty="0"/>
          </a:p>
        </p:txBody>
      </p:sp>
      <p:sp>
        <p:nvSpPr>
          <p:cNvPr id="15" name="Picture Placeholder 12">
            <a:extLst>
              <a:ext uri="{FF2B5EF4-FFF2-40B4-BE49-F238E27FC236}">
                <a16:creationId xmlns:a16="http://schemas.microsoft.com/office/drawing/2014/main" id="{CFC2F322-B3F7-4B5A-BC0D-00C9FF6D7953}"/>
              </a:ext>
            </a:extLst>
          </p:cNvPr>
          <p:cNvSpPr>
            <a:spLocks noGrp="1"/>
          </p:cNvSpPr>
          <p:nvPr>
            <p:ph type="pic" sz="quarter" idx="12"/>
          </p:nvPr>
        </p:nvSpPr>
        <p:spPr>
          <a:xfrm>
            <a:off x="4190508" y="3788606"/>
            <a:ext cx="1800000" cy="1980000"/>
          </a:xfrm>
          <a:prstGeom prst="rect">
            <a:avLst/>
          </a:prstGeom>
        </p:spPr>
        <p:txBody>
          <a:bodyPr/>
          <a:lstStyle>
            <a:lvl1pPr>
              <a:defRPr/>
            </a:lvl1pPr>
          </a:lstStyle>
          <a:p>
            <a:endParaRPr lang="en-GB" dirty="0"/>
          </a:p>
        </p:txBody>
      </p:sp>
      <p:sp>
        <p:nvSpPr>
          <p:cNvPr id="16" name="Picture Placeholder 12">
            <a:extLst>
              <a:ext uri="{FF2B5EF4-FFF2-40B4-BE49-F238E27FC236}">
                <a16:creationId xmlns:a16="http://schemas.microsoft.com/office/drawing/2014/main" id="{9275E4B4-E38D-42FC-BEC4-F1F8C48D63C1}"/>
              </a:ext>
            </a:extLst>
          </p:cNvPr>
          <p:cNvSpPr>
            <a:spLocks noGrp="1"/>
          </p:cNvSpPr>
          <p:nvPr>
            <p:ph type="pic" sz="quarter" idx="13"/>
          </p:nvPr>
        </p:nvSpPr>
        <p:spPr>
          <a:xfrm>
            <a:off x="2185254" y="3788606"/>
            <a:ext cx="1800000" cy="1980000"/>
          </a:xfrm>
          <a:prstGeom prst="rect">
            <a:avLst/>
          </a:prstGeom>
        </p:spPr>
        <p:txBody>
          <a:bodyPr/>
          <a:lstStyle>
            <a:lvl1pPr>
              <a:defRPr/>
            </a:lvl1pPr>
          </a:lstStyle>
          <a:p>
            <a:endParaRPr lang="en-GB" dirty="0"/>
          </a:p>
        </p:txBody>
      </p:sp>
      <p:sp>
        <p:nvSpPr>
          <p:cNvPr id="17" name="Picture Placeholder 12">
            <a:extLst>
              <a:ext uri="{FF2B5EF4-FFF2-40B4-BE49-F238E27FC236}">
                <a16:creationId xmlns:a16="http://schemas.microsoft.com/office/drawing/2014/main" id="{AF7C6D40-0738-4761-ACC4-D62C4D72D7A9}"/>
              </a:ext>
            </a:extLst>
          </p:cNvPr>
          <p:cNvSpPr>
            <a:spLocks noGrp="1"/>
          </p:cNvSpPr>
          <p:nvPr>
            <p:ph type="pic" sz="quarter" idx="14"/>
          </p:nvPr>
        </p:nvSpPr>
        <p:spPr>
          <a:xfrm>
            <a:off x="0" y="3788606"/>
            <a:ext cx="1980000" cy="1980000"/>
          </a:xfrm>
          <a:prstGeom prst="rect">
            <a:avLst/>
          </a:prstGeom>
        </p:spPr>
        <p:txBody>
          <a:bodyPr/>
          <a:lstStyle>
            <a:lvl1pPr>
              <a:defRPr/>
            </a:lvl1pPr>
          </a:lstStyle>
          <a:p>
            <a:endParaRPr lang="en-GB" dirty="0"/>
          </a:p>
        </p:txBody>
      </p:sp>
      <p:pic>
        <p:nvPicPr>
          <p:cNvPr id="20" name="Graphic 19">
            <a:extLst>
              <a:ext uri="{FF2B5EF4-FFF2-40B4-BE49-F238E27FC236}">
                <a16:creationId xmlns:a16="http://schemas.microsoft.com/office/drawing/2014/main" id="{9CED1893-E428-45AC-B178-87B033D3CD31}"/>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42913" y="861086"/>
            <a:ext cx="2110296" cy="1092302"/>
          </a:xfrm>
          <a:prstGeom prst="rect">
            <a:avLst/>
          </a:prstGeom>
        </p:spPr>
      </p:pic>
      <p:sp>
        <p:nvSpPr>
          <p:cNvPr id="5" name="Text Placeholder 4">
            <a:extLst>
              <a:ext uri="{FF2B5EF4-FFF2-40B4-BE49-F238E27FC236}">
                <a16:creationId xmlns:a16="http://schemas.microsoft.com/office/drawing/2014/main" id="{BD67E7FA-291B-425C-A448-10B7DE3802EC}"/>
              </a:ext>
            </a:extLst>
          </p:cNvPr>
          <p:cNvSpPr>
            <a:spLocks noGrp="1"/>
          </p:cNvSpPr>
          <p:nvPr>
            <p:ph type="body" sz="quarter" idx="18" hasCustomPrompt="1"/>
          </p:nvPr>
        </p:nvSpPr>
        <p:spPr>
          <a:xfrm>
            <a:off x="6195762" y="3788607"/>
            <a:ext cx="5977188" cy="1980000"/>
          </a:xfrm>
          <a:prstGeom prst="roundRect">
            <a:avLst/>
          </a:prstGeom>
          <a:solidFill>
            <a:srgbClr val="4EB357"/>
          </a:solidFill>
        </p:spPr>
        <p:txBody>
          <a:bodyPr anchor="ctr"/>
          <a:lstStyle>
            <a:lvl1pPr marL="0" indent="0" algn="ctr">
              <a:buNone/>
              <a:defRPr sz="4500">
                <a:solidFill>
                  <a:schemeClr val="bg1"/>
                </a:solidFill>
              </a:defRPr>
            </a:lvl1pPr>
            <a:lvl2pPr marL="457200" indent="0" algn="ctr">
              <a:buNone/>
              <a:defRPr/>
            </a:lvl2pPr>
            <a:lvl3pPr marL="914400" indent="0" algn="ctr">
              <a:buNone/>
              <a:defRPr>
                <a:solidFill>
                  <a:schemeClr val="bg1"/>
                </a:solidFill>
              </a:defRPr>
            </a:lvl3pPr>
          </a:lstStyle>
          <a:p>
            <a:pPr lvl="0"/>
            <a:r>
              <a:rPr lang="en-US" dirty="0"/>
              <a:t>Click to edit </a:t>
            </a:r>
            <a:br>
              <a:rPr lang="en-US" dirty="0"/>
            </a:br>
            <a:r>
              <a:rPr lang="en-US" dirty="0"/>
              <a:t>Master text</a:t>
            </a:r>
          </a:p>
        </p:txBody>
      </p:sp>
    </p:spTree>
    <p:extLst>
      <p:ext uri="{BB962C8B-B14F-4D97-AF65-F5344CB8AC3E}">
        <p14:creationId xmlns:p14="http://schemas.microsoft.com/office/powerpoint/2010/main" val="3278199348"/>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EEB5F948-03A4-4660-94B1-CA4C9B1E490D}"/>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9" name="Slide Number Placeholder 2">
            <a:extLst>
              <a:ext uri="{FF2B5EF4-FFF2-40B4-BE49-F238E27FC236}">
                <a16:creationId xmlns:a16="http://schemas.microsoft.com/office/drawing/2014/main" id="{E646A924-EB26-424F-95A4-B9659E1EC178}"/>
              </a:ext>
            </a:extLst>
          </p:cNvPr>
          <p:cNvSpPr txBox="1">
            <a:spLocks/>
          </p:cNvSpPr>
          <p:nvPr userDrawn="1"/>
        </p:nvSpPr>
        <p:spPr>
          <a:xfrm>
            <a:off x="11746590" y="6405418"/>
            <a:ext cx="485776" cy="365125"/>
          </a:xfrm>
          <a:prstGeom prst="rect">
            <a:avLst/>
          </a:prstGeom>
          <a:noFill/>
        </p:spPr>
        <p:txBody>
          <a:bodyPr vert="horz" lIns="0" tIns="0" rIns="0" bIns="0" rtlCol="0" anchor="ctr"/>
          <a:lstStyle>
            <a:defPPr>
              <a:defRPr lang="en-US"/>
            </a:defPPr>
            <a:lvl1pPr marL="0" algn="ctr" defTabSz="914400" rtl="0" eaLnBrk="1" latinLnBrk="0" hangingPunct="1">
              <a:defRPr sz="1500" b="1" i="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B51A1E-902D-48AF-9020-955120F399B6}" type="slidenum">
              <a:rPr lang="en-US" b="0" smtClean="0"/>
              <a:pPr/>
              <a:t>‹#›</a:t>
            </a:fld>
            <a:endParaRPr lang="en-US" b="0" dirty="0"/>
          </a:p>
        </p:txBody>
      </p:sp>
      <p:sp>
        <p:nvSpPr>
          <p:cNvPr id="3" name="Media Placeholder 2">
            <a:extLst>
              <a:ext uri="{FF2B5EF4-FFF2-40B4-BE49-F238E27FC236}">
                <a16:creationId xmlns:a16="http://schemas.microsoft.com/office/drawing/2014/main" id="{E84A155E-875A-4786-A297-9ECEF68ED3C2}"/>
              </a:ext>
            </a:extLst>
          </p:cNvPr>
          <p:cNvSpPr>
            <a:spLocks noGrp="1"/>
          </p:cNvSpPr>
          <p:nvPr>
            <p:ph type="media" sz="quarter" idx="13"/>
          </p:nvPr>
        </p:nvSpPr>
        <p:spPr>
          <a:xfrm>
            <a:off x="2192977" y="1477168"/>
            <a:ext cx="7806046" cy="4213948"/>
          </a:xfrm>
        </p:spPr>
        <p:txBody>
          <a:bodyPr/>
          <a:lstStyle/>
          <a:p>
            <a:endParaRPr lang="en-US"/>
          </a:p>
        </p:txBody>
      </p:sp>
    </p:spTree>
    <p:extLst>
      <p:ext uri="{BB962C8B-B14F-4D97-AF65-F5344CB8AC3E}">
        <p14:creationId xmlns:p14="http://schemas.microsoft.com/office/powerpoint/2010/main" val="3632533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83233881-7392-45A5-A233-6236A8DADA7A}"/>
              </a:ext>
            </a:extLst>
          </p:cNvPr>
          <p:cNvSpPr>
            <a:spLocks noGrp="1"/>
          </p:cNvSpPr>
          <p:nvPr>
            <p:ph idx="1"/>
          </p:nvPr>
        </p:nvSpPr>
        <p:spPr>
          <a:xfrm>
            <a:off x="457903" y="1645745"/>
            <a:ext cx="11258817" cy="4123230"/>
          </a:xfrm>
          <a:prstGeom prst="rect">
            <a:avLst/>
          </a:prstGeom>
        </p:spPr>
        <p:txBody>
          <a:bodyPr/>
          <a:lstStyle>
            <a:lvl1pPr>
              <a:defRPr/>
            </a:lvl1pPr>
            <a:lvl2pPr>
              <a:defRPr/>
            </a:lvl2pPr>
            <a:lvl3pPr>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5" name="Title Placeholder 1">
            <a:extLst>
              <a:ext uri="{FF2B5EF4-FFF2-40B4-BE49-F238E27FC236}">
                <a16:creationId xmlns:a16="http://schemas.microsoft.com/office/drawing/2014/main" id="{6164BB3A-9B22-422C-921C-CF5FCF2A72CD}"/>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
        <p:nvSpPr>
          <p:cNvPr id="7" name="Slide Number Placeholder 2">
            <a:extLst>
              <a:ext uri="{FF2B5EF4-FFF2-40B4-BE49-F238E27FC236}">
                <a16:creationId xmlns:a16="http://schemas.microsoft.com/office/drawing/2014/main" id="{607AB9A4-C418-46D6-B157-F64AD9E94A10}"/>
              </a:ext>
            </a:extLst>
          </p:cNvPr>
          <p:cNvSpPr>
            <a:spLocks noGrp="1"/>
          </p:cNvSpPr>
          <p:nvPr>
            <p:ph type="sldNum" sz="quarter" idx="10"/>
          </p:nvPr>
        </p:nvSpPr>
        <p:spPr>
          <a:xfrm>
            <a:off x="11746590" y="6405418"/>
            <a:ext cx="485776" cy="365125"/>
          </a:xfrm>
        </p:spPr>
        <p:txBody>
          <a:bodyPr/>
          <a:lstStyle/>
          <a:p>
            <a:fld id="{19B51A1E-902D-48AF-9020-955120F399B6}" type="slidenum">
              <a:rPr lang="en-US" smtClean="0"/>
              <a:pPr/>
              <a:t>‹#›</a:t>
            </a:fld>
            <a:endParaRPr lang="en-US" dirty="0"/>
          </a:p>
        </p:txBody>
      </p:sp>
      <p:sp>
        <p:nvSpPr>
          <p:cNvPr id="6" name="Freeform: Shape 5">
            <a:extLst>
              <a:ext uri="{FF2B5EF4-FFF2-40B4-BE49-F238E27FC236}">
                <a16:creationId xmlns:a16="http://schemas.microsoft.com/office/drawing/2014/main" id="{D5336524-22AA-494D-AED5-F65EE8515BD4}"/>
              </a:ext>
            </a:extLst>
          </p:cNvPr>
          <p:cNvSpPr/>
          <p:nvPr userDrawn="1"/>
        </p:nvSpPr>
        <p:spPr>
          <a:xfrm>
            <a:off x="11826240" y="299348"/>
            <a:ext cx="377098" cy="540000"/>
          </a:xfrm>
          <a:custGeom>
            <a:avLst/>
            <a:gdLst>
              <a:gd name="connsiteX0" fmla="*/ 90002 w 377098"/>
              <a:gd name="connsiteY0" fmla="*/ 0 h 540000"/>
              <a:gd name="connsiteX1" fmla="*/ 377098 w 377098"/>
              <a:gd name="connsiteY1" fmla="*/ 0 h 540000"/>
              <a:gd name="connsiteX2" fmla="*/ 377098 w 377098"/>
              <a:gd name="connsiteY2" fmla="*/ 540000 h 540000"/>
              <a:gd name="connsiteX3" fmla="*/ 90002 w 377098"/>
              <a:gd name="connsiteY3" fmla="*/ 540000 h 540000"/>
              <a:gd name="connsiteX4" fmla="*/ 0 w 377098"/>
              <a:gd name="connsiteY4" fmla="*/ 449998 h 540000"/>
              <a:gd name="connsiteX5" fmla="*/ 0 w 377098"/>
              <a:gd name="connsiteY5" fmla="*/ 90002 h 540000"/>
              <a:gd name="connsiteX6" fmla="*/ 90002 w 377098"/>
              <a:gd name="connsiteY6"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7098" h="540000">
                <a:moveTo>
                  <a:pt x="90002" y="0"/>
                </a:moveTo>
                <a:lnTo>
                  <a:pt x="377098" y="0"/>
                </a:lnTo>
                <a:lnTo>
                  <a:pt x="377098" y="540000"/>
                </a:lnTo>
                <a:lnTo>
                  <a:pt x="90002" y="540000"/>
                </a:lnTo>
                <a:cubicBezTo>
                  <a:pt x="40295" y="540000"/>
                  <a:pt x="0" y="499705"/>
                  <a:pt x="0" y="449998"/>
                </a:cubicBezTo>
                <a:lnTo>
                  <a:pt x="0" y="90002"/>
                </a:lnTo>
                <a:cubicBezTo>
                  <a:pt x="0" y="40295"/>
                  <a:pt x="40295" y="0"/>
                  <a:pt x="90002" y="0"/>
                </a:cubicBezTo>
                <a:close/>
              </a:path>
            </a:pathLst>
          </a:custGeom>
          <a:solidFill>
            <a:srgbClr val="FDA0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latin typeface="Tw Cen MT" panose="020B0602020104020603" pitchFamily="34" charset="0"/>
            </a:endParaRPr>
          </a:p>
        </p:txBody>
      </p:sp>
    </p:spTree>
    <p:extLst>
      <p:ext uri="{BB962C8B-B14F-4D97-AF65-F5344CB8AC3E}">
        <p14:creationId xmlns:p14="http://schemas.microsoft.com/office/powerpoint/2010/main" val="320726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E8EA17A-6D83-40D7-8A0E-631D219A7548}"/>
              </a:ext>
            </a:extLst>
          </p:cNvPr>
          <p:cNvPicPr>
            <a:picLocks noChangeAspect="1"/>
          </p:cNvPicPr>
          <p:nvPr userDrawn="1"/>
        </p:nvPicPr>
        <p:blipFill>
          <a:blip r:embed="rId29" cstate="email">
            <a:extLst>
              <a:ext uri="{28A0092B-C50C-407E-A947-70E740481C1C}">
                <a14:useLocalDpi xmlns:a14="http://schemas.microsoft.com/office/drawing/2010/main"/>
              </a:ext>
            </a:extLst>
          </a:blip>
          <a:stretch>
            <a:fillRect/>
          </a:stretch>
        </p:blipFill>
        <p:spPr>
          <a:xfrm>
            <a:off x="32204" y="6273611"/>
            <a:ext cx="12188952" cy="584389"/>
          </a:xfrm>
          <a:prstGeom prst="rect">
            <a:avLst/>
          </a:prstGeom>
          <a:ln>
            <a:noFill/>
          </a:ln>
        </p:spPr>
      </p:pic>
      <p:sp>
        <p:nvSpPr>
          <p:cNvPr id="16" name="Text Placeholder 2">
            <a:extLst>
              <a:ext uri="{FF2B5EF4-FFF2-40B4-BE49-F238E27FC236}">
                <a16:creationId xmlns:a16="http://schemas.microsoft.com/office/drawing/2014/main" id="{C05706E5-693D-4EEC-BBDE-F72B7BEEF4C3}"/>
              </a:ext>
            </a:extLst>
          </p:cNvPr>
          <p:cNvSpPr>
            <a:spLocks noGrp="1"/>
          </p:cNvSpPr>
          <p:nvPr>
            <p:ph type="body" idx="1"/>
          </p:nvPr>
        </p:nvSpPr>
        <p:spPr>
          <a:xfrm>
            <a:off x="476970" y="1655999"/>
            <a:ext cx="11235605" cy="4140000"/>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p:txBody>
      </p:sp>
      <p:sp>
        <p:nvSpPr>
          <p:cNvPr id="17" name="Slide Number Placeholder 5">
            <a:extLst>
              <a:ext uri="{FF2B5EF4-FFF2-40B4-BE49-F238E27FC236}">
                <a16:creationId xmlns:a16="http://schemas.microsoft.com/office/drawing/2014/main" id="{78C24839-089A-45F4-930E-D1F9C5F42B47}"/>
              </a:ext>
            </a:extLst>
          </p:cNvPr>
          <p:cNvSpPr>
            <a:spLocks noGrp="1"/>
          </p:cNvSpPr>
          <p:nvPr>
            <p:ph type="sldNum" sz="quarter" idx="4"/>
          </p:nvPr>
        </p:nvSpPr>
        <p:spPr>
          <a:xfrm>
            <a:off x="11746590" y="6405418"/>
            <a:ext cx="485776" cy="365125"/>
          </a:xfrm>
          <a:prstGeom prst="rect">
            <a:avLst/>
          </a:prstGeom>
          <a:noFill/>
        </p:spPr>
        <p:txBody>
          <a:bodyPr vert="horz" lIns="0" tIns="0" rIns="0" bIns="0" rtlCol="0" anchor="ctr"/>
          <a:lstStyle>
            <a:lvl1pPr algn="ctr">
              <a:defRPr sz="1500" b="0" i="0">
                <a:solidFill>
                  <a:schemeClr val="bg1"/>
                </a:solidFill>
                <a:latin typeface="Tw Cen MT" panose="020B0602020104020603" pitchFamily="34" charset="0"/>
              </a:defRPr>
            </a:lvl1pPr>
          </a:lstStyle>
          <a:p>
            <a:fld id="{19B51A1E-902D-48AF-9020-955120F399B6}" type="slidenum">
              <a:rPr lang="en-US" smtClean="0"/>
              <a:pPr/>
              <a:t>‹#›</a:t>
            </a:fld>
            <a:endParaRPr lang="en-US" dirty="0"/>
          </a:p>
        </p:txBody>
      </p:sp>
      <p:pic>
        <p:nvPicPr>
          <p:cNvPr id="19" name="Graphic 18">
            <a:extLst>
              <a:ext uri="{FF2B5EF4-FFF2-40B4-BE49-F238E27FC236}">
                <a16:creationId xmlns:a16="http://schemas.microsoft.com/office/drawing/2014/main" id="{681B2107-1A7D-4258-8245-CF41DA9D6054}"/>
              </a:ext>
            </a:extLst>
          </p:cNvPr>
          <p:cNvPicPr>
            <a:picLocks noChangeAspect="1"/>
          </p:cNvPicPr>
          <p:nvPr userDrawn="1"/>
        </p:nvPicPr>
        <p:blipFill>
          <a:blip r:embed="rId30" cstate="email">
            <a:extLst>
              <a:ext uri="{28A0092B-C50C-407E-A947-70E740481C1C}">
                <a14:useLocalDpi xmlns:a14="http://schemas.microsoft.com/office/drawing/2010/main"/>
              </a:ext>
              <a:ext uri="{96DAC541-7B7A-43D3-8B79-37D633B846F1}">
                <asvg:svgBlip xmlns:asvg="http://schemas.microsoft.com/office/drawing/2016/SVG/main" r:embed="rId31"/>
              </a:ext>
            </a:extLst>
          </a:blip>
          <a:stretch>
            <a:fillRect/>
          </a:stretch>
        </p:blipFill>
        <p:spPr>
          <a:xfrm>
            <a:off x="10279847" y="226448"/>
            <a:ext cx="1324946" cy="685800"/>
          </a:xfrm>
          <a:prstGeom prst="rect">
            <a:avLst/>
          </a:prstGeom>
        </p:spPr>
      </p:pic>
      <p:sp>
        <p:nvSpPr>
          <p:cNvPr id="12" name="Freeform: Shape 11">
            <a:extLst>
              <a:ext uri="{FF2B5EF4-FFF2-40B4-BE49-F238E27FC236}">
                <a16:creationId xmlns:a16="http://schemas.microsoft.com/office/drawing/2014/main" id="{2492A081-46BD-49FE-A4A3-40606855D3AA}"/>
              </a:ext>
            </a:extLst>
          </p:cNvPr>
          <p:cNvSpPr/>
          <p:nvPr userDrawn="1"/>
        </p:nvSpPr>
        <p:spPr>
          <a:xfrm>
            <a:off x="-7348" y="287764"/>
            <a:ext cx="10087349" cy="540000"/>
          </a:xfrm>
          <a:custGeom>
            <a:avLst/>
            <a:gdLst>
              <a:gd name="connsiteX0" fmla="*/ 0 w 10087349"/>
              <a:gd name="connsiteY0" fmla="*/ 0 h 540000"/>
              <a:gd name="connsiteX1" fmla="*/ 9997347 w 10087349"/>
              <a:gd name="connsiteY1" fmla="*/ 0 h 540000"/>
              <a:gd name="connsiteX2" fmla="*/ 10087349 w 10087349"/>
              <a:gd name="connsiteY2" fmla="*/ 90002 h 540000"/>
              <a:gd name="connsiteX3" fmla="*/ 10087349 w 10087349"/>
              <a:gd name="connsiteY3" fmla="*/ 449998 h 540000"/>
              <a:gd name="connsiteX4" fmla="*/ 9997347 w 10087349"/>
              <a:gd name="connsiteY4" fmla="*/ 540000 h 540000"/>
              <a:gd name="connsiteX5" fmla="*/ 0 w 10087349"/>
              <a:gd name="connsiteY5" fmla="*/ 54000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87349" h="540000">
                <a:moveTo>
                  <a:pt x="0" y="0"/>
                </a:moveTo>
                <a:lnTo>
                  <a:pt x="9997347" y="0"/>
                </a:lnTo>
                <a:cubicBezTo>
                  <a:pt x="10047054" y="0"/>
                  <a:pt x="10087349" y="40295"/>
                  <a:pt x="10087349" y="90002"/>
                </a:cubicBezTo>
                <a:lnTo>
                  <a:pt x="10087349" y="449998"/>
                </a:lnTo>
                <a:cubicBezTo>
                  <a:pt x="10087349" y="499705"/>
                  <a:pt x="10047054" y="540000"/>
                  <a:pt x="9997347" y="540000"/>
                </a:cubicBezTo>
                <a:lnTo>
                  <a:pt x="0" y="540000"/>
                </a:lnTo>
                <a:close/>
              </a:path>
            </a:pathLst>
          </a:custGeom>
          <a:solidFill>
            <a:srgbClr val="1071B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latin typeface="Tw Cen MT" panose="020B0602020104020603" pitchFamily="34" charset="0"/>
            </a:endParaRPr>
          </a:p>
        </p:txBody>
      </p:sp>
      <p:sp>
        <p:nvSpPr>
          <p:cNvPr id="15" name="Freeform: Shape 14">
            <a:extLst>
              <a:ext uri="{FF2B5EF4-FFF2-40B4-BE49-F238E27FC236}">
                <a16:creationId xmlns:a16="http://schemas.microsoft.com/office/drawing/2014/main" id="{A9B177C7-DDB3-46F6-BACA-936F09450505}"/>
              </a:ext>
            </a:extLst>
          </p:cNvPr>
          <p:cNvSpPr/>
          <p:nvPr userDrawn="1"/>
        </p:nvSpPr>
        <p:spPr>
          <a:xfrm>
            <a:off x="11826240" y="299348"/>
            <a:ext cx="377098" cy="540000"/>
          </a:xfrm>
          <a:custGeom>
            <a:avLst/>
            <a:gdLst>
              <a:gd name="connsiteX0" fmla="*/ 90002 w 377098"/>
              <a:gd name="connsiteY0" fmla="*/ 0 h 540000"/>
              <a:gd name="connsiteX1" fmla="*/ 377098 w 377098"/>
              <a:gd name="connsiteY1" fmla="*/ 0 h 540000"/>
              <a:gd name="connsiteX2" fmla="*/ 377098 w 377098"/>
              <a:gd name="connsiteY2" fmla="*/ 540000 h 540000"/>
              <a:gd name="connsiteX3" fmla="*/ 90002 w 377098"/>
              <a:gd name="connsiteY3" fmla="*/ 540000 h 540000"/>
              <a:gd name="connsiteX4" fmla="*/ 0 w 377098"/>
              <a:gd name="connsiteY4" fmla="*/ 449998 h 540000"/>
              <a:gd name="connsiteX5" fmla="*/ 0 w 377098"/>
              <a:gd name="connsiteY5" fmla="*/ 90002 h 540000"/>
              <a:gd name="connsiteX6" fmla="*/ 90002 w 377098"/>
              <a:gd name="connsiteY6" fmla="*/ 0 h 5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7098" h="540000">
                <a:moveTo>
                  <a:pt x="90002" y="0"/>
                </a:moveTo>
                <a:lnTo>
                  <a:pt x="377098" y="0"/>
                </a:lnTo>
                <a:lnTo>
                  <a:pt x="377098" y="540000"/>
                </a:lnTo>
                <a:lnTo>
                  <a:pt x="90002" y="540000"/>
                </a:lnTo>
                <a:cubicBezTo>
                  <a:pt x="40295" y="540000"/>
                  <a:pt x="0" y="499705"/>
                  <a:pt x="0" y="449998"/>
                </a:cubicBezTo>
                <a:lnTo>
                  <a:pt x="0" y="90002"/>
                </a:lnTo>
                <a:cubicBezTo>
                  <a:pt x="0" y="40295"/>
                  <a:pt x="40295" y="0"/>
                  <a:pt x="90002" y="0"/>
                </a:cubicBezTo>
                <a:close/>
              </a:path>
            </a:pathLst>
          </a:custGeom>
          <a:solidFill>
            <a:srgbClr val="1071B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latin typeface="Tw Cen MT" panose="020B0602020104020603" pitchFamily="34" charset="0"/>
            </a:endParaRPr>
          </a:p>
        </p:txBody>
      </p:sp>
      <p:sp>
        <p:nvSpPr>
          <p:cNvPr id="22" name="Title Placeholder 1">
            <a:extLst>
              <a:ext uri="{FF2B5EF4-FFF2-40B4-BE49-F238E27FC236}">
                <a16:creationId xmlns:a16="http://schemas.microsoft.com/office/drawing/2014/main" id="{21CE07EC-40F1-468C-9E18-A10C6CA83413}"/>
              </a:ext>
            </a:extLst>
          </p:cNvPr>
          <p:cNvSpPr>
            <a:spLocks noGrp="1"/>
          </p:cNvSpPr>
          <p:nvPr>
            <p:ph type="title"/>
          </p:nvPr>
        </p:nvSpPr>
        <p:spPr>
          <a:xfrm>
            <a:off x="272250" y="209894"/>
            <a:ext cx="9626400" cy="695740"/>
          </a:xfrm>
          <a:prstGeom prst="rect">
            <a:avLst/>
          </a:prstGeom>
          <a:noFill/>
        </p:spPr>
        <p:txBody>
          <a:bodyPr vert="horz" lIns="180000" tIns="0" rIns="0" bIns="0" rtlCol="0" anchor="ctr">
            <a:noAutofit/>
          </a:bodyPr>
          <a:lstStyle/>
          <a:p>
            <a:r>
              <a:rPr lang="en-US" noProof="0" dirty="0"/>
              <a:t>Click to edit page title</a:t>
            </a:r>
          </a:p>
        </p:txBody>
      </p:sp>
    </p:spTree>
    <p:extLst>
      <p:ext uri="{BB962C8B-B14F-4D97-AF65-F5344CB8AC3E}">
        <p14:creationId xmlns:p14="http://schemas.microsoft.com/office/powerpoint/2010/main" val="4253689973"/>
      </p:ext>
    </p:extLst>
  </p:cSld>
  <p:clrMap bg1="lt1" tx1="dk1" bg2="lt2" tx2="dk2" accent1="accent1" accent2="accent2" accent3="accent3" accent4="accent4" accent5="accent5" accent6="accent6" hlink="hlink" folHlink="folHlink"/>
  <p:sldLayoutIdLst>
    <p:sldLayoutId id="2147483686" r:id="rId1"/>
    <p:sldLayoutId id="2147483671" r:id="rId2"/>
    <p:sldLayoutId id="2147483680" r:id="rId3"/>
    <p:sldLayoutId id="2147483660" r:id="rId4"/>
    <p:sldLayoutId id="2147483672" r:id="rId5"/>
    <p:sldLayoutId id="2147483661" r:id="rId6"/>
    <p:sldLayoutId id="2147483649" r:id="rId7"/>
    <p:sldLayoutId id="2147483650" r:id="rId8"/>
    <p:sldLayoutId id="2147483651" r:id="rId9"/>
    <p:sldLayoutId id="2147483681" r:id="rId10"/>
    <p:sldLayoutId id="2147483652" r:id="rId11"/>
    <p:sldLayoutId id="2147483653" r:id="rId12"/>
    <p:sldLayoutId id="2147483654" r:id="rId13"/>
    <p:sldLayoutId id="2147483655" r:id="rId14"/>
    <p:sldLayoutId id="2147483656" r:id="rId15"/>
    <p:sldLayoutId id="2147483659" r:id="rId16"/>
    <p:sldLayoutId id="2147483662" r:id="rId17"/>
    <p:sldLayoutId id="2147483663" r:id="rId18"/>
    <p:sldLayoutId id="2147483664" r:id="rId19"/>
    <p:sldLayoutId id="2147483666" r:id="rId20"/>
    <p:sldLayoutId id="2147483667" r:id="rId21"/>
    <p:sldLayoutId id="2147483668" r:id="rId22"/>
    <p:sldLayoutId id="2147483670" r:id="rId23"/>
    <p:sldLayoutId id="2147483676" r:id="rId24"/>
    <p:sldLayoutId id="2147483677" r:id="rId25"/>
    <p:sldLayoutId id="2147483678" r:id="rId26"/>
    <p:sldLayoutId id="2147483688" r:id="rId27"/>
  </p:sldLayoutIdLst>
  <p:hf hdr="0" ftr="0" dt="0"/>
  <p:txStyles>
    <p:titleStyle>
      <a:lvl1pPr algn="l" defTabSz="914400" rtl="0" eaLnBrk="1" latinLnBrk="0" hangingPunct="1">
        <a:lnSpc>
          <a:spcPct val="90000"/>
        </a:lnSpc>
        <a:spcBef>
          <a:spcPct val="0"/>
        </a:spcBef>
        <a:buNone/>
        <a:defRPr sz="3600" kern="1200">
          <a:solidFill>
            <a:schemeClr val="bg1"/>
          </a:solidFill>
          <a:latin typeface="Tw Cen MT" panose="020B0602020104020603" pitchFamily="34" charset="0"/>
          <a:ea typeface="Verdana" panose="020B0604030504040204" pitchFamily="34" charset="0"/>
          <a:cs typeface="+mj-cs"/>
        </a:defRPr>
      </a:lvl1pPr>
    </p:titleStyle>
    <p:bodyStyle>
      <a:lvl1pPr marL="228600" indent="-228600" algn="l" defTabSz="914400" rtl="0" eaLnBrk="1" latinLnBrk="0" hangingPunct="1">
        <a:lnSpc>
          <a:spcPct val="100000"/>
        </a:lnSpc>
        <a:spcBef>
          <a:spcPts val="1000"/>
        </a:spcBef>
        <a:buClr>
          <a:srgbClr val="106E38"/>
        </a:buClr>
        <a:buFont typeface="Wingdings" panose="05000000000000000000" pitchFamily="2" charset="2"/>
        <a:buChar char="§"/>
        <a:defRPr sz="2100" kern="1200">
          <a:solidFill>
            <a:schemeClr val="tx1"/>
          </a:solidFill>
          <a:latin typeface="Tw Cen MT" panose="020B0602020104020603" pitchFamily="34" charset="0"/>
          <a:ea typeface="Verdana" panose="020B0604030504040204" pitchFamily="34" charset="0"/>
          <a:cs typeface="+mn-cs"/>
        </a:defRPr>
      </a:lvl1pPr>
      <a:lvl2pPr marL="685800" indent="-228600" algn="l" defTabSz="914400" rtl="0" eaLnBrk="1" latinLnBrk="0" hangingPunct="1">
        <a:lnSpc>
          <a:spcPct val="100000"/>
        </a:lnSpc>
        <a:spcBef>
          <a:spcPts val="500"/>
        </a:spcBef>
        <a:buClr>
          <a:srgbClr val="106E38"/>
        </a:buClr>
        <a:buFont typeface="Wingdings" panose="05000000000000000000" pitchFamily="2" charset="2"/>
        <a:buChar char="§"/>
        <a:defRPr sz="1800" kern="1200">
          <a:solidFill>
            <a:schemeClr val="tx1"/>
          </a:solidFill>
          <a:latin typeface="Tw Cen MT" panose="020B0602020104020603" pitchFamily="34" charset="0"/>
          <a:ea typeface="Verdana" panose="020B0604030504040204" pitchFamily="34" charset="0"/>
          <a:cs typeface="+mn-cs"/>
        </a:defRPr>
      </a:lvl2pPr>
      <a:lvl3pPr marL="1143000" indent="-228600" algn="l" defTabSz="914400" rtl="0" eaLnBrk="1" latinLnBrk="0" hangingPunct="1">
        <a:lnSpc>
          <a:spcPct val="100000"/>
        </a:lnSpc>
        <a:spcBef>
          <a:spcPts val="500"/>
        </a:spcBef>
        <a:buClr>
          <a:srgbClr val="106E38"/>
        </a:buClr>
        <a:buFont typeface="Wingdings" panose="05000000000000000000" pitchFamily="2" charset="2"/>
        <a:buChar char="§"/>
        <a:defRPr sz="1600" kern="1200">
          <a:solidFill>
            <a:schemeClr val="tx1"/>
          </a:solidFill>
          <a:latin typeface="Tw Cen MT" panose="020B0602020104020603" pitchFamily="34" charset="0"/>
          <a:ea typeface="Verdana" panose="020B0604030504040204" pitchFamily="34" charset="0"/>
          <a:cs typeface="+mn-cs"/>
        </a:defRPr>
      </a:lvl3pPr>
      <a:lvl4pPr marL="1600200" indent="-228600" algn="l" defTabSz="914400" rtl="0" eaLnBrk="1" latinLnBrk="0" hangingPunct="1">
        <a:lnSpc>
          <a:spcPct val="100000"/>
        </a:lnSpc>
        <a:spcBef>
          <a:spcPts val="500"/>
        </a:spcBef>
        <a:buClr>
          <a:srgbClr val="4EB357"/>
        </a:buClr>
        <a:buFont typeface="Wingdings" panose="05000000000000000000" pitchFamily="2" charset="2"/>
        <a:buChar char="§"/>
        <a:defRPr sz="1600" kern="1200">
          <a:solidFill>
            <a:schemeClr val="tx1"/>
          </a:solidFill>
          <a:latin typeface="Tw Cen MT" panose="020B0602020104020603" pitchFamily="34" charset="0"/>
          <a:ea typeface="Verdana" panose="020B0604030504040204" pitchFamily="34" charset="0"/>
          <a:cs typeface="+mn-cs"/>
        </a:defRPr>
      </a:lvl4pPr>
      <a:lvl5pPr marL="2057400" indent="-228600" algn="l" defTabSz="914400" rtl="0" eaLnBrk="1" latinLnBrk="0" hangingPunct="1">
        <a:lnSpc>
          <a:spcPct val="100000"/>
        </a:lnSpc>
        <a:spcBef>
          <a:spcPts val="500"/>
        </a:spcBef>
        <a:buClr>
          <a:srgbClr val="4EB357"/>
        </a:buClr>
        <a:buFont typeface="Wingdings" panose="05000000000000000000" pitchFamily="2" charset="2"/>
        <a:buChar char="§"/>
        <a:defRPr sz="1500" kern="1200">
          <a:solidFill>
            <a:schemeClr val="tx1"/>
          </a:solidFill>
          <a:latin typeface="Tw Cen MT" panose="020B0602020104020603"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userDrawn="1">
          <p15:clr>
            <a:srgbClr val="F26B43"/>
          </p15:clr>
        </p15:guide>
        <p15:guide id="2" pos="3840" userDrawn="1">
          <p15:clr>
            <a:srgbClr val="F26B43"/>
          </p15:clr>
        </p15:guide>
        <p15:guide id="3" pos="279" userDrawn="1">
          <p15:clr>
            <a:srgbClr val="F26B43"/>
          </p15:clr>
        </p15:guide>
        <p15:guide id="4" pos="7378" userDrawn="1">
          <p15:clr>
            <a:srgbClr val="F26B43"/>
          </p15:clr>
        </p15:guide>
        <p15:guide id="5" orient="horz" pos="3816" userDrawn="1">
          <p15:clr>
            <a:srgbClr val="F26B43"/>
          </p15:clr>
        </p15:guide>
        <p15:guide id="6" orient="horz" pos="91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image" Target="../media/image14.jpeg"/><Relationship Id="rId3" Type="http://schemas.openxmlformats.org/officeDocument/2006/relationships/image" Target="../media/image6.jpeg"/><Relationship Id="rId7" Type="http://schemas.openxmlformats.org/officeDocument/2006/relationships/image" Target="../media/image3.svg"/><Relationship Id="rId12" Type="http://schemas.openxmlformats.org/officeDocument/2006/relationships/image" Target="../media/image13.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12.emf"/><Relationship Id="rId5" Type="http://schemas.openxmlformats.org/officeDocument/2006/relationships/image" Target="../media/image8.jpeg"/><Relationship Id="rId10" Type="http://schemas.openxmlformats.org/officeDocument/2006/relationships/image" Target="../media/image11.emf"/><Relationship Id="rId4" Type="http://schemas.openxmlformats.org/officeDocument/2006/relationships/image" Target="../media/image7.jpeg"/><Relationship Id="rId9" Type="http://schemas.openxmlformats.org/officeDocument/2006/relationships/image" Target="../media/image10.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3.jpeg"/><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1589DA3-829F-4B56-9DA6-2EC9BF5C17C6}"/>
              </a:ext>
            </a:extLst>
          </p:cNvPr>
          <p:cNvSpPr/>
          <p:nvPr/>
        </p:nvSpPr>
        <p:spPr>
          <a:xfrm>
            <a:off x="0" y="3124192"/>
            <a:ext cx="6127202" cy="1973546"/>
          </a:xfrm>
          <a:prstGeom prst="rect">
            <a:avLst/>
          </a:prstGeom>
          <a:solidFill>
            <a:srgbClr val="0067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Arial" panose="020B0604020202020204" pitchFamily="34" charset="0"/>
                <a:cs typeface="Arial" panose="020B0604020202020204" pitchFamily="34" charset="0"/>
              </a:rPr>
              <a:t>PROVIDING FLEXIBLE POWER THROUGH GAS STATIONS</a:t>
            </a:r>
          </a:p>
        </p:txBody>
      </p:sp>
      <p:pic>
        <p:nvPicPr>
          <p:cNvPr id="26" name="Picture 25" descr="A view of a city&#10;&#10;Description automatically generated">
            <a:extLst>
              <a:ext uri="{FF2B5EF4-FFF2-40B4-BE49-F238E27FC236}">
                <a16:creationId xmlns:a16="http://schemas.microsoft.com/office/drawing/2014/main" id="{AF7532FF-68C5-4F96-B99F-3FEC7578C12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64808" y="1137738"/>
            <a:ext cx="1980000" cy="1980000"/>
          </a:xfrm>
          <a:prstGeom prst="rect">
            <a:avLst/>
          </a:prstGeom>
        </p:spPr>
      </p:pic>
      <p:pic>
        <p:nvPicPr>
          <p:cNvPr id="27" name="Picture 26" descr="A large ship in a body of water&#10;&#10;Description automatically generated">
            <a:extLst>
              <a:ext uri="{FF2B5EF4-FFF2-40B4-BE49-F238E27FC236}">
                <a16:creationId xmlns:a16="http://schemas.microsoft.com/office/drawing/2014/main" id="{0E53F620-D41D-4DFB-8CEF-01526C69BC6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52017" y="3117738"/>
            <a:ext cx="1980000" cy="1980000"/>
          </a:xfrm>
          <a:prstGeom prst="rect">
            <a:avLst/>
          </a:prstGeom>
        </p:spPr>
      </p:pic>
      <p:pic>
        <p:nvPicPr>
          <p:cNvPr id="28" name="Picture 27" descr="A close up of a hillside next to a body of water&#10;&#10;Description automatically generated">
            <a:extLst>
              <a:ext uri="{FF2B5EF4-FFF2-40B4-BE49-F238E27FC236}">
                <a16:creationId xmlns:a16="http://schemas.microsoft.com/office/drawing/2014/main" id="{982E7EC1-BF5E-4BDD-B30B-238109A0BAF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127202" y="3117738"/>
            <a:ext cx="1980000" cy="1980000"/>
          </a:xfrm>
          <a:prstGeom prst="rect">
            <a:avLst/>
          </a:prstGeom>
        </p:spPr>
      </p:pic>
      <p:pic>
        <p:nvPicPr>
          <p:cNvPr id="30" name="Picture 29" descr="A picture containing grass, outdoor, nature, mountain&#10;&#10;Description automatically generated">
            <a:extLst>
              <a:ext uri="{FF2B5EF4-FFF2-40B4-BE49-F238E27FC236}">
                <a16:creationId xmlns:a16="http://schemas.microsoft.com/office/drawing/2014/main" id="{9BDD0D31-6F91-44CA-83A9-1E1460209C6E}"/>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349" y="1137738"/>
            <a:ext cx="1980000" cy="1980000"/>
          </a:xfrm>
          <a:prstGeom prst="rect">
            <a:avLst/>
          </a:prstGeom>
        </p:spPr>
      </p:pic>
      <p:pic>
        <p:nvPicPr>
          <p:cNvPr id="31" name="Graphic 30">
            <a:extLst>
              <a:ext uri="{FF2B5EF4-FFF2-40B4-BE49-F238E27FC236}">
                <a16:creationId xmlns:a16="http://schemas.microsoft.com/office/drawing/2014/main" id="{93920999-CBE3-476D-87C8-A9EAE8FCFD2F}"/>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9660851" y="469685"/>
            <a:ext cx="2150149" cy="1112929"/>
          </a:xfrm>
          <a:prstGeom prst="rect">
            <a:avLst/>
          </a:prstGeom>
        </p:spPr>
      </p:pic>
      <p:sp>
        <p:nvSpPr>
          <p:cNvPr id="32" name="TextBox 31">
            <a:extLst>
              <a:ext uri="{FF2B5EF4-FFF2-40B4-BE49-F238E27FC236}">
                <a16:creationId xmlns:a16="http://schemas.microsoft.com/office/drawing/2014/main" id="{6C2B2031-76BD-4F54-9472-27E419DB1D47}"/>
              </a:ext>
            </a:extLst>
          </p:cNvPr>
          <p:cNvSpPr txBox="1"/>
          <p:nvPr/>
        </p:nvSpPr>
        <p:spPr>
          <a:xfrm>
            <a:off x="243970" y="228588"/>
            <a:ext cx="1163590" cy="373263"/>
          </a:xfrm>
          <a:prstGeom prst="roundRect">
            <a:avLst/>
          </a:prstGeom>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r>
              <a:rPr lang="en-US" sz="1400" dirty="0"/>
              <a:t>CC-SCOPE</a:t>
            </a:r>
          </a:p>
        </p:txBody>
      </p:sp>
      <p:grpSp>
        <p:nvGrpSpPr>
          <p:cNvPr id="33" name="Group 32">
            <a:extLst>
              <a:ext uri="{FF2B5EF4-FFF2-40B4-BE49-F238E27FC236}">
                <a16:creationId xmlns:a16="http://schemas.microsoft.com/office/drawing/2014/main" id="{AC5180BB-517B-461B-AEF9-5C8A88FF5A9B}"/>
              </a:ext>
            </a:extLst>
          </p:cNvPr>
          <p:cNvGrpSpPr/>
          <p:nvPr/>
        </p:nvGrpSpPr>
        <p:grpSpPr>
          <a:xfrm>
            <a:off x="298399" y="5926649"/>
            <a:ext cx="11595202" cy="461665"/>
            <a:chOff x="429356" y="6259403"/>
            <a:chExt cx="11595202" cy="461665"/>
          </a:xfrm>
        </p:grpSpPr>
        <p:grpSp>
          <p:nvGrpSpPr>
            <p:cNvPr id="34" name="Group 33">
              <a:extLst>
                <a:ext uri="{FF2B5EF4-FFF2-40B4-BE49-F238E27FC236}">
                  <a16:creationId xmlns:a16="http://schemas.microsoft.com/office/drawing/2014/main" id="{4A4B3A7F-FDC2-42E9-AE1A-8432DCEB1145}"/>
                </a:ext>
              </a:extLst>
            </p:cNvPr>
            <p:cNvGrpSpPr/>
            <p:nvPr/>
          </p:nvGrpSpPr>
          <p:grpSpPr>
            <a:xfrm>
              <a:off x="2245700" y="6282486"/>
              <a:ext cx="1542062" cy="415498"/>
              <a:chOff x="500748" y="5892513"/>
              <a:chExt cx="1542062" cy="415498"/>
            </a:xfrm>
          </p:grpSpPr>
          <p:grpSp>
            <p:nvGrpSpPr>
              <p:cNvPr id="48" name="Group 47">
                <a:extLst>
                  <a:ext uri="{FF2B5EF4-FFF2-40B4-BE49-F238E27FC236}">
                    <a16:creationId xmlns:a16="http://schemas.microsoft.com/office/drawing/2014/main" id="{0F6DAF09-604C-47A7-A40D-1F4DD8C3F6FD}"/>
                  </a:ext>
                </a:extLst>
              </p:cNvPr>
              <p:cNvGrpSpPr>
                <a:grpSpLocks noChangeAspect="1"/>
              </p:cNvGrpSpPr>
              <p:nvPr/>
            </p:nvGrpSpPr>
            <p:grpSpPr bwMode="auto">
              <a:xfrm>
                <a:off x="500748" y="5956123"/>
                <a:ext cx="305490" cy="288279"/>
                <a:chOff x="3769" y="2093"/>
                <a:chExt cx="142" cy="134"/>
              </a:xfrm>
            </p:grpSpPr>
            <p:sp>
              <p:nvSpPr>
                <p:cNvPr id="50" name="AutoShape 3">
                  <a:extLst>
                    <a:ext uri="{FF2B5EF4-FFF2-40B4-BE49-F238E27FC236}">
                      <a16:creationId xmlns:a16="http://schemas.microsoft.com/office/drawing/2014/main" id="{04B466C7-1B3B-470F-B08B-FB2E453C3812}"/>
                    </a:ext>
                  </a:extLst>
                </p:cNvPr>
                <p:cNvSpPr>
                  <a:spLocks noChangeAspect="1" noChangeArrowheads="1" noTextEdit="1"/>
                </p:cNvSpPr>
                <p:nvPr/>
              </p:nvSpPr>
              <p:spPr bwMode="auto">
                <a:xfrm>
                  <a:off x="3769" y="2093"/>
                  <a:ext cx="14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Oval 5">
                  <a:extLst>
                    <a:ext uri="{FF2B5EF4-FFF2-40B4-BE49-F238E27FC236}">
                      <a16:creationId xmlns:a16="http://schemas.microsoft.com/office/drawing/2014/main" id="{98F517C7-86A7-457E-A8D4-CA661D4D76D6}"/>
                    </a:ext>
                  </a:extLst>
                </p:cNvPr>
                <p:cNvSpPr>
                  <a:spLocks noChangeArrowheads="1"/>
                </p:cNvSpPr>
                <p:nvPr/>
              </p:nvSpPr>
              <p:spPr bwMode="auto">
                <a:xfrm>
                  <a:off x="3772" y="2090"/>
                  <a:ext cx="137" cy="137"/>
                </a:xfrm>
                <a:prstGeom prst="ellipse">
                  <a:avLst/>
                </a:prstGeom>
                <a:solidFill>
                  <a:srgbClr val="3B59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6">
                  <a:extLst>
                    <a:ext uri="{FF2B5EF4-FFF2-40B4-BE49-F238E27FC236}">
                      <a16:creationId xmlns:a16="http://schemas.microsoft.com/office/drawing/2014/main" id="{5E02277F-924D-4580-A450-D840953E6445}"/>
                    </a:ext>
                  </a:extLst>
                </p:cNvPr>
                <p:cNvSpPr>
                  <a:spLocks/>
                </p:cNvSpPr>
                <p:nvPr/>
              </p:nvSpPr>
              <p:spPr bwMode="auto">
                <a:xfrm>
                  <a:off x="3824" y="2120"/>
                  <a:ext cx="57" cy="107"/>
                </a:xfrm>
                <a:custGeom>
                  <a:avLst/>
                  <a:gdLst>
                    <a:gd name="T0" fmla="*/ 22 w 23"/>
                    <a:gd name="T1" fmla="*/ 16 h 43"/>
                    <a:gd name="T2" fmla="*/ 14 w 23"/>
                    <a:gd name="T3" fmla="*/ 16 h 43"/>
                    <a:gd name="T4" fmla="*/ 14 w 23"/>
                    <a:gd name="T5" fmla="*/ 11 h 43"/>
                    <a:gd name="T6" fmla="*/ 18 w 23"/>
                    <a:gd name="T7" fmla="*/ 7 h 43"/>
                    <a:gd name="T8" fmla="*/ 21 w 23"/>
                    <a:gd name="T9" fmla="*/ 7 h 43"/>
                    <a:gd name="T10" fmla="*/ 22 w 23"/>
                    <a:gd name="T11" fmla="*/ 6 h 43"/>
                    <a:gd name="T12" fmla="*/ 22 w 23"/>
                    <a:gd name="T13" fmla="*/ 1 h 43"/>
                    <a:gd name="T14" fmla="*/ 21 w 23"/>
                    <a:gd name="T15" fmla="*/ 0 h 43"/>
                    <a:gd name="T16" fmla="*/ 16 w 23"/>
                    <a:gd name="T17" fmla="*/ 0 h 43"/>
                    <a:gd name="T18" fmla="*/ 6 w 23"/>
                    <a:gd name="T19" fmla="*/ 10 h 43"/>
                    <a:gd name="T20" fmla="*/ 6 w 23"/>
                    <a:gd name="T21" fmla="*/ 16 h 43"/>
                    <a:gd name="T22" fmla="*/ 1 w 23"/>
                    <a:gd name="T23" fmla="*/ 16 h 43"/>
                    <a:gd name="T24" fmla="*/ 0 w 23"/>
                    <a:gd name="T25" fmla="*/ 17 h 43"/>
                    <a:gd name="T26" fmla="*/ 0 w 23"/>
                    <a:gd name="T27" fmla="*/ 23 h 43"/>
                    <a:gd name="T28" fmla="*/ 1 w 23"/>
                    <a:gd name="T29" fmla="*/ 24 h 43"/>
                    <a:gd name="T30" fmla="*/ 6 w 23"/>
                    <a:gd name="T31" fmla="*/ 24 h 43"/>
                    <a:gd name="T32" fmla="*/ 6 w 23"/>
                    <a:gd name="T33" fmla="*/ 43 h 43"/>
                    <a:gd name="T34" fmla="*/ 6 w 23"/>
                    <a:gd name="T35" fmla="*/ 43 h 43"/>
                    <a:gd name="T36" fmla="*/ 6 w 23"/>
                    <a:gd name="T37" fmla="*/ 43 h 43"/>
                    <a:gd name="T38" fmla="*/ 14 w 23"/>
                    <a:gd name="T39" fmla="*/ 42 h 43"/>
                    <a:gd name="T40" fmla="*/ 14 w 23"/>
                    <a:gd name="T41" fmla="*/ 24 h 43"/>
                    <a:gd name="T42" fmla="*/ 21 w 23"/>
                    <a:gd name="T43" fmla="*/ 24 h 43"/>
                    <a:gd name="T44" fmla="*/ 22 w 23"/>
                    <a:gd name="T45" fmla="*/ 23 h 43"/>
                    <a:gd name="T46" fmla="*/ 23 w 23"/>
                    <a:gd name="T47" fmla="*/ 17 h 43"/>
                    <a:gd name="T48" fmla="*/ 22 w 23"/>
                    <a:gd name="T49" fmla="*/ 1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 h="43">
                      <a:moveTo>
                        <a:pt x="22" y="16"/>
                      </a:moveTo>
                      <a:cubicBezTo>
                        <a:pt x="14" y="16"/>
                        <a:pt x="14" y="16"/>
                        <a:pt x="14" y="16"/>
                      </a:cubicBezTo>
                      <a:cubicBezTo>
                        <a:pt x="14" y="11"/>
                        <a:pt x="14" y="11"/>
                        <a:pt x="14" y="11"/>
                      </a:cubicBezTo>
                      <a:cubicBezTo>
                        <a:pt x="14" y="9"/>
                        <a:pt x="15" y="7"/>
                        <a:pt x="18" y="7"/>
                      </a:cubicBezTo>
                      <a:cubicBezTo>
                        <a:pt x="21" y="7"/>
                        <a:pt x="21" y="7"/>
                        <a:pt x="21" y="7"/>
                      </a:cubicBezTo>
                      <a:cubicBezTo>
                        <a:pt x="22" y="7"/>
                        <a:pt x="22" y="6"/>
                        <a:pt x="22" y="6"/>
                      </a:cubicBezTo>
                      <a:cubicBezTo>
                        <a:pt x="22" y="1"/>
                        <a:pt x="22" y="1"/>
                        <a:pt x="22" y="1"/>
                      </a:cubicBezTo>
                      <a:cubicBezTo>
                        <a:pt x="22" y="0"/>
                        <a:pt x="22" y="0"/>
                        <a:pt x="21" y="0"/>
                      </a:cubicBezTo>
                      <a:cubicBezTo>
                        <a:pt x="16" y="0"/>
                        <a:pt x="16" y="0"/>
                        <a:pt x="16" y="0"/>
                      </a:cubicBezTo>
                      <a:cubicBezTo>
                        <a:pt x="10" y="0"/>
                        <a:pt x="6" y="3"/>
                        <a:pt x="6" y="10"/>
                      </a:cubicBezTo>
                      <a:cubicBezTo>
                        <a:pt x="6" y="16"/>
                        <a:pt x="6" y="16"/>
                        <a:pt x="6" y="16"/>
                      </a:cubicBezTo>
                      <a:cubicBezTo>
                        <a:pt x="1" y="16"/>
                        <a:pt x="1" y="16"/>
                        <a:pt x="1" y="16"/>
                      </a:cubicBezTo>
                      <a:cubicBezTo>
                        <a:pt x="0" y="16"/>
                        <a:pt x="0" y="17"/>
                        <a:pt x="0" y="17"/>
                      </a:cubicBezTo>
                      <a:cubicBezTo>
                        <a:pt x="0" y="23"/>
                        <a:pt x="0" y="23"/>
                        <a:pt x="0" y="23"/>
                      </a:cubicBezTo>
                      <a:cubicBezTo>
                        <a:pt x="0" y="24"/>
                        <a:pt x="0" y="24"/>
                        <a:pt x="1" y="24"/>
                      </a:cubicBezTo>
                      <a:cubicBezTo>
                        <a:pt x="6" y="24"/>
                        <a:pt x="6" y="24"/>
                        <a:pt x="6" y="24"/>
                      </a:cubicBezTo>
                      <a:cubicBezTo>
                        <a:pt x="6" y="43"/>
                        <a:pt x="6" y="43"/>
                        <a:pt x="6" y="43"/>
                      </a:cubicBezTo>
                      <a:cubicBezTo>
                        <a:pt x="6" y="43"/>
                        <a:pt x="6" y="43"/>
                        <a:pt x="6" y="43"/>
                      </a:cubicBezTo>
                      <a:cubicBezTo>
                        <a:pt x="6" y="43"/>
                        <a:pt x="6" y="43"/>
                        <a:pt x="6" y="43"/>
                      </a:cubicBezTo>
                      <a:cubicBezTo>
                        <a:pt x="9" y="43"/>
                        <a:pt x="12" y="43"/>
                        <a:pt x="14" y="42"/>
                      </a:cubicBezTo>
                      <a:cubicBezTo>
                        <a:pt x="14" y="24"/>
                        <a:pt x="14" y="24"/>
                        <a:pt x="14" y="24"/>
                      </a:cubicBezTo>
                      <a:cubicBezTo>
                        <a:pt x="21" y="24"/>
                        <a:pt x="21" y="24"/>
                        <a:pt x="21" y="24"/>
                      </a:cubicBezTo>
                      <a:cubicBezTo>
                        <a:pt x="21" y="24"/>
                        <a:pt x="22" y="24"/>
                        <a:pt x="22" y="23"/>
                      </a:cubicBezTo>
                      <a:cubicBezTo>
                        <a:pt x="23" y="17"/>
                        <a:pt x="23" y="17"/>
                        <a:pt x="23" y="17"/>
                      </a:cubicBezTo>
                      <a:cubicBezTo>
                        <a:pt x="23" y="17"/>
                        <a:pt x="22" y="16"/>
                        <a:pt x="22"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9" name="TextBox 48">
                <a:extLst>
                  <a:ext uri="{FF2B5EF4-FFF2-40B4-BE49-F238E27FC236}">
                    <a16:creationId xmlns:a16="http://schemas.microsoft.com/office/drawing/2014/main" id="{EC99C124-2298-4D61-97A5-A5A883110C51}"/>
                  </a:ext>
                </a:extLst>
              </p:cNvPr>
              <p:cNvSpPr txBox="1"/>
              <p:nvPr/>
            </p:nvSpPr>
            <p:spPr>
              <a:xfrm>
                <a:off x="808389" y="5892513"/>
                <a:ext cx="1234421" cy="415498"/>
              </a:xfrm>
              <a:prstGeom prst="rect">
                <a:avLst/>
              </a:prstGeom>
              <a:noFill/>
            </p:spPr>
            <p:txBody>
              <a:bodyPr wrap="square" rtlCol="0">
                <a:spAutoFit/>
              </a:bodyPr>
              <a:lstStyle/>
              <a:p>
                <a:r>
                  <a:rPr lang="en-US" sz="2100" dirty="0">
                    <a:solidFill>
                      <a:srgbClr val="0067AF"/>
                    </a:solidFill>
                    <a:latin typeface="Tw Cen MT" panose="020B0602020104020603" pitchFamily="34" charset="0"/>
                  </a:rPr>
                  <a:t>/ntpc1</a:t>
                </a:r>
              </a:p>
            </p:txBody>
          </p:sp>
        </p:grpSp>
        <p:grpSp>
          <p:nvGrpSpPr>
            <p:cNvPr id="35" name="Group 34">
              <a:extLst>
                <a:ext uri="{FF2B5EF4-FFF2-40B4-BE49-F238E27FC236}">
                  <a16:creationId xmlns:a16="http://schemas.microsoft.com/office/drawing/2014/main" id="{9A21ECEC-6B05-474B-8BAC-945DFBB76219}"/>
                </a:ext>
              </a:extLst>
            </p:cNvPr>
            <p:cNvGrpSpPr/>
            <p:nvPr/>
          </p:nvGrpSpPr>
          <p:grpSpPr>
            <a:xfrm>
              <a:off x="3884164" y="6282486"/>
              <a:ext cx="1567137" cy="415498"/>
              <a:chOff x="2782003" y="5854900"/>
              <a:chExt cx="1567137" cy="415498"/>
            </a:xfrm>
          </p:grpSpPr>
          <p:pic>
            <p:nvPicPr>
              <p:cNvPr id="46" name="Picture 45">
                <a:extLst>
                  <a:ext uri="{FF2B5EF4-FFF2-40B4-BE49-F238E27FC236}">
                    <a16:creationId xmlns:a16="http://schemas.microsoft.com/office/drawing/2014/main" id="{8EB8D011-3C21-4480-A164-DF69D106AC0F}"/>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2782003" y="5917815"/>
                <a:ext cx="304914" cy="289668"/>
              </a:xfrm>
              <a:prstGeom prst="rect">
                <a:avLst/>
              </a:prstGeom>
            </p:spPr>
          </p:pic>
          <p:sp>
            <p:nvSpPr>
              <p:cNvPr id="47" name="TextBox 46">
                <a:extLst>
                  <a:ext uri="{FF2B5EF4-FFF2-40B4-BE49-F238E27FC236}">
                    <a16:creationId xmlns:a16="http://schemas.microsoft.com/office/drawing/2014/main" id="{76A655FA-4790-48CE-A2D0-937EFC217577}"/>
                  </a:ext>
                </a:extLst>
              </p:cNvPr>
              <p:cNvSpPr txBox="1"/>
              <p:nvPr/>
            </p:nvSpPr>
            <p:spPr>
              <a:xfrm>
                <a:off x="3114719" y="5854900"/>
                <a:ext cx="1234421" cy="415498"/>
              </a:xfrm>
              <a:prstGeom prst="rect">
                <a:avLst/>
              </a:prstGeom>
              <a:noFill/>
            </p:spPr>
            <p:txBody>
              <a:bodyPr wrap="square" rtlCol="0">
                <a:spAutoFit/>
              </a:bodyPr>
              <a:lstStyle/>
              <a:p>
                <a:r>
                  <a:rPr lang="en-US" sz="2100" dirty="0">
                    <a:solidFill>
                      <a:srgbClr val="0067AF"/>
                    </a:solidFill>
                    <a:latin typeface="Tw Cen MT" panose="020B0602020104020603" pitchFamily="34" charset="0"/>
                  </a:rPr>
                  <a:t>/ntpcltd1</a:t>
                </a:r>
              </a:p>
            </p:txBody>
          </p:sp>
        </p:grpSp>
        <p:grpSp>
          <p:nvGrpSpPr>
            <p:cNvPr id="36" name="Group 35">
              <a:extLst>
                <a:ext uri="{FF2B5EF4-FFF2-40B4-BE49-F238E27FC236}">
                  <a16:creationId xmlns:a16="http://schemas.microsoft.com/office/drawing/2014/main" id="{3218260C-CF73-498A-BD86-636E3104A7E2}"/>
                </a:ext>
              </a:extLst>
            </p:cNvPr>
            <p:cNvGrpSpPr/>
            <p:nvPr/>
          </p:nvGrpSpPr>
          <p:grpSpPr>
            <a:xfrm>
              <a:off x="5547703" y="6282486"/>
              <a:ext cx="2050003" cy="415498"/>
              <a:chOff x="5062682" y="5879309"/>
              <a:chExt cx="2050003" cy="415498"/>
            </a:xfrm>
          </p:grpSpPr>
          <p:pic>
            <p:nvPicPr>
              <p:cNvPr id="44" name="Picture 43">
                <a:extLst>
                  <a:ext uri="{FF2B5EF4-FFF2-40B4-BE49-F238E27FC236}">
                    <a16:creationId xmlns:a16="http://schemas.microsoft.com/office/drawing/2014/main" id="{E5BF5271-B181-4B00-A8F5-D72A68C8AAEC}"/>
                  </a:ext>
                </a:extLst>
              </p:cNvPr>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5062682" y="5942224"/>
                <a:ext cx="304914" cy="289668"/>
              </a:xfrm>
              <a:prstGeom prst="rect">
                <a:avLst/>
              </a:prstGeom>
            </p:spPr>
          </p:pic>
          <p:sp>
            <p:nvSpPr>
              <p:cNvPr id="45" name="TextBox 44">
                <a:extLst>
                  <a:ext uri="{FF2B5EF4-FFF2-40B4-BE49-F238E27FC236}">
                    <a16:creationId xmlns:a16="http://schemas.microsoft.com/office/drawing/2014/main" id="{DDEB2A0B-2F3A-49D8-909F-C131AAAF651D}"/>
                  </a:ext>
                </a:extLst>
              </p:cNvPr>
              <p:cNvSpPr txBox="1"/>
              <p:nvPr/>
            </p:nvSpPr>
            <p:spPr>
              <a:xfrm>
                <a:off x="5334549" y="5879309"/>
                <a:ext cx="1778136" cy="415498"/>
              </a:xfrm>
              <a:prstGeom prst="rect">
                <a:avLst/>
              </a:prstGeom>
              <a:noFill/>
            </p:spPr>
            <p:txBody>
              <a:bodyPr wrap="square" rtlCol="0">
                <a:spAutoFit/>
              </a:bodyPr>
              <a:lstStyle/>
              <a:p>
                <a:pPr algn="ctr"/>
                <a:r>
                  <a:rPr lang="en-US" sz="2100" dirty="0">
                    <a:solidFill>
                      <a:srgbClr val="0067AF"/>
                    </a:solidFill>
                    <a:latin typeface="Tw Cen MT" panose="020B0602020104020603" pitchFamily="34" charset="0"/>
                  </a:rPr>
                  <a:t>/ntpclimited</a:t>
                </a:r>
              </a:p>
            </p:txBody>
          </p:sp>
        </p:grpSp>
        <p:grpSp>
          <p:nvGrpSpPr>
            <p:cNvPr id="37" name="Group 36">
              <a:extLst>
                <a:ext uri="{FF2B5EF4-FFF2-40B4-BE49-F238E27FC236}">
                  <a16:creationId xmlns:a16="http://schemas.microsoft.com/office/drawing/2014/main" id="{FAF17A52-F78C-4D3D-9384-F39BEA0536CC}"/>
                </a:ext>
              </a:extLst>
            </p:cNvPr>
            <p:cNvGrpSpPr/>
            <p:nvPr/>
          </p:nvGrpSpPr>
          <p:grpSpPr>
            <a:xfrm>
              <a:off x="7694108" y="6282486"/>
              <a:ext cx="2210645" cy="415498"/>
              <a:chOff x="7343361" y="5887147"/>
              <a:chExt cx="2210645" cy="415498"/>
            </a:xfrm>
          </p:grpSpPr>
          <p:pic>
            <p:nvPicPr>
              <p:cNvPr id="42" name="Picture 41">
                <a:extLst>
                  <a:ext uri="{FF2B5EF4-FFF2-40B4-BE49-F238E27FC236}">
                    <a16:creationId xmlns:a16="http://schemas.microsoft.com/office/drawing/2014/main" id="{BCD73BBE-167A-4FBD-9F35-F1D450456E04}"/>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7343361" y="5950062"/>
                <a:ext cx="304914" cy="289668"/>
              </a:xfrm>
              <a:prstGeom prst="rect">
                <a:avLst/>
              </a:prstGeom>
            </p:spPr>
          </p:pic>
          <p:sp>
            <p:nvSpPr>
              <p:cNvPr id="43" name="TextBox 42">
                <a:extLst>
                  <a:ext uri="{FF2B5EF4-FFF2-40B4-BE49-F238E27FC236}">
                    <a16:creationId xmlns:a16="http://schemas.microsoft.com/office/drawing/2014/main" id="{869B3E13-5967-408B-B12C-5B22AC310DBB}"/>
                  </a:ext>
                </a:extLst>
              </p:cNvPr>
              <p:cNvSpPr txBox="1"/>
              <p:nvPr/>
            </p:nvSpPr>
            <p:spPr>
              <a:xfrm>
                <a:off x="7542326" y="5887147"/>
                <a:ext cx="2011680" cy="415498"/>
              </a:xfrm>
              <a:prstGeom prst="rect">
                <a:avLst/>
              </a:prstGeom>
              <a:noFill/>
            </p:spPr>
            <p:txBody>
              <a:bodyPr wrap="square" rtlCol="0">
                <a:spAutoFit/>
              </a:bodyPr>
              <a:lstStyle/>
              <a:p>
                <a:pPr algn="ctr"/>
                <a:r>
                  <a:rPr lang="en-US" sz="2100" dirty="0">
                    <a:solidFill>
                      <a:srgbClr val="0067AF"/>
                    </a:solidFill>
                    <a:latin typeface="Tw Cen MT" panose="020B0602020104020603" pitchFamily="34" charset="0"/>
                  </a:rPr>
                  <a:t>/Company/ntpc </a:t>
                </a:r>
              </a:p>
            </p:txBody>
          </p:sp>
        </p:grpSp>
        <p:grpSp>
          <p:nvGrpSpPr>
            <p:cNvPr id="38" name="Group 37">
              <a:extLst>
                <a:ext uri="{FF2B5EF4-FFF2-40B4-BE49-F238E27FC236}">
                  <a16:creationId xmlns:a16="http://schemas.microsoft.com/office/drawing/2014/main" id="{8EEFE0DB-E9C4-4634-95DC-BD2D19F78D7B}"/>
                </a:ext>
              </a:extLst>
            </p:cNvPr>
            <p:cNvGrpSpPr/>
            <p:nvPr/>
          </p:nvGrpSpPr>
          <p:grpSpPr>
            <a:xfrm>
              <a:off x="10001157" y="6282486"/>
              <a:ext cx="2023401" cy="415498"/>
              <a:chOff x="9957680" y="5864350"/>
              <a:chExt cx="2023401" cy="415498"/>
            </a:xfrm>
          </p:grpSpPr>
          <p:pic>
            <p:nvPicPr>
              <p:cNvPr id="40" name="Picture 39">
                <a:extLst>
                  <a:ext uri="{FF2B5EF4-FFF2-40B4-BE49-F238E27FC236}">
                    <a16:creationId xmlns:a16="http://schemas.microsoft.com/office/drawing/2014/main" id="{6D2FC4E5-BD40-45CD-8AEA-6E5FAFB4D81A}"/>
                  </a:ext>
                </a:extLst>
              </p:cNvPr>
              <p:cNvPicPr>
                <a:picLocks noChangeAspect="1"/>
              </p:cNvPicPr>
              <p:nvPr/>
            </p:nvPicPr>
            <p:blipFill>
              <a:blip r:embed="rId11">
                <a:extLst>
                  <a:ext uri="{28A0092B-C50C-407E-A947-70E740481C1C}">
                    <a14:useLocalDpi xmlns:a14="http://schemas.microsoft.com/office/drawing/2010/main"/>
                  </a:ext>
                </a:extLst>
              </a:blip>
              <a:stretch>
                <a:fillRect/>
              </a:stretch>
            </p:blipFill>
            <p:spPr>
              <a:xfrm>
                <a:off x="9957680" y="5927265"/>
                <a:ext cx="304914" cy="289668"/>
              </a:xfrm>
              <a:prstGeom prst="rect">
                <a:avLst/>
              </a:prstGeom>
            </p:spPr>
          </p:pic>
          <p:sp>
            <p:nvSpPr>
              <p:cNvPr id="41" name="TextBox 40">
                <a:extLst>
                  <a:ext uri="{FF2B5EF4-FFF2-40B4-BE49-F238E27FC236}">
                    <a16:creationId xmlns:a16="http://schemas.microsoft.com/office/drawing/2014/main" id="{703D7BF0-8E38-476B-9712-3B4B1D3FE9A7}"/>
                  </a:ext>
                </a:extLst>
              </p:cNvPr>
              <p:cNvSpPr txBox="1"/>
              <p:nvPr/>
            </p:nvSpPr>
            <p:spPr>
              <a:xfrm>
                <a:off x="9969401" y="5864350"/>
                <a:ext cx="2011680" cy="415498"/>
              </a:xfrm>
              <a:prstGeom prst="rect">
                <a:avLst/>
              </a:prstGeom>
              <a:noFill/>
            </p:spPr>
            <p:txBody>
              <a:bodyPr wrap="square" rtlCol="0">
                <a:spAutoFit/>
              </a:bodyPr>
              <a:lstStyle/>
              <a:p>
                <a:pPr algn="ctr"/>
                <a:r>
                  <a:rPr lang="en-US" sz="2100" dirty="0">
                    <a:solidFill>
                      <a:srgbClr val="0067AF"/>
                    </a:solidFill>
                    <a:latin typeface="Tw Cen MT" panose="020B0602020104020603" pitchFamily="34" charset="0"/>
                  </a:rPr>
                  <a:t>/ntpclimited </a:t>
                </a:r>
              </a:p>
            </p:txBody>
          </p:sp>
        </p:grpSp>
        <p:sp>
          <p:nvSpPr>
            <p:cNvPr id="39" name="TextBox 38">
              <a:extLst>
                <a:ext uri="{FF2B5EF4-FFF2-40B4-BE49-F238E27FC236}">
                  <a16:creationId xmlns:a16="http://schemas.microsoft.com/office/drawing/2014/main" id="{E1EBEBEC-F366-417E-ADC0-AC94DCBC6D95}"/>
                </a:ext>
              </a:extLst>
            </p:cNvPr>
            <p:cNvSpPr txBox="1"/>
            <p:nvPr/>
          </p:nvSpPr>
          <p:spPr>
            <a:xfrm>
              <a:off x="429356" y="6259403"/>
              <a:ext cx="1719942" cy="461665"/>
            </a:xfrm>
            <a:prstGeom prst="rect">
              <a:avLst/>
            </a:prstGeom>
            <a:noFill/>
          </p:spPr>
          <p:txBody>
            <a:bodyPr wrap="square" rtlCol="0">
              <a:spAutoFit/>
            </a:bodyPr>
            <a:lstStyle/>
            <a:p>
              <a:pPr algn="ctr"/>
              <a:r>
                <a:rPr lang="en-US" sz="2400" dirty="0">
                  <a:solidFill>
                    <a:srgbClr val="0067AF"/>
                  </a:solidFill>
                  <a:latin typeface="Tw Cen MT" panose="020B0602020104020603" pitchFamily="34" charset="0"/>
                </a:rPr>
                <a:t>Follow us on:</a:t>
              </a:r>
            </a:p>
          </p:txBody>
        </p:sp>
      </p:grpSp>
      <p:sp>
        <p:nvSpPr>
          <p:cNvPr id="53" name="Text Placeholder 2">
            <a:extLst>
              <a:ext uri="{FF2B5EF4-FFF2-40B4-BE49-F238E27FC236}">
                <a16:creationId xmlns:a16="http://schemas.microsoft.com/office/drawing/2014/main" id="{767D4DF5-E6B1-4A6E-8752-9011A451418B}"/>
              </a:ext>
            </a:extLst>
          </p:cNvPr>
          <p:cNvSpPr txBox="1">
            <a:spLocks/>
          </p:cNvSpPr>
          <p:nvPr/>
        </p:nvSpPr>
        <p:spPr>
          <a:xfrm>
            <a:off x="0" y="3237033"/>
            <a:ext cx="6127202" cy="1668738"/>
          </a:xfrm>
          <a:prstGeom prst="rect">
            <a:avLst/>
          </a:prstGeom>
        </p:spPr>
        <p:txBody>
          <a:bodyPr anchor="ctr">
            <a:noAutofit/>
          </a:bodyPr>
          <a:lstStyle>
            <a:lvl1pPr marL="0" indent="0" algn="ctr" defTabSz="914400" rtl="0" eaLnBrk="1" latinLnBrk="0" hangingPunct="1">
              <a:lnSpc>
                <a:spcPct val="100000"/>
              </a:lnSpc>
              <a:spcBef>
                <a:spcPts val="0"/>
              </a:spcBef>
              <a:buClr>
                <a:srgbClr val="0067AC"/>
              </a:buClr>
              <a:buFont typeface="Wingdings" pitchFamily="2" charset="2"/>
              <a:buNone/>
              <a:defRPr lang="en-US" sz="3600" b="1" kern="1200" spc="0" baseline="0">
                <a:solidFill>
                  <a:srgbClr val="0067AC"/>
                </a:solidFill>
                <a:latin typeface="Univers 45 Light" pitchFamily="34" charset="0"/>
                <a:ea typeface="+mn-ea"/>
                <a:cs typeface="+mn-cs"/>
              </a:defRPr>
            </a:lvl1pPr>
            <a:lvl2pPr marL="457200" indent="-228600" algn="l" defTabSz="914400" rtl="0" eaLnBrk="1" latinLnBrk="0" hangingPunct="1">
              <a:lnSpc>
                <a:spcPct val="90000"/>
              </a:lnSpc>
              <a:spcBef>
                <a:spcPts val="500"/>
              </a:spcBef>
              <a:buClr>
                <a:srgbClr val="0067AC"/>
              </a:buClr>
              <a:buFont typeface="Arial" pitchFamily="34" charset="0"/>
              <a:buChar char="–"/>
              <a:defRPr lang="en-US" sz="1600" kern="1200" dirty="0" smtClean="0">
                <a:solidFill>
                  <a:schemeClr val="tx1"/>
                </a:solidFill>
                <a:latin typeface="Univers 45 Light" pitchFamily="34" charset="0"/>
                <a:ea typeface="+mn-ea"/>
                <a:cs typeface="+mn-cs"/>
              </a:defRPr>
            </a:lvl2pPr>
            <a:lvl3pPr marL="685800" indent="-228600" algn="l" defTabSz="914400" rtl="0" eaLnBrk="1" latinLnBrk="0" hangingPunct="1">
              <a:lnSpc>
                <a:spcPct val="90000"/>
              </a:lnSpc>
              <a:spcBef>
                <a:spcPts val="500"/>
              </a:spcBef>
              <a:buClr>
                <a:srgbClr val="0067AC"/>
              </a:buClr>
              <a:buFont typeface="Arial" panose="020B0604020202020204" pitchFamily="34" charset="0"/>
              <a:buChar char="•"/>
              <a:defRPr lang="en-US" sz="1600" kern="1200" dirty="0" smtClean="0">
                <a:solidFill>
                  <a:schemeClr val="tx1"/>
                </a:solidFill>
                <a:latin typeface="Univers 45 Light" pitchFamily="34" charset="0"/>
                <a:ea typeface="+mn-ea"/>
                <a:cs typeface="+mn-cs"/>
              </a:defRPr>
            </a:lvl3pPr>
            <a:lvl4pPr marL="914400" indent="-228600" algn="l" defTabSz="914400" rtl="0" eaLnBrk="1" latinLnBrk="0" hangingPunct="1">
              <a:lnSpc>
                <a:spcPct val="90000"/>
              </a:lnSpc>
              <a:spcBef>
                <a:spcPts val="500"/>
              </a:spcBef>
              <a:buClr>
                <a:srgbClr val="0067AC"/>
              </a:buClr>
              <a:buFont typeface="Univers 45 Light" pitchFamily="34" charset="0"/>
              <a:buChar char="»"/>
              <a:defRPr lang="en-US" sz="1600" kern="1200" dirty="0" smtClean="0">
                <a:solidFill>
                  <a:schemeClr val="tx1"/>
                </a:solidFill>
                <a:latin typeface="Univers 45 Light"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Univers 45 Light"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ts val="6500"/>
              </a:lnSpc>
              <a:spcBef>
                <a:spcPts val="0"/>
              </a:spcBef>
              <a:spcAft>
                <a:spcPts val="0"/>
              </a:spcAft>
              <a:buClr>
                <a:srgbClr val="0067AC"/>
              </a:buClr>
              <a:buSzTx/>
              <a:buFont typeface="Wingdings" pitchFamily="2" charset="2"/>
              <a:buNone/>
              <a:tabLst/>
              <a:defRPr/>
            </a:pPr>
            <a:endParaRPr kumimoji="0" lang="en-GB" b="0" i="0" u="none" strike="noStrike" kern="1200" cap="none" spc="0" normalizeH="0" baseline="0" noProof="0" dirty="0">
              <a:ln>
                <a:noFill/>
              </a:ln>
              <a:solidFill>
                <a:schemeClr val="bg1"/>
              </a:solidFill>
              <a:effectLst/>
              <a:uLnTx/>
              <a:uFillTx/>
              <a:latin typeface="Tw Cen MT" panose="020B0602020104020603" pitchFamily="34" charset="0"/>
            </a:endParaRPr>
          </a:p>
        </p:txBody>
      </p:sp>
      <p:sp>
        <p:nvSpPr>
          <p:cNvPr id="56" name="TextBox 55">
            <a:extLst>
              <a:ext uri="{FF2B5EF4-FFF2-40B4-BE49-F238E27FC236}">
                <a16:creationId xmlns:a16="http://schemas.microsoft.com/office/drawing/2014/main" id="{6C2B2031-76BD-4F54-9472-27E419DB1D47}"/>
              </a:ext>
            </a:extLst>
          </p:cNvPr>
          <p:cNvSpPr txBox="1"/>
          <p:nvPr/>
        </p:nvSpPr>
        <p:spPr>
          <a:xfrm>
            <a:off x="8347" y="2903220"/>
            <a:ext cx="1982184"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dirty="0">
                <a:solidFill>
                  <a:schemeClr val="bg1"/>
                </a:solidFill>
                <a:effectLst>
                  <a:outerShdw blurRad="38100" dist="38100" dir="2700000" algn="tl">
                    <a:srgbClr val="000000">
                      <a:alpha val="43137"/>
                    </a:srgbClr>
                  </a:outerShdw>
                </a:effectLst>
              </a:rPr>
              <a:t>NTPC R&amp;R Colony, Darlipali</a:t>
            </a:r>
          </a:p>
        </p:txBody>
      </p:sp>
      <p:sp>
        <p:nvSpPr>
          <p:cNvPr id="58" name="TextBox 57">
            <a:extLst>
              <a:ext uri="{FF2B5EF4-FFF2-40B4-BE49-F238E27FC236}">
                <a16:creationId xmlns:a16="http://schemas.microsoft.com/office/drawing/2014/main" id="{6C2B2031-76BD-4F54-9472-27E419DB1D47}"/>
              </a:ext>
            </a:extLst>
          </p:cNvPr>
          <p:cNvSpPr txBox="1"/>
          <p:nvPr/>
        </p:nvSpPr>
        <p:spPr>
          <a:xfrm>
            <a:off x="2062626" y="2903220"/>
            <a:ext cx="1982182"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dirty="0">
                <a:solidFill>
                  <a:schemeClr val="bg1"/>
                </a:solidFill>
                <a:effectLst>
                  <a:outerShdw blurRad="38100" dist="38100" dir="2700000" algn="tl">
                    <a:srgbClr val="000000">
                      <a:alpha val="43137"/>
                    </a:srgbClr>
                  </a:outerShdw>
                </a:effectLst>
              </a:rPr>
              <a:t>NTPC Bhadla</a:t>
            </a:r>
          </a:p>
        </p:txBody>
      </p:sp>
      <p:grpSp>
        <p:nvGrpSpPr>
          <p:cNvPr id="3" name="Group 2"/>
          <p:cNvGrpSpPr>
            <a:grpSpLocks/>
          </p:cNvGrpSpPr>
          <p:nvPr/>
        </p:nvGrpSpPr>
        <p:grpSpPr>
          <a:xfrm>
            <a:off x="10212000" y="3124192"/>
            <a:ext cx="1980000" cy="1980000"/>
            <a:chOff x="4135325" y="1137738"/>
            <a:chExt cx="1980000" cy="1980000"/>
          </a:xfrm>
        </p:grpSpPr>
        <p:pic>
          <p:nvPicPr>
            <p:cNvPr id="29" name="Picture 28" descr="A windmill on top of a pole&#10;&#10;Description automatically generated">
              <a:extLst>
                <a:ext uri="{FF2B5EF4-FFF2-40B4-BE49-F238E27FC236}">
                  <a16:creationId xmlns:a16="http://schemas.microsoft.com/office/drawing/2014/main" id="{A73E2657-0808-48F1-9284-6145B182BB69}"/>
                </a:ext>
              </a:extLst>
            </p:cNvPr>
            <p:cNvPicPr>
              <a:picLocks noChangeAspect="1"/>
            </p:cNvPicPr>
            <p:nvPr/>
          </p:nvPicPr>
          <p:blipFill rotWithShape="1">
            <a:blip r:embed="rId12" cstate="email">
              <a:extLst>
                <a:ext uri="{28A0092B-C50C-407E-A947-70E740481C1C}">
                  <a14:useLocalDpi xmlns:a14="http://schemas.microsoft.com/office/drawing/2010/main"/>
                </a:ext>
              </a:extLst>
            </a:blip>
            <a:srcRect/>
            <a:stretch/>
          </p:blipFill>
          <p:spPr>
            <a:xfrm>
              <a:off x="4135325" y="1137738"/>
              <a:ext cx="1980000" cy="1980000"/>
            </a:xfrm>
            <a:prstGeom prst="rect">
              <a:avLst/>
            </a:prstGeom>
          </p:spPr>
        </p:pic>
        <p:sp>
          <p:nvSpPr>
            <p:cNvPr id="59" name="TextBox 58">
              <a:extLst>
                <a:ext uri="{FF2B5EF4-FFF2-40B4-BE49-F238E27FC236}">
                  <a16:creationId xmlns:a16="http://schemas.microsoft.com/office/drawing/2014/main" id="{6C2B2031-76BD-4F54-9472-27E419DB1D47}"/>
                </a:ext>
              </a:extLst>
            </p:cNvPr>
            <p:cNvSpPr txBox="1"/>
            <p:nvPr/>
          </p:nvSpPr>
          <p:spPr>
            <a:xfrm>
              <a:off x="4138851" y="2903220"/>
              <a:ext cx="1974292"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dirty="0">
                  <a:solidFill>
                    <a:schemeClr val="bg1"/>
                  </a:solidFill>
                  <a:effectLst>
                    <a:outerShdw blurRad="38100" dist="38100" dir="2700000" algn="tl">
                      <a:srgbClr val="000000">
                        <a:alpha val="43137"/>
                      </a:srgbClr>
                    </a:outerShdw>
                  </a:effectLst>
                </a:rPr>
                <a:t>NTPC Rojmal</a:t>
              </a:r>
            </a:p>
          </p:txBody>
        </p:sp>
      </p:grpSp>
      <p:sp>
        <p:nvSpPr>
          <p:cNvPr id="60" name="TextBox 59">
            <a:extLst>
              <a:ext uri="{FF2B5EF4-FFF2-40B4-BE49-F238E27FC236}">
                <a16:creationId xmlns:a16="http://schemas.microsoft.com/office/drawing/2014/main" id="{6C2B2031-76BD-4F54-9472-27E419DB1D47}"/>
              </a:ext>
            </a:extLst>
          </p:cNvPr>
          <p:cNvSpPr txBox="1"/>
          <p:nvPr/>
        </p:nvSpPr>
        <p:spPr>
          <a:xfrm>
            <a:off x="6127202" y="4880115"/>
            <a:ext cx="1980000"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dirty="0">
                <a:solidFill>
                  <a:schemeClr val="bg1"/>
                </a:solidFill>
                <a:effectLst>
                  <a:outerShdw blurRad="38100" dist="38100" dir="2700000" algn="tl">
                    <a:srgbClr val="000000">
                      <a:alpha val="43137"/>
                    </a:srgbClr>
                  </a:outerShdw>
                </a:effectLst>
              </a:rPr>
              <a:t>NTPC Koldam</a:t>
            </a:r>
          </a:p>
        </p:txBody>
      </p:sp>
      <p:sp>
        <p:nvSpPr>
          <p:cNvPr id="61" name="TextBox 60">
            <a:extLst>
              <a:ext uri="{FF2B5EF4-FFF2-40B4-BE49-F238E27FC236}">
                <a16:creationId xmlns:a16="http://schemas.microsoft.com/office/drawing/2014/main" id="{6C2B2031-76BD-4F54-9472-27E419DB1D47}"/>
              </a:ext>
            </a:extLst>
          </p:cNvPr>
          <p:cNvSpPr txBox="1"/>
          <p:nvPr/>
        </p:nvSpPr>
        <p:spPr>
          <a:xfrm>
            <a:off x="8152017" y="4883220"/>
            <a:ext cx="1980000"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dirty="0">
                <a:solidFill>
                  <a:schemeClr val="bg1"/>
                </a:solidFill>
                <a:effectLst>
                  <a:outerShdw blurRad="38100" dist="38100" dir="2700000" algn="tl">
                    <a:srgbClr val="000000">
                      <a:alpha val="43137"/>
                    </a:srgbClr>
                  </a:outerShdw>
                </a:effectLst>
              </a:rPr>
              <a:t>NTPC Kayamkulam</a:t>
            </a:r>
          </a:p>
        </p:txBody>
      </p:sp>
      <p:grpSp>
        <p:nvGrpSpPr>
          <p:cNvPr id="2" name="Group 1"/>
          <p:cNvGrpSpPr/>
          <p:nvPr/>
        </p:nvGrpSpPr>
        <p:grpSpPr>
          <a:xfrm>
            <a:off x="4119209" y="1134274"/>
            <a:ext cx="1980000" cy="1980000"/>
            <a:chOff x="10212002" y="3117738"/>
            <a:chExt cx="1980000" cy="1980000"/>
          </a:xfrm>
        </p:grpSpPr>
        <p:pic>
          <p:nvPicPr>
            <p:cNvPr id="25" name="Picture 24" descr="A view of a city at night&#10;&#10;Description automatically generated">
              <a:extLst>
                <a:ext uri="{FF2B5EF4-FFF2-40B4-BE49-F238E27FC236}">
                  <a16:creationId xmlns:a16="http://schemas.microsoft.com/office/drawing/2014/main" id="{8A7B314A-1964-432B-8389-A27BF6E5DDA0}"/>
                </a:ext>
              </a:extLst>
            </p:cNvPr>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10212002" y="3117738"/>
              <a:ext cx="1980000" cy="1980000"/>
            </a:xfrm>
            <a:prstGeom prst="rect">
              <a:avLst/>
            </a:prstGeom>
          </p:spPr>
        </p:pic>
        <p:sp>
          <p:nvSpPr>
            <p:cNvPr id="62" name="TextBox 61">
              <a:extLst>
                <a:ext uri="{FF2B5EF4-FFF2-40B4-BE49-F238E27FC236}">
                  <a16:creationId xmlns:a16="http://schemas.microsoft.com/office/drawing/2014/main" id="{6C2B2031-76BD-4F54-9472-27E419DB1D47}"/>
                </a:ext>
              </a:extLst>
            </p:cNvPr>
            <p:cNvSpPr txBox="1"/>
            <p:nvPr/>
          </p:nvSpPr>
          <p:spPr>
            <a:xfrm>
              <a:off x="10213309" y="4883220"/>
              <a:ext cx="1978693" cy="214518"/>
            </a:xfrm>
            <a:prstGeom prst="roundRect">
              <a:avLst>
                <a:gd name="adj" fmla="val 0"/>
              </a:avLst>
            </a:prstGeom>
            <a:solidFill>
              <a:srgbClr val="0067AF">
                <a:alpha val="40000"/>
              </a:srgbClr>
            </a:solidFill>
            <a:ln>
              <a:no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sz="1200" dirty="0">
                  <a:solidFill>
                    <a:schemeClr val="bg1"/>
                  </a:solidFill>
                  <a:effectLst>
                    <a:outerShdw blurRad="38100" dist="38100" dir="2700000" algn="tl">
                      <a:srgbClr val="000000">
                        <a:alpha val="43137"/>
                      </a:srgbClr>
                    </a:outerShdw>
                  </a:effectLst>
                </a:rPr>
                <a:t>NTPC Kudgi</a:t>
              </a:r>
            </a:p>
          </p:txBody>
        </p:sp>
      </p:grpSp>
    </p:spTree>
    <p:extLst>
      <p:ext uri="{BB962C8B-B14F-4D97-AF65-F5344CB8AC3E}">
        <p14:creationId xmlns:p14="http://schemas.microsoft.com/office/powerpoint/2010/main" val="1652140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8D9D9026-6934-3FBE-F2B8-30007CAA7B48}"/>
              </a:ext>
            </a:extLst>
          </p:cNvPr>
          <p:cNvSpPr txBox="1"/>
          <p:nvPr/>
        </p:nvSpPr>
        <p:spPr>
          <a:xfrm>
            <a:off x="1236355" y="1720840"/>
            <a:ext cx="9719290" cy="3416320"/>
          </a:xfrm>
          <a:prstGeom prst="rect">
            <a:avLst/>
          </a:prstGeom>
          <a:noFill/>
        </p:spPr>
        <p:txBody>
          <a:bodyPr wrap="square" rtlCol="0">
            <a:spAutoFit/>
          </a:bodyPr>
          <a:lstStyle/>
          <a:p>
            <a:pPr algn="ctr"/>
            <a:r>
              <a:rPr lang="en-US" sz="7200" dirty="0">
                <a:solidFill>
                  <a:srgbClr val="0067AF"/>
                </a:solidFill>
                <a:latin typeface="Calibri" panose="020F0502020204030204" pitchFamily="34" charset="0"/>
                <a:ea typeface="Calibri" panose="020F0502020204030204" pitchFamily="34" charset="0"/>
                <a:cs typeface="Calibri" panose="020F0502020204030204" pitchFamily="34" charset="0"/>
              </a:rPr>
              <a:t>COMMERCIAL ISSUES IN OPERATION OF GAS STATIONS</a:t>
            </a:r>
            <a:endParaRPr lang="en-IN" sz="7200" dirty="0">
              <a:solidFill>
                <a:srgbClr val="0067AF"/>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9570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400" dirty="0">
                <a:latin typeface="Arial" panose="020B0604020202020204" pitchFamily="34" charset="0"/>
                <a:cs typeface="Arial" panose="020B0604020202020204" pitchFamily="34" charset="0"/>
              </a:rPr>
              <a:t>Financial impact due to increase in start-ups</a:t>
            </a:r>
          </a:p>
        </p:txBody>
      </p:sp>
      <p:sp>
        <p:nvSpPr>
          <p:cNvPr id="6" name="TextBox 5">
            <a:extLst>
              <a:ext uri="{FF2B5EF4-FFF2-40B4-BE49-F238E27FC236}">
                <a16:creationId xmlns:a16="http://schemas.microsoft.com/office/drawing/2014/main" id="{4D9CCE0D-9FBE-BAD5-0D89-CA8D83A904CF}"/>
              </a:ext>
            </a:extLst>
          </p:cNvPr>
          <p:cNvSpPr txBox="1"/>
          <p:nvPr/>
        </p:nvSpPr>
        <p:spPr>
          <a:xfrm>
            <a:off x="7441949" y="1694471"/>
            <a:ext cx="4128380" cy="3763787"/>
          </a:xfrm>
          <a:prstGeom prst="rect">
            <a:avLst/>
          </a:prstGeom>
          <a:noFill/>
        </p:spPr>
        <p:txBody>
          <a:bodyPr wrap="square" rtlCol="0">
            <a:spAutoFit/>
          </a:bodyPr>
          <a:lstStyle/>
          <a:p>
            <a:pPr marL="285750" lvl="0" indent="-285750" algn="just">
              <a:lnSpc>
                <a:spcPct val="107000"/>
              </a:lnSpc>
              <a:buFont typeface="Wingdings" panose="05000000000000000000" pitchFamily="2" charset="2"/>
              <a:buChar char="v"/>
            </a:pPr>
            <a:r>
              <a:rPr lang="en-IN" sz="1400" dirty="0">
                <a:effectLst/>
                <a:latin typeface="Arial" panose="020B0604020202020204" pitchFamily="34" charset="0"/>
                <a:ea typeface="Calibri" panose="020F0502020204030204" pitchFamily="34" charset="0"/>
                <a:cs typeface="Arial" panose="020B0604020202020204" pitchFamily="34" charset="0"/>
              </a:rPr>
              <a:t>Additional fuel cost incurred for start-up to the tune of 2.5 lakhs per GT &amp; 35 Lakhs per module</a:t>
            </a:r>
          </a:p>
          <a:p>
            <a:pPr marL="285750" lvl="0" indent="-285750" algn="just">
              <a:lnSpc>
                <a:spcPct val="107000"/>
              </a:lnSpc>
              <a:buFont typeface="Wingdings" panose="05000000000000000000" pitchFamily="2" charset="2"/>
              <a:buChar char="v"/>
            </a:pP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IN" sz="1400" dirty="0">
                <a:latin typeface="Arial" panose="020B0604020202020204" pitchFamily="34" charset="0"/>
                <a:ea typeface="Calibri" panose="020F0502020204030204" pitchFamily="34" charset="0"/>
                <a:cs typeface="Arial" panose="020B0604020202020204" pitchFamily="34" charset="0"/>
              </a:rPr>
              <a:t>N</a:t>
            </a:r>
            <a:r>
              <a:rPr lang="en-IN" sz="1400" dirty="0">
                <a:effectLst/>
                <a:latin typeface="Arial" panose="020B0604020202020204" pitchFamily="34" charset="0"/>
                <a:ea typeface="Calibri" panose="020F0502020204030204" pitchFamily="34" charset="0"/>
                <a:cs typeface="Arial" panose="020B0604020202020204" pitchFamily="34" charset="0"/>
              </a:rPr>
              <a:t>o regulatory provision for compensation of  start-up cost</a:t>
            </a:r>
          </a:p>
          <a:p>
            <a:pPr marL="285750" lvl="0" indent="-285750" algn="just">
              <a:lnSpc>
                <a:spcPct val="107000"/>
              </a:lnSpc>
              <a:buFont typeface="Wingdings" panose="05000000000000000000" pitchFamily="2" charset="2"/>
              <a:buChar char="v"/>
            </a:pP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IN" sz="1400" dirty="0">
                <a:effectLst/>
                <a:latin typeface="Arial" panose="020B0604020202020204" pitchFamily="34" charset="0"/>
                <a:ea typeface="Calibri" panose="020F0502020204030204" pitchFamily="34" charset="0"/>
                <a:cs typeface="Arial" panose="020B0604020202020204" pitchFamily="34" charset="0"/>
              </a:rPr>
              <a:t>Overhaul frequency of gas turbines based on the concept of EOH</a:t>
            </a:r>
          </a:p>
          <a:p>
            <a:pPr marL="285750" lvl="0" indent="-285750" algn="just">
              <a:lnSpc>
                <a:spcPct val="107000"/>
              </a:lnSpc>
              <a:buFont typeface="Wingdings" panose="05000000000000000000" pitchFamily="2" charset="2"/>
              <a:buChar char="v"/>
            </a:pP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IN" sz="1400" dirty="0">
                <a:effectLst/>
                <a:latin typeface="Arial" panose="020B0604020202020204" pitchFamily="34" charset="0"/>
                <a:ea typeface="Calibri" panose="020F0502020204030204" pitchFamily="34" charset="0"/>
                <a:cs typeface="Arial" panose="020B0604020202020204" pitchFamily="34" charset="0"/>
              </a:rPr>
              <a:t>EOH of GT increases by an average of 20 hours during each start-up</a:t>
            </a:r>
          </a:p>
          <a:p>
            <a:pPr marL="285750" lvl="0" indent="-285750" algn="just">
              <a:lnSpc>
                <a:spcPct val="107000"/>
              </a:lnSpc>
              <a:buFont typeface="Wingdings" panose="05000000000000000000" pitchFamily="2" charset="2"/>
              <a:buChar char="v"/>
            </a:pP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IN" sz="1400" dirty="0">
                <a:effectLst/>
                <a:latin typeface="Arial" panose="020B0604020202020204" pitchFamily="34" charset="0"/>
                <a:ea typeface="Calibri" panose="020F0502020204030204" pitchFamily="34" charset="0"/>
                <a:cs typeface="Arial" panose="020B0604020202020204" pitchFamily="34" charset="0"/>
              </a:rPr>
              <a:t>Earlier completion of allotted EOH, thus shorter overhaul intervals, thereby increasing maintenance costs.</a:t>
            </a:r>
          </a:p>
        </p:txBody>
      </p:sp>
      <p:sp>
        <p:nvSpPr>
          <p:cNvPr id="13" name="Text Placeholder 3">
            <a:extLst>
              <a:ext uri="{FF2B5EF4-FFF2-40B4-BE49-F238E27FC236}">
                <a16:creationId xmlns:a16="http://schemas.microsoft.com/office/drawing/2014/main" id="{49142FF6-D4A2-8DC6-F516-1874B24D3819}"/>
              </a:ext>
            </a:extLst>
          </p:cNvPr>
          <p:cNvSpPr txBox="1">
            <a:spLocks/>
          </p:cNvSpPr>
          <p:nvPr/>
        </p:nvSpPr>
        <p:spPr>
          <a:xfrm>
            <a:off x="1308041" y="2917311"/>
            <a:ext cx="417513" cy="357188"/>
          </a:xfrm>
          <a:prstGeom prst="rect">
            <a:avLst/>
          </a:prstGeom>
          <a:noFill/>
        </p:spPr>
        <p:txBody>
          <a:bodyPr vert="horz" lIns="0" tIns="0" rIns="0" bIns="0" rtlCol="0" anchor="ctr"/>
          <a:lstStyle>
            <a:defPPr>
              <a:defRPr lang="en-US"/>
            </a:defPPr>
            <a:lvl1pPr marL="0" algn="ctr" defTabSz="914400" rtl="0" eaLnBrk="1" latinLnBrk="0" hangingPunct="1">
              <a:defRPr sz="1500" b="0" i="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endParaRPr lang="en-GB" dirty="0"/>
          </a:p>
        </p:txBody>
      </p:sp>
      <p:pic>
        <p:nvPicPr>
          <p:cNvPr id="3" name="Picture 2">
            <a:extLst>
              <a:ext uri="{FF2B5EF4-FFF2-40B4-BE49-F238E27FC236}">
                <a16:creationId xmlns:a16="http://schemas.microsoft.com/office/drawing/2014/main" id="{20BCB32B-5749-0316-D4C7-658E9FA882EA}"/>
              </a:ext>
            </a:extLst>
          </p:cNvPr>
          <p:cNvPicPr>
            <a:picLocks noChangeAspect="1"/>
          </p:cNvPicPr>
          <p:nvPr/>
        </p:nvPicPr>
        <p:blipFill>
          <a:blip r:embed="rId2"/>
          <a:stretch>
            <a:fillRect/>
          </a:stretch>
        </p:blipFill>
        <p:spPr>
          <a:xfrm>
            <a:off x="312161" y="1866479"/>
            <a:ext cx="6740258" cy="3469057"/>
          </a:xfrm>
          <a:prstGeom prst="rect">
            <a:avLst/>
          </a:prstGeom>
        </p:spPr>
      </p:pic>
      <p:sp>
        <p:nvSpPr>
          <p:cNvPr id="5" name="Text Box 2">
            <a:extLst>
              <a:ext uri="{FF2B5EF4-FFF2-40B4-BE49-F238E27FC236}">
                <a16:creationId xmlns:a16="http://schemas.microsoft.com/office/drawing/2014/main" id="{DD3D4CFF-E6E8-D5EE-3D0D-8B39669C3D21}"/>
              </a:ext>
            </a:extLst>
          </p:cNvPr>
          <p:cNvSpPr txBox="1">
            <a:spLocks noChangeArrowheads="1"/>
          </p:cNvSpPr>
          <p:nvPr/>
        </p:nvSpPr>
        <p:spPr bwMode="auto">
          <a:xfrm>
            <a:off x="223144" y="5393737"/>
            <a:ext cx="1777670" cy="21399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IN" sz="1050" i="1" dirty="0">
                <a:effectLst/>
                <a:latin typeface="Arial" panose="020B0604020202020204" pitchFamily="34" charset="0"/>
                <a:ea typeface="Calibri" panose="020F0502020204030204" pitchFamily="34" charset="0"/>
                <a:cs typeface="Mangal" panose="02040503050203030202" pitchFamily="18" charset="0"/>
              </a:rPr>
              <a:t>Source: NTPC SAP Data</a:t>
            </a: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110408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400" dirty="0">
                <a:latin typeface="Arial" panose="020B0604020202020204" pitchFamily="34" charset="0"/>
                <a:cs typeface="Arial" panose="020B0604020202020204" pitchFamily="34" charset="0"/>
              </a:rPr>
              <a:t>No part-load compensation in Open Cycle &amp; Half module operation</a:t>
            </a:r>
          </a:p>
        </p:txBody>
      </p:sp>
      <p:sp>
        <p:nvSpPr>
          <p:cNvPr id="6" name="TextBox 5">
            <a:extLst>
              <a:ext uri="{FF2B5EF4-FFF2-40B4-BE49-F238E27FC236}">
                <a16:creationId xmlns:a16="http://schemas.microsoft.com/office/drawing/2014/main" id="{4D9CCE0D-9FBE-BAD5-0D89-CA8D83A904CF}"/>
              </a:ext>
            </a:extLst>
          </p:cNvPr>
          <p:cNvSpPr txBox="1"/>
          <p:nvPr/>
        </p:nvSpPr>
        <p:spPr>
          <a:xfrm>
            <a:off x="226336" y="1214638"/>
            <a:ext cx="11353046" cy="3763787"/>
          </a:xfrm>
          <a:prstGeom prst="rect">
            <a:avLst/>
          </a:prstGeom>
          <a:noFill/>
        </p:spPr>
        <p:txBody>
          <a:bodyPr wrap="square" rtlCol="0">
            <a:spAutoFit/>
          </a:bodyPr>
          <a:lstStyle/>
          <a:p>
            <a:pPr marL="285750" lvl="0" indent="-285750" algn="just">
              <a:lnSpc>
                <a:spcPct val="107000"/>
              </a:lnSpc>
              <a:buFont typeface="Wingdings" panose="05000000000000000000" pitchFamily="2" charset="2"/>
              <a:buChar char="v"/>
            </a:pPr>
            <a:r>
              <a:rPr lang="en-US" sz="1400" dirty="0">
                <a:effectLst/>
                <a:latin typeface="Arial" panose="020B0604020202020204" pitchFamily="34" charset="0"/>
                <a:ea typeface="Calibri" panose="020F0502020204030204" pitchFamily="34" charset="0"/>
                <a:cs typeface="Arial" panose="020B0604020202020204" pitchFamily="34" charset="0"/>
              </a:rPr>
              <a:t>Part-load compensation provided as per degradation curve provided by OEM as per IEGC-2010 (4</a:t>
            </a:r>
            <a:r>
              <a:rPr lang="en-US" sz="1400" baseline="30000" dirty="0">
                <a:effectLst/>
                <a:latin typeface="Arial" panose="020B0604020202020204" pitchFamily="34" charset="0"/>
                <a:ea typeface="Calibri" panose="020F0502020204030204" pitchFamily="34" charset="0"/>
                <a:cs typeface="Arial" panose="020B0604020202020204" pitchFamily="34" charset="0"/>
              </a:rPr>
              <a:t>th</a:t>
            </a:r>
            <a:r>
              <a:rPr lang="en-US" sz="1400" dirty="0">
                <a:effectLst/>
                <a:latin typeface="Arial" panose="020B0604020202020204" pitchFamily="34" charset="0"/>
                <a:ea typeface="Calibri" panose="020F0502020204030204" pitchFamily="34" charset="0"/>
                <a:cs typeface="Arial" panose="020B0604020202020204" pitchFamily="34" charset="0"/>
              </a:rPr>
              <a:t> amendment)</a:t>
            </a:r>
          </a:p>
          <a:p>
            <a:pPr marL="285750" lvl="0" indent="-285750" algn="just">
              <a:lnSpc>
                <a:spcPct val="107000"/>
              </a:lnSpc>
              <a:buFont typeface="Wingdings" panose="05000000000000000000" pitchFamily="2" charset="2"/>
              <a:buChar char="v"/>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effectLst/>
                <a:latin typeface="Arial" panose="020B0604020202020204" pitchFamily="34" charset="0"/>
                <a:ea typeface="Calibri" panose="020F0502020204030204" pitchFamily="34" charset="0"/>
                <a:cs typeface="Arial" panose="020B0604020202020204" pitchFamily="34" charset="0"/>
              </a:rPr>
              <a:t>No degradation curve provided by OEM for Open cycle &amp; Half module operation</a:t>
            </a:r>
          </a:p>
          <a:p>
            <a:pPr marL="285750" lvl="0" indent="-285750" algn="just">
              <a:lnSpc>
                <a:spcPct val="107000"/>
              </a:lnSpc>
              <a:buFont typeface="Wingdings" panose="05000000000000000000" pitchFamily="2" charset="2"/>
              <a:buChar char="v"/>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In present scenario, Gas stations operate in open cycle for peak hours(4-6 hrs in a day) and remain under shutdown during off-peak hours </a:t>
            </a:r>
          </a:p>
          <a:p>
            <a:pPr marL="285750" lvl="0" indent="-285750" algn="just">
              <a:lnSpc>
                <a:spcPct val="107000"/>
              </a:lnSpc>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If gas stations operate in combined cycle mode, they remain at technical min load in half module combination during off peak hours</a:t>
            </a:r>
          </a:p>
          <a:p>
            <a:pPr marL="285750" lvl="0" indent="-285750" algn="just">
              <a:lnSpc>
                <a:spcPct val="107000"/>
              </a:lnSpc>
              <a:buFont typeface="Wingdings" panose="05000000000000000000" pitchFamily="2" charset="2"/>
              <a:buChar char="v"/>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effectLst/>
                <a:latin typeface="Arial" panose="020B0604020202020204" pitchFamily="34" charset="0"/>
                <a:ea typeface="Calibri" panose="020F0502020204030204" pitchFamily="34" charset="0"/>
                <a:cs typeface="Arial" panose="020B0604020202020204" pitchFamily="34" charset="0"/>
              </a:rPr>
              <a:t>In half module operation, one GT is under shut down condition and not contributing to producing steam for steam turbine. The pressure &amp; flow of steam entering the steam turbine is less resulting in lower steam turbine efficiency. So, Heat Rate in half module operation is slightly higher than in full module operation. Also, since same ST auxiliaries are in service but power output from steam turbine is less, APC is also higher.</a:t>
            </a:r>
          </a:p>
          <a:p>
            <a:pPr marL="285750" lvl="0" indent="-285750" algn="just">
              <a:lnSpc>
                <a:spcPct val="107000"/>
              </a:lnSpc>
              <a:buFont typeface="Wingdings" panose="05000000000000000000" pitchFamily="2" charset="2"/>
              <a:buChar char="v"/>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effectLst/>
                <a:latin typeface="Arial" panose="020B0604020202020204" pitchFamily="34" charset="0"/>
                <a:ea typeface="Calibri" panose="020F0502020204030204" pitchFamily="34" charset="0"/>
                <a:cs typeface="Arial" panose="020B0604020202020204" pitchFamily="34" charset="0"/>
              </a:rPr>
              <a:t>In case of Open Cycle Operation, flue gas from GTs exhaust is left out in the atmosphere instead of passing it through WHRBs and generate steam. So, for same amount of gas consumption, power output equivalent only to GTs capacity is achieved instead of complete station capacity</a:t>
            </a:r>
          </a:p>
        </p:txBody>
      </p:sp>
    </p:spTree>
    <p:extLst>
      <p:ext uri="{BB962C8B-B14F-4D97-AF65-F5344CB8AC3E}">
        <p14:creationId xmlns:p14="http://schemas.microsoft.com/office/powerpoint/2010/main" val="1395807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8D9D9026-6934-3FBE-F2B8-30007CAA7B48}"/>
              </a:ext>
            </a:extLst>
          </p:cNvPr>
          <p:cNvSpPr txBox="1"/>
          <p:nvPr/>
        </p:nvSpPr>
        <p:spPr>
          <a:xfrm>
            <a:off x="1236355" y="2274838"/>
            <a:ext cx="9719290" cy="2308324"/>
          </a:xfrm>
          <a:prstGeom prst="rect">
            <a:avLst/>
          </a:prstGeom>
          <a:noFill/>
        </p:spPr>
        <p:txBody>
          <a:bodyPr wrap="square" rtlCol="0">
            <a:spAutoFit/>
          </a:bodyPr>
          <a:lstStyle/>
          <a:p>
            <a:pPr algn="ctr"/>
            <a:r>
              <a:rPr lang="en-US" sz="7200" dirty="0">
                <a:solidFill>
                  <a:srgbClr val="0067AF"/>
                </a:solidFill>
                <a:latin typeface="Calibri" panose="020F0502020204030204" pitchFamily="34" charset="0"/>
                <a:ea typeface="Calibri" panose="020F0502020204030204" pitchFamily="34" charset="0"/>
                <a:cs typeface="Calibri" panose="020F0502020204030204" pitchFamily="34" charset="0"/>
              </a:rPr>
              <a:t>GAS PROCUREMENT EFFORTS BY NTPC</a:t>
            </a:r>
            <a:endParaRPr lang="en-IN" sz="7200" dirty="0">
              <a:solidFill>
                <a:srgbClr val="0067AF"/>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7013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400" dirty="0">
                <a:latin typeface="Arial" panose="020B0604020202020204" pitchFamily="34" charset="0"/>
                <a:cs typeface="Arial" panose="020B0604020202020204" pitchFamily="34" charset="0"/>
              </a:rPr>
              <a:t>Procurement of gas via Monthly Spot Contracts and IGX</a:t>
            </a:r>
          </a:p>
        </p:txBody>
      </p:sp>
      <p:sp>
        <p:nvSpPr>
          <p:cNvPr id="6" name="TextBox 5">
            <a:extLst>
              <a:ext uri="{FF2B5EF4-FFF2-40B4-BE49-F238E27FC236}">
                <a16:creationId xmlns:a16="http://schemas.microsoft.com/office/drawing/2014/main" id="{4D9CCE0D-9FBE-BAD5-0D89-CA8D83A904CF}"/>
              </a:ext>
            </a:extLst>
          </p:cNvPr>
          <p:cNvSpPr txBox="1"/>
          <p:nvPr/>
        </p:nvSpPr>
        <p:spPr>
          <a:xfrm>
            <a:off x="4481466" y="2134091"/>
            <a:ext cx="6953062" cy="3302764"/>
          </a:xfrm>
          <a:prstGeom prst="rect">
            <a:avLst/>
          </a:prstGeom>
          <a:noFill/>
        </p:spPr>
        <p:txBody>
          <a:bodyPr wrap="square" rtlCol="0">
            <a:spAutoFit/>
          </a:bodyPr>
          <a:lstStyle/>
          <a:p>
            <a:pPr marL="285750" lvl="0" indent="-285750" algn="just">
              <a:lnSpc>
                <a:spcPct val="107000"/>
              </a:lnSpc>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M</a:t>
            </a:r>
            <a:r>
              <a:rPr lang="en-US" sz="1400" dirty="0">
                <a:effectLst/>
                <a:latin typeface="Arial" panose="020B0604020202020204" pitchFamily="34" charset="0"/>
                <a:ea typeface="Calibri" panose="020F0502020204030204" pitchFamily="34" charset="0"/>
                <a:cs typeface="Arial" panose="020B0604020202020204" pitchFamily="34" charset="0"/>
              </a:rPr>
              <a:t>onthly spot contracts with GAIL, GSPCL, Shell, BPCL, IOCL on Reasonable Endeavour (RE) basis</a:t>
            </a:r>
          </a:p>
          <a:p>
            <a:pPr marL="285750" lvl="0" indent="-285750" algn="just">
              <a:lnSpc>
                <a:spcPct val="107000"/>
              </a:lnSpc>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Gas procurement from IGX at cheaper rates starting from 03.11.2023 on Take or Pay (TOP) liability basis</a:t>
            </a: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endParaRPr lang="en-IN"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effectLst/>
                <a:latin typeface="Arial" panose="020B0604020202020204" pitchFamily="34" charset="0"/>
                <a:ea typeface="Calibri" panose="020F0502020204030204" pitchFamily="34" charset="0"/>
                <a:cs typeface="Arial" panose="020B0604020202020204" pitchFamily="34" charset="0"/>
              </a:rPr>
              <a:t>At present, no flexibility regarding consumption of traded gas quantity in any station and no provision of carrying over of unused gas</a:t>
            </a:r>
          </a:p>
          <a:p>
            <a:pPr marL="285750" lvl="0" indent="-285750" algn="just">
              <a:lnSpc>
                <a:spcPct val="107000"/>
              </a:lnSpc>
              <a:buFont typeface="Wingdings" panose="05000000000000000000" pitchFamily="2" charset="2"/>
              <a:buChar char="v"/>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effectLst/>
                <a:latin typeface="Arial" panose="020B0604020202020204" pitchFamily="34" charset="0"/>
                <a:ea typeface="Calibri" panose="020F0502020204030204" pitchFamily="34" charset="0"/>
                <a:cs typeface="Arial" panose="020B0604020202020204" pitchFamily="34" charset="0"/>
              </a:rPr>
              <a:t>Actual gas requirement depends on real-time grid condition</a:t>
            </a:r>
          </a:p>
          <a:p>
            <a:pPr marL="285750" lvl="0" indent="-285750" algn="just">
              <a:lnSpc>
                <a:spcPct val="107000"/>
              </a:lnSpc>
              <a:buFont typeface="Wingdings" panose="05000000000000000000" pitchFamily="2" charset="2"/>
              <a:buChar char="v"/>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effectLst/>
                <a:latin typeface="Arial" panose="020B0604020202020204" pitchFamily="34" charset="0"/>
                <a:ea typeface="Calibri" panose="020F0502020204030204" pitchFamily="34" charset="0"/>
                <a:cs typeface="Arial" panose="020B0604020202020204" pitchFamily="34" charset="0"/>
              </a:rPr>
              <a:t>NTPC advocating to provide flexibility in consumption in any station and having provision of carrying over of unused gas quantity</a:t>
            </a:r>
          </a:p>
          <a:p>
            <a:pPr lvl="0" algn="just">
              <a:lnSpc>
                <a:spcPct val="107000"/>
              </a:lnSpc>
            </a:pPr>
            <a:endParaRPr lang="en-US"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Text Placeholder 3">
            <a:extLst>
              <a:ext uri="{FF2B5EF4-FFF2-40B4-BE49-F238E27FC236}">
                <a16:creationId xmlns:a16="http://schemas.microsoft.com/office/drawing/2014/main" id="{49142FF6-D4A2-8DC6-F516-1874B24D3819}"/>
              </a:ext>
            </a:extLst>
          </p:cNvPr>
          <p:cNvSpPr txBox="1">
            <a:spLocks/>
          </p:cNvSpPr>
          <p:nvPr/>
        </p:nvSpPr>
        <p:spPr>
          <a:xfrm>
            <a:off x="1308041" y="2917311"/>
            <a:ext cx="417513" cy="357188"/>
          </a:xfrm>
          <a:prstGeom prst="rect">
            <a:avLst/>
          </a:prstGeom>
          <a:noFill/>
        </p:spPr>
        <p:txBody>
          <a:bodyPr vert="horz" lIns="0" tIns="0" rIns="0" bIns="0" rtlCol="0" anchor="ctr"/>
          <a:lstStyle>
            <a:defPPr>
              <a:defRPr lang="en-US"/>
            </a:defPPr>
            <a:lvl1pPr marL="0" algn="ctr" defTabSz="914400" rtl="0" eaLnBrk="1" latinLnBrk="0" hangingPunct="1">
              <a:defRPr sz="1500" b="0" i="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endParaRPr lang="en-GB" dirty="0"/>
          </a:p>
        </p:txBody>
      </p:sp>
      <p:pic>
        <p:nvPicPr>
          <p:cNvPr id="1026" name="Picture 2" descr="Indian Gas Exchange - Key Updates for November 2023 | EquityBulls">
            <a:extLst>
              <a:ext uri="{FF2B5EF4-FFF2-40B4-BE49-F238E27FC236}">
                <a16:creationId xmlns:a16="http://schemas.microsoft.com/office/drawing/2014/main" id="{B26FA802-6893-9337-32DF-5A64955E70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510" y="3984481"/>
            <a:ext cx="2652799" cy="14737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Bilateral Contract">
            <a:extLst>
              <a:ext uri="{FF2B5EF4-FFF2-40B4-BE49-F238E27FC236}">
                <a16:creationId xmlns:a16="http://schemas.microsoft.com/office/drawing/2014/main" id="{A9562B6E-433C-9181-557E-882A6E67A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015" y="1780237"/>
            <a:ext cx="2402403" cy="2146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867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400" dirty="0">
                <a:latin typeface="Arial" panose="020B0604020202020204" pitchFamily="34" charset="0"/>
                <a:cs typeface="Arial" panose="020B0604020202020204" pitchFamily="34" charset="0"/>
              </a:rPr>
              <a:t>Procurement of gas via Cargo in future</a:t>
            </a:r>
          </a:p>
        </p:txBody>
      </p:sp>
      <p:sp>
        <p:nvSpPr>
          <p:cNvPr id="6" name="TextBox 5">
            <a:extLst>
              <a:ext uri="{FF2B5EF4-FFF2-40B4-BE49-F238E27FC236}">
                <a16:creationId xmlns:a16="http://schemas.microsoft.com/office/drawing/2014/main" id="{4D9CCE0D-9FBE-BAD5-0D89-CA8D83A904CF}"/>
              </a:ext>
            </a:extLst>
          </p:cNvPr>
          <p:cNvSpPr txBox="1"/>
          <p:nvPr/>
        </p:nvSpPr>
        <p:spPr>
          <a:xfrm>
            <a:off x="5223849" y="1810731"/>
            <a:ext cx="6412026" cy="3763787"/>
          </a:xfrm>
          <a:prstGeom prst="rect">
            <a:avLst/>
          </a:prstGeom>
          <a:noFill/>
        </p:spPr>
        <p:txBody>
          <a:bodyPr wrap="square" rtlCol="0">
            <a:spAutoFit/>
          </a:bodyPr>
          <a:lstStyle/>
          <a:p>
            <a:pPr marL="285750" lvl="0" indent="-285750" algn="just">
              <a:lnSpc>
                <a:spcPct val="107000"/>
              </a:lnSpc>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Annual gas requirement of over 1200 MMSCM expected in coming years</a:t>
            </a:r>
          </a:p>
          <a:p>
            <a:pPr marL="285750" lvl="0" indent="-285750" algn="just">
              <a:lnSpc>
                <a:spcPct val="107000"/>
              </a:lnSpc>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For 2024, Annual contract of 500 MMSCM with GAIL &amp; about 300 MMSCM through spot RE contracts </a:t>
            </a:r>
          </a:p>
          <a:p>
            <a:pPr marL="285750" lvl="0" indent="-285750" algn="just">
              <a:lnSpc>
                <a:spcPct val="107000"/>
              </a:lnSpc>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Gas may also be sourced from IGX but very less volume in exchange</a:t>
            </a:r>
          </a:p>
          <a:p>
            <a:pPr marL="285750" lvl="0" indent="-285750" algn="just">
              <a:lnSpc>
                <a:spcPct val="107000"/>
              </a:lnSpc>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Need to secure additional arrangements for at least 400 MMSCM through modes offering both higher certainty and flexibility</a:t>
            </a:r>
          </a:p>
          <a:p>
            <a:pPr marL="285750" lvl="0" indent="-285750" algn="just">
              <a:lnSpc>
                <a:spcPct val="107000"/>
              </a:lnSpc>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Discussion held with GAIL, GSPCL and PLL to provide gas on firm commitment basis by sourcing cargo as per specific needs of NTPC</a:t>
            </a:r>
          </a:p>
          <a:p>
            <a:pPr marL="285750" lvl="0" indent="-285750" algn="just">
              <a:lnSpc>
                <a:spcPct val="107000"/>
              </a:lnSpc>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lvl="0" indent="-285750" algn="just">
              <a:lnSpc>
                <a:spcPct val="107000"/>
              </a:lnSpc>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The cargo (approx. 80 MMSCM) will be procured strategically from time to time to fulfill shortfall</a:t>
            </a:r>
          </a:p>
          <a:p>
            <a:pPr lvl="0" algn="just">
              <a:lnSpc>
                <a:spcPct val="107000"/>
              </a:lnSpc>
            </a:pPr>
            <a:endParaRPr lang="en-US"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Text Placeholder 3">
            <a:extLst>
              <a:ext uri="{FF2B5EF4-FFF2-40B4-BE49-F238E27FC236}">
                <a16:creationId xmlns:a16="http://schemas.microsoft.com/office/drawing/2014/main" id="{49142FF6-D4A2-8DC6-F516-1874B24D3819}"/>
              </a:ext>
            </a:extLst>
          </p:cNvPr>
          <p:cNvSpPr txBox="1">
            <a:spLocks/>
          </p:cNvSpPr>
          <p:nvPr/>
        </p:nvSpPr>
        <p:spPr>
          <a:xfrm>
            <a:off x="1308041" y="2917311"/>
            <a:ext cx="417513" cy="357188"/>
          </a:xfrm>
          <a:prstGeom prst="rect">
            <a:avLst/>
          </a:prstGeom>
          <a:noFill/>
        </p:spPr>
        <p:txBody>
          <a:bodyPr vert="horz" lIns="0" tIns="0" rIns="0" bIns="0" rtlCol="0" anchor="ctr"/>
          <a:lstStyle>
            <a:defPPr>
              <a:defRPr lang="en-US"/>
            </a:defPPr>
            <a:lvl1pPr marL="0" algn="ctr" defTabSz="914400" rtl="0" eaLnBrk="1" latinLnBrk="0" hangingPunct="1">
              <a:defRPr sz="1500" b="0" i="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endParaRPr lang="en-GB" dirty="0"/>
          </a:p>
        </p:txBody>
      </p:sp>
      <p:pic>
        <p:nvPicPr>
          <p:cNvPr id="2050" name="Picture 2" descr="Premium Photo | Liquefied natural gas india india gas reserve lng storage  reservoir natural gas tank india with flag india sanction on gas 3d work and  3d image">
            <a:extLst>
              <a:ext uri="{FF2B5EF4-FFF2-40B4-BE49-F238E27FC236}">
                <a16:creationId xmlns:a16="http://schemas.microsoft.com/office/drawing/2014/main" id="{1FFDF43D-D4ED-EF8B-D9F6-FBB8BB357D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31" t="12094" r="5782"/>
          <a:stretch/>
        </p:blipFill>
        <p:spPr bwMode="auto">
          <a:xfrm>
            <a:off x="338843" y="2374180"/>
            <a:ext cx="4530786" cy="2415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558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8D9D9026-6934-3FBE-F2B8-30007CAA7B48}"/>
              </a:ext>
            </a:extLst>
          </p:cNvPr>
          <p:cNvSpPr txBox="1"/>
          <p:nvPr/>
        </p:nvSpPr>
        <p:spPr>
          <a:xfrm>
            <a:off x="1236355" y="2274838"/>
            <a:ext cx="9719290" cy="2308324"/>
          </a:xfrm>
          <a:prstGeom prst="rect">
            <a:avLst/>
          </a:prstGeom>
          <a:noFill/>
        </p:spPr>
        <p:txBody>
          <a:bodyPr wrap="square" rtlCol="0">
            <a:spAutoFit/>
          </a:bodyPr>
          <a:lstStyle/>
          <a:p>
            <a:pPr algn="ctr"/>
            <a:r>
              <a:rPr lang="en-US" sz="7200" dirty="0">
                <a:solidFill>
                  <a:srgbClr val="0067AF"/>
                </a:solidFill>
                <a:latin typeface="Calibri" panose="020F0502020204030204" pitchFamily="34" charset="0"/>
                <a:ea typeface="Calibri" panose="020F0502020204030204" pitchFamily="34" charset="0"/>
                <a:cs typeface="Calibri" panose="020F0502020204030204" pitchFamily="34" charset="0"/>
              </a:rPr>
              <a:t>PROPOSALS TO RECOVER HIGH OPERATING COSTS</a:t>
            </a:r>
            <a:endParaRPr lang="en-IN" sz="7200" dirty="0">
              <a:solidFill>
                <a:srgbClr val="0067AF"/>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437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400" dirty="0">
                <a:latin typeface="Arial" panose="020B0604020202020204" pitchFamily="34" charset="0"/>
                <a:cs typeface="Arial" panose="020B0604020202020204" pitchFamily="34" charset="0"/>
              </a:rPr>
              <a:t>CERC Staff paper on “Grid Security Charge”</a:t>
            </a:r>
          </a:p>
        </p:txBody>
      </p:sp>
      <p:sp>
        <p:nvSpPr>
          <p:cNvPr id="6" name="TextBox 5">
            <a:extLst>
              <a:ext uri="{FF2B5EF4-FFF2-40B4-BE49-F238E27FC236}">
                <a16:creationId xmlns:a16="http://schemas.microsoft.com/office/drawing/2014/main" id="{4D9CCE0D-9FBE-BAD5-0D89-CA8D83A904CF}"/>
              </a:ext>
            </a:extLst>
          </p:cNvPr>
          <p:cNvSpPr txBox="1"/>
          <p:nvPr/>
        </p:nvSpPr>
        <p:spPr>
          <a:xfrm>
            <a:off x="5441131" y="1773620"/>
            <a:ext cx="5893808" cy="3994299"/>
          </a:xfrm>
          <a:prstGeom prst="rect">
            <a:avLst/>
          </a:prstGeom>
          <a:noFill/>
        </p:spPr>
        <p:txBody>
          <a:bodyPr wrap="square" rtlCol="0">
            <a:spAutoFit/>
          </a:bodyPr>
          <a:lstStyle>
            <a:defPPr>
              <a:defRPr lang="en-US"/>
            </a:defPPr>
            <a:lvl1pPr marL="285750" lvl="0" indent="-285750" algn="just">
              <a:lnSpc>
                <a:spcPct val="107000"/>
              </a:lnSpc>
              <a:buFont typeface="Wingdings" panose="05000000000000000000" pitchFamily="2" charset="2"/>
              <a:buChar char="v"/>
              <a:defRPr sz="1400">
                <a:latin typeface="Arial" panose="020B0604020202020204" pitchFamily="34" charset="0"/>
                <a:ea typeface="Calibri" panose="020F0502020204030204" pitchFamily="34" charset="0"/>
                <a:cs typeface="Arial" panose="020B0604020202020204" pitchFamily="34" charset="0"/>
              </a:defRPr>
            </a:lvl1pPr>
          </a:lstStyle>
          <a:p>
            <a:r>
              <a:rPr lang="en-IN" dirty="0"/>
              <a:t>Cost of deploying AS being met through DSM pool account</a:t>
            </a:r>
          </a:p>
          <a:p>
            <a:endParaRPr lang="en-IN" dirty="0"/>
          </a:p>
          <a:p>
            <a:r>
              <a:rPr lang="en-IN" dirty="0"/>
              <a:t>Costly gen from gas stations under AS depleting the DSM pool account at faster rate</a:t>
            </a:r>
          </a:p>
          <a:p>
            <a:endParaRPr lang="en-IN" dirty="0"/>
          </a:p>
          <a:p>
            <a:r>
              <a:rPr lang="en-IN" dirty="0"/>
              <a:t>As per Staff paper issued by CERC on 25.09.2023, amount in DSM pool account may not be sufficient to recover these costs</a:t>
            </a:r>
          </a:p>
          <a:p>
            <a:endParaRPr lang="en-IN" dirty="0"/>
          </a:p>
          <a:p>
            <a:r>
              <a:rPr lang="en-US" dirty="0"/>
              <a:t>Combined annual expenses for deploying AS estimated to be around 9,000 crores</a:t>
            </a:r>
          </a:p>
          <a:p>
            <a:endParaRPr lang="en-US" dirty="0"/>
          </a:p>
          <a:p>
            <a:r>
              <a:rPr lang="en-US" dirty="0"/>
              <a:t>During FY 2022-23, total surplus in the DSM Pool Account was approx. 5,000 Crore</a:t>
            </a:r>
          </a:p>
          <a:p>
            <a:endParaRPr lang="en-US" dirty="0"/>
          </a:p>
          <a:p>
            <a:r>
              <a:rPr lang="en-US" dirty="0"/>
              <a:t>May recover the deficit amount as “Grid Security Charge” options from states in proportion to the shortfall against their allocated share of reserves by NLDC or GNA quantum or both in 1:1 ratio</a:t>
            </a:r>
          </a:p>
        </p:txBody>
      </p:sp>
      <p:sp>
        <p:nvSpPr>
          <p:cNvPr id="13" name="Text Placeholder 3">
            <a:extLst>
              <a:ext uri="{FF2B5EF4-FFF2-40B4-BE49-F238E27FC236}">
                <a16:creationId xmlns:a16="http://schemas.microsoft.com/office/drawing/2014/main" id="{49142FF6-D4A2-8DC6-F516-1874B24D3819}"/>
              </a:ext>
            </a:extLst>
          </p:cNvPr>
          <p:cNvSpPr txBox="1">
            <a:spLocks/>
          </p:cNvSpPr>
          <p:nvPr/>
        </p:nvSpPr>
        <p:spPr>
          <a:xfrm>
            <a:off x="1308041" y="2917311"/>
            <a:ext cx="417513" cy="357188"/>
          </a:xfrm>
          <a:prstGeom prst="rect">
            <a:avLst/>
          </a:prstGeom>
          <a:noFill/>
        </p:spPr>
        <p:txBody>
          <a:bodyPr vert="horz" lIns="0" tIns="0" rIns="0" bIns="0" rtlCol="0" anchor="ctr"/>
          <a:lstStyle>
            <a:defPPr>
              <a:defRPr lang="en-US"/>
            </a:defPPr>
            <a:lvl1pPr marL="0" algn="ctr" defTabSz="914400" rtl="0" eaLnBrk="1" latinLnBrk="0" hangingPunct="1">
              <a:defRPr sz="1500" b="0" i="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endParaRPr lang="en-GB" dirty="0"/>
          </a:p>
        </p:txBody>
      </p:sp>
      <p:sp>
        <p:nvSpPr>
          <p:cNvPr id="24" name="AutoShape 4" descr="What Is A Budget Deficit? Deficit Causes Solutions Mint, 49% OFF">
            <a:extLst>
              <a:ext uri="{FF2B5EF4-FFF2-40B4-BE49-F238E27FC236}">
                <a16:creationId xmlns:a16="http://schemas.microsoft.com/office/drawing/2014/main" id="{D704C208-45D1-D910-646E-112084D9487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3080" name="Picture 8" descr="Best Expenses Word Royalty-Free Images, Stock Photos &amp; Pictures |  Shutterstock">
            <a:extLst>
              <a:ext uri="{FF2B5EF4-FFF2-40B4-BE49-F238E27FC236}">
                <a16:creationId xmlns:a16="http://schemas.microsoft.com/office/drawing/2014/main" id="{FD23DF05-5EF4-327E-8C9C-862ABA98B4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86" r="6715" b="7784"/>
          <a:stretch/>
        </p:blipFill>
        <p:spPr bwMode="auto">
          <a:xfrm>
            <a:off x="354592" y="2430702"/>
            <a:ext cx="5011092" cy="2301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9430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400" dirty="0">
                <a:latin typeface="Arial" panose="020B0604020202020204" pitchFamily="34" charset="0"/>
                <a:cs typeface="Arial" panose="020B0604020202020204" pitchFamily="34" charset="0"/>
              </a:rPr>
              <a:t>MOP scheme for gas-based power utilization for 2024</a:t>
            </a:r>
          </a:p>
        </p:txBody>
      </p:sp>
      <p:sp>
        <p:nvSpPr>
          <p:cNvPr id="6" name="TextBox 5">
            <a:extLst>
              <a:ext uri="{FF2B5EF4-FFF2-40B4-BE49-F238E27FC236}">
                <a16:creationId xmlns:a16="http://schemas.microsoft.com/office/drawing/2014/main" id="{4D9CCE0D-9FBE-BAD5-0D89-CA8D83A904CF}"/>
              </a:ext>
            </a:extLst>
          </p:cNvPr>
          <p:cNvSpPr txBox="1"/>
          <p:nvPr/>
        </p:nvSpPr>
        <p:spPr>
          <a:xfrm>
            <a:off x="5640308" y="1818887"/>
            <a:ext cx="5893808" cy="3763787"/>
          </a:xfrm>
          <a:prstGeom prst="rect">
            <a:avLst/>
          </a:prstGeom>
          <a:noFill/>
        </p:spPr>
        <p:txBody>
          <a:bodyPr wrap="square" rtlCol="0">
            <a:spAutoFit/>
          </a:bodyPr>
          <a:lstStyle>
            <a:defPPr>
              <a:defRPr lang="en-US"/>
            </a:defPPr>
            <a:lvl1pPr marL="285750" lvl="0" indent="-285750" algn="just">
              <a:lnSpc>
                <a:spcPct val="107000"/>
              </a:lnSpc>
              <a:buFont typeface="Wingdings" panose="05000000000000000000" pitchFamily="2" charset="2"/>
              <a:buChar char="v"/>
              <a:defRPr sz="1400">
                <a:latin typeface="Arial" panose="020B0604020202020204" pitchFamily="34" charset="0"/>
                <a:ea typeface="Calibri" panose="020F0502020204030204" pitchFamily="34" charset="0"/>
                <a:cs typeface="Arial" panose="020B0604020202020204" pitchFamily="34" charset="0"/>
              </a:defRPr>
            </a:lvl1pPr>
          </a:lstStyle>
          <a:p>
            <a:r>
              <a:rPr lang="en-US" dirty="0"/>
              <a:t>No planned maintenance during agreement period &amp; no PSDF support</a:t>
            </a:r>
          </a:p>
          <a:p>
            <a:r>
              <a:rPr lang="en-US" b="1" dirty="0"/>
              <a:t>Two-part tariff: </a:t>
            </a:r>
            <a:r>
              <a:rPr lang="en-US" dirty="0"/>
              <a:t>Variable charges linked to gas price (VCGA) &amp; Variable charges not linked to gas price (VCNG)</a:t>
            </a:r>
          </a:p>
          <a:p>
            <a:r>
              <a:rPr lang="en-US" dirty="0"/>
              <a:t>VCNG = Fixed cost + Transmission charges + NVVN &amp; Power Exchange charges + Gas transportation cost + Taxes + Marketing Margin etc.</a:t>
            </a:r>
          </a:p>
          <a:p>
            <a:r>
              <a:rPr lang="en-US" dirty="0"/>
              <a:t>VCGA = Delivered Ex-ship (DES) gas price of Gail delivered LNG</a:t>
            </a:r>
          </a:p>
          <a:p>
            <a:r>
              <a:rPr lang="en-US" dirty="0"/>
              <a:t>Start-up cost (SC) paid separately per MW = 0.5x1.356x10</a:t>
            </a:r>
            <a:r>
              <a:rPr lang="en-US" baseline="30000" dirty="0"/>
              <a:t>3</a:t>
            </a:r>
            <a:r>
              <a:rPr lang="en-US" dirty="0"/>
              <a:t>xVCGA</a:t>
            </a:r>
          </a:p>
          <a:p>
            <a:r>
              <a:rPr lang="en-US" dirty="0"/>
              <a:t>Bidders selected based on VCNG up to 125% of lowest discovered VCNG</a:t>
            </a:r>
          </a:p>
          <a:p>
            <a:r>
              <a:rPr lang="en-US" dirty="0"/>
              <a:t>Declared TRAS-Shortfall rates = [(VCNG + VCGA + SC+ Exchange charges)/1.10]</a:t>
            </a:r>
          </a:p>
          <a:p>
            <a:r>
              <a:rPr lang="en-US" dirty="0"/>
              <a:t>Payment to gas stations based on AG or SG, whichever is lower</a:t>
            </a:r>
          </a:p>
          <a:p>
            <a:r>
              <a:rPr lang="en-US" dirty="0"/>
              <a:t>No fixed cost from beneficiaries for operation period of scheme</a:t>
            </a:r>
          </a:p>
          <a:p>
            <a:r>
              <a:rPr lang="en-US" dirty="0"/>
              <a:t>Declaration by generator for supplying untied capacity</a:t>
            </a:r>
          </a:p>
        </p:txBody>
      </p:sp>
      <p:sp>
        <p:nvSpPr>
          <p:cNvPr id="13" name="Text Placeholder 3">
            <a:extLst>
              <a:ext uri="{FF2B5EF4-FFF2-40B4-BE49-F238E27FC236}">
                <a16:creationId xmlns:a16="http://schemas.microsoft.com/office/drawing/2014/main" id="{49142FF6-D4A2-8DC6-F516-1874B24D3819}"/>
              </a:ext>
            </a:extLst>
          </p:cNvPr>
          <p:cNvSpPr txBox="1">
            <a:spLocks/>
          </p:cNvSpPr>
          <p:nvPr/>
        </p:nvSpPr>
        <p:spPr>
          <a:xfrm>
            <a:off x="1308041" y="2917311"/>
            <a:ext cx="417513" cy="357188"/>
          </a:xfrm>
          <a:prstGeom prst="rect">
            <a:avLst/>
          </a:prstGeom>
          <a:noFill/>
        </p:spPr>
        <p:txBody>
          <a:bodyPr vert="horz" lIns="0" tIns="0" rIns="0" bIns="0" rtlCol="0" anchor="ctr"/>
          <a:lstStyle>
            <a:defPPr>
              <a:defRPr lang="en-US"/>
            </a:defPPr>
            <a:lvl1pPr marL="0" algn="ctr" defTabSz="914400" rtl="0" eaLnBrk="1" latinLnBrk="0" hangingPunct="1">
              <a:defRPr sz="1500" b="0" i="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endParaRPr lang="en-GB" dirty="0"/>
          </a:p>
        </p:txBody>
      </p:sp>
      <p:sp>
        <p:nvSpPr>
          <p:cNvPr id="24" name="AutoShape 4" descr="What Is A Budget Deficit? Deficit Causes Solutions Mint, 49% OFF">
            <a:extLst>
              <a:ext uri="{FF2B5EF4-FFF2-40B4-BE49-F238E27FC236}">
                <a16:creationId xmlns:a16="http://schemas.microsoft.com/office/drawing/2014/main" id="{D704C208-45D1-D910-646E-112084D9487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TextBox 2">
            <a:extLst>
              <a:ext uri="{FF2B5EF4-FFF2-40B4-BE49-F238E27FC236}">
                <a16:creationId xmlns:a16="http://schemas.microsoft.com/office/drawing/2014/main" id="{6DD7040F-1B18-2C65-AD87-BF3393650D18}"/>
              </a:ext>
            </a:extLst>
          </p:cNvPr>
          <p:cNvSpPr txBox="1"/>
          <p:nvPr/>
        </p:nvSpPr>
        <p:spPr>
          <a:xfrm>
            <a:off x="245951" y="4719883"/>
            <a:ext cx="5011092" cy="997645"/>
          </a:xfrm>
          <a:prstGeom prst="rect">
            <a:avLst/>
          </a:prstGeom>
          <a:noFill/>
        </p:spPr>
        <p:txBody>
          <a:bodyPr wrap="square" rtlCol="0">
            <a:spAutoFit/>
          </a:bodyPr>
          <a:lstStyle>
            <a:defPPr>
              <a:defRPr lang="en-US"/>
            </a:defPPr>
            <a:lvl1pPr marL="285750" lvl="0" indent="-285750" algn="just">
              <a:lnSpc>
                <a:spcPct val="107000"/>
              </a:lnSpc>
              <a:buFont typeface="Wingdings" panose="05000000000000000000" pitchFamily="2" charset="2"/>
              <a:buChar char="v"/>
              <a:defRPr sz="1400">
                <a:latin typeface="Arial" panose="020B0604020202020204" pitchFamily="34" charset="0"/>
                <a:ea typeface="Calibri" panose="020F0502020204030204" pitchFamily="34" charset="0"/>
                <a:cs typeface="Arial" panose="020B0604020202020204" pitchFamily="34" charset="0"/>
              </a:defRPr>
            </a:lvl1pPr>
          </a:lstStyle>
          <a:p>
            <a:r>
              <a:rPr lang="en-US" dirty="0"/>
              <a:t>Expected upcoming crunch period from March – Oct 2024</a:t>
            </a:r>
          </a:p>
          <a:p>
            <a:r>
              <a:rPr lang="en-US" dirty="0"/>
              <a:t>Competitive bidding by NVVN for market-based sale &amp; TRAS during this period from non-NTPC gas stations (approx. 4000 MW)</a:t>
            </a:r>
          </a:p>
        </p:txBody>
      </p:sp>
      <p:pic>
        <p:nvPicPr>
          <p:cNvPr id="4100" name="Picture 4" descr="Peak Demand Management – MAPC">
            <a:extLst>
              <a:ext uri="{FF2B5EF4-FFF2-40B4-BE49-F238E27FC236}">
                <a16:creationId xmlns:a16="http://schemas.microsoft.com/office/drawing/2014/main" id="{E2CF745A-9BD9-07F6-3DAA-27BB391812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562" y="1910281"/>
            <a:ext cx="4563870" cy="2547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4632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800" dirty="0">
                <a:latin typeface="Arial" panose="020B0604020202020204" pitchFamily="34" charset="0"/>
                <a:cs typeface="Arial" panose="020B0604020202020204" pitchFamily="34" charset="0"/>
              </a:rPr>
              <a:t>Conclusion &amp; Way Forward</a:t>
            </a:r>
          </a:p>
        </p:txBody>
      </p:sp>
      <p:sp>
        <p:nvSpPr>
          <p:cNvPr id="6" name="TextBox 5">
            <a:extLst>
              <a:ext uri="{FF2B5EF4-FFF2-40B4-BE49-F238E27FC236}">
                <a16:creationId xmlns:a16="http://schemas.microsoft.com/office/drawing/2014/main" id="{4D9CCE0D-9FBE-BAD5-0D89-CA8D83A904CF}"/>
              </a:ext>
            </a:extLst>
          </p:cNvPr>
          <p:cNvSpPr txBox="1"/>
          <p:nvPr/>
        </p:nvSpPr>
        <p:spPr>
          <a:xfrm>
            <a:off x="5573915" y="1343196"/>
            <a:ext cx="5893808" cy="4224811"/>
          </a:xfrm>
          <a:prstGeom prst="rect">
            <a:avLst/>
          </a:prstGeom>
          <a:noFill/>
        </p:spPr>
        <p:txBody>
          <a:bodyPr wrap="square" rtlCol="0">
            <a:spAutoFit/>
          </a:bodyPr>
          <a:lstStyle>
            <a:defPPr>
              <a:defRPr lang="en-US"/>
            </a:defPPr>
            <a:lvl1pPr marL="285750" lvl="0" indent="-285750" algn="just">
              <a:lnSpc>
                <a:spcPct val="107000"/>
              </a:lnSpc>
              <a:buFont typeface="Wingdings" panose="05000000000000000000" pitchFamily="2" charset="2"/>
              <a:buChar char="v"/>
              <a:defRPr sz="1400">
                <a:latin typeface="Arial" panose="020B0604020202020204" pitchFamily="34" charset="0"/>
                <a:ea typeface="Calibri" panose="020F0502020204030204" pitchFamily="34" charset="0"/>
                <a:cs typeface="Arial" panose="020B0604020202020204" pitchFamily="34" charset="0"/>
              </a:defRPr>
            </a:lvl1pPr>
          </a:lstStyle>
          <a:p>
            <a:r>
              <a:rPr lang="en-US" dirty="0"/>
              <a:t>Huge variable RE penetration in the grid would require higher injection from flexible power sources</a:t>
            </a:r>
          </a:p>
          <a:p>
            <a:endParaRPr lang="en-US" dirty="0"/>
          </a:p>
          <a:p>
            <a:r>
              <a:rPr lang="en-US" dirty="0"/>
              <a:t>Gas stations with their quick start-up time and higher ramp rate capability can provide the required flexible power until battery storage systems become cost-competitive</a:t>
            </a:r>
          </a:p>
          <a:p>
            <a:endParaRPr lang="en-US" dirty="0"/>
          </a:p>
          <a:p>
            <a:r>
              <a:rPr lang="en-US" dirty="0"/>
              <a:t>But cost of power generation high (Rs 12-20 per unit) due to use of costly imported gas</a:t>
            </a:r>
          </a:p>
          <a:p>
            <a:pPr marL="0" indent="0">
              <a:buNone/>
            </a:pPr>
            <a:endParaRPr lang="en-US" dirty="0"/>
          </a:p>
          <a:p>
            <a:r>
              <a:rPr lang="en-US" dirty="0"/>
              <a:t>India should focus on ramping up the domestic gas production from existing reserves and discovering new gas reserves.</a:t>
            </a:r>
          </a:p>
          <a:p>
            <a:endParaRPr lang="en-US" dirty="0"/>
          </a:p>
          <a:p>
            <a:r>
              <a:rPr lang="en-US" dirty="0"/>
              <a:t>If continues to import costly RLNG, states may have to pay extra “Grid Security Charge” </a:t>
            </a:r>
          </a:p>
          <a:p>
            <a:endParaRPr lang="en-US" dirty="0"/>
          </a:p>
          <a:p>
            <a:r>
              <a:rPr lang="en-US" dirty="0"/>
              <a:t>MOP may need to bring various schemes from time to time for recovering high operational costs</a:t>
            </a:r>
          </a:p>
        </p:txBody>
      </p:sp>
      <p:sp>
        <p:nvSpPr>
          <p:cNvPr id="13" name="Text Placeholder 3">
            <a:extLst>
              <a:ext uri="{FF2B5EF4-FFF2-40B4-BE49-F238E27FC236}">
                <a16:creationId xmlns:a16="http://schemas.microsoft.com/office/drawing/2014/main" id="{49142FF6-D4A2-8DC6-F516-1874B24D3819}"/>
              </a:ext>
            </a:extLst>
          </p:cNvPr>
          <p:cNvSpPr txBox="1">
            <a:spLocks/>
          </p:cNvSpPr>
          <p:nvPr/>
        </p:nvSpPr>
        <p:spPr>
          <a:xfrm>
            <a:off x="1308041" y="3161752"/>
            <a:ext cx="417513" cy="357188"/>
          </a:xfrm>
          <a:prstGeom prst="rect">
            <a:avLst/>
          </a:prstGeom>
          <a:noFill/>
        </p:spPr>
        <p:txBody>
          <a:bodyPr vert="horz" lIns="0" tIns="0" rIns="0" bIns="0" rtlCol="0" anchor="ctr"/>
          <a:lstStyle>
            <a:defPPr>
              <a:defRPr lang="en-US"/>
            </a:defPPr>
            <a:lvl1pPr marL="0" algn="ctr" defTabSz="914400" rtl="0" eaLnBrk="1" latinLnBrk="0" hangingPunct="1">
              <a:defRPr sz="1500" b="0" i="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endParaRPr lang="en-GB" dirty="0"/>
          </a:p>
        </p:txBody>
      </p:sp>
      <p:sp>
        <p:nvSpPr>
          <p:cNvPr id="24" name="AutoShape 4" descr="What Is A Budget Deficit? Deficit Causes Solutions Mint, 49% OFF">
            <a:extLst>
              <a:ext uri="{FF2B5EF4-FFF2-40B4-BE49-F238E27FC236}">
                <a16:creationId xmlns:a16="http://schemas.microsoft.com/office/drawing/2014/main" id="{D704C208-45D1-D910-646E-112084D94870}"/>
              </a:ext>
            </a:extLst>
          </p:cNvPr>
          <p:cNvSpPr>
            <a:spLocks noChangeAspect="1" noChangeArrowheads="1"/>
          </p:cNvSpPr>
          <p:nvPr/>
        </p:nvSpPr>
        <p:spPr bwMode="auto">
          <a:xfrm>
            <a:off x="5943600" y="352104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6146" name="Picture 2" descr="Conclusion Reason Final - Free photo on Pixabay - Pixabay">
            <a:extLst>
              <a:ext uri="{FF2B5EF4-FFF2-40B4-BE49-F238E27FC236}">
                <a16:creationId xmlns:a16="http://schemas.microsoft.com/office/drawing/2014/main" id="{C18BFF74-486F-6461-73E5-F08AECBC01D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223" t="10195" r="10512"/>
          <a:stretch/>
        </p:blipFill>
        <p:spPr bwMode="auto">
          <a:xfrm>
            <a:off x="724277" y="1292725"/>
            <a:ext cx="3594226" cy="238071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3F61C8A-909D-2AEC-DA91-AA65DCF639F9}"/>
              </a:ext>
            </a:extLst>
          </p:cNvPr>
          <p:cNvSpPr txBox="1"/>
          <p:nvPr/>
        </p:nvSpPr>
        <p:spPr>
          <a:xfrm>
            <a:off x="242177" y="3997857"/>
            <a:ext cx="4865233" cy="1689180"/>
          </a:xfrm>
          <a:prstGeom prst="rect">
            <a:avLst/>
          </a:prstGeom>
          <a:noFill/>
        </p:spPr>
        <p:txBody>
          <a:bodyPr wrap="square" rtlCol="0">
            <a:spAutoFit/>
          </a:bodyPr>
          <a:lstStyle>
            <a:defPPr>
              <a:defRPr lang="en-US"/>
            </a:defPPr>
            <a:lvl1pPr marL="285750" lvl="0" indent="-285750" algn="just">
              <a:lnSpc>
                <a:spcPct val="107000"/>
              </a:lnSpc>
              <a:buFont typeface="Wingdings" panose="05000000000000000000" pitchFamily="2" charset="2"/>
              <a:buChar char="v"/>
              <a:defRPr sz="1400">
                <a:latin typeface="Arial" panose="020B0604020202020204" pitchFamily="34" charset="0"/>
                <a:ea typeface="Calibri" panose="020F0502020204030204" pitchFamily="34" charset="0"/>
                <a:cs typeface="Arial" panose="020B0604020202020204" pitchFamily="34" charset="0"/>
              </a:defRPr>
            </a:lvl1pPr>
          </a:lstStyle>
          <a:p>
            <a:r>
              <a:rPr lang="en-US" dirty="0"/>
              <a:t>All time high peak demand reached 239 GW on 1st Sep 2023 &amp; expected to rise to 258 GW in FY’25 &amp; further up to 277 GW in FY’27</a:t>
            </a:r>
          </a:p>
          <a:p>
            <a:endParaRPr lang="en-US" dirty="0"/>
          </a:p>
          <a:p>
            <a:r>
              <a:rPr lang="en-US" dirty="0"/>
              <a:t>Share of Solar &amp; Wind power in total installed capacity is projected to rise to 54% in FY’32 from 27% at present. </a:t>
            </a:r>
          </a:p>
        </p:txBody>
      </p:sp>
    </p:spTree>
    <p:extLst>
      <p:ext uri="{BB962C8B-B14F-4D97-AF65-F5344CB8AC3E}">
        <p14:creationId xmlns:p14="http://schemas.microsoft.com/office/powerpoint/2010/main" val="553682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800" dirty="0">
                <a:latin typeface="Arial" panose="020B0604020202020204" pitchFamily="34" charset="0"/>
                <a:cs typeface="Arial" panose="020B0604020202020204" pitchFamily="34" charset="0"/>
              </a:rPr>
              <a:t>Presentation Outline</a:t>
            </a:r>
          </a:p>
        </p:txBody>
      </p:sp>
      <p:sp>
        <p:nvSpPr>
          <p:cNvPr id="3" name="Content Placeholder 2"/>
          <p:cNvSpPr>
            <a:spLocks noGrp="1"/>
          </p:cNvSpPr>
          <p:nvPr>
            <p:ph sz="quarter" idx="4294967295"/>
          </p:nvPr>
        </p:nvSpPr>
        <p:spPr>
          <a:xfrm>
            <a:off x="376989" y="1145205"/>
            <a:ext cx="11229654" cy="4929670"/>
          </a:xfrm>
          <a:prstGeom prst="rect">
            <a:avLst/>
          </a:prstGeom>
        </p:spPr>
        <p:txBody>
          <a:bodyPr>
            <a:normAutofit lnSpcReduction="10000"/>
          </a:bodyPr>
          <a:lstStyle/>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Background</a:t>
            </a:r>
          </a:p>
          <a:p>
            <a:pPr>
              <a:buFont typeface="Wingdings" panose="05000000000000000000" pitchFamily="2" charset="2"/>
              <a:buChar char="v"/>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Rising importance of gas stations</a:t>
            </a:r>
          </a:p>
          <a:p>
            <a:pPr>
              <a:buFont typeface="Wingdings" panose="05000000000000000000" pitchFamily="2" charset="2"/>
              <a:buChar char="v"/>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Exploring various options for revamping of NTPC gas stations</a:t>
            </a:r>
          </a:p>
          <a:p>
            <a:pPr>
              <a:buFont typeface="Wingdings" panose="05000000000000000000" pitchFamily="2" charset="2"/>
              <a:buChar char="v"/>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Commercial issues in operation of NTPC gas stations</a:t>
            </a:r>
          </a:p>
          <a:p>
            <a:pPr>
              <a:buFont typeface="Wingdings" panose="05000000000000000000" pitchFamily="2" charset="2"/>
              <a:buChar char="v"/>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Efforts for Gas arrangements by NTPC</a:t>
            </a:r>
          </a:p>
          <a:p>
            <a:pPr>
              <a:buFont typeface="Wingdings" panose="05000000000000000000" pitchFamily="2" charset="2"/>
              <a:buChar char="v"/>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Proposals to recover high operating costs</a:t>
            </a:r>
          </a:p>
          <a:p>
            <a:pPr>
              <a:buFont typeface="Wingdings" panose="05000000000000000000" pitchFamily="2" charset="2"/>
              <a:buChar char="v"/>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Conclusion</a:t>
            </a:r>
            <a:endParaRPr lang="en-US" sz="1800" b="1" dirty="0">
              <a:latin typeface="Arial" panose="020B0604020202020204" pitchFamily="34" charset="0"/>
              <a:cs typeface="Arial" panose="020B0604020202020204" pitchFamily="34" charset="0"/>
            </a:endParaRPr>
          </a:p>
          <a:p>
            <a:pPr>
              <a:buFont typeface="Wingdings" panose="05000000000000000000" pitchFamily="2" charset="2"/>
              <a:buChar char="v"/>
            </a:pPr>
            <a:endParaRPr lang="en-US" sz="1800" b="1" dirty="0">
              <a:latin typeface="Arial" panose="020B0604020202020204" pitchFamily="34" charset="0"/>
              <a:cs typeface="Arial" panose="020B0604020202020204" pitchFamily="34" charset="0"/>
            </a:endParaRPr>
          </a:p>
          <a:p>
            <a:pPr>
              <a:buFont typeface="Wingdings" panose="05000000000000000000" pitchFamily="2" charset="2"/>
              <a:buChar char="v"/>
            </a:pPr>
            <a:endParaRPr lang="en-US" sz="2600" b="1" dirty="0">
              <a:latin typeface="Arial" panose="020B0604020202020204" pitchFamily="34" charset="0"/>
              <a:cs typeface="Arial" panose="020B0604020202020204" pitchFamily="34" charset="0"/>
            </a:endParaRPr>
          </a:p>
          <a:p>
            <a:pPr>
              <a:buFont typeface="Wingdings" panose="05000000000000000000" pitchFamily="2" charset="2"/>
              <a:buChar char="v"/>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903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1000"/>
                                        <p:tgtEl>
                                          <p:spTgt spid="3">
                                            <p:txEl>
                                              <p:pRg st="12" end="12"/>
                                            </p:txEl>
                                          </p:spTgt>
                                        </p:tgtEl>
                                      </p:cBhvr>
                                    </p:animEffect>
                                    <p:anim calcmode="lin" valueType="num">
                                      <p:cBhvr>
                                        <p:cTn id="5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IN" dirty="0">
                <a:solidFill>
                  <a:schemeClr val="tx1"/>
                </a:solidFill>
              </a:rPr>
              <a:t>Thank You</a:t>
            </a:r>
          </a:p>
        </p:txBody>
      </p:sp>
      <p:sp>
        <p:nvSpPr>
          <p:cNvPr id="4" name="TextBox 3">
            <a:extLst>
              <a:ext uri="{FF2B5EF4-FFF2-40B4-BE49-F238E27FC236}">
                <a16:creationId xmlns:a16="http://schemas.microsoft.com/office/drawing/2014/main" id="{F3C47A65-45B0-458D-8834-81F633F5FA4D}"/>
              </a:ext>
            </a:extLst>
          </p:cNvPr>
          <p:cNvSpPr txBox="1"/>
          <p:nvPr/>
        </p:nvSpPr>
        <p:spPr>
          <a:xfrm>
            <a:off x="6295490" y="4223149"/>
            <a:ext cx="5578475" cy="954107"/>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
                <a:srgbClr val="0067AC"/>
              </a:buClr>
              <a:buSzTx/>
              <a:buFont typeface="Wingdings" pitchFamily="2" charset="2"/>
              <a:buNone/>
              <a:tabLst/>
              <a:defRPr/>
            </a:pPr>
            <a:r>
              <a:rPr lang="en-GB" sz="2800" b="0" u="sng" dirty="0">
                <a:latin typeface="Tw Cen MT" panose="020B0602020104020603" pitchFamily="34" charset="0"/>
              </a:rPr>
              <a:t>Presented by:</a:t>
            </a:r>
          </a:p>
          <a:p>
            <a:pPr marR="0" lvl="0" algn="l" defTabSz="914400" rtl="0" eaLnBrk="1" fontAlgn="auto" latinLnBrk="0" hangingPunct="1">
              <a:spcBef>
                <a:spcPts val="0"/>
              </a:spcBef>
              <a:spcAft>
                <a:spcPts val="0"/>
              </a:spcAft>
              <a:buClr>
                <a:srgbClr val="0067AC"/>
              </a:buClr>
              <a:buSzTx/>
              <a:tabLst/>
              <a:defRPr/>
            </a:pPr>
            <a:r>
              <a:rPr lang="en-GB" sz="2800" b="0" dirty="0">
                <a:latin typeface="Tw Cen MT" panose="020B0602020104020603" pitchFamily="34" charset="0"/>
              </a:rPr>
              <a:t>Nishant Bansal, DM (OS-SIIS)</a:t>
            </a:r>
          </a:p>
        </p:txBody>
      </p:sp>
    </p:spTree>
    <p:extLst>
      <p:ext uri="{BB962C8B-B14F-4D97-AF65-F5344CB8AC3E}">
        <p14:creationId xmlns:p14="http://schemas.microsoft.com/office/powerpoint/2010/main" val="322174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800" dirty="0">
                <a:latin typeface="Arial" panose="020B0604020202020204" pitchFamily="34" charset="0"/>
                <a:cs typeface="Arial" panose="020B0604020202020204" pitchFamily="34" charset="0"/>
              </a:rPr>
              <a:t>Background</a:t>
            </a:r>
          </a:p>
        </p:txBody>
      </p:sp>
      <p:sp>
        <p:nvSpPr>
          <p:cNvPr id="17" name="TextBox 16">
            <a:extLst>
              <a:ext uri="{FF2B5EF4-FFF2-40B4-BE49-F238E27FC236}">
                <a16:creationId xmlns:a16="http://schemas.microsoft.com/office/drawing/2014/main" id="{3DBDD378-A6E9-A0EB-61F8-436967F947BC}"/>
              </a:ext>
            </a:extLst>
          </p:cNvPr>
          <p:cNvSpPr txBox="1"/>
          <p:nvPr/>
        </p:nvSpPr>
        <p:spPr>
          <a:xfrm>
            <a:off x="6823459" y="1456760"/>
            <a:ext cx="4934139" cy="4437112"/>
          </a:xfrm>
          <a:prstGeom prst="rect">
            <a:avLst/>
          </a:prstGeom>
          <a:noFill/>
        </p:spPr>
        <p:txBody>
          <a:bodyPr wrap="square">
            <a:spAutoFit/>
          </a:bodyPr>
          <a:lstStyle/>
          <a:p>
            <a:pPr marL="228600" indent="-228600" algn="just">
              <a:spcBef>
                <a:spcPts val="1000"/>
              </a:spcBef>
              <a:buClr>
                <a:srgbClr val="106E38"/>
              </a:buClr>
              <a:buFont typeface="Wingdings" panose="05000000000000000000" pitchFamily="2" charset="2"/>
              <a:buChar char="v"/>
            </a:pPr>
            <a:r>
              <a:rPr lang="en-US" sz="1400" dirty="0">
                <a:latin typeface="Arial" panose="020B0604020202020204" pitchFamily="34" charset="0"/>
                <a:ea typeface="Verdana" panose="020B0604030504040204" pitchFamily="34" charset="0"/>
                <a:cs typeface="Arial" panose="020B0604020202020204" pitchFamily="34" charset="0"/>
              </a:rPr>
              <a:t>Prior to 2011-12, abundant cheap domestic gas was available from KG-D6 basin.</a:t>
            </a:r>
          </a:p>
          <a:p>
            <a:pPr marL="228600" indent="-228600" algn="just">
              <a:spcBef>
                <a:spcPts val="1000"/>
              </a:spcBef>
              <a:buClr>
                <a:srgbClr val="106E38"/>
              </a:buClr>
              <a:buFont typeface="Wingdings" panose="05000000000000000000" pitchFamily="2" charset="2"/>
              <a:buChar char="v"/>
            </a:pPr>
            <a:r>
              <a:rPr lang="en-US" sz="1400" dirty="0">
                <a:solidFill>
                  <a:schemeClr val="tx1"/>
                </a:solidFill>
                <a:latin typeface="Arial" panose="020B0604020202020204" pitchFamily="34" charset="0"/>
                <a:ea typeface="Verdana" panose="020B0604030504040204" pitchFamily="34" charset="0"/>
                <a:cs typeface="Arial" panose="020B0604020202020204" pitchFamily="34" charset="0"/>
              </a:rPr>
              <a:t>Gas production from the basin dipped from highest of 69.44 MMSCMD in March 2010 to 5.5 MMSCMD  in FY 2017-18</a:t>
            </a:r>
          </a:p>
          <a:p>
            <a:pPr marL="228600" indent="-228600" algn="just">
              <a:spcBef>
                <a:spcPts val="1000"/>
              </a:spcBef>
              <a:buClr>
                <a:srgbClr val="106E38"/>
              </a:buClr>
              <a:buFont typeface="Wingdings" panose="05000000000000000000" pitchFamily="2" charset="2"/>
              <a:buChar char="v"/>
            </a:pPr>
            <a:r>
              <a:rPr lang="en-US" sz="1400" dirty="0">
                <a:solidFill>
                  <a:schemeClr val="tx1"/>
                </a:solidFill>
                <a:latin typeface="Arial" panose="020B0604020202020204" pitchFamily="34" charset="0"/>
                <a:ea typeface="Verdana" panose="020B0604030504040204" pitchFamily="34" charset="0"/>
                <a:cs typeface="Arial" panose="020B0604020202020204" pitchFamily="34" charset="0"/>
              </a:rPr>
              <a:t>Gas plants forced to import costly RLNG to meet fuel needs. </a:t>
            </a:r>
          </a:p>
          <a:p>
            <a:pPr marL="228600" indent="-228600" algn="just">
              <a:spcBef>
                <a:spcPts val="1000"/>
              </a:spcBef>
              <a:buClr>
                <a:srgbClr val="106E38"/>
              </a:buClr>
              <a:buFont typeface="Wingdings" panose="05000000000000000000" pitchFamily="2" charset="2"/>
              <a:buChar char="v"/>
            </a:pPr>
            <a:r>
              <a:rPr lang="en-US" sz="1400" dirty="0">
                <a:latin typeface="Arial" panose="020B0604020202020204" pitchFamily="34" charset="0"/>
                <a:ea typeface="Verdana" panose="020B0604030504040204" pitchFamily="34" charset="0"/>
                <a:cs typeface="Arial" panose="020B0604020202020204" pitchFamily="34" charset="0"/>
              </a:rPr>
              <a:t>By 2013, GoI also switched priority allocation of domestic gas from power sector to CGD sector.</a:t>
            </a:r>
          </a:p>
          <a:p>
            <a:pPr marL="228600" indent="-228600" algn="just">
              <a:spcBef>
                <a:spcPts val="1000"/>
              </a:spcBef>
              <a:buClr>
                <a:srgbClr val="106E38"/>
              </a:buClr>
              <a:buFont typeface="Wingdings" panose="05000000000000000000" pitchFamily="2" charset="2"/>
              <a:buChar char="v"/>
            </a:pPr>
            <a:r>
              <a:rPr lang="en-US" sz="1400" dirty="0">
                <a:solidFill>
                  <a:schemeClr val="tx1"/>
                </a:solidFill>
                <a:latin typeface="Arial" panose="020B0604020202020204" pitchFamily="34" charset="0"/>
                <a:ea typeface="Verdana" panose="020B0604030504040204" pitchFamily="34" charset="0"/>
                <a:cs typeface="Arial" panose="020B0604020202020204" pitchFamily="34" charset="0"/>
              </a:rPr>
              <a:t>ECR increased sharply from Rs 2-3/unit to Rs 12-20/unit</a:t>
            </a:r>
          </a:p>
          <a:p>
            <a:pPr marL="228600" indent="-228600" algn="just">
              <a:spcBef>
                <a:spcPts val="1000"/>
              </a:spcBef>
              <a:buClr>
                <a:srgbClr val="106E38"/>
              </a:buClr>
              <a:buFont typeface="Wingdings" panose="05000000000000000000" pitchFamily="2" charset="2"/>
              <a:buChar char="v"/>
            </a:pPr>
            <a:r>
              <a:rPr lang="en-US" sz="1400" dirty="0">
                <a:solidFill>
                  <a:schemeClr val="tx1"/>
                </a:solidFill>
                <a:latin typeface="Arial" panose="020B0604020202020204" pitchFamily="34" charset="0"/>
                <a:ea typeface="Verdana" panose="020B0604030504040204" pitchFamily="34" charset="0"/>
                <a:cs typeface="Arial" panose="020B0604020202020204" pitchFamily="34" charset="0"/>
              </a:rPr>
              <a:t>PLF of gas plants dipped sharply from 60% in 2011-12 to 10% in 2022-23.</a:t>
            </a:r>
          </a:p>
          <a:p>
            <a:pPr marL="228600" indent="-228600" algn="just">
              <a:spcBef>
                <a:spcPts val="1000"/>
              </a:spcBef>
              <a:buClr>
                <a:srgbClr val="106E38"/>
              </a:buClr>
              <a:buFont typeface="Wingdings" panose="05000000000000000000" pitchFamily="2" charset="2"/>
              <a:buChar char="v"/>
            </a:pPr>
            <a:r>
              <a:rPr lang="en-US" sz="1400" dirty="0">
                <a:solidFill>
                  <a:schemeClr val="tx1"/>
                </a:solidFill>
                <a:latin typeface="Arial" panose="020B0604020202020204" pitchFamily="34" charset="0"/>
                <a:ea typeface="Verdana" panose="020B0604030504040204" pitchFamily="34" charset="0"/>
                <a:cs typeface="Arial" panose="020B0604020202020204" pitchFamily="34" charset="0"/>
              </a:rPr>
              <a:t>Beneficiaries of NTPC gas stations also relinquished about 25% of total capacity (900 MW out of 3658 MW) resulting in under recovery of AFC </a:t>
            </a:r>
            <a:endParaRPr lang="en-IN" sz="1400" dirty="0">
              <a:latin typeface="Arial" panose="020B0604020202020204" pitchFamily="34" charset="0"/>
              <a:ea typeface="Verdana" panose="020B0604030504040204" pitchFamily="34" charset="0"/>
              <a:cs typeface="Arial" panose="020B0604020202020204" pitchFamily="34" charset="0"/>
            </a:endParaRPr>
          </a:p>
          <a:p>
            <a:pPr algn="just">
              <a:spcBef>
                <a:spcPts val="1000"/>
              </a:spcBef>
              <a:buClr>
                <a:srgbClr val="106E38"/>
              </a:buClr>
            </a:pPr>
            <a:endParaRPr lang="en-IN" sz="1400"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18" name="Freeform: Shape 17">
            <a:extLst>
              <a:ext uri="{FF2B5EF4-FFF2-40B4-BE49-F238E27FC236}">
                <a16:creationId xmlns:a16="http://schemas.microsoft.com/office/drawing/2014/main" id="{BB09D2E3-405C-C2E9-B4C9-3A9551778531}"/>
              </a:ext>
            </a:extLst>
          </p:cNvPr>
          <p:cNvSpPr/>
          <p:nvPr/>
        </p:nvSpPr>
        <p:spPr>
          <a:xfrm>
            <a:off x="108641" y="3867736"/>
            <a:ext cx="11009014" cy="616589"/>
          </a:xfrm>
          <a:custGeom>
            <a:avLst/>
            <a:gdLst>
              <a:gd name="connsiteX0" fmla="*/ 0 w 11009014"/>
              <a:gd name="connsiteY0" fmla="*/ 102767 h 616589"/>
              <a:gd name="connsiteX1" fmla="*/ 102767 w 11009014"/>
              <a:gd name="connsiteY1" fmla="*/ 0 h 616589"/>
              <a:gd name="connsiteX2" fmla="*/ 10906247 w 11009014"/>
              <a:gd name="connsiteY2" fmla="*/ 0 h 616589"/>
              <a:gd name="connsiteX3" fmla="*/ 11009014 w 11009014"/>
              <a:gd name="connsiteY3" fmla="*/ 102767 h 616589"/>
              <a:gd name="connsiteX4" fmla="*/ 11009014 w 11009014"/>
              <a:gd name="connsiteY4" fmla="*/ 513822 h 616589"/>
              <a:gd name="connsiteX5" fmla="*/ 10906247 w 11009014"/>
              <a:gd name="connsiteY5" fmla="*/ 616589 h 616589"/>
              <a:gd name="connsiteX6" fmla="*/ 102767 w 11009014"/>
              <a:gd name="connsiteY6" fmla="*/ 616589 h 616589"/>
              <a:gd name="connsiteX7" fmla="*/ 0 w 11009014"/>
              <a:gd name="connsiteY7" fmla="*/ 513822 h 616589"/>
              <a:gd name="connsiteX8" fmla="*/ 0 w 11009014"/>
              <a:gd name="connsiteY8" fmla="*/ 102767 h 61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09014" h="616589">
                <a:moveTo>
                  <a:pt x="0" y="102767"/>
                </a:moveTo>
                <a:cubicBezTo>
                  <a:pt x="0" y="46010"/>
                  <a:pt x="46010" y="0"/>
                  <a:pt x="102767" y="0"/>
                </a:cubicBezTo>
                <a:lnTo>
                  <a:pt x="10906247" y="0"/>
                </a:lnTo>
                <a:cubicBezTo>
                  <a:pt x="10963004" y="0"/>
                  <a:pt x="11009014" y="46010"/>
                  <a:pt x="11009014" y="102767"/>
                </a:cubicBezTo>
                <a:lnTo>
                  <a:pt x="11009014" y="513822"/>
                </a:lnTo>
                <a:cubicBezTo>
                  <a:pt x="11009014" y="570579"/>
                  <a:pt x="10963004" y="616589"/>
                  <a:pt x="10906247" y="616589"/>
                </a:cubicBezTo>
                <a:lnTo>
                  <a:pt x="102767" y="616589"/>
                </a:lnTo>
                <a:cubicBezTo>
                  <a:pt x="46010" y="616589"/>
                  <a:pt x="0" y="570579"/>
                  <a:pt x="0" y="513822"/>
                </a:cubicBezTo>
                <a:lnTo>
                  <a:pt x="0" y="102767"/>
                </a:lnTo>
                <a:close/>
              </a:path>
            </a:pathLst>
          </a:custGeom>
        </p:spPr>
        <p:txBody>
          <a:bodyPr vert="horz" lIns="0" tIns="0" rIns="0" bIns="0" rtlCol="0">
            <a:normAutofit/>
          </a:bodyPr>
          <a:lstStyle/>
          <a:p>
            <a:pPr marL="228600" indent="-228600">
              <a:spcBef>
                <a:spcPts val="1000"/>
              </a:spcBef>
              <a:buClr>
                <a:srgbClr val="106E38"/>
              </a:buClr>
              <a:buFont typeface="Wingdings" panose="05000000000000000000" pitchFamily="2" charset="2"/>
              <a:buChar char="v"/>
            </a:pPr>
            <a:endParaRPr lang="en-IN"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pic>
        <p:nvPicPr>
          <p:cNvPr id="19" name="Picture 18">
            <a:extLst>
              <a:ext uri="{FF2B5EF4-FFF2-40B4-BE49-F238E27FC236}">
                <a16:creationId xmlns:a16="http://schemas.microsoft.com/office/drawing/2014/main" id="{3F439869-10EC-B3C7-4CCC-2EC96A914898}"/>
              </a:ext>
            </a:extLst>
          </p:cNvPr>
          <p:cNvPicPr>
            <a:picLocks noChangeAspect="1"/>
          </p:cNvPicPr>
          <p:nvPr/>
        </p:nvPicPr>
        <p:blipFill rotWithShape="1">
          <a:blip r:embed="rId2"/>
          <a:srcRect l="289" t="521" r="480" b="1472"/>
          <a:stretch/>
        </p:blipFill>
        <p:spPr>
          <a:xfrm>
            <a:off x="233836" y="1834413"/>
            <a:ext cx="6589623" cy="3063445"/>
          </a:xfrm>
          <a:prstGeom prst="rect">
            <a:avLst/>
          </a:prstGeom>
          <a:ln>
            <a:noFill/>
          </a:ln>
        </p:spPr>
      </p:pic>
      <p:sp>
        <p:nvSpPr>
          <p:cNvPr id="20" name="Text Box 13">
            <a:extLst>
              <a:ext uri="{FF2B5EF4-FFF2-40B4-BE49-F238E27FC236}">
                <a16:creationId xmlns:a16="http://schemas.microsoft.com/office/drawing/2014/main" id="{4AB1AC01-8E6F-3F3E-F389-85F94C0F22CB}"/>
              </a:ext>
            </a:extLst>
          </p:cNvPr>
          <p:cNvSpPr txBox="1"/>
          <p:nvPr/>
        </p:nvSpPr>
        <p:spPr>
          <a:xfrm>
            <a:off x="309208" y="5120879"/>
            <a:ext cx="2596954" cy="84855"/>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Autofit/>
          </a:bodyPr>
          <a:lstStyle/>
          <a:p>
            <a:pPr>
              <a:spcAft>
                <a:spcPts val="1000"/>
              </a:spcAft>
            </a:pPr>
            <a:r>
              <a:rPr lang="en-IN" sz="1050" b="1" i="0" dirty="0">
                <a:effectLst/>
                <a:latin typeface="Arial" panose="020B0604020202020204" pitchFamily="34" charset="0"/>
                <a:ea typeface="Calibri" panose="020F0502020204030204" pitchFamily="34" charset="0"/>
                <a:cs typeface="Mangal" panose="02040503050203030202" pitchFamily="18" charset="0"/>
              </a:rPr>
              <a:t>*</a:t>
            </a:r>
            <a:r>
              <a:rPr lang="en-IN" sz="1050" b="1" i="1" dirty="0">
                <a:effectLst/>
                <a:latin typeface="Arial" panose="020B0604020202020204" pitchFamily="34" charset="0"/>
                <a:ea typeface="Calibri" panose="020F0502020204030204" pitchFamily="34" charset="0"/>
                <a:cs typeface="Mangal" panose="02040503050203030202" pitchFamily="18" charset="0"/>
              </a:rPr>
              <a:t> </a:t>
            </a:r>
            <a:r>
              <a:rPr lang="en-IN" sz="1050" i="1" dirty="0">
                <a:effectLst/>
                <a:latin typeface="Arial" panose="020B0604020202020204" pitchFamily="34" charset="0"/>
                <a:ea typeface="Calibri" panose="020F0502020204030204" pitchFamily="34" charset="0"/>
                <a:cs typeface="Mangal" panose="02040503050203030202" pitchFamily="18" charset="0"/>
              </a:rPr>
              <a:t>up to Oct 2023</a:t>
            </a:r>
            <a:endParaRPr lang="en-IN" sz="1050" i="1" dirty="0">
              <a:effectLst/>
              <a:latin typeface="Calibri" panose="020F0502020204030204" pitchFamily="34" charset="0"/>
              <a:ea typeface="Calibri" panose="020F0502020204030204" pitchFamily="34" charset="0"/>
              <a:cs typeface="Mangal" panose="02040503050203030202" pitchFamily="18" charset="0"/>
            </a:endParaRPr>
          </a:p>
        </p:txBody>
      </p:sp>
      <p:sp>
        <p:nvSpPr>
          <p:cNvPr id="21" name="Text Box 2">
            <a:extLst>
              <a:ext uri="{FF2B5EF4-FFF2-40B4-BE49-F238E27FC236}">
                <a16:creationId xmlns:a16="http://schemas.microsoft.com/office/drawing/2014/main" id="{3F1785BB-AD40-8B2C-9F1B-4F7EB23B8705}"/>
              </a:ext>
            </a:extLst>
          </p:cNvPr>
          <p:cNvSpPr txBox="1">
            <a:spLocks noChangeArrowheads="1"/>
          </p:cNvSpPr>
          <p:nvPr/>
        </p:nvSpPr>
        <p:spPr bwMode="auto">
          <a:xfrm>
            <a:off x="108641" y="5311392"/>
            <a:ext cx="2734147" cy="243840"/>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IN" sz="1050" b="1" i="1" dirty="0">
                <a:effectLst/>
                <a:latin typeface="Arial" panose="020B0604020202020204" pitchFamily="34" charset="0"/>
                <a:ea typeface="Calibri" panose="020F0502020204030204" pitchFamily="34" charset="0"/>
                <a:cs typeface="Mangal" panose="02040503050203030202" pitchFamily="18" charset="0"/>
              </a:rPr>
              <a:t>Source:</a:t>
            </a:r>
            <a:r>
              <a:rPr lang="en-IN" sz="1050" i="1" dirty="0">
                <a:effectLst/>
                <a:latin typeface="Arial" panose="020B0604020202020204" pitchFamily="34" charset="0"/>
                <a:ea typeface="Calibri" panose="020F0502020204030204" pitchFamily="34" charset="0"/>
                <a:cs typeface="Mangal" panose="02040503050203030202" pitchFamily="18" charset="0"/>
              </a:rPr>
              <a:t> CEA monthly data from NPP</a:t>
            </a: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386432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800" dirty="0">
                <a:latin typeface="Arial" panose="020B0604020202020204" pitchFamily="34" charset="0"/>
                <a:cs typeface="Arial" panose="020B0604020202020204" pitchFamily="34" charset="0"/>
              </a:rPr>
              <a:t>Rising importance of gas stations</a:t>
            </a:r>
          </a:p>
        </p:txBody>
      </p:sp>
      <p:sp>
        <p:nvSpPr>
          <p:cNvPr id="17" name="TextBox 16">
            <a:extLst>
              <a:ext uri="{FF2B5EF4-FFF2-40B4-BE49-F238E27FC236}">
                <a16:creationId xmlns:a16="http://schemas.microsoft.com/office/drawing/2014/main" id="{3DBDD378-A6E9-A0EB-61F8-436967F947BC}"/>
              </a:ext>
            </a:extLst>
          </p:cNvPr>
          <p:cNvSpPr txBox="1"/>
          <p:nvPr/>
        </p:nvSpPr>
        <p:spPr>
          <a:xfrm>
            <a:off x="6753881" y="1665987"/>
            <a:ext cx="4934139" cy="3815725"/>
          </a:xfrm>
          <a:prstGeom prst="rect">
            <a:avLst/>
          </a:prstGeom>
          <a:noFill/>
        </p:spPr>
        <p:txBody>
          <a:bodyPr wrap="square">
            <a:spAutoFit/>
          </a:bodyPr>
          <a:lstStyle/>
          <a:p>
            <a:pPr marL="285750" indent="-285750" algn="just">
              <a:lnSpc>
                <a:spcPct val="107000"/>
              </a:lnSpc>
              <a:spcAft>
                <a:spcPts val="800"/>
              </a:spcAft>
              <a:buFont typeface="Wingdings" panose="05000000000000000000" pitchFamily="2" charset="2"/>
              <a:buChar char="v"/>
            </a:pPr>
            <a:r>
              <a:rPr lang="en-IN" sz="1400" dirty="0">
                <a:effectLst/>
                <a:latin typeface="Arial" panose="020B0604020202020204" pitchFamily="34" charset="0"/>
                <a:ea typeface="Calibri" panose="020F0502020204030204" pitchFamily="34" charset="0"/>
                <a:cs typeface="Mangal" panose="02040503050203030202" pitchFamily="18" charset="0"/>
              </a:rPr>
              <a:t>India’s peak demand reached all time high of 239.98 GW on 1st Sep</a:t>
            </a:r>
            <a:r>
              <a:rPr lang="en-IN" sz="1400" dirty="0">
                <a:latin typeface="Arial" panose="020B0604020202020204" pitchFamily="34" charset="0"/>
                <a:ea typeface="Calibri" panose="020F0502020204030204" pitchFamily="34" charset="0"/>
                <a:cs typeface="Mangal" panose="02040503050203030202" pitchFamily="18" charset="0"/>
              </a:rPr>
              <a:t> 2</a:t>
            </a:r>
            <a:r>
              <a:rPr lang="en-IN" sz="1400" dirty="0">
                <a:effectLst/>
                <a:latin typeface="Arial" panose="020B0604020202020204" pitchFamily="34" charset="0"/>
                <a:ea typeface="Calibri" panose="020F0502020204030204" pitchFamily="34" charset="0"/>
                <a:cs typeface="Mangal" panose="02040503050203030202" pitchFamily="18" charset="0"/>
              </a:rPr>
              <a:t>023. </a:t>
            </a:r>
          </a:p>
          <a:p>
            <a:pPr marL="285750" indent="-285750" algn="just">
              <a:lnSpc>
                <a:spcPct val="107000"/>
              </a:lnSpc>
              <a:spcAft>
                <a:spcPts val="800"/>
              </a:spcAft>
              <a:buFont typeface="Wingdings" panose="05000000000000000000" pitchFamily="2" charset="2"/>
              <a:buChar char="v"/>
            </a:pPr>
            <a:r>
              <a:rPr lang="en-IN" sz="1400" dirty="0">
                <a:latin typeface="Arial" panose="020B0604020202020204" pitchFamily="34" charset="0"/>
                <a:ea typeface="Calibri" panose="020F0502020204030204" pitchFamily="34" charset="0"/>
                <a:cs typeface="Mangal" panose="02040503050203030202" pitchFamily="18" charset="0"/>
              </a:rPr>
              <a:t>E</a:t>
            </a:r>
            <a:r>
              <a:rPr lang="en-IN" sz="1400" dirty="0">
                <a:effectLst/>
                <a:latin typeface="Arial" panose="020B0604020202020204" pitchFamily="34" charset="0"/>
                <a:ea typeface="Calibri" panose="020F0502020204030204" pitchFamily="34" charset="0"/>
                <a:cs typeface="Mangal" panose="02040503050203030202" pitchFamily="18" charset="0"/>
              </a:rPr>
              <a:t>xpected to increase further in the future due to increased economic activity and extended summers due to global warming.</a:t>
            </a:r>
            <a:endParaRPr lang="en-IN" sz="1400" dirty="0">
              <a:effectLst/>
              <a:latin typeface="Calibri" panose="020F0502020204030204" pitchFamily="34" charset="0"/>
              <a:ea typeface="Calibri" panose="020F0502020204030204" pitchFamily="34" charset="0"/>
              <a:cs typeface="Mangal" panose="02040503050203030202" pitchFamily="18" charset="0"/>
            </a:endParaRPr>
          </a:p>
          <a:p>
            <a:pPr marL="285750" indent="-285750" algn="just">
              <a:lnSpc>
                <a:spcPct val="107000"/>
              </a:lnSpc>
              <a:spcAft>
                <a:spcPts val="800"/>
              </a:spcAft>
              <a:buFont typeface="Wingdings" panose="05000000000000000000" pitchFamily="2" charset="2"/>
              <a:buChar char="v"/>
            </a:pPr>
            <a:r>
              <a:rPr lang="en-IN" sz="1400" dirty="0">
                <a:effectLst/>
                <a:latin typeface="Arial" panose="020B0604020202020204" pitchFamily="34" charset="0"/>
                <a:ea typeface="Calibri" panose="020F0502020204030204" pitchFamily="34" charset="0"/>
                <a:cs typeface="Mangal" panose="02040503050203030202" pitchFamily="18" charset="0"/>
              </a:rPr>
              <a:t>The proposed increase in RE integration to 500 GW by 2032 in the grid</a:t>
            </a:r>
          </a:p>
          <a:p>
            <a:pPr marL="285750" indent="-285750" algn="just">
              <a:lnSpc>
                <a:spcPct val="107000"/>
              </a:lnSpc>
              <a:spcAft>
                <a:spcPts val="800"/>
              </a:spcAft>
              <a:buFont typeface="Wingdings" panose="05000000000000000000" pitchFamily="2" charset="2"/>
              <a:buChar char="v"/>
            </a:pPr>
            <a:r>
              <a:rPr lang="en-IN" sz="1400" dirty="0">
                <a:effectLst/>
                <a:latin typeface="Arial" panose="020B0604020202020204" pitchFamily="34" charset="0"/>
                <a:ea typeface="Calibri" panose="020F0502020204030204" pitchFamily="34" charset="0"/>
                <a:cs typeface="Mangal" panose="02040503050203030202" pitchFamily="18" charset="0"/>
              </a:rPr>
              <a:t>Higher injection of flexible generation sources required till energy storage options are feasible &amp; affordable on large scale.</a:t>
            </a:r>
            <a:endParaRPr lang="en-IN" sz="1400" dirty="0">
              <a:effectLst/>
              <a:latin typeface="Calibri" panose="020F0502020204030204" pitchFamily="34" charset="0"/>
              <a:ea typeface="Calibri" panose="020F0502020204030204" pitchFamily="34" charset="0"/>
              <a:cs typeface="Mangal" panose="02040503050203030202" pitchFamily="18" charset="0"/>
            </a:endParaRPr>
          </a:p>
          <a:p>
            <a:pPr marL="285750" indent="-285750" algn="just">
              <a:lnSpc>
                <a:spcPct val="107000"/>
              </a:lnSpc>
              <a:spcAft>
                <a:spcPts val="800"/>
              </a:spcAft>
              <a:buFont typeface="Wingdings" panose="05000000000000000000" pitchFamily="2" charset="2"/>
              <a:buChar char="v"/>
            </a:pPr>
            <a:r>
              <a:rPr lang="en-IN" sz="1400" dirty="0">
                <a:effectLst/>
                <a:latin typeface="Arial" panose="020B0604020202020204" pitchFamily="34" charset="0"/>
                <a:ea typeface="Calibri" panose="020F0502020204030204" pitchFamily="34" charset="0"/>
                <a:cs typeface="Mangal" panose="02040503050203030202" pitchFamily="18" charset="0"/>
              </a:rPr>
              <a:t>Higher ramp-up rate and quick start-up time - USP of gas stations</a:t>
            </a:r>
            <a:endParaRPr lang="en-IN" sz="14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Wingdings" panose="05000000000000000000" pitchFamily="2" charset="2"/>
              <a:buChar char="v"/>
            </a:pPr>
            <a:r>
              <a:rPr lang="en-IN" sz="1400" dirty="0">
                <a:effectLst/>
                <a:latin typeface="Arial" panose="020B0604020202020204" pitchFamily="34" charset="0"/>
                <a:ea typeface="Calibri" panose="020F0502020204030204" pitchFamily="34" charset="0"/>
                <a:cs typeface="Mangal" panose="02040503050203030202" pitchFamily="18" charset="0"/>
              </a:rPr>
              <a:t>NTPC gas stations PLF dropped to just 4% in FY 2022-23 but has again revived to 13% in FY 23-24</a:t>
            </a:r>
            <a:endParaRPr lang="en-IN" sz="1100"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18" name="Freeform: Shape 17">
            <a:extLst>
              <a:ext uri="{FF2B5EF4-FFF2-40B4-BE49-F238E27FC236}">
                <a16:creationId xmlns:a16="http://schemas.microsoft.com/office/drawing/2014/main" id="{BB09D2E3-405C-C2E9-B4C9-3A9551778531}"/>
              </a:ext>
            </a:extLst>
          </p:cNvPr>
          <p:cNvSpPr/>
          <p:nvPr/>
        </p:nvSpPr>
        <p:spPr>
          <a:xfrm>
            <a:off x="108641" y="3867736"/>
            <a:ext cx="11009014" cy="616589"/>
          </a:xfrm>
          <a:custGeom>
            <a:avLst/>
            <a:gdLst>
              <a:gd name="connsiteX0" fmla="*/ 0 w 11009014"/>
              <a:gd name="connsiteY0" fmla="*/ 102767 h 616589"/>
              <a:gd name="connsiteX1" fmla="*/ 102767 w 11009014"/>
              <a:gd name="connsiteY1" fmla="*/ 0 h 616589"/>
              <a:gd name="connsiteX2" fmla="*/ 10906247 w 11009014"/>
              <a:gd name="connsiteY2" fmla="*/ 0 h 616589"/>
              <a:gd name="connsiteX3" fmla="*/ 11009014 w 11009014"/>
              <a:gd name="connsiteY3" fmla="*/ 102767 h 616589"/>
              <a:gd name="connsiteX4" fmla="*/ 11009014 w 11009014"/>
              <a:gd name="connsiteY4" fmla="*/ 513822 h 616589"/>
              <a:gd name="connsiteX5" fmla="*/ 10906247 w 11009014"/>
              <a:gd name="connsiteY5" fmla="*/ 616589 h 616589"/>
              <a:gd name="connsiteX6" fmla="*/ 102767 w 11009014"/>
              <a:gd name="connsiteY6" fmla="*/ 616589 h 616589"/>
              <a:gd name="connsiteX7" fmla="*/ 0 w 11009014"/>
              <a:gd name="connsiteY7" fmla="*/ 513822 h 616589"/>
              <a:gd name="connsiteX8" fmla="*/ 0 w 11009014"/>
              <a:gd name="connsiteY8" fmla="*/ 102767 h 61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09014" h="616589">
                <a:moveTo>
                  <a:pt x="0" y="102767"/>
                </a:moveTo>
                <a:cubicBezTo>
                  <a:pt x="0" y="46010"/>
                  <a:pt x="46010" y="0"/>
                  <a:pt x="102767" y="0"/>
                </a:cubicBezTo>
                <a:lnTo>
                  <a:pt x="10906247" y="0"/>
                </a:lnTo>
                <a:cubicBezTo>
                  <a:pt x="10963004" y="0"/>
                  <a:pt x="11009014" y="46010"/>
                  <a:pt x="11009014" y="102767"/>
                </a:cubicBezTo>
                <a:lnTo>
                  <a:pt x="11009014" y="513822"/>
                </a:lnTo>
                <a:cubicBezTo>
                  <a:pt x="11009014" y="570579"/>
                  <a:pt x="10963004" y="616589"/>
                  <a:pt x="10906247" y="616589"/>
                </a:cubicBezTo>
                <a:lnTo>
                  <a:pt x="102767" y="616589"/>
                </a:lnTo>
                <a:cubicBezTo>
                  <a:pt x="46010" y="616589"/>
                  <a:pt x="0" y="570579"/>
                  <a:pt x="0" y="513822"/>
                </a:cubicBezTo>
                <a:lnTo>
                  <a:pt x="0" y="102767"/>
                </a:lnTo>
                <a:close/>
              </a:path>
            </a:pathLst>
          </a:custGeom>
        </p:spPr>
        <p:txBody>
          <a:bodyPr vert="horz" lIns="0" tIns="0" rIns="0" bIns="0" rtlCol="0">
            <a:normAutofit/>
          </a:bodyPr>
          <a:lstStyle/>
          <a:p>
            <a:pPr marL="228600" indent="-228600">
              <a:spcBef>
                <a:spcPts val="1000"/>
              </a:spcBef>
              <a:buClr>
                <a:srgbClr val="106E38"/>
              </a:buClr>
              <a:buFont typeface="Wingdings" panose="05000000000000000000" pitchFamily="2" charset="2"/>
              <a:buChar char="v"/>
            </a:pPr>
            <a:endParaRPr lang="en-IN"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20" name="Text Box 13">
            <a:extLst>
              <a:ext uri="{FF2B5EF4-FFF2-40B4-BE49-F238E27FC236}">
                <a16:creationId xmlns:a16="http://schemas.microsoft.com/office/drawing/2014/main" id="{4AB1AC01-8E6F-3F3E-F389-85F94C0F22CB}"/>
              </a:ext>
            </a:extLst>
          </p:cNvPr>
          <p:cNvSpPr txBox="1"/>
          <p:nvPr/>
        </p:nvSpPr>
        <p:spPr>
          <a:xfrm>
            <a:off x="399743" y="5920890"/>
            <a:ext cx="2633168" cy="449608"/>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Autofit/>
          </a:bodyPr>
          <a:lstStyle/>
          <a:p>
            <a:pPr>
              <a:spcAft>
                <a:spcPts val="1000"/>
              </a:spcAft>
            </a:pPr>
            <a:r>
              <a:rPr lang="en-IN" sz="1050" b="1" i="0" dirty="0">
                <a:effectLst/>
                <a:latin typeface="Arial" panose="020B0604020202020204" pitchFamily="34" charset="0"/>
                <a:ea typeface="Calibri" panose="020F0502020204030204" pitchFamily="34" charset="0"/>
                <a:cs typeface="Mangal" panose="02040503050203030202" pitchFamily="18" charset="0"/>
              </a:rPr>
              <a:t>*</a:t>
            </a:r>
            <a:r>
              <a:rPr lang="en-IN" sz="1050" b="1" i="1" dirty="0">
                <a:effectLst/>
                <a:latin typeface="Arial" panose="020B0604020202020204" pitchFamily="34" charset="0"/>
                <a:ea typeface="Calibri" panose="020F0502020204030204" pitchFamily="34" charset="0"/>
                <a:cs typeface="Mangal" panose="02040503050203030202" pitchFamily="18" charset="0"/>
              </a:rPr>
              <a:t> </a:t>
            </a:r>
            <a:r>
              <a:rPr lang="en-IN" sz="1050" i="1" dirty="0">
                <a:effectLst/>
                <a:latin typeface="Arial" panose="020B0604020202020204" pitchFamily="34" charset="0"/>
                <a:ea typeface="Calibri" panose="020F0502020204030204" pitchFamily="34" charset="0"/>
                <a:cs typeface="Mangal" panose="02040503050203030202" pitchFamily="18" charset="0"/>
              </a:rPr>
              <a:t>up to </a:t>
            </a:r>
            <a:r>
              <a:rPr lang="en-IN" sz="1050" i="1" dirty="0">
                <a:latin typeface="Arial" panose="020B0604020202020204" pitchFamily="34" charset="0"/>
                <a:ea typeface="Calibri" panose="020F0502020204030204" pitchFamily="34" charset="0"/>
                <a:cs typeface="Mangal" panose="02040503050203030202" pitchFamily="18" charset="0"/>
              </a:rPr>
              <a:t>Nov </a:t>
            </a:r>
            <a:r>
              <a:rPr lang="en-IN" sz="1050" i="1" dirty="0">
                <a:effectLst/>
                <a:latin typeface="Arial" panose="020B0604020202020204" pitchFamily="34" charset="0"/>
                <a:ea typeface="Calibri" panose="020F0502020204030204" pitchFamily="34" charset="0"/>
                <a:cs typeface="Mangal" panose="02040503050203030202" pitchFamily="18" charset="0"/>
              </a:rPr>
              <a:t>2023</a:t>
            </a:r>
            <a:endParaRPr lang="en-IN" sz="1050" i="1" dirty="0">
              <a:effectLst/>
              <a:latin typeface="Calibri" panose="020F0502020204030204" pitchFamily="34" charset="0"/>
              <a:ea typeface="Calibri" panose="020F0502020204030204" pitchFamily="34" charset="0"/>
              <a:cs typeface="Mangal" panose="02040503050203030202" pitchFamily="18" charset="0"/>
            </a:endParaRPr>
          </a:p>
        </p:txBody>
      </p:sp>
      <p:pic>
        <p:nvPicPr>
          <p:cNvPr id="4" name="Picture 3">
            <a:extLst>
              <a:ext uri="{FF2B5EF4-FFF2-40B4-BE49-F238E27FC236}">
                <a16:creationId xmlns:a16="http://schemas.microsoft.com/office/drawing/2014/main" id="{FADFE466-E16D-F334-4085-C24B285748EF}"/>
              </a:ext>
            </a:extLst>
          </p:cNvPr>
          <p:cNvPicPr>
            <a:picLocks noChangeAspect="1"/>
          </p:cNvPicPr>
          <p:nvPr/>
        </p:nvPicPr>
        <p:blipFill rotWithShape="1">
          <a:blip r:embed="rId2"/>
          <a:srcRect l="680" t="1373" r="727" b="1551"/>
          <a:stretch/>
        </p:blipFill>
        <p:spPr>
          <a:xfrm>
            <a:off x="325920" y="2853884"/>
            <a:ext cx="6427961" cy="2979027"/>
          </a:xfrm>
          <a:prstGeom prst="rect">
            <a:avLst/>
          </a:prstGeom>
        </p:spPr>
      </p:pic>
      <p:sp>
        <p:nvSpPr>
          <p:cNvPr id="5" name="Text Box 2">
            <a:extLst>
              <a:ext uri="{FF2B5EF4-FFF2-40B4-BE49-F238E27FC236}">
                <a16:creationId xmlns:a16="http://schemas.microsoft.com/office/drawing/2014/main" id="{4F8ACAF9-0625-D96B-4869-975153ED751C}"/>
              </a:ext>
            </a:extLst>
          </p:cNvPr>
          <p:cNvSpPr txBox="1">
            <a:spLocks noChangeArrowheads="1"/>
          </p:cNvSpPr>
          <p:nvPr/>
        </p:nvSpPr>
        <p:spPr bwMode="auto">
          <a:xfrm>
            <a:off x="108641" y="6145694"/>
            <a:ext cx="2199993" cy="240887"/>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Aft>
                <a:spcPts val="800"/>
              </a:spcAft>
            </a:pPr>
            <a:r>
              <a:rPr lang="en-IN" sz="1050" b="1" i="1" dirty="0">
                <a:effectLst/>
                <a:latin typeface="Arial" panose="020B0604020202020204" pitchFamily="34" charset="0"/>
                <a:ea typeface="Calibri" panose="020F0502020204030204" pitchFamily="34" charset="0"/>
                <a:cs typeface="Mangal" panose="02040503050203030202" pitchFamily="18" charset="0"/>
              </a:rPr>
              <a:t>Source: </a:t>
            </a:r>
            <a:r>
              <a:rPr lang="en-IN" sz="1050" i="1" dirty="0">
                <a:effectLst/>
                <a:latin typeface="Arial" panose="020B0604020202020204" pitchFamily="34" charset="0"/>
                <a:ea typeface="Calibri" panose="020F0502020204030204" pitchFamily="34" charset="0"/>
                <a:cs typeface="Mangal" panose="02040503050203030202" pitchFamily="18" charset="0"/>
              </a:rPr>
              <a:t>NTPC SAP Data</a:t>
            </a: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pic>
        <p:nvPicPr>
          <p:cNvPr id="3" name="Picture 4" descr="Peak Demand Management – MAPC">
            <a:extLst>
              <a:ext uri="{FF2B5EF4-FFF2-40B4-BE49-F238E27FC236}">
                <a16:creationId xmlns:a16="http://schemas.microsoft.com/office/drawing/2014/main" id="{E60A7D46-F743-7421-6ECD-70ED2A6604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885" y="943002"/>
            <a:ext cx="3042051" cy="1697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832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8D9D9026-6934-3FBE-F2B8-30007CAA7B48}"/>
              </a:ext>
            </a:extLst>
          </p:cNvPr>
          <p:cNvSpPr txBox="1"/>
          <p:nvPr/>
        </p:nvSpPr>
        <p:spPr>
          <a:xfrm>
            <a:off x="1236355" y="2274838"/>
            <a:ext cx="9719290" cy="2308324"/>
          </a:xfrm>
          <a:prstGeom prst="rect">
            <a:avLst/>
          </a:prstGeom>
          <a:noFill/>
        </p:spPr>
        <p:txBody>
          <a:bodyPr wrap="square" rtlCol="0">
            <a:spAutoFit/>
          </a:bodyPr>
          <a:lstStyle/>
          <a:p>
            <a:pPr algn="ctr"/>
            <a:r>
              <a:rPr lang="en-IN" sz="7200" dirty="0">
                <a:solidFill>
                  <a:srgbClr val="0067AF"/>
                </a:solidFill>
                <a:latin typeface="Calibri" panose="020F0502020204030204" pitchFamily="34" charset="0"/>
                <a:ea typeface="Calibri" panose="020F0502020204030204" pitchFamily="34" charset="0"/>
                <a:cs typeface="Calibri" panose="020F0502020204030204" pitchFamily="34" charset="0"/>
              </a:rPr>
              <a:t>REVAMPING OF NTPC GAS STATIONS</a:t>
            </a:r>
          </a:p>
        </p:txBody>
      </p:sp>
    </p:spTree>
    <p:extLst>
      <p:ext uri="{BB962C8B-B14F-4D97-AF65-F5344CB8AC3E}">
        <p14:creationId xmlns:p14="http://schemas.microsoft.com/office/powerpoint/2010/main" val="3082685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IN" sz="2400" dirty="0">
                <a:latin typeface="Arial" panose="020B0604020202020204" pitchFamily="34" charset="0"/>
                <a:cs typeface="Arial" panose="020B0604020202020204" pitchFamily="34" charset="0"/>
              </a:rPr>
              <a:t>Financial Support from PSDF</a:t>
            </a:r>
          </a:p>
        </p:txBody>
      </p:sp>
      <p:sp>
        <p:nvSpPr>
          <p:cNvPr id="23" name="TextBox 22">
            <a:extLst>
              <a:ext uri="{FF2B5EF4-FFF2-40B4-BE49-F238E27FC236}">
                <a16:creationId xmlns:a16="http://schemas.microsoft.com/office/drawing/2014/main" id="{8D9D9026-6934-3FBE-F2B8-30007CAA7B48}"/>
              </a:ext>
            </a:extLst>
          </p:cNvPr>
          <p:cNvSpPr txBox="1"/>
          <p:nvPr/>
        </p:nvSpPr>
        <p:spPr>
          <a:xfrm>
            <a:off x="103720" y="3725634"/>
            <a:ext cx="1416441" cy="584775"/>
          </a:xfrm>
          <a:prstGeom prst="rect">
            <a:avLst/>
          </a:prstGeom>
          <a:noFill/>
        </p:spPr>
        <p:txBody>
          <a:bodyPr wrap="square" rtlCol="0">
            <a:spAutoFit/>
          </a:bodyPr>
          <a:lstStyle/>
          <a:p>
            <a:pPr algn="ctr"/>
            <a:r>
              <a:rPr lang="en-IN" sz="1600" dirty="0"/>
              <a:t>Cost of generation</a:t>
            </a:r>
          </a:p>
        </p:txBody>
      </p:sp>
      <p:sp>
        <p:nvSpPr>
          <p:cNvPr id="33" name="TextBox 32">
            <a:extLst>
              <a:ext uri="{FF2B5EF4-FFF2-40B4-BE49-F238E27FC236}">
                <a16:creationId xmlns:a16="http://schemas.microsoft.com/office/drawing/2014/main" id="{E1CE7886-F74E-28AF-A06F-985F53F09CB1}"/>
              </a:ext>
            </a:extLst>
          </p:cNvPr>
          <p:cNvSpPr txBox="1"/>
          <p:nvPr/>
        </p:nvSpPr>
        <p:spPr>
          <a:xfrm>
            <a:off x="6872279" y="1752376"/>
            <a:ext cx="4734265" cy="4185761"/>
          </a:xfrm>
          <a:prstGeom prst="rect">
            <a:avLst/>
          </a:prstGeom>
          <a:noFill/>
        </p:spPr>
        <p:txBody>
          <a:bodyPr wrap="square" rtlCol="0">
            <a:spAutoFit/>
          </a:bodyPr>
          <a:lstStyle/>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April-June 2023 anticipated to be crunch period by MOP</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Gas stations instructed to sell power in market during crunch period</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IN" sz="1400" dirty="0">
                <a:latin typeface="Arial" panose="020B0604020202020204" pitchFamily="34" charset="0"/>
                <a:ea typeface="Calibri" panose="020F0502020204030204" pitchFamily="34" charset="0"/>
                <a:cs typeface="Arial" panose="020B0604020202020204" pitchFamily="34" charset="0"/>
              </a:rPr>
              <a:t>Cost of Gen in range of Rs 12-20 per unit but capping of Rs 10 per unit in Power Exchange</a:t>
            </a:r>
          </a:p>
          <a:p>
            <a:pPr marL="285750" indent="-285750" algn="just">
              <a:buFont typeface="Wingdings" panose="05000000000000000000" pitchFamily="2" charset="2"/>
              <a:buChar char="v"/>
            </a:pPr>
            <a:endParaRPr lang="en-IN"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IN" sz="1400" dirty="0">
                <a:latin typeface="Arial" panose="020B0604020202020204" pitchFamily="34" charset="0"/>
                <a:ea typeface="Calibri" panose="020F0502020204030204" pitchFamily="34" charset="0"/>
                <a:cs typeface="Arial" panose="020B0604020202020204" pitchFamily="34" charset="0"/>
              </a:rPr>
              <a:t>Average MCP for day is Rs 5-7 per unit</a:t>
            </a:r>
          </a:p>
          <a:p>
            <a:pPr marL="285750" indent="-285750" algn="just">
              <a:buFont typeface="Wingdings" panose="05000000000000000000" pitchFamily="2" charset="2"/>
              <a:buChar char="v"/>
            </a:pPr>
            <a:endParaRPr lang="en-IN"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IN" sz="1400" dirty="0">
                <a:latin typeface="Arial" panose="020B0604020202020204" pitchFamily="34" charset="0"/>
                <a:ea typeface="Calibri" panose="020F0502020204030204" pitchFamily="34" charset="0"/>
                <a:cs typeface="Arial" panose="020B0604020202020204" pitchFamily="34" charset="0"/>
              </a:rPr>
              <a:t>Sanction of grant by MOP from PSDF to recover shortfall b/w Gen cost &amp; Revenue from market sale</a:t>
            </a:r>
          </a:p>
          <a:p>
            <a:pPr marL="285750" indent="-285750" algn="just">
              <a:buFont typeface="Wingdings" panose="05000000000000000000" pitchFamily="2" charset="2"/>
              <a:buChar char="v"/>
            </a:pPr>
            <a:endParaRPr lang="en-IN"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IN" sz="1400" dirty="0">
                <a:latin typeface="Arial" panose="020B0604020202020204" pitchFamily="34" charset="0"/>
                <a:ea typeface="Calibri" panose="020F0502020204030204" pitchFamily="34" charset="0"/>
                <a:cs typeface="Arial" panose="020B0604020202020204" pitchFamily="34" charset="0"/>
              </a:rPr>
              <a:t>Successfully operated in crunch period from Apr-June 2023</a:t>
            </a:r>
          </a:p>
          <a:p>
            <a:pPr marL="285750" indent="-285750" algn="just">
              <a:buFont typeface="Wingdings" panose="05000000000000000000" pitchFamily="2" charset="2"/>
              <a:buChar char="v"/>
            </a:pPr>
            <a:endParaRPr lang="en-IN"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IN" sz="1400" dirty="0">
                <a:latin typeface="Arial" panose="020B0604020202020204" pitchFamily="34" charset="0"/>
                <a:ea typeface="Calibri" panose="020F0502020204030204" pitchFamily="34" charset="0"/>
                <a:cs typeface="Arial" panose="020B0604020202020204" pitchFamily="34" charset="0"/>
              </a:rPr>
              <a:t>Received recommendation of Rs 76 cr reimbursement from PSDF</a:t>
            </a:r>
          </a:p>
        </p:txBody>
      </p:sp>
      <p:pic>
        <p:nvPicPr>
          <p:cNvPr id="1028" name="Picture 4" descr="Financial support icon. Pictograph of money in hand. Bag of cash giving.  Charity, Donation, Funding icon. Financial assistance, help, support, grant  loans icon Stock Vector | Adobe Stock">
            <a:extLst>
              <a:ext uri="{FF2B5EF4-FFF2-40B4-BE49-F238E27FC236}">
                <a16:creationId xmlns:a16="http://schemas.microsoft.com/office/drawing/2014/main" id="{F7ED0612-32AE-640B-14EF-AFA880171F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124" t="3338" r="12819" b="5703"/>
          <a:stretch/>
        </p:blipFill>
        <p:spPr bwMode="auto">
          <a:xfrm>
            <a:off x="4806016" y="2973054"/>
            <a:ext cx="1830869" cy="220532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845DD8BC-AE7B-46AF-91D4-E0606E28F738}"/>
              </a:ext>
            </a:extLst>
          </p:cNvPr>
          <p:cNvSpPr/>
          <p:nvPr/>
        </p:nvSpPr>
        <p:spPr>
          <a:xfrm>
            <a:off x="1644184" y="2649953"/>
            <a:ext cx="1212184" cy="279875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BBC2B546-DE23-DB34-0931-1535ED057AAA}"/>
              </a:ext>
            </a:extLst>
          </p:cNvPr>
          <p:cNvSpPr/>
          <p:nvPr/>
        </p:nvSpPr>
        <p:spPr>
          <a:xfrm>
            <a:off x="1644184" y="2649953"/>
            <a:ext cx="1212183" cy="91474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2" name="Straight Connector 11">
            <a:extLst>
              <a:ext uri="{FF2B5EF4-FFF2-40B4-BE49-F238E27FC236}">
                <a16:creationId xmlns:a16="http://schemas.microsoft.com/office/drawing/2014/main" id="{20F5B4FB-542B-EE11-360F-6FD42466A148}"/>
              </a:ext>
            </a:extLst>
          </p:cNvPr>
          <p:cNvCxnSpPr>
            <a:cxnSpLocks/>
          </p:cNvCxnSpPr>
          <p:nvPr/>
        </p:nvCxnSpPr>
        <p:spPr>
          <a:xfrm>
            <a:off x="2903235" y="3564697"/>
            <a:ext cx="6253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8CBEAA2-A247-112C-5D81-72D621A594ED}"/>
              </a:ext>
            </a:extLst>
          </p:cNvPr>
          <p:cNvCxnSpPr>
            <a:cxnSpLocks/>
          </p:cNvCxnSpPr>
          <p:nvPr/>
        </p:nvCxnSpPr>
        <p:spPr>
          <a:xfrm>
            <a:off x="2903235" y="5448704"/>
            <a:ext cx="6253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1A20B4B-F8D6-3D0C-1DEE-03B6D708448B}"/>
              </a:ext>
            </a:extLst>
          </p:cNvPr>
          <p:cNvCxnSpPr>
            <a:cxnSpLocks/>
          </p:cNvCxnSpPr>
          <p:nvPr/>
        </p:nvCxnSpPr>
        <p:spPr>
          <a:xfrm>
            <a:off x="3202014" y="3564697"/>
            <a:ext cx="0" cy="188400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1913C96-CF94-31DE-0D65-DE3E23375011}"/>
              </a:ext>
            </a:extLst>
          </p:cNvPr>
          <p:cNvCxnSpPr>
            <a:cxnSpLocks/>
          </p:cNvCxnSpPr>
          <p:nvPr/>
        </p:nvCxnSpPr>
        <p:spPr>
          <a:xfrm>
            <a:off x="984093" y="2649953"/>
            <a:ext cx="6253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B1E7F61-2648-28E2-B87F-5E937631316C}"/>
              </a:ext>
            </a:extLst>
          </p:cNvPr>
          <p:cNvCxnSpPr>
            <a:cxnSpLocks/>
          </p:cNvCxnSpPr>
          <p:nvPr/>
        </p:nvCxnSpPr>
        <p:spPr>
          <a:xfrm>
            <a:off x="970196" y="5448704"/>
            <a:ext cx="6253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4CA2B37-DB6C-1E0C-FBB8-BB000EB020AB}"/>
              </a:ext>
            </a:extLst>
          </p:cNvPr>
          <p:cNvCxnSpPr>
            <a:cxnSpLocks/>
          </p:cNvCxnSpPr>
          <p:nvPr/>
        </p:nvCxnSpPr>
        <p:spPr>
          <a:xfrm>
            <a:off x="1282871" y="2649953"/>
            <a:ext cx="0" cy="279875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50D4FB0C-6809-C7D0-5367-18ABC2977E99}"/>
              </a:ext>
            </a:extLst>
          </p:cNvPr>
          <p:cNvSpPr txBox="1"/>
          <p:nvPr/>
        </p:nvSpPr>
        <p:spPr>
          <a:xfrm>
            <a:off x="3202014" y="4210878"/>
            <a:ext cx="1304504" cy="535295"/>
          </a:xfrm>
          <a:prstGeom prst="rect">
            <a:avLst/>
          </a:prstGeom>
          <a:noFill/>
        </p:spPr>
        <p:txBody>
          <a:bodyPr wrap="square" rtlCol="0">
            <a:spAutoFit/>
          </a:bodyPr>
          <a:lstStyle/>
          <a:p>
            <a:pPr algn="ctr"/>
            <a:r>
              <a:rPr lang="en-IN" sz="1600" dirty="0"/>
              <a:t>Revenue from market sale</a:t>
            </a:r>
          </a:p>
        </p:txBody>
      </p:sp>
      <p:sp>
        <p:nvSpPr>
          <p:cNvPr id="31" name="TextBox 30">
            <a:extLst>
              <a:ext uri="{FF2B5EF4-FFF2-40B4-BE49-F238E27FC236}">
                <a16:creationId xmlns:a16="http://schemas.microsoft.com/office/drawing/2014/main" id="{7D083ABC-B945-F538-9DD3-0F8E867FDB0B}"/>
              </a:ext>
            </a:extLst>
          </p:cNvPr>
          <p:cNvSpPr txBox="1"/>
          <p:nvPr/>
        </p:nvSpPr>
        <p:spPr>
          <a:xfrm>
            <a:off x="4601062" y="5203652"/>
            <a:ext cx="2062251" cy="309908"/>
          </a:xfrm>
          <a:prstGeom prst="rect">
            <a:avLst/>
          </a:prstGeom>
          <a:noFill/>
        </p:spPr>
        <p:txBody>
          <a:bodyPr wrap="square" rtlCol="0">
            <a:spAutoFit/>
          </a:bodyPr>
          <a:lstStyle/>
          <a:p>
            <a:pPr algn="ctr"/>
            <a:r>
              <a:rPr lang="en-IN" sz="1600" b="1" dirty="0">
                <a:solidFill>
                  <a:srgbClr val="FF0000"/>
                </a:solidFill>
              </a:rPr>
              <a:t>NTPC Limited</a:t>
            </a:r>
          </a:p>
        </p:txBody>
      </p:sp>
      <p:sp>
        <p:nvSpPr>
          <p:cNvPr id="32" name="Arrow: Curved Down 31">
            <a:extLst>
              <a:ext uri="{FF2B5EF4-FFF2-40B4-BE49-F238E27FC236}">
                <a16:creationId xmlns:a16="http://schemas.microsoft.com/office/drawing/2014/main" id="{A82C735A-3E7F-6067-CAC6-34E8BCBC556B}"/>
              </a:ext>
            </a:extLst>
          </p:cNvPr>
          <p:cNvSpPr/>
          <p:nvPr/>
        </p:nvSpPr>
        <p:spPr>
          <a:xfrm>
            <a:off x="2896951" y="2033033"/>
            <a:ext cx="2824499" cy="91474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4" name="TextBox 33">
            <a:extLst>
              <a:ext uri="{FF2B5EF4-FFF2-40B4-BE49-F238E27FC236}">
                <a16:creationId xmlns:a16="http://schemas.microsoft.com/office/drawing/2014/main" id="{A2B36F05-26B6-B0AC-39F4-BEC29EA06EB3}"/>
              </a:ext>
            </a:extLst>
          </p:cNvPr>
          <p:cNvSpPr txBox="1"/>
          <p:nvPr/>
        </p:nvSpPr>
        <p:spPr>
          <a:xfrm>
            <a:off x="4375687" y="3537143"/>
            <a:ext cx="860654" cy="309908"/>
          </a:xfrm>
          <a:prstGeom prst="rect">
            <a:avLst/>
          </a:prstGeom>
          <a:noFill/>
        </p:spPr>
        <p:txBody>
          <a:bodyPr wrap="square" rtlCol="0">
            <a:spAutoFit/>
          </a:bodyPr>
          <a:lstStyle/>
          <a:p>
            <a:pPr algn="ctr"/>
            <a:r>
              <a:rPr lang="en-IN" sz="1600" b="1" dirty="0">
                <a:solidFill>
                  <a:srgbClr val="FF0000"/>
                </a:solidFill>
              </a:rPr>
              <a:t>PSDF</a:t>
            </a:r>
          </a:p>
        </p:txBody>
      </p:sp>
    </p:spTree>
    <p:extLst>
      <p:ext uri="{BB962C8B-B14F-4D97-AF65-F5344CB8AC3E}">
        <p14:creationId xmlns:p14="http://schemas.microsoft.com/office/powerpoint/2010/main" val="210520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ector Purchase And Sale Of Electricity, Energy And Money Exchange Flat  Color Line Icon. Symbol And Sign Illustration Design. Isolated On White  Background Royalty Free SVG, Cliparts, Vectors, and Stock Illustration.  Image">
            <a:extLst>
              <a:ext uri="{FF2B5EF4-FFF2-40B4-BE49-F238E27FC236}">
                <a16:creationId xmlns:a16="http://schemas.microsoft.com/office/drawing/2014/main" id="{F0FFF64E-6155-DCA5-3808-D3E43760AF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140" t="16106" r="16249" b="17912"/>
          <a:stretch/>
        </p:blipFill>
        <p:spPr bwMode="auto">
          <a:xfrm>
            <a:off x="1388177" y="1749304"/>
            <a:ext cx="3102571" cy="31201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296883"/>
            <a:ext cx="12191999" cy="558140"/>
          </a:xfrm>
        </p:spPr>
        <p:txBody>
          <a:bodyPr/>
          <a:lstStyle/>
          <a:p>
            <a:r>
              <a:rPr lang="en-US" sz="2400" dirty="0">
                <a:latin typeface="Arial" panose="020B0604020202020204" pitchFamily="34" charset="0"/>
                <a:cs typeface="Arial" panose="020B0604020202020204" pitchFamily="34" charset="0"/>
              </a:rPr>
              <a:t>Selling Gas based Power in HP-DAM</a:t>
            </a:r>
          </a:p>
        </p:txBody>
      </p:sp>
      <p:sp>
        <p:nvSpPr>
          <p:cNvPr id="6" name="TextBox 5">
            <a:extLst>
              <a:ext uri="{FF2B5EF4-FFF2-40B4-BE49-F238E27FC236}">
                <a16:creationId xmlns:a16="http://schemas.microsoft.com/office/drawing/2014/main" id="{4D9CCE0D-9FBE-BAD5-0D89-CA8D83A904CF}"/>
              </a:ext>
            </a:extLst>
          </p:cNvPr>
          <p:cNvSpPr txBox="1"/>
          <p:nvPr/>
        </p:nvSpPr>
        <p:spPr>
          <a:xfrm>
            <a:off x="5737012" y="2185999"/>
            <a:ext cx="5803271" cy="2246769"/>
          </a:xfrm>
          <a:prstGeom prst="rect">
            <a:avLst/>
          </a:prstGeom>
          <a:noFill/>
        </p:spPr>
        <p:txBody>
          <a:bodyPr wrap="square" rtlCol="0">
            <a:spAutoFit/>
          </a:bodyPr>
          <a:lstStyle/>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High price- Day Ahead Market (HP-DAM) launched in March 2023</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To facilitate sale of power from costly gas stations</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17 MU power sold in HP-DAM by NTPC in Sep &amp; Oct 2023</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IN" sz="1400" dirty="0">
                <a:latin typeface="Arial" panose="020B0604020202020204" pitchFamily="34" charset="0"/>
                <a:ea typeface="Calibri" panose="020F0502020204030204" pitchFamily="34" charset="0"/>
                <a:cs typeface="Arial" panose="020B0604020202020204" pitchFamily="34" charset="0"/>
              </a:rPr>
              <a:t>Capping of Rs 20/unit in HP-DAM</a:t>
            </a:r>
          </a:p>
          <a:p>
            <a:pPr marL="285750" indent="-285750" algn="just">
              <a:buFont typeface="Wingdings" panose="05000000000000000000" pitchFamily="2" charset="2"/>
              <a:buChar char="v"/>
            </a:pPr>
            <a:endParaRPr lang="en-IN"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IN" sz="1400" dirty="0">
                <a:latin typeface="Arial" panose="020B0604020202020204" pitchFamily="34" charset="0"/>
                <a:ea typeface="Calibri" panose="020F0502020204030204" pitchFamily="34" charset="0"/>
                <a:cs typeface="Arial" panose="020B0604020202020204" pitchFamily="34" charset="0"/>
              </a:rPr>
              <a:t>No provision of profile bidding</a:t>
            </a:r>
          </a:p>
          <a:p>
            <a:pPr marL="285750" indent="-285750" algn="just">
              <a:buFont typeface="Wingdings" panose="05000000000000000000" pitchFamily="2" charset="2"/>
              <a:buChar char="v"/>
            </a:pPr>
            <a:endParaRPr lang="en-IN" sz="1400" dirty="0">
              <a:latin typeface="Arial" panose="020B060402020202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16EC566D-0E24-0A6F-0377-42D1BD1E21E2}"/>
              </a:ext>
            </a:extLst>
          </p:cNvPr>
          <p:cNvSpPr txBox="1"/>
          <p:nvPr/>
        </p:nvSpPr>
        <p:spPr>
          <a:xfrm>
            <a:off x="3556243" y="2923897"/>
            <a:ext cx="934505" cy="338554"/>
          </a:xfrm>
          <a:prstGeom prst="rect">
            <a:avLst/>
          </a:prstGeom>
          <a:noFill/>
        </p:spPr>
        <p:txBody>
          <a:bodyPr wrap="square" rtlCol="0">
            <a:spAutoFit/>
          </a:bodyPr>
          <a:lstStyle/>
          <a:p>
            <a:pPr algn="ctr"/>
            <a:r>
              <a:rPr lang="en-IN" sz="1600" b="1" dirty="0">
                <a:solidFill>
                  <a:srgbClr val="FF0000"/>
                </a:solidFill>
              </a:rPr>
              <a:t>HP-DAM</a:t>
            </a:r>
          </a:p>
        </p:txBody>
      </p:sp>
      <p:sp>
        <p:nvSpPr>
          <p:cNvPr id="9" name="TextBox 8">
            <a:extLst>
              <a:ext uri="{FF2B5EF4-FFF2-40B4-BE49-F238E27FC236}">
                <a16:creationId xmlns:a16="http://schemas.microsoft.com/office/drawing/2014/main" id="{ADF2BC8D-27C7-F31B-C47D-511D7BA1A548}"/>
              </a:ext>
            </a:extLst>
          </p:cNvPr>
          <p:cNvSpPr txBox="1"/>
          <p:nvPr/>
        </p:nvSpPr>
        <p:spPr>
          <a:xfrm>
            <a:off x="1214903" y="3453422"/>
            <a:ext cx="1435602" cy="338554"/>
          </a:xfrm>
          <a:prstGeom prst="rect">
            <a:avLst/>
          </a:prstGeom>
          <a:noFill/>
        </p:spPr>
        <p:txBody>
          <a:bodyPr wrap="square" rtlCol="0">
            <a:spAutoFit/>
          </a:bodyPr>
          <a:lstStyle/>
          <a:p>
            <a:pPr algn="ctr"/>
            <a:r>
              <a:rPr lang="en-IN" sz="1600" b="1" dirty="0">
                <a:solidFill>
                  <a:srgbClr val="FF0000"/>
                </a:solidFill>
              </a:rPr>
              <a:t>NTPC Limited</a:t>
            </a:r>
          </a:p>
        </p:txBody>
      </p:sp>
      <p:sp>
        <p:nvSpPr>
          <p:cNvPr id="13" name="Text Placeholder 3">
            <a:extLst>
              <a:ext uri="{FF2B5EF4-FFF2-40B4-BE49-F238E27FC236}">
                <a16:creationId xmlns:a16="http://schemas.microsoft.com/office/drawing/2014/main" id="{49142FF6-D4A2-8DC6-F516-1874B24D3819}"/>
              </a:ext>
            </a:extLst>
          </p:cNvPr>
          <p:cNvSpPr txBox="1">
            <a:spLocks/>
          </p:cNvSpPr>
          <p:nvPr/>
        </p:nvSpPr>
        <p:spPr>
          <a:xfrm>
            <a:off x="1271829" y="2745303"/>
            <a:ext cx="417513" cy="357188"/>
          </a:xfrm>
          <a:prstGeom prst="rect">
            <a:avLst/>
          </a:prstGeom>
          <a:noFill/>
        </p:spPr>
        <p:txBody>
          <a:bodyPr vert="horz" lIns="0" tIns="0" rIns="0" bIns="0" rtlCol="0" anchor="ctr"/>
          <a:lstStyle>
            <a:defPPr>
              <a:defRPr lang="en-US"/>
            </a:defPPr>
            <a:lvl1pPr marL="0" algn="ctr" defTabSz="914400" rtl="0" eaLnBrk="1" latinLnBrk="0" hangingPunct="1">
              <a:defRPr sz="1500" b="0" i="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endParaRPr lang="en-GB" dirty="0"/>
          </a:p>
        </p:txBody>
      </p:sp>
    </p:spTree>
    <p:extLst>
      <p:ext uri="{BB962C8B-B14F-4D97-AF65-F5344CB8AC3E}">
        <p14:creationId xmlns:p14="http://schemas.microsoft.com/office/powerpoint/2010/main" val="78320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400" dirty="0">
                <a:latin typeface="Arial" panose="020B0604020202020204" pitchFamily="34" charset="0"/>
                <a:cs typeface="Arial" panose="020B0604020202020204" pitchFamily="34" charset="0"/>
              </a:rPr>
              <a:t>Operation under TRAS-Shortfall</a:t>
            </a:r>
          </a:p>
        </p:txBody>
      </p:sp>
      <p:sp>
        <p:nvSpPr>
          <p:cNvPr id="6" name="TextBox 5">
            <a:extLst>
              <a:ext uri="{FF2B5EF4-FFF2-40B4-BE49-F238E27FC236}">
                <a16:creationId xmlns:a16="http://schemas.microsoft.com/office/drawing/2014/main" id="{4D9CCE0D-9FBE-BAD5-0D89-CA8D83A904CF}"/>
              </a:ext>
            </a:extLst>
          </p:cNvPr>
          <p:cNvSpPr txBox="1"/>
          <p:nvPr/>
        </p:nvSpPr>
        <p:spPr>
          <a:xfrm>
            <a:off x="5429195" y="2656676"/>
            <a:ext cx="5803271" cy="2677656"/>
          </a:xfrm>
          <a:prstGeom prst="rect">
            <a:avLst/>
          </a:prstGeom>
          <a:noFill/>
        </p:spPr>
        <p:txBody>
          <a:bodyPr wrap="square" rtlCol="0">
            <a:spAutoFit/>
          </a:bodyPr>
          <a:lstStyle/>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Regular operation under Ancillary services via TRAS-Shortfall </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For grid support during peak hours</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Earlier declaration of ECR on monthly basis for TRAS</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But High volatility in gas prices</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NTPC advocated for weekly ECR declaration for gas stations</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IN" sz="1400" dirty="0">
                <a:latin typeface="Arial" panose="020B0604020202020204" pitchFamily="34" charset="0"/>
                <a:ea typeface="Calibri" panose="020F0502020204030204" pitchFamily="34" charset="0"/>
                <a:cs typeface="Arial" panose="020B0604020202020204" pitchFamily="34" charset="0"/>
              </a:rPr>
              <a:t>Weekly ECR declaration allowed by NLDC</a:t>
            </a:r>
          </a:p>
          <a:p>
            <a:pPr marL="285750" indent="-285750" algn="just">
              <a:buFont typeface="Wingdings" panose="05000000000000000000" pitchFamily="2" charset="2"/>
              <a:buChar char="v"/>
            </a:pPr>
            <a:endParaRPr lang="en-IN" sz="1400" dirty="0">
              <a:latin typeface="Arial" panose="020B0604020202020204" pitchFamily="34" charset="0"/>
              <a:ea typeface="Calibri" panose="020F0502020204030204" pitchFamily="34" charset="0"/>
              <a:cs typeface="Arial" panose="020B0604020202020204" pitchFamily="34" charset="0"/>
            </a:endParaRPr>
          </a:p>
        </p:txBody>
      </p:sp>
      <p:sp>
        <p:nvSpPr>
          <p:cNvPr id="13" name="Text Placeholder 3">
            <a:extLst>
              <a:ext uri="{FF2B5EF4-FFF2-40B4-BE49-F238E27FC236}">
                <a16:creationId xmlns:a16="http://schemas.microsoft.com/office/drawing/2014/main" id="{49142FF6-D4A2-8DC6-F516-1874B24D3819}"/>
              </a:ext>
            </a:extLst>
          </p:cNvPr>
          <p:cNvSpPr txBox="1">
            <a:spLocks/>
          </p:cNvSpPr>
          <p:nvPr/>
        </p:nvSpPr>
        <p:spPr>
          <a:xfrm>
            <a:off x="1271829" y="2745303"/>
            <a:ext cx="417513" cy="357188"/>
          </a:xfrm>
          <a:prstGeom prst="rect">
            <a:avLst/>
          </a:prstGeom>
          <a:noFill/>
        </p:spPr>
        <p:txBody>
          <a:bodyPr vert="horz" lIns="0" tIns="0" rIns="0" bIns="0" rtlCol="0" anchor="ctr"/>
          <a:lstStyle>
            <a:defPPr>
              <a:defRPr lang="en-US"/>
            </a:defPPr>
            <a:lvl1pPr marL="0" algn="ctr" defTabSz="914400" rtl="0" eaLnBrk="1" latinLnBrk="0" hangingPunct="1">
              <a:defRPr sz="1500" b="0" i="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endParaRPr lang="en-GB" dirty="0"/>
          </a:p>
        </p:txBody>
      </p:sp>
      <p:graphicFrame>
        <p:nvGraphicFramePr>
          <p:cNvPr id="17" name="Diagram 16">
            <a:extLst>
              <a:ext uri="{FF2B5EF4-FFF2-40B4-BE49-F238E27FC236}">
                <a16:creationId xmlns:a16="http://schemas.microsoft.com/office/drawing/2014/main" id="{6E0BB672-C33D-FF23-7FB7-46C482846C5B}"/>
              </a:ext>
            </a:extLst>
          </p:cNvPr>
          <p:cNvGraphicFramePr/>
          <p:nvPr>
            <p:extLst>
              <p:ext uri="{D42A27DB-BD31-4B8C-83A1-F6EECF244321}">
                <p14:modId xmlns:p14="http://schemas.microsoft.com/office/powerpoint/2010/main" val="2764716676"/>
              </p:ext>
            </p:extLst>
          </p:nvPr>
        </p:nvGraphicFramePr>
        <p:xfrm>
          <a:off x="-379238" y="1601713"/>
          <a:ext cx="6125172" cy="4320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2856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883"/>
            <a:ext cx="12191999" cy="558140"/>
          </a:xfrm>
        </p:spPr>
        <p:txBody>
          <a:bodyPr/>
          <a:lstStyle/>
          <a:p>
            <a:r>
              <a:rPr lang="en-US" sz="2400" dirty="0">
                <a:latin typeface="Arial" panose="020B0604020202020204" pitchFamily="34" charset="0"/>
                <a:cs typeface="Arial" panose="020B0604020202020204" pitchFamily="34" charset="0"/>
              </a:rPr>
              <a:t>Sale of power through bilateral contracts</a:t>
            </a:r>
          </a:p>
        </p:txBody>
      </p:sp>
      <p:sp>
        <p:nvSpPr>
          <p:cNvPr id="6" name="TextBox 5">
            <a:extLst>
              <a:ext uri="{FF2B5EF4-FFF2-40B4-BE49-F238E27FC236}">
                <a16:creationId xmlns:a16="http://schemas.microsoft.com/office/drawing/2014/main" id="{4D9CCE0D-9FBE-BAD5-0D89-CA8D83A904CF}"/>
              </a:ext>
            </a:extLst>
          </p:cNvPr>
          <p:cNvSpPr txBox="1"/>
          <p:nvPr/>
        </p:nvSpPr>
        <p:spPr>
          <a:xfrm>
            <a:off x="5137794" y="1985795"/>
            <a:ext cx="5853114" cy="3539430"/>
          </a:xfrm>
          <a:prstGeom prst="rect">
            <a:avLst/>
          </a:prstGeom>
          <a:noFill/>
        </p:spPr>
        <p:txBody>
          <a:bodyPr wrap="square" rtlCol="0">
            <a:spAutoFit/>
          </a:bodyPr>
          <a:lstStyle/>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Sale of power from relinquished capacity through bilateral contracts from Aug-Oct 2023</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Power sold to states like Tamil Nadu, AP &amp; West Bengal (not original beneficiaries)</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Also obtained consent from original beneficiaries like U.P and J&amp;K to sell power to needy states from their share</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The gain realized from the sale of tied up capacity shared with them</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latin typeface="Arial" panose="020B0604020202020204" pitchFamily="34" charset="0"/>
                <a:ea typeface="Calibri" panose="020F0502020204030204" pitchFamily="34" charset="0"/>
                <a:cs typeface="Arial" panose="020B0604020202020204" pitchFamily="34" charset="0"/>
              </a:rPr>
              <a:t>Approx. 122 MU sold</a:t>
            </a:r>
          </a:p>
          <a:p>
            <a:pPr marL="285750" indent="-285750" algn="just">
              <a:buFont typeface="Wingdings" panose="05000000000000000000" pitchFamily="2" charset="2"/>
              <a:buChar char="v"/>
            </a:pPr>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lgn="just">
              <a:buFont typeface="Wingdings" panose="05000000000000000000" pitchFamily="2" charset="2"/>
              <a:buChar char="v"/>
            </a:pPr>
            <a:r>
              <a:rPr lang="en-US" sz="1400" dirty="0">
                <a:solidFill>
                  <a:srgbClr val="FF0000"/>
                </a:solidFill>
                <a:latin typeface="Arial" panose="020B0604020202020204" pitchFamily="34" charset="0"/>
                <a:ea typeface="Calibri" panose="020F0502020204030204" pitchFamily="34" charset="0"/>
                <a:cs typeface="Arial" panose="020B0604020202020204" pitchFamily="34" charset="0"/>
              </a:rPr>
              <a:t>Win-Win</a:t>
            </a:r>
            <a:r>
              <a:rPr lang="en-US" sz="1400" dirty="0">
                <a:latin typeface="Arial" panose="020B0604020202020204" pitchFamily="34" charset="0"/>
                <a:ea typeface="Calibri" panose="020F0502020204030204" pitchFamily="34" charset="0"/>
                <a:cs typeface="Arial" panose="020B0604020202020204" pitchFamily="34" charset="0"/>
              </a:rPr>
              <a:t> situation for all – NTPC, Original beneficiaries &amp; States to whom power sold</a:t>
            </a:r>
          </a:p>
          <a:p>
            <a:pPr marL="285750" indent="-285750" algn="just">
              <a:buFont typeface="Wingdings" panose="05000000000000000000" pitchFamily="2" charset="2"/>
              <a:buChar char="v"/>
            </a:pPr>
            <a:endParaRPr lang="en-IN" sz="1400" dirty="0">
              <a:latin typeface="Arial" panose="020B0604020202020204" pitchFamily="34" charset="0"/>
              <a:ea typeface="Calibri" panose="020F0502020204030204" pitchFamily="34" charset="0"/>
              <a:cs typeface="Arial" panose="020B0604020202020204" pitchFamily="34" charset="0"/>
            </a:endParaRPr>
          </a:p>
        </p:txBody>
      </p:sp>
      <p:sp>
        <p:nvSpPr>
          <p:cNvPr id="13" name="Text Placeholder 3">
            <a:extLst>
              <a:ext uri="{FF2B5EF4-FFF2-40B4-BE49-F238E27FC236}">
                <a16:creationId xmlns:a16="http://schemas.microsoft.com/office/drawing/2014/main" id="{49142FF6-D4A2-8DC6-F516-1874B24D3819}"/>
              </a:ext>
            </a:extLst>
          </p:cNvPr>
          <p:cNvSpPr txBox="1">
            <a:spLocks/>
          </p:cNvSpPr>
          <p:nvPr/>
        </p:nvSpPr>
        <p:spPr>
          <a:xfrm>
            <a:off x="1271829" y="2745303"/>
            <a:ext cx="417513" cy="357188"/>
          </a:xfrm>
          <a:prstGeom prst="rect">
            <a:avLst/>
          </a:prstGeom>
          <a:noFill/>
        </p:spPr>
        <p:txBody>
          <a:bodyPr vert="horz" lIns="0" tIns="0" rIns="0" bIns="0" rtlCol="0" anchor="ctr"/>
          <a:lstStyle>
            <a:defPPr>
              <a:defRPr lang="en-US"/>
            </a:defPPr>
            <a:lvl1pPr marL="0" algn="ctr" defTabSz="914400" rtl="0" eaLnBrk="1" latinLnBrk="0" hangingPunct="1">
              <a:defRPr sz="1500" b="0" i="0" kern="1200">
                <a:solidFill>
                  <a:schemeClr val="bg1"/>
                </a:solidFill>
                <a:latin typeface="Tw Cen MT" panose="020B06020201040206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2</a:t>
            </a:r>
            <a:endParaRPr lang="en-GB" dirty="0"/>
          </a:p>
        </p:txBody>
      </p:sp>
      <p:pic>
        <p:nvPicPr>
          <p:cNvPr id="2050" name="Picture 2" descr="Bilateral Contract">
            <a:extLst>
              <a:ext uri="{FF2B5EF4-FFF2-40B4-BE49-F238E27FC236}">
                <a16:creationId xmlns:a16="http://schemas.microsoft.com/office/drawing/2014/main" id="{EA53ADDB-4015-CA29-7B5B-CAAEDCC5CF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015" y="1288175"/>
            <a:ext cx="2761474" cy="246733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and drawing win win situation hi-res stock photography and images - Alamy">
            <a:extLst>
              <a:ext uri="{FF2B5EF4-FFF2-40B4-BE49-F238E27FC236}">
                <a16:creationId xmlns:a16="http://schemas.microsoft.com/office/drawing/2014/main" id="{6D114467-AFCF-7A97-BEDA-9E5B1B974AE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328" b="9836"/>
          <a:stretch/>
        </p:blipFill>
        <p:spPr bwMode="auto">
          <a:xfrm>
            <a:off x="1107590" y="3755510"/>
            <a:ext cx="3600213" cy="2272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661769"/>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1660</Words>
  <Application>Microsoft Office PowerPoint</Application>
  <PresentationFormat>Widescreen</PresentationFormat>
  <Paragraphs>209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Tw Cen MT</vt:lpstr>
      <vt:lpstr>Wingdings</vt:lpstr>
      <vt:lpstr>Office Theme</vt:lpstr>
      <vt:lpstr>PowerPoint Presentation</vt:lpstr>
      <vt:lpstr>Presentation Outline</vt:lpstr>
      <vt:lpstr>Background</vt:lpstr>
      <vt:lpstr>Rising importance of gas stations</vt:lpstr>
      <vt:lpstr>PowerPoint Presentation</vt:lpstr>
      <vt:lpstr>Financial Support from PSDF</vt:lpstr>
      <vt:lpstr>Selling Gas based Power in HP-DAM</vt:lpstr>
      <vt:lpstr>Operation under TRAS-Shortfall</vt:lpstr>
      <vt:lpstr>Sale of power through bilateral contracts</vt:lpstr>
      <vt:lpstr>PowerPoint Presentation</vt:lpstr>
      <vt:lpstr>Financial impact due to increase in start-ups</vt:lpstr>
      <vt:lpstr>No part-load compensation in Open Cycle &amp; Half module operation</vt:lpstr>
      <vt:lpstr>PowerPoint Presentation</vt:lpstr>
      <vt:lpstr>Procurement of gas via Monthly Spot Contracts and IGX</vt:lpstr>
      <vt:lpstr>Procurement of gas via Cargo in future</vt:lpstr>
      <vt:lpstr>PowerPoint Presentation</vt:lpstr>
      <vt:lpstr>CERC Staff paper on “Grid Security Charge”</vt:lpstr>
      <vt:lpstr>MOP scheme for gas-based power utilization for 2024</vt:lpstr>
      <vt:lpstr>Conclusion &amp; Way Forward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cp:revision>
  <cp:lastPrinted>2019-11-05T07:12:08Z</cp:lastPrinted>
  <dcterms:created xsi:type="dcterms:W3CDTF">2019-08-06T15:54:18Z</dcterms:created>
  <dcterms:modified xsi:type="dcterms:W3CDTF">2024-02-01T12:45:47Z</dcterms:modified>
</cp:coreProperties>
</file>