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60.jpg" ContentType="image/jpg"/>
  <Override PartName="/ppt/media/image61.jpg" ContentType="image/jpg"/>
  <Override PartName="/ppt/media/image62.jpg" ContentType="image/jpg"/>
  <Override PartName="/ppt/media/image63.jpg" ContentType="image/jpg"/>
  <Override PartName="/ppt/media/image64.jpg" ContentType="image/jpg"/>
  <Override PartName="/ppt/media/image66.jpg" ContentType="image/jpg"/>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9" r:id="rId2"/>
    <p:sldMasterId id="2147483740" r:id="rId3"/>
  </p:sldMasterIdLst>
  <p:notesMasterIdLst>
    <p:notesMasterId r:id="rId44"/>
  </p:notesMasterIdLst>
  <p:handoutMasterIdLst>
    <p:handoutMasterId r:id="rId45"/>
  </p:handoutMasterIdLst>
  <p:sldIdLst>
    <p:sldId id="284" r:id="rId4"/>
    <p:sldId id="387" r:id="rId5"/>
    <p:sldId id="382" r:id="rId6"/>
    <p:sldId id="368" r:id="rId7"/>
    <p:sldId id="385" r:id="rId8"/>
    <p:sldId id="369" r:id="rId9"/>
    <p:sldId id="370" r:id="rId10"/>
    <p:sldId id="384" r:id="rId11"/>
    <p:sldId id="389" r:id="rId12"/>
    <p:sldId id="392" r:id="rId13"/>
    <p:sldId id="348" r:id="rId14"/>
    <p:sldId id="381" r:id="rId15"/>
    <p:sldId id="390" r:id="rId16"/>
    <p:sldId id="391" r:id="rId17"/>
    <p:sldId id="376" r:id="rId18"/>
    <p:sldId id="367" r:id="rId19"/>
    <p:sldId id="372" r:id="rId20"/>
    <p:sldId id="371" r:id="rId21"/>
    <p:sldId id="373" r:id="rId22"/>
    <p:sldId id="374" r:id="rId23"/>
    <p:sldId id="393" r:id="rId24"/>
    <p:sldId id="375" r:id="rId25"/>
    <p:sldId id="377" r:id="rId26"/>
    <p:sldId id="380" r:id="rId27"/>
    <p:sldId id="378" r:id="rId28"/>
    <p:sldId id="379" r:id="rId29"/>
    <p:sldId id="394" r:id="rId30"/>
    <p:sldId id="448" r:id="rId31"/>
    <p:sldId id="451" r:id="rId32"/>
    <p:sldId id="452" r:id="rId33"/>
    <p:sldId id="257" r:id="rId34"/>
    <p:sldId id="258" r:id="rId35"/>
    <p:sldId id="259" r:id="rId36"/>
    <p:sldId id="260" r:id="rId37"/>
    <p:sldId id="261" r:id="rId38"/>
    <p:sldId id="455" r:id="rId39"/>
    <p:sldId id="263" r:id="rId40"/>
    <p:sldId id="264" r:id="rId41"/>
    <p:sldId id="456" r:id="rId42"/>
    <p:sldId id="45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USHNA PRASAD PRADHAN" initials="KPP" lastIdx="1" clrIdx="0">
    <p:extLst>
      <p:ext uri="{19B8F6BF-5375-455C-9EA6-DF929625EA0E}">
        <p15:presenceInfo xmlns:p15="http://schemas.microsoft.com/office/powerpoint/2012/main" userId="KRUSHNA PRASAD PRAD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6407"/>
    <a:srgbClr val="00A7C8"/>
    <a:srgbClr val="238E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2323" autoAdjust="0"/>
  </p:normalViewPr>
  <p:slideViewPr>
    <p:cSldViewPr snapToGrid="0">
      <p:cViewPr varScale="1">
        <p:scale>
          <a:sx n="106" d="100"/>
          <a:sy n="106" d="100"/>
        </p:scale>
        <p:origin x="79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viewProps" Target="viewProps.xml"/><Relationship Id="rId8" Type="http://schemas.openxmlformats.org/officeDocument/2006/relationships/slide" Target="slides/slide5.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 AVIJIT MONDAL" userId="63902b690d37746c" providerId="LiveId" clId="{6888D508-2744-4251-909D-C896E21FD906}"/>
    <pc:docChg chg="addSld delSld modSld">
      <pc:chgData name="DR AVIJIT MONDAL" userId="63902b690d37746c" providerId="LiveId" clId="{6888D508-2744-4251-909D-C896E21FD906}" dt="2024-01-14T18:44:24.244" v="1"/>
      <pc:docMkLst>
        <pc:docMk/>
      </pc:docMkLst>
      <pc:sldChg chg="del">
        <pc:chgData name="DR AVIJIT MONDAL" userId="63902b690d37746c" providerId="LiveId" clId="{6888D508-2744-4251-909D-C896E21FD906}" dt="2024-01-14T18:44:20.913" v="0" actId="2696"/>
        <pc:sldMkLst>
          <pc:docMk/>
          <pc:sldMk cId="2220547636" sldId="454"/>
        </pc:sldMkLst>
      </pc:sldChg>
      <pc:sldChg chg="add">
        <pc:chgData name="DR AVIJIT MONDAL" userId="63902b690d37746c" providerId="LiveId" clId="{6888D508-2744-4251-909D-C896E21FD906}" dt="2024-01-14T18:44:24.244" v="1"/>
        <pc:sldMkLst>
          <pc:docMk/>
          <pc:sldMk cId="3072153139" sldId="4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5B7B7A-333F-8D3D-F2D8-AF435C95C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a:extLst>
              <a:ext uri="{FF2B5EF4-FFF2-40B4-BE49-F238E27FC236}">
                <a16:creationId xmlns:a16="http://schemas.microsoft.com/office/drawing/2014/main" id="{D9212EC9-1704-0C98-D400-2F4E6D2107A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F70B5C-B648-48B7-BC77-56752F9263F7}" type="datetimeFigureOut">
              <a:rPr lang="en-IN" smtClean="0"/>
              <a:t>01-02-2024</a:t>
            </a:fld>
            <a:endParaRPr lang="en-IN"/>
          </a:p>
        </p:txBody>
      </p:sp>
      <p:sp>
        <p:nvSpPr>
          <p:cNvPr id="4" name="Footer Placeholder 3">
            <a:extLst>
              <a:ext uri="{FF2B5EF4-FFF2-40B4-BE49-F238E27FC236}">
                <a16:creationId xmlns:a16="http://schemas.microsoft.com/office/drawing/2014/main" id="{783947D8-23CC-E893-0C59-D6A37092BD1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5" name="Slide Number Placeholder 4">
            <a:extLst>
              <a:ext uri="{FF2B5EF4-FFF2-40B4-BE49-F238E27FC236}">
                <a16:creationId xmlns:a16="http://schemas.microsoft.com/office/drawing/2014/main" id="{FF6A7325-F8CC-EE89-9058-C5CC2753F1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F644B0-7161-490E-85C4-AC7F5D22B657}" type="slidenum">
              <a:rPr lang="en-IN" smtClean="0"/>
              <a:t>‹#›</a:t>
            </a:fld>
            <a:endParaRPr lang="en-IN"/>
          </a:p>
        </p:txBody>
      </p:sp>
    </p:spTree>
    <p:extLst>
      <p:ext uri="{BB962C8B-B14F-4D97-AF65-F5344CB8AC3E}">
        <p14:creationId xmlns:p14="http://schemas.microsoft.com/office/powerpoint/2010/main" val="287527757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7:49:12.174"/>
    </inkml:context>
    <inkml:brush xml:id="br0">
      <inkml:brushProperty name="width" value="0.05" units="cm"/>
      <inkml:brushProperty name="height" value="0.05" units="cm"/>
      <inkml:brushProperty name="color" value="#E71224"/>
    </inkml:brush>
  </inkml:definitions>
  <inkml:trace contextRef="#ctx0" brushRef="#br0">9458 91 24575,'-6'-1'0,"-1"1"0,1-1 0,-1 1 0,2-2 0,-1 1 0,-1 0 0,-4-3 0,-21-3 0,-56-8 0,-1 2 0,-134-7 0,-185 6 0,355 12 0,-1959-7-525,1342 11 427,64 8 98,468-3 0,0 3 0,-180 30 0,-259 71 384,162-29-145,21-10-239,-1260 246 0,1514-289 0,-216 52 0,-90 63 0,162-49 0,255-87 0,2 2 0,0 1 0,1 0 0,1 0 0,0 2 0,2 0 0,-37 27 0,45-28 0,2-1 0,1 1 0,1 1 0,0-1 0,2 1 0,0 1 0,1-1 0,1 1 0,1 0 0,2 0 0,-4 21 0,5-12 0,0 0 0,3 1 0,0-1 0,13 46 0,-9-56 0,1-1 0,1 0 0,1-1 0,-1 1 0,3-1 0,-1 0 0,2 0 0,1-1 0,0 1 0,1-1 0,14 9 0,16 6 0,2 0 0,2-3 0,1 0 0,2-1 0,1-2 0,57 15 0,333 79 0,-325-86 0,24 3 0,3-5 0,1-2 0,1-6 0,178 9 0,23-3 0,370 16 0,648-35 0,-755-6 0,-432-1 0,1-4 0,324-41 0,451-52 0,-120-7 0,-17-45 0,-410 74 0,392-106 0,-573 128 0,250-86 0,-340 99 0,-90 29 0,-2-2 0,0 0 0,-3-1 0,68-38 0,-92 47 0,-3 0 0,1-1 0,-1 0 0,-1-1 0,0 0 0,-2 0 0,0 0 0,0-1 0,-1 0 0,-2 1 0,0-2 0,0 1 0,-1 0 0,-1-2 0,1-16 0,-3 8 0,0 0 0,-4 0 0,0 0 0,-10-31 0,10 45 0,-1 1 0,0 0 0,1 0 0,-2 0 0,-1 0 0,1 1 0,-1-1 0,0 1 0,-2-1 0,1 2 0,-1-1 0,1 0 0,-1 1 0,0-1 0,-1 1 0,0 0 0,-1 0 0,2 1 0,-13-4 0,-73-17 0,-115-23 0,112 29 0,-112-35 0,57 12 0,-55-19 0,117 25 0,2-4 0,-89-48 0,129 62 0,22 11 7,1-1-1,-39-32 0,20 14-1390,19 16-5442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17T17:49:12.175"/>
    </inkml:context>
    <inkml:brush xml:id="br0">
      <inkml:brushProperty name="width" value="0.05" units="cm"/>
      <inkml:brushProperty name="height" value="0.05" units="cm"/>
      <inkml:brushProperty name="color" value="#E71224"/>
    </inkml:brush>
  </inkml:definitions>
  <inkml:trace contextRef="#ctx0" brushRef="#br0">3466 32 24575,'-1706'0'0,"1669"-1"0,1 2 0,-1 2 0,1 0 0,1 3 0,-2 0 0,2 2 0,0 1 0,1 1 0,0 2 0,0 1 0,-38 20 0,-440 224 0,469-231 0,1 2 0,0 1 0,4 2 0,0 1 0,-64 72 0,30-23 0,-135 137 0,160-178 0,30-28 0,3 0 0,-1 1 0,1 1 0,1 0 0,1 0 0,1 1 0,0 1 0,-16 29 0,22-34 0,2 0 0,-1 0 0,1 0 0,0 0 0,2 0 0,0 1 0,1-1 0,0 1 0,0-1 0,1 0 0,2 0 0,-1 1 0,0-1 0,2 0 0,7 17 0,0-10 0,0 0 0,0-1 0,2-1 0,1 1 0,0-2 0,2 1 0,0-2 0,23 17 0,20 11 0,0-3 0,86 41 0,141 54 0,-107-53 0,558 215 0,-611-255 0,2-4 0,3-6 0,0-5 0,3-4 0,0-5 0,198 2 0,1095-18 0,-639-4 0,-609 5 0,205-5 0,-365 3 0,0-2 0,0 0 0,-1-1 0,0-1 0,1 0 0,-2-1 0,2-1 0,-2 0 0,0-1 0,0 0 0,-1-1 0,1-1 0,-2-1 0,0 1 0,-1-2 0,0 0 0,23-23 0,7-16 0,0-1 0,44-74 0,-75 102 0,-2 0 0,0 0 0,-2-1 0,-1 0 0,-2 0 0,7-46 0,-2-153 0,-11 202 0,2-84 0,2 46 0,-4-1 0,-3 0 0,-3 1 0,-19-83 0,19 126 0,-1 0 0,0 0 0,-2 0 0,0 1 0,-1 0 0,-1 0 0,-1 1 0,1 0 0,-2 1 0,-1 0 0,-28-20 0,-8-1 0,-2 2 0,-78-35 0,19 10 0,11 3 0,-218-127 0,280 159 0,-1 1 0,1 2 0,-3 2 0,-44-15 0,-174-40 0,171 49 0,-67-28 0,122 38 0,0 0 0,-1 3 0,0 0 0,-1 2 0,-1 1 0,-55-5 0,-51 12 0,87 2 0,-1-2 0,-103-13 0,-265-45 0,249 33-1365,135 18-5461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F8296-D701-46CE-8CC4-80893751FA9F}" type="datetimeFigureOut">
              <a:rPr lang="en-IN" smtClean="0"/>
              <a:t>01-02-2024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F9E8C-31D0-4FAD-BB69-03065F044467}" type="slidenum">
              <a:rPr lang="en-IN" smtClean="0"/>
              <a:t>‹#›</a:t>
            </a:fld>
            <a:endParaRPr lang="en-IN"/>
          </a:p>
        </p:txBody>
      </p:sp>
    </p:spTree>
    <p:extLst>
      <p:ext uri="{BB962C8B-B14F-4D97-AF65-F5344CB8AC3E}">
        <p14:creationId xmlns:p14="http://schemas.microsoft.com/office/powerpoint/2010/main" val="25389735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a:t>
            </a:fld>
            <a:endParaRPr lang="en-IN"/>
          </a:p>
        </p:txBody>
      </p:sp>
    </p:spTree>
    <p:extLst>
      <p:ext uri="{BB962C8B-B14F-4D97-AF65-F5344CB8AC3E}">
        <p14:creationId xmlns:p14="http://schemas.microsoft.com/office/powerpoint/2010/main" val="1500027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15</a:t>
            </a:fld>
            <a:endParaRPr lang="en-IN"/>
          </a:p>
        </p:txBody>
      </p:sp>
    </p:spTree>
    <p:extLst>
      <p:ext uri="{BB962C8B-B14F-4D97-AF65-F5344CB8AC3E}">
        <p14:creationId xmlns:p14="http://schemas.microsoft.com/office/powerpoint/2010/main" val="2201838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17</a:t>
            </a:fld>
            <a:endParaRPr lang="en-IN"/>
          </a:p>
        </p:txBody>
      </p:sp>
    </p:spTree>
    <p:extLst>
      <p:ext uri="{BB962C8B-B14F-4D97-AF65-F5344CB8AC3E}">
        <p14:creationId xmlns:p14="http://schemas.microsoft.com/office/powerpoint/2010/main" val="1698507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18</a:t>
            </a:fld>
            <a:endParaRPr lang="en-IN"/>
          </a:p>
        </p:txBody>
      </p:sp>
    </p:spTree>
    <p:extLst>
      <p:ext uri="{BB962C8B-B14F-4D97-AF65-F5344CB8AC3E}">
        <p14:creationId xmlns:p14="http://schemas.microsoft.com/office/powerpoint/2010/main" val="1245383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19</a:t>
            </a:fld>
            <a:endParaRPr lang="en-IN"/>
          </a:p>
        </p:txBody>
      </p:sp>
    </p:spTree>
    <p:extLst>
      <p:ext uri="{BB962C8B-B14F-4D97-AF65-F5344CB8AC3E}">
        <p14:creationId xmlns:p14="http://schemas.microsoft.com/office/powerpoint/2010/main" val="399117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20</a:t>
            </a:fld>
            <a:endParaRPr lang="en-IN"/>
          </a:p>
        </p:txBody>
      </p:sp>
    </p:spTree>
    <p:extLst>
      <p:ext uri="{BB962C8B-B14F-4D97-AF65-F5344CB8AC3E}">
        <p14:creationId xmlns:p14="http://schemas.microsoft.com/office/powerpoint/2010/main" val="1225431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22</a:t>
            </a:fld>
            <a:endParaRPr lang="en-IN"/>
          </a:p>
        </p:txBody>
      </p:sp>
    </p:spTree>
    <p:extLst>
      <p:ext uri="{BB962C8B-B14F-4D97-AF65-F5344CB8AC3E}">
        <p14:creationId xmlns:p14="http://schemas.microsoft.com/office/powerpoint/2010/main" val="2307873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23</a:t>
            </a:fld>
            <a:endParaRPr lang="en-IN"/>
          </a:p>
        </p:txBody>
      </p:sp>
    </p:spTree>
    <p:extLst>
      <p:ext uri="{BB962C8B-B14F-4D97-AF65-F5344CB8AC3E}">
        <p14:creationId xmlns:p14="http://schemas.microsoft.com/office/powerpoint/2010/main" val="80893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24</a:t>
            </a:fld>
            <a:endParaRPr lang="en-IN"/>
          </a:p>
        </p:txBody>
      </p:sp>
    </p:spTree>
    <p:extLst>
      <p:ext uri="{BB962C8B-B14F-4D97-AF65-F5344CB8AC3E}">
        <p14:creationId xmlns:p14="http://schemas.microsoft.com/office/powerpoint/2010/main" val="4244701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25</a:t>
            </a:fld>
            <a:endParaRPr lang="en-IN"/>
          </a:p>
        </p:txBody>
      </p:sp>
    </p:spTree>
    <p:extLst>
      <p:ext uri="{BB962C8B-B14F-4D97-AF65-F5344CB8AC3E}">
        <p14:creationId xmlns:p14="http://schemas.microsoft.com/office/powerpoint/2010/main" val="3115294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26</a:t>
            </a:fld>
            <a:endParaRPr lang="en-IN"/>
          </a:p>
        </p:txBody>
      </p:sp>
    </p:spTree>
    <p:extLst>
      <p:ext uri="{BB962C8B-B14F-4D97-AF65-F5344CB8AC3E}">
        <p14:creationId xmlns:p14="http://schemas.microsoft.com/office/powerpoint/2010/main" val="2580592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2</a:t>
            </a:fld>
            <a:endParaRPr lang="en-IN"/>
          </a:p>
        </p:txBody>
      </p:sp>
    </p:spTree>
    <p:extLst>
      <p:ext uri="{BB962C8B-B14F-4D97-AF65-F5344CB8AC3E}">
        <p14:creationId xmlns:p14="http://schemas.microsoft.com/office/powerpoint/2010/main" val="3425041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23</a:t>
            </a:r>
          </a:p>
        </p:txBody>
      </p:sp>
      <p:sp>
        <p:nvSpPr>
          <p:cNvPr id="4" name="Slide Number Placeholder 3"/>
          <p:cNvSpPr>
            <a:spLocks noGrp="1"/>
          </p:cNvSpPr>
          <p:nvPr>
            <p:ph type="sldNum" sz="quarter" idx="5"/>
          </p:nvPr>
        </p:nvSpPr>
        <p:spPr/>
        <p:txBody>
          <a:bodyPr/>
          <a:lstStyle/>
          <a:p>
            <a:fld id="{7FFF9E8C-31D0-4FAD-BB69-03065F044467}" type="slidenum">
              <a:rPr lang="en-IN" smtClean="0"/>
              <a:t>3</a:t>
            </a:fld>
            <a:endParaRPr lang="en-IN"/>
          </a:p>
        </p:txBody>
      </p:sp>
    </p:spTree>
    <p:extLst>
      <p:ext uri="{BB962C8B-B14F-4D97-AF65-F5344CB8AC3E}">
        <p14:creationId xmlns:p14="http://schemas.microsoft.com/office/powerpoint/2010/main" val="3543997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5</a:t>
            </a:fld>
            <a:endParaRPr lang="en-IN"/>
          </a:p>
        </p:txBody>
      </p:sp>
    </p:spTree>
    <p:extLst>
      <p:ext uri="{BB962C8B-B14F-4D97-AF65-F5344CB8AC3E}">
        <p14:creationId xmlns:p14="http://schemas.microsoft.com/office/powerpoint/2010/main" val="4231604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6</a:t>
            </a:fld>
            <a:endParaRPr lang="en-IN"/>
          </a:p>
        </p:txBody>
      </p:sp>
    </p:spTree>
    <p:extLst>
      <p:ext uri="{BB962C8B-B14F-4D97-AF65-F5344CB8AC3E}">
        <p14:creationId xmlns:p14="http://schemas.microsoft.com/office/powerpoint/2010/main" val="2125265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7</a:t>
            </a:fld>
            <a:endParaRPr lang="en-IN"/>
          </a:p>
        </p:txBody>
      </p:sp>
    </p:spTree>
    <p:extLst>
      <p:ext uri="{BB962C8B-B14F-4D97-AF65-F5344CB8AC3E}">
        <p14:creationId xmlns:p14="http://schemas.microsoft.com/office/powerpoint/2010/main" val="1338179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10</a:t>
            </a:fld>
            <a:endParaRPr lang="en-IN"/>
          </a:p>
        </p:txBody>
      </p:sp>
    </p:spTree>
    <p:extLst>
      <p:ext uri="{BB962C8B-B14F-4D97-AF65-F5344CB8AC3E}">
        <p14:creationId xmlns:p14="http://schemas.microsoft.com/office/powerpoint/2010/main" val="4127721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11</a:t>
            </a:fld>
            <a:endParaRPr lang="en-IN"/>
          </a:p>
        </p:txBody>
      </p:sp>
    </p:spTree>
    <p:extLst>
      <p:ext uri="{BB962C8B-B14F-4D97-AF65-F5344CB8AC3E}">
        <p14:creationId xmlns:p14="http://schemas.microsoft.com/office/powerpoint/2010/main" val="273063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7FFF9E8C-31D0-4FAD-BB69-03065F044467}" type="slidenum">
              <a:rPr lang="en-IN" smtClean="0"/>
              <a:t>12</a:t>
            </a:fld>
            <a:endParaRPr lang="en-IN"/>
          </a:p>
        </p:txBody>
      </p:sp>
    </p:spTree>
    <p:extLst>
      <p:ext uri="{BB962C8B-B14F-4D97-AF65-F5344CB8AC3E}">
        <p14:creationId xmlns:p14="http://schemas.microsoft.com/office/powerpoint/2010/main" val="1054648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9F6AF236-74A3-4449-B4CE-6EE26BBB2197}" type="datetimeFigureOut">
              <a:rPr lang="en-IN" smtClean="0"/>
              <a:t>01-02-2024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395464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F6AF236-74A3-4449-B4CE-6EE26BBB2197}" type="datetimeFigureOut">
              <a:rPr lang="en-IN" smtClean="0"/>
              <a:t>01-02-2024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422683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F6AF236-74A3-4449-B4CE-6EE26BBB2197}" type="datetimeFigureOut">
              <a:rPr lang="en-IN" smtClean="0"/>
              <a:t>01-02-2024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338097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7A1DCB-FB5A-473A-A2FD-CA414D68FC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icture Placeholder 14">
            <a:extLst>
              <a:ext uri="{FF2B5EF4-FFF2-40B4-BE49-F238E27FC236}">
                <a16:creationId xmlns:a16="http://schemas.microsoft.com/office/drawing/2014/main" id="{7341B340-66BB-41B5-A81E-AC2AC2783562}"/>
              </a:ext>
            </a:extLst>
          </p:cNvPr>
          <p:cNvSpPr>
            <a:spLocks noGrp="1"/>
          </p:cNvSpPr>
          <p:nvPr>
            <p:ph type="pic" sz="quarter" idx="11"/>
          </p:nvPr>
        </p:nvSpPr>
        <p:spPr>
          <a:xfrm>
            <a:off x="4321439" y="2163963"/>
            <a:ext cx="3547872" cy="4197254"/>
          </a:xfrm>
          <a:prstGeom prst="rect">
            <a:avLst/>
          </a:prstGeom>
        </p:spPr>
        <p:txBody>
          <a:bodyPr/>
          <a:lstStyle/>
          <a:p>
            <a:endParaRPr lang="en-US"/>
          </a:p>
        </p:txBody>
      </p:sp>
      <p:sp>
        <p:nvSpPr>
          <p:cNvPr id="3" name="Picture Placeholder 2">
            <a:extLst>
              <a:ext uri="{FF2B5EF4-FFF2-40B4-BE49-F238E27FC236}">
                <a16:creationId xmlns:a16="http://schemas.microsoft.com/office/drawing/2014/main" id="{A9CA80F7-5F27-4972-8274-3A5093AD20A9}"/>
              </a:ext>
            </a:extLst>
          </p:cNvPr>
          <p:cNvSpPr>
            <a:spLocks noGrp="1"/>
          </p:cNvSpPr>
          <p:nvPr>
            <p:ph type="pic" sz="quarter" idx="10"/>
          </p:nvPr>
        </p:nvSpPr>
        <p:spPr>
          <a:xfrm>
            <a:off x="495300" y="226448"/>
            <a:ext cx="3547872" cy="6134769"/>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A31AAB07-747B-4138-923B-CC3B6C29D2AE}"/>
              </a:ext>
            </a:extLst>
          </p:cNvPr>
          <p:cNvSpPr>
            <a:spLocks noGrp="1"/>
          </p:cNvSpPr>
          <p:nvPr>
            <p:ph type="pic" sz="quarter" idx="12"/>
          </p:nvPr>
        </p:nvSpPr>
        <p:spPr>
          <a:xfrm>
            <a:off x="8147578" y="2163963"/>
            <a:ext cx="3547872" cy="4197254"/>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6FEC9214-5EAC-4DDE-AE9F-B779BE2F1100}"/>
              </a:ext>
            </a:extLst>
          </p:cNvPr>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3600">
                <a:solidFill>
                  <a:schemeClr val="bg1"/>
                </a:solidFill>
              </a:defRPr>
            </a:lvl1pPr>
          </a:lstStyle>
          <a:p>
            <a:pPr lvl="0"/>
            <a:r>
              <a:rPr lang="en-US" dirty="0"/>
              <a:t>Click to edit Master text styles</a:t>
            </a:r>
          </a:p>
        </p:txBody>
      </p:sp>
      <p:pic>
        <p:nvPicPr>
          <p:cNvPr id="9" name="Graphic 8">
            <a:extLst>
              <a:ext uri="{FF2B5EF4-FFF2-40B4-BE49-F238E27FC236}">
                <a16:creationId xmlns:a16="http://schemas.microsoft.com/office/drawing/2014/main" id="{9FA6C5B7-54E3-410E-8D4B-C7734B38A4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Tree>
    <p:extLst>
      <p:ext uri="{BB962C8B-B14F-4D97-AF65-F5344CB8AC3E}">
        <p14:creationId xmlns:p14="http://schemas.microsoft.com/office/powerpoint/2010/main" val="82478447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FC66-5E32-4065-B6A5-FFBF773E9AE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8BE5E85-A111-410D-B16F-7811E8E0C3AF}"/>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4" name="Rectangle 3">
            <a:extLst>
              <a:ext uri="{FF2B5EF4-FFF2-40B4-BE49-F238E27FC236}">
                <a16:creationId xmlns:a16="http://schemas.microsoft.com/office/drawing/2014/main" id="{A4313125-ED25-48FF-B164-B441AEC20327}"/>
              </a:ext>
            </a:extLst>
          </p:cNvPr>
          <p:cNvSpPr/>
          <p:nvPr userDrawn="1"/>
        </p:nvSpPr>
        <p:spPr>
          <a:xfrm>
            <a:off x="-600" y="0"/>
            <a:ext cx="12193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8927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 name="Freeform: Shape 5">
              <a:extLst>
                <a:ext uri="{FF2B5EF4-FFF2-40B4-BE49-F238E27FC236}">
                  <a16:creationId xmlns:a16="http://schemas.microsoft.com/office/drawing/2014/main"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0" name="Group 9">
            <a:extLst>
              <a:ext uri="{FF2B5EF4-FFF2-40B4-BE49-F238E27FC236}">
                <a16:creationId xmlns:a16="http://schemas.microsoft.com/office/drawing/2014/main"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2" name="Freeform: Shape 11">
              <a:extLst>
                <a:ext uri="{FF2B5EF4-FFF2-40B4-BE49-F238E27FC236}">
                  <a16:creationId xmlns:a16="http://schemas.microsoft.com/office/drawing/2014/main"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6" name="Group 15">
            <a:extLst>
              <a:ext uri="{FF2B5EF4-FFF2-40B4-BE49-F238E27FC236}">
                <a16:creationId xmlns:a16="http://schemas.microsoft.com/office/drawing/2014/main"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8" name="Freeform: Shape 17">
              <a:extLst>
                <a:ext uri="{FF2B5EF4-FFF2-40B4-BE49-F238E27FC236}">
                  <a16:creationId xmlns:a16="http://schemas.microsoft.com/office/drawing/2014/main"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2" name="Group 21">
            <a:extLst>
              <a:ext uri="{FF2B5EF4-FFF2-40B4-BE49-F238E27FC236}">
                <a16:creationId xmlns:a16="http://schemas.microsoft.com/office/drawing/2014/main"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24" name="Freeform: Shape 23">
              <a:extLst>
                <a:ext uri="{FF2B5EF4-FFF2-40B4-BE49-F238E27FC236}">
                  <a16:creationId xmlns:a16="http://schemas.microsoft.com/office/drawing/2014/main"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8" name="Group 27">
            <a:extLst>
              <a:ext uri="{FF2B5EF4-FFF2-40B4-BE49-F238E27FC236}">
                <a16:creationId xmlns:a16="http://schemas.microsoft.com/office/drawing/2014/main"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30" name="Freeform: Shape 29">
              <a:extLst>
                <a:ext uri="{FF2B5EF4-FFF2-40B4-BE49-F238E27FC236}">
                  <a16:creationId xmlns:a16="http://schemas.microsoft.com/office/drawing/2014/main"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34" name="Text Placeholder 2">
            <a:extLst>
              <a:ext uri="{FF2B5EF4-FFF2-40B4-BE49-F238E27FC236}">
                <a16:creationId xmlns:a16="http://schemas.microsoft.com/office/drawing/2014/main"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val="2274569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6" name="Freeform: Shape 5">
              <a:extLst>
                <a:ext uri="{FF2B5EF4-FFF2-40B4-BE49-F238E27FC236}">
                  <a16:creationId xmlns:a16="http://schemas.microsoft.com/office/drawing/2014/main"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0" name="Group 9">
            <a:extLst>
              <a:ext uri="{FF2B5EF4-FFF2-40B4-BE49-F238E27FC236}">
                <a16:creationId xmlns:a16="http://schemas.microsoft.com/office/drawing/2014/main"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2" name="Freeform: Shape 11">
              <a:extLst>
                <a:ext uri="{FF2B5EF4-FFF2-40B4-BE49-F238E27FC236}">
                  <a16:creationId xmlns:a16="http://schemas.microsoft.com/office/drawing/2014/main"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6" name="Group 15">
            <a:extLst>
              <a:ext uri="{FF2B5EF4-FFF2-40B4-BE49-F238E27FC236}">
                <a16:creationId xmlns:a16="http://schemas.microsoft.com/office/drawing/2014/main"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8" name="Freeform: Shape 17">
              <a:extLst>
                <a:ext uri="{FF2B5EF4-FFF2-40B4-BE49-F238E27FC236}">
                  <a16:creationId xmlns:a16="http://schemas.microsoft.com/office/drawing/2014/main"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2" name="Group 21">
            <a:extLst>
              <a:ext uri="{FF2B5EF4-FFF2-40B4-BE49-F238E27FC236}">
                <a16:creationId xmlns:a16="http://schemas.microsoft.com/office/drawing/2014/main"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24" name="Freeform: Shape 23">
              <a:extLst>
                <a:ext uri="{FF2B5EF4-FFF2-40B4-BE49-F238E27FC236}">
                  <a16:creationId xmlns:a16="http://schemas.microsoft.com/office/drawing/2014/main"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8" name="Group 27">
            <a:extLst>
              <a:ext uri="{FF2B5EF4-FFF2-40B4-BE49-F238E27FC236}">
                <a16:creationId xmlns:a16="http://schemas.microsoft.com/office/drawing/2014/main"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30" name="Freeform: Shape 29">
              <a:extLst>
                <a:ext uri="{FF2B5EF4-FFF2-40B4-BE49-F238E27FC236}">
                  <a16:creationId xmlns:a16="http://schemas.microsoft.com/office/drawing/2014/main"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sp>
        <p:nvSpPr>
          <p:cNvPr id="34" name="Text Placeholder 2">
            <a:extLst>
              <a:ext uri="{FF2B5EF4-FFF2-40B4-BE49-F238E27FC236}">
                <a16:creationId xmlns:a16="http://schemas.microsoft.com/office/drawing/2014/main"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val="3376328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746AA-C5A1-4929-A421-17DB23933B6A}"/>
              </a:ext>
            </a:extLst>
          </p:cNvPr>
          <p:cNvSpPr/>
          <p:nvPr userDrawn="1"/>
        </p:nvSpPr>
        <p:spPr>
          <a:xfrm>
            <a:off x="0" y="0"/>
            <a:ext cx="121860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F4AEE0-D74C-43CF-AC04-A38FFBBEE0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30089"/>
            <a:ext cx="12192000" cy="2695795"/>
          </a:xfrm>
          <a:prstGeom prst="rect">
            <a:avLst/>
          </a:prstGeom>
        </p:spPr>
      </p:pic>
      <p:pic>
        <p:nvPicPr>
          <p:cNvPr id="5" name="Graphic 4">
            <a:extLst>
              <a:ext uri="{FF2B5EF4-FFF2-40B4-BE49-F238E27FC236}">
                <a16:creationId xmlns:a16="http://schemas.microsoft.com/office/drawing/2014/main" id="{4CC16577-B77E-49B6-93B9-DFCF8204608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1600" y="682177"/>
            <a:ext cx="1828800" cy="946598"/>
          </a:xfrm>
          <a:prstGeom prst="rect">
            <a:avLst/>
          </a:prstGeom>
        </p:spPr>
      </p:pic>
      <p:sp>
        <p:nvSpPr>
          <p:cNvPr id="7" name="Rectangle 6">
            <a:extLst>
              <a:ext uri="{FF2B5EF4-FFF2-40B4-BE49-F238E27FC236}">
                <a16:creationId xmlns:a16="http://schemas.microsoft.com/office/drawing/2014/main" id="{EA5B5259-9847-4818-B24B-EB501AE12E27}"/>
              </a:ext>
            </a:extLst>
          </p:cNvPr>
          <p:cNvSpPr/>
          <p:nvPr userDrawn="1"/>
        </p:nvSpPr>
        <p:spPr>
          <a:xfrm>
            <a:off x="0" y="4896465"/>
            <a:ext cx="12186080" cy="45719"/>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A40D6609-D617-4CAB-92A3-FB04593F9137}"/>
              </a:ext>
            </a:extLst>
          </p:cNvPr>
          <p:cNvSpPr>
            <a:spLocks noGrp="1"/>
          </p:cNvSpPr>
          <p:nvPr>
            <p:ph type="body" sz="quarter" idx="10"/>
          </p:nvPr>
        </p:nvSpPr>
        <p:spPr>
          <a:xfrm>
            <a:off x="2511539" y="2955925"/>
            <a:ext cx="7168923" cy="963613"/>
          </a:xfrm>
        </p:spPr>
        <p:txBody>
          <a:bodyPr/>
          <a:lstStyle>
            <a:lvl1pPr marL="0" indent="0" algn="ctr">
              <a:buNone/>
              <a:defRPr sz="45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457592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D5A3F-3496-4DC7-BBF0-46F483CBDFC4}"/>
              </a:ext>
            </a:extLst>
          </p:cNvPr>
          <p:cNvSpPr/>
          <p:nvPr userDrawn="1"/>
        </p:nvSpPr>
        <p:spPr>
          <a:xfrm>
            <a:off x="16102" y="0"/>
            <a:ext cx="121597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15E2F9B-6FE8-4FF8-9912-1F2ADE3FBF59}"/>
              </a:ext>
            </a:extLst>
          </p:cNvPr>
          <p:cNvSpPr/>
          <p:nvPr userDrawn="1"/>
        </p:nvSpPr>
        <p:spPr>
          <a:xfrm>
            <a:off x="6096000" y="2169232"/>
            <a:ext cx="6096000" cy="1633840"/>
          </a:xfrm>
          <a:custGeom>
            <a:avLst/>
            <a:gdLst>
              <a:gd name="connsiteX0" fmla="*/ 147487 w 6096000"/>
              <a:gd name="connsiteY0" fmla="*/ 0 h 884903"/>
              <a:gd name="connsiteX1" fmla="*/ 6096000 w 6096000"/>
              <a:gd name="connsiteY1" fmla="*/ 0 h 884903"/>
              <a:gd name="connsiteX2" fmla="*/ 6096000 w 6096000"/>
              <a:gd name="connsiteY2" fmla="*/ 884903 h 884903"/>
              <a:gd name="connsiteX3" fmla="*/ 147487 w 6096000"/>
              <a:gd name="connsiteY3" fmla="*/ 884903 h 884903"/>
              <a:gd name="connsiteX4" fmla="*/ 0 w 6096000"/>
              <a:gd name="connsiteY4" fmla="*/ 737416 h 884903"/>
              <a:gd name="connsiteX5" fmla="*/ 0 w 6096000"/>
              <a:gd name="connsiteY5" fmla="*/ 147487 h 884903"/>
              <a:gd name="connsiteX6" fmla="*/ 147487 w 6096000"/>
              <a:gd name="connsiteY6" fmla="*/ 0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884903">
                <a:moveTo>
                  <a:pt x="147487" y="0"/>
                </a:moveTo>
                <a:lnTo>
                  <a:pt x="6096000" y="0"/>
                </a:lnTo>
                <a:lnTo>
                  <a:pt x="6096000" y="884903"/>
                </a:lnTo>
                <a:lnTo>
                  <a:pt x="147487" y="884903"/>
                </a:lnTo>
                <a:cubicBezTo>
                  <a:pt x="66032" y="884903"/>
                  <a:pt x="0" y="818871"/>
                  <a:pt x="0" y="737416"/>
                </a:cubicBezTo>
                <a:lnTo>
                  <a:pt x="0" y="147487"/>
                </a:lnTo>
                <a:cubicBezTo>
                  <a:pt x="0" y="66032"/>
                  <a:pt x="66032" y="0"/>
                  <a:pt x="147487"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E7488AB3-50E4-4B9E-8818-EFB41E23EDE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3054" y="2279175"/>
            <a:ext cx="2649892" cy="1371600"/>
          </a:xfrm>
          <a:prstGeom prst="rect">
            <a:avLst/>
          </a:prstGeom>
        </p:spPr>
      </p:pic>
      <p:sp>
        <p:nvSpPr>
          <p:cNvPr id="11" name="Text Placeholder 10">
            <a:extLst>
              <a:ext uri="{FF2B5EF4-FFF2-40B4-BE49-F238E27FC236}">
                <a16:creationId xmlns:a16="http://schemas.microsoft.com/office/drawing/2014/main" id="{51AA39D6-7C3A-415A-A7E6-739C37FA9560}"/>
              </a:ext>
            </a:extLst>
          </p:cNvPr>
          <p:cNvSpPr>
            <a:spLocks noGrp="1"/>
          </p:cNvSpPr>
          <p:nvPr>
            <p:ph type="body" sz="quarter" idx="11"/>
          </p:nvPr>
        </p:nvSpPr>
        <p:spPr>
          <a:xfrm>
            <a:off x="6096000" y="2169246"/>
            <a:ext cx="5578475" cy="1633826"/>
          </a:xfrm>
        </p:spPr>
        <p:txBody>
          <a:bodyPr anchor="ctr"/>
          <a:lstStyle>
            <a:lvl1pPr marL="0" indent="0" algn="ctr">
              <a:buNone/>
              <a:defRPr sz="4500">
                <a:solidFill>
                  <a:schemeClr val="bg1"/>
                </a:solidFill>
              </a:defRPr>
            </a:lvl1pPr>
          </a:lstStyle>
          <a:p>
            <a:pPr lvl="0"/>
            <a:r>
              <a:rPr lang="en-US" dirty="0"/>
              <a:t>Click to edit Master</a:t>
            </a:r>
          </a:p>
        </p:txBody>
      </p:sp>
    </p:spTree>
    <p:extLst>
      <p:ext uri="{BB962C8B-B14F-4D97-AF65-F5344CB8AC3E}">
        <p14:creationId xmlns:p14="http://schemas.microsoft.com/office/powerpoint/2010/main" val="3509943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8463B-BB25-4742-9B4D-DAE6C86DB9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a:extLst>
              <a:ext uri="{FF2B5EF4-FFF2-40B4-BE49-F238E27FC236}">
                <a16:creationId xmlns:a16="http://schemas.microsoft.com/office/drawing/2014/main" id="{AB5EAA76-A1EE-4FE5-A090-2F0851886C9D}"/>
              </a:ext>
            </a:extLst>
          </p:cNvPr>
          <p:cNvSpPr>
            <a:spLocks noGrp="1"/>
          </p:cNvSpPr>
          <p:nvPr>
            <p:ph type="body" sz="quarter" idx="15" hasCustomPrompt="1"/>
          </p:nvPr>
        </p:nvSpPr>
        <p:spPr>
          <a:xfrm>
            <a:off x="7208800" y="5624423"/>
            <a:ext cx="4500000" cy="862160"/>
          </a:xfrm>
          <a:prstGeom prst="rect">
            <a:avLst/>
          </a:prstGeom>
        </p:spPr>
        <p:txBody>
          <a:bodyPr anchor="ctr"/>
          <a:lstStyle>
            <a:lvl1pPr marL="0" indent="0" algn="ctr">
              <a:buNone/>
              <a:defRPr/>
            </a:lvl1pPr>
            <a:lvl2pPr marL="457200" indent="0" algn="ctr">
              <a:buNone/>
              <a:defRPr sz="2800"/>
            </a:lvl2pPr>
          </a:lstStyle>
          <a:p>
            <a:pPr lvl="1"/>
            <a:r>
              <a:rPr lang="en-US" dirty="0"/>
              <a:t>Click to edit Master text styles.</a:t>
            </a:r>
          </a:p>
        </p:txBody>
      </p:sp>
      <p:sp>
        <p:nvSpPr>
          <p:cNvPr id="13" name="Picture Placeholder 9">
            <a:extLst>
              <a:ext uri="{FF2B5EF4-FFF2-40B4-BE49-F238E27FC236}">
                <a16:creationId xmlns:a16="http://schemas.microsoft.com/office/drawing/2014/main" id="{8CC3722F-A3B7-425D-BC1E-99F289AC7F8A}"/>
              </a:ext>
            </a:extLst>
          </p:cNvPr>
          <p:cNvSpPr>
            <a:spLocks noGrp="1"/>
          </p:cNvSpPr>
          <p:nvPr>
            <p:ph type="pic" sz="quarter" idx="14"/>
          </p:nvPr>
        </p:nvSpPr>
        <p:spPr>
          <a:xfrm>
            <a:off x="3729553" y="2361398"/>
            <a:ext cx="3251200" cy="1980000"/>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AB6462F8-D611-4B0A-B29B-395BC1B588C4}"/>
              </a:ext>
            </a:extLst>
          </p:cNvPr>
          <p:cNvSpPr>
            <a:spLocks noGrp="1"/>
          </p:cNvSpPr>
          <p:nvPr>
            <p:ph type="pic" sz="quarter" idx="13"/>
          </p:nvPr>
        </p:nvSpPr>
        <p:spPr>
          <a:xfrm>
            <a:off x="3729553" y="322834"/>
            <a:ext cx="3251200" cy="19800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57CBFA0-8831-44BC-BBCA-63BF67DE435E}"/>
              </a:ext>
            </a:extLst>
          </p:cNvPr>
          <p:cNvSpPr>
            <a:spLocks noGrp="1"/>
          </p:cNvSpPr>
          <p:nvPr>
            <p:ph type="pic" sz="quarter" idx="11"/>
          </p:nvPr>
        </p:nvSpPr>
        <p:spPr>
          <a:xfrm>
            <a:off x="442913" y="323202"/>
            <a:ext cx="3079750" cy="1980000"/>
          </a:xfrm>
          <a:prstGeom prst="rect">
            <a:avLst/>
          </a:prstGeom>
        </p:spPr>
        <p:txBody>
          <a:bodyPr/>
          <a:lstStyle/>
          <a:p>
            <a:endParaRPr lang="en-US"/>
          </a:p>
        </p:txBody>
      </p:sp>
      <p:sp>
        <p:nvSpPr>
          <p:cNvPr id="11" name="Picture Placeholder 9">
            <a:extLst>
              <a:ext uri="{FF2B5EF4-FFF2-40B4-BE49-F238E27FC236}">
                <a16:creationId xmlns:a16="http://schemas.microsoft.com/office/drawing/2014/main" id="{9A0C49CC-7D63-449C-8D53-9959A2C6AC97}"/>
              </a:ext>
            </a:extLst>
          </p:cNvPr>
          <p:cNvSpPr>
            <a:spLocks noGrp="1"/>
          </p:cNvSpPr>
          <p:nvPr>
            <p:ph type="pic" sz="quarter" idx="12"/>
          </p:nvPr>
        </p:nvSpPr>
        <p:spPr>
          <a:xfrm>
            <a:off x="442913" y="2407965"/>
            <a:ext cx="3079750" cy="1980000"/>
          </a:xfrm>
          <a:prstGeom prst="rect">
            <a:avLst/>
          </a:prstGeom>
        </p:spPr>
        <p:txBody>
          <a:bodyPr/>
          <a:lstStyle/>
          <a:p>
            <a:endParaRPr lang="en-US" dirty="0"/>
          </a:p>
        </p:txBody>
      </p:sp>
      <p:sp>
        <p:nvSpPr>
          <p:cNvPr id="66" name="Title Placeholder 1">
            <a:extLst>
              <a:ext uri="{FF2B5EF4-FFF2-40B4-BE49-F238E27FC236}">
                <a16:creationId xmlns:a16="http://schemas.microsoft.com/office/drawing/2014/main" id="{1177A47F-F520-4F5F-A7A8-823E53425A05}"/>
              </a:ext>
            </a:extLst>
          </p:cNvPr>
          <p:cNvSpPr>
            <a:spLocks noGrp="1"/>
          </p:cNvSpPr>
          <p:nvPr>
            <p:ph type="title"/>
          </p:nvPr>
        </p:nvSpPr>
        <p:spPr>
          <a:xfrm>
            <a:off x="7212575" y="4341397"/>
            <a:ext cx="4500000" cy="1137513"/>
          </a:xfrm>
          <a:prstGeom prst="rect">
            <a:avLst/>
          </a:prstGeom>
          <a:noFill/>
        </p:spPr>
        <p:txBody>
          <a:bodyPr vert="horz" lIns="180000" tIns="0" rIns="0" bIns="0" rtlCol="0" anchor="ctr">
            <a:noAutofit/>
          </a:bodyPr>
          <a:lstStyle>
            <a:lvl1pPr algn="ctr">
              <a:defRPr sz="4500">
                <a:solidFill>
                  <a:srgbClr val="4EB357"/>
                </a:solidFill>
              </a:defRPr>
            </a:lvl1pPr>
          </a:lstStyle>
          <a:p>
            <a:r>
              <a:rPr lang="en-US" noProof="0" dirty="0"/>
              <a:t>Click to edit page title</a:t>
            </a:r>
          </a:p>
        </p:txBody>
      </p:sp>
      <p:pic>
        <p:nvPicPr>
          <p:cNvPr id="14" name="Graphic 13">
            <a:extLst>
              <a:ext uri="{FF2B5EF4-FFF2-40B4-BE49-F238E27FC236}">
                <a16:creationId xmlns:a16="http://schemas.microsoft.com/office/drawing/2014/main" id="{087CF2D7-D66B-4D8D-92C3-AFB86B13E7A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
        <p:nvSpPr>
          <p:cNvPr id="16" name="Picture Placeholder 9">
            <a:extLst>
              <a:ext uri="{FF2B5EF4-FFF2-40B4-BE49-F238E27FC236}">
                <a16:creationId xmlns:a16="http://schemas.microsoft.com/office/drawing/2014/main" id="{179876A8-7EA5-4C52-9ED0-5CE13839A46F}"/>
              </a:ext>
            </a:extLst>
          </p:cNvPr>
          <p:cNvSpPr>
            <a:spLocks noGrp="1"/>
          </p:cNvSpPr>
          <p:nvPr>
            <p:ph type="pic" sz="quarter" idx="16"/>
          </p:nvPr>
        </p:nvSpPr>
        <p:spPr>
          <a:xfrm>
            <a:off x="3729553" y="4506584"/>
            <a:ext cx="3251200" cy="1980000"/>
          </a:xfrm>
          <a:prstGeom prst="rect">
            <a:avLst/>
          </a:prstGeom>
        </p:spPr>
        <p:txBody>
          <a:bodyPr/>
          <a:lstStyle/>
          <a:p>
            <a:endParaRPr lang="en-US"/>
          </a:p>
        </p:txBody>
      </p:sp>
      <p:sp>
        <p:nvSpPr>
          <p:cNvPr id="17" name="Picture Placeholder 9">
            <a:extLst>
              <a:ext uri="{FF2B5EF4-FFF2-40B4-BE49-F238E27FC236}">
                <a16:creationId xmlns:a16="http://schemas.microsoft.com/office/drawing/2014/main" id="{EA778454-1287-439B-B957-38EF2483C6D8}"/>
              </a:ext>
            </a:extLst>
          </p:cNvPr>
          <p:cNvSpPr>
            <a:spLocks noGrp="1"/>
          </p:cNvSpPr>
          <p:nvPr>
            <p:ph type="pic" sz="quarter" idx="17"/>
          </p:nvPr>
        </p:nvSpPr>
        <p:spPr>
          <a:xfrm>
            <a:off x="442913" y="4492729"/>
            <a:ext cx="3079750" cy="1980000"/>
          </a:xfrm>
          <a:prstGeom prst="rect">
            <a:avLst/>
          </a:prstGeom>
        </p:spPr>
        <p:txBody>
          <a:bodyPr/>
          <a:lstStyle/>
          <a:p>
            <a:endParaRPr lang="en-US"/>
          </a:p>
        </p:txBody>
      </p:sp>
      <p:sp>
        <p:nvSpPr>
          <p:cNvPr id="18" name="Picture Placeholder 9">
            <a:extLst>
              <a:ext uri="{FF2B5EF4-FFF2-40B4-BE49-F238E27FC236}">
                <a16:creationId xmlns:a16="http://schemas.microsoft.com/office/drawing/2014/main" id="{B3E02976-CBF9-4D86-9BC2-1816F4E1D0E0}"/>
              </a:ext>
            </a:extLst>
          </p:cNvPr>
          <p:cNvSpPr>
            <a:spLocks noGrp="1"/>
          </p:cNvSpPr>
          <p:nvPr>
            <p:ph type="pic" sz="quarter" idx="18"/>
          </p:nvPr>
        </p:nvSpPr>
        <p:spPr>
          <a:xfrm>
            <a:off x="7187643" y="1628774"/>
            <a:ext cx="4524932" cy="2712623"/>
          </a:xfrm>
          <a:prstGeom prst="rect">
            <a:avLst/>
          </a:prstGeom>
        </p:spPr>
        <p:txBody>
          <a:bodyPr/>
          <a:lstStyle/>
          <a:p>
            <a:endParaRPr lang="en-US"/>
          </a:p>
        </p:txBody>
      </p:sp>
    </p:spTree>
    <p:extLst>
      <p:ext uri="{BB962C8B-B14F-4D97-AF65-F5344CB8AC3E}">
        <p14:creationId xmlns:p14="http://schemas.microsoft.com/office/powerpoint/2010/main" val="300565514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90679-E39C-4BFA-816F-AFE31700CBCC}"/>
              </a:ext>
            </a:extLst>
          </p:cNvPr>
          <p:cNvSpPr/>
          <p:nvPr userDrawn="1"/>
        </p:nvSpPr>
        <p:spPr>
          <a:xfrm>
            <a:off x="0" y="0"/>
            <a:ext cx="12172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B3281087-9ED2-4501-AD6E-80A565DA103A}"/>
              </a:ext>
            </a:extLst>
          </p:cNvPr>
          <p:cNvSpPr>
            <a:spLocks noGrp="1"/>
          </p:cNvSpPr>
          <p:nvPr>
            <p:ph type="pic" sz="quarter" idx="17"/>
          </p:nvPr>
        </p:nvSpPr>
        <p:spPr>
          <a:xfrm>
            <a:off x="8092560" y="836613"/>
            <a:ext cx="4080390" cy="2787726"/>
          </a:xfrm>
          <a:prstGeom prst="rect">
            <a:avLst/>
          </a:prstGeom>
        </p:spPr>
        <p:txBody>
          <a:bodyPr/>
          <a:lstStyle/>
          <a:p>
            <a:endParaRPr lang="en-US"/>
          </a:p>
        </p:txBody>
      </p:sp>
      <p:sp>
        <p:nvSpPr>
          <p:cNvPr id="13" name="Picture Placeholder 12">
            <a:extLst>
              <a:ext uri="{FF2B5EF4-FFF2-40B4-BE49-F238E27FC236}">
                <a16:creationId xmlns:a16="http://schemas.microsoft.com/office/drawing/2014/main" id="{B9DD9EB7-927B-4DBE-9E85-AD1A9F3A3B44}"/>
              </a:ext>
            </a:extLst>
          </p:cNvPr>
          <p:cNvSpPr>
            <a:spLocks noGrp="1"/>
          </p:cNvSpPr>
          <p:nvPr>
            <p:ph type="pic" sz="quarter" idx="10"/>
          </p:nvPr>
        </p:nvSpPr>
        <p:spPr>
          <a:xfrm>
            <a:off x="4190508" y="836614"/>
            <a:ext cx="1800000" cy="2787726"/>
          </a:xfrm>
          <a:prstGeom prst="rect">
            <a:avLst/>
          </a:prstGeom>
        </p:spPr>
        <p:txBody>
          <a:bodyPr/>
          <a:lstStyle>
            <a:lvl1pPr>
              <a:defRPr/>
            </a:lvl1pPr>
          </a:lstStyle>
          <a:p>
            <a:endParaRPr lang="en-GB" dirty="0"/>
          </a:p>
        </p:txBody>
      </p:sp>
      <p:sp>
        <p:nvSpPr>
          <p:cNvPr id="14" name="Picture Placeholder 12">
            <a:extLst>
              <a:ext uri="{FF2B5EF4-FFF2-40B4-BE49-F238E27FC236}">
                <a16:creationId xmlns:a16="http://schemas.microsoft.com/office/drawing/2014/main" id="{02465139-F3B6-4CA0-8A91-EE74E5ECA3D3}"/>
              </a:ext>
            </a:extLst>
          </p:cNvPr>
          <p:cNvSpPr>
            <a:spLocks noGrp="1"/>
          </p:cNvSpPr>
          <p:nvPr>
            <p:ph type="pic" sz="quarter" idx="11"/>
          </p:nvPr>
        </p:nvSpPr>
        <p:spPr>
          <a:xfrm>
            <a:off x="6141534" y="836614"/>
            <a:ext cx="1800000" cy="2787726"/>
          </a:xfrm>
          <a:prstGeom prst="rect">
            <a:avLst/>
          </a:prstGeom>
        </p:spPr>
        <p:txBody>
          <a:bodyPr/>
          <a:lstStyle>
            <a:lvl1pPr>
              <a:defRPr/>
            </a:lvl1pPr>
          </a:lstStyle>
          <a:p>
            <a:endParaRPr lang="en-GB" dirty="0"/>
          </a:p>
        </p:txBody>
      </p:sp>
      <p:sp>
        <p:nvSpPr>
          <p:cNvPr id="15" name="Picture Placeholder 12">
            <a:extLst>
              <a:ext uri="{FF2B5EF4-FFF2-40B4-BE49-F238E27FC236}">
                <a16:creationId xmlns:a16="http://schemas.microsoft.com/office/drawing/2014/main" id="{CFC2F322-B3F7-4B5A-BC0D-00C9FF6D7953}"/>
              </a:ext>
            </a:extLst>
          </p:cNvPr>
          <p:cNvSpPr>
            <a:spLocks noGrp="1"/>
          </p:cNvSpPr>
          <p:nvPr>
            <p:ph type="pic" sz="quarter" idx="12"/>
          </p:nvPr>
        </p:nvSpPr>
        <p:spPr>
          <a:xfrm>
            <a:off x="4190508" y="3788606"/>
            <a:ext cx="1800000" cy="1980000"/>
          </a:xfrm>
          <a:prstGeom prst="rect">
            <a:avLst/>
          </a:prstGeom>
        </p:spPr>
        <p:txBody>
          <a:bodyPr/>
          <a:lstStyle>
            <a:lvl1pPr>
              <a:defRPr/>
            </a:lvl1pPr>
          </a:lstStyle>
          <a:p>
            <a:endParaRPr lang="en-GB" dirty="0"/>
          </a:p>
        </p:txBody>
      </p:sp>
      <p:sp>
        <p:nvSpPr>
          <p:cNvPr id="16" name="Picture Placeholder 12">
            <a:extLst>
              <a:ext uri="{FF2B5EF4-FFF2-40B4-BE49-F238E27FC236}">
                <a16:creationId xmlns:a16="http://schemas.microsoft.com/office/drawing/2014/main" id="{9275E4B4-E38D-42FC-BEC4-F1F8C48D63C1}"/>
              </a:ext>
            </a:extLst>
          </p:cNvPr>
          <p:cNvSpPr>
            <a:spLocks noGrp="1"/>
          </p:cNvSpPr>
          <p:nvPr>
            <p:ph type="pic" sz="quarter" idx="13"/>
          </p:nvPr>
        </p:nvSpPr>
        <p:spPr>
          <a:xfrm>
            <a:off x="2185254" y="3788606"/>
            <a:ext cx="1800000" cy="1980000"/>
          </a:xfrm>
          <a:prstGeom prst="rect">
            <a:avLst/>
          </a:prstGeom>
        </p:spPr>
        <p:txBody>
          <a:bodyPr/>
          <a:lstStyle>
            <a:lvl1pPr>
              <a:defRPr/>
            </a:lvl1pPr>
          </a:lstStyle>
          <a:p>
            <a:endParaRPr lang="en-GB" dirty="0"/>
          </a:p>
        </p:txBody>
      </p:sp>
      <p:sp>
        <p:nvSpPr>
          <p:cNvPr id="17" name="Picture Placeholder 12">
            <a:extLst>
              <a:ext uri="{FF2B5EF4-FFF2-40B4-BE49-F238E27FC236}">
                <a16:creationId xmlns:a16="http://schemas.microsoft.com/office/drawing/2014/main" id="{AF7C6D40-0738-4761-ACC4-D62C4D72D7A9}"/>
              </a:ext>
            </a:extLst>
          </p:cNvPr>
          <p:cNvSpPr>
            <a:spLocks noGrp="1"/>
          </p:cNvSpPr>
          <p:nvPr>
            <p:ph type="pic" sz="quarter" idx="14"/>
          </p:nvPr>
        </p:nvSpPr>
        <p:spPr>
          <a:xfrm>
            <a:off x="0" y="3788606"/>
            <a:ext cx="1980000" cy="1980000"/>
          </a:xfrm>
          <a:prstGeom prst="rect">
            <a:avLst/>
          </a:prstGeom>
        </p:spPr>
        <p:txBody>
          <a:bodyPr/>
          <a:lstStyle>
            <a:lvl1pPr>
              <a:defRPr/>
            </a:lvl1pPr>
          </a:lstStyle>
          <a:p>
            <a:endParaRPr lang="en-GB" dirty="0"/>
          </a:p>
        </p:txBody>
      </p:sp>
      <p:pic>
        <p:nvPicPr>
          <p:cNvPr id="20" name="Graphic 19">
            <a:extLst>
              <a:ext uri="{FF2B5EF4-FFF2-40B4-BE49-F238E27FC236}">
                <a16:creationId xmlns:a16="http://schemas.microsoft.com/office/drawing/2014/main" id="{9CED1893-E428-45AC-B178-87B033D3CD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861086"/>
            <a:ext cx="2110296" cy="1092302"/>
          </a:xfrm>
          <a:prstGeom prst="rect">
            <a:avLst/>
          </a:prstGeom>
        </p:spPr>
      </p:pic>
      <p:sp>
        <p:nvSpPr>
          <p:cNvPr id="5" name="Text Placeholder 4">
            <a:extLst>
              <a:ext uri="{FF2B5EF4-FFF2-40B4-BE49-F238E27FC236}">
                <a16:creationId xmlns:a16="http://schemas.microsoft.com/office/drawing/2014/main" id="{BD67E7FA-291B-425C-A448-10B7DE3802EC}"/>
              </a:ext>
            </a:extLst>
          </p:cNvPr>
          <p:cNvSpPr>
            <a:spLocks noGrp="1"/>
          </p:cNvSpPr>
          <p:nvPr>
            <p:ph type="body" sz="quarter" idx="18" hasCustomPrompt="1"/>
          </p:nvPr>
        </p:nvSpPr>
        <p:spPr>
          <a:xfrm>
            <a:off x="6195762" y="3788607"/>
            <a:ext cx="5977188" cy="1980000"/>
          </a:xfrm>
          <a:prstGeom prst="roundRect">
            <a:avLst/>
          </a:prstGeom>
          <a:solidFill>
            <a:srgbClr val="4EB357"/>
          </a:solidFill>
        </p:spPr>
        <p:txBody>
          <a:bodyPr anchor="ctr"/>
          <a:lstStyle>
            <a:lvl1pPr marL="0" indent="0" algn="ctr">
              <a:buNone/>
              <a:defRPr sz="4500">
                <a:solidFill>
                  <a:schemeClr val="bg1"/>
                </a:solidFill>
              </a:defRPr>
            </a:lvl1pPr>
            <a:lvl2pPr marL="457200" indent="0" algn="ctr">
              <a:buNone/>
              <a:defRPr/>
            </a:lvl2pPr>
            <a:lvl3pPr marL="914400" indent="0" algn="ctr">
              <a:buNone/>
              <a:defRPr>
                <a:solidFill>
                  <a:schemeClr val="bg1"/>
                </a:solidFill>
              </a:defRPr>
            </a:lvl3pPr>
          </a:lstStyle>
          <a:p>
            <a:pPr lvl="0"/>
            <a:r>
              <a:rPr lang="en-US" dirty="0"/>
              <a:t>Click to edit </a:t>
            </a:r>
            <a:br>
              <a:rPr lang="en-US" dirty="0"/>
            </a:br>
            <a:r>
              <a:rPr lang="en-US" dirty="0"/>
              <a:t>Master text</a:t>
            </a:r>
          </a:p>
        </p:txBody>
      </p:sp>
    </p:spTree>
    <p:extLst>
      <p:ext uri="{BB962C8B-B14F-4D97-AF65-F5344CB8AC3E}">
        <p14:creationId xmlns:p14="http://schemas.microsoft.com/office/powerpoint/2010/main" val="1398670065"/>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9F6AF236-74A3-4449-B4CE-6EE26BBB2197}" type="datetimeFigureOut">
              <a:rPr lang="en-IN" smtClean="0"/>
              <a:t>01-02-2024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1111523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EB5F948-03A4-4660-94B1-CA4C9B1E490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id="{E646A924-EB26-424F-95A4-B9659E1EC178}"/>
              </a:ext>
            </a:extLst>
          </p:cNvPr>
          <p:cNvSpPr txBox="1">
            <a:spLocks/>
          </p:cNvSpPr>
          <p:nvPr userDrawn="1"/>
        </p:nvSpPr>
        <p:spPr>
          <a:xfrm>
            <a:off x="11746590" y="6405418"/>
            <a:ext cx="485776" cy="365125"/>
          </a:xfrm>
          <a:prstGeom prst="rect">
            <a:avLst/>
          </a:prstGeom>
          <a:noFill/>
        </p:spPr>
        <p:txBody>
          <a:bodyPr vert="horz" lIns="0" tIns="0" rIns="0" bIns="0" rtlCol="0" anchor="ctr"/>
          <a:lstStyle>
            <a:defPPr>
              <a:defRPr lang="en-US"/>
            </a:defPPr>
            <a:lvl1pPr marL="0" algn="ctr" defTabSz="914400" rtl="0" eaLnBrk="1" latinLnBrk="0" hangingPunct="1">
              <a:defRPr sz="1500" b="1" i="0" kern="1200">
                <a:solidFill>
                  <a:schemeClr val="bg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b="0" smtClean="0"/>
              <a:pPr/>
              <a:t>‹#›</a:t>
            </a:fld>
            <a:endParaRPr lang="en-US" b="0" dirty="0"/>
          </a:p>
        </p:txBody>
      </p:sp>
      <p:sp>
        <p:nvSpPr>
          <p:cNvPr id="3" name="Media Placeholder 2">
            <a:extLst>
              <a:ext uri="{FF2B5EF4-FFF2-40B4-BE49-F238E27FC236}">
                <a16:creationId xmlns:a16="http://schemas.microsoft.com/office/drawing/2014/main" id="{E84A155E-875A-4786-A297-9ECEF68ED3C2}"/>
              </a:ext>
            </a:extLst>
          </p:cNvPr>
          <p:cNvSpPr>
            <a:spLocks noGrp="1"/>
          </p:cNvSpPr>
          <p:nvPr>
            <p:ph type="media" sz="quarter" idx="13"/>
          </p:nvPr>
        </p:nvSpPr>
        <p:spPr>
          <a:xfrm>
            <a:off x="2192977" y="1477168"/>
            <a:ext cx="7806046" cy="4213948"/>
          </a:xfrm>
        </p:spPr>
        <p:txBody>
          <a:bodyPr/>
          <a:lstStyle/>
          <a:p>
            <a:endParaRPr lang="en-US"/>
          </a:p>
        </p:txBody>
      </p:sp>
    </p:spTree>
    <p:extLst>
      <p:ext uri="{BB962C8B-B14F-4D97-AF65-F5344CB8AC3E}">
        <p14:creationId xmlns:p14="http://schemas.microsoft.com/office/powerpoint/2010/main" val="12649718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6" name="Freeform: Shape 5">
            <a:extLst>
              <a:ext uri="{FF2B5EF4-FFF2-40B4-BE49-F238E27FC236}">
                <a16:creationId xmlns:a16="http://schemas.microsoft.com/office/drawing/2014/main" id="{D5336524-22AA-494D-AED5-F65EE8515BD4}"/>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val="3229110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96877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65F1A-3A7A-4FD1-8A9F-A39B9F617ECA}"/>
              </a:ext>
            </a:extLst>
          </p:cNvPr>
          <p:cNvSpPr>
            <a:spLocks noGrp="1"/>
          </p:cNvSpPr>
          <p:nvPr>
            <p:ph sz="half" idx="1"/>
          </p:nvPr>
        </p:nvSpPr>
        <p:spPr>
          <a:xfrm>
            <a:off x="463450"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628A807-05F3-4222-8EAB-08EDDBC8871A}"/>
              </a:ext>
            </a:extLst>
          </p:cNvPr>
          <p:cNvSpPr>
            <a:spLocks noGrp="1"/>
          </p:cNvSpPr>
          <p:nvPr>
            <p:ph sz="half" idx="2"/>
          </p:nvPr>
        </p:nvSpPr>
        <p:spPr>
          <a:xfrm>
            <a:off x="6531961"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6855A7C4-25CD-4EF7-A610-3B77D8FD13B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3E34B53E-3C1C-49FE-84C6-2F55F45C73A0}"/>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943234975"/>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79128A-818E-4E7A-ADB2-C490C8F25A6F}"/>
              </a:ext>
            </a:extLst>
          </p:cNvPr>
          <p:cNvSpPr>
            <a:spLocks noGrp="1"/>
          </p:cNvSpPr>
          <p:nvPr>
            <p:ph type="body" idx="1"/>
          </p:nvPr>
        </p:nvSpPr>
        <p:spPr>
          <a:xfrm>
            <a:off x="470056" y="1651183"/>
            <a:ext cx="5157787"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CDB77C2-DC05-4D8F-8F13-95FB1BDEA6F0}"/>
              </a:ext>
            </a:extLst>
          </p:cNvPr>
          <p:cNvSpPr>
            <a:spLocks noGrp="1"/>
          </p:cNvSpPr>
          <p:nvPr>
            <p:ph sz="half" idx="2"/>
          </p:nvPr>
        </p:nvSpPr>
        <p:spPr>
          <a:xfrm>
            <a:off x="470056" y="2475095"/>
            <a:ext cx="5157787"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8D7079AE-17A4-41F1-B6C3-E94419E1652E}"/>
              </a:ext>
            </a:extLst>
          </p:cNvPr>
          <p:cNvSpPr>
            <a:spLocks noGrp="1"/>
          </p:cNvSpPr>
          <p:nvPr>
            <p:ph type="body" sz="quarter" idx="3"/>
          </p:nvPr>
        </p:nvSpPr>
        <p:spPr>
          <a:xfrm>
            <a:off x="6495225" y="1651183"/>
            <a:ext cx="5183188"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A781BF2-B569-4FD3-B227-102EE1613034}"/>
              </a:ext>
            </a:extLst>
          </p:cNvPr>
          <p:cNvSpPr>
            <a:spLocks noGrp="1"/>
          </p:cNvSpPr>
          <p:nvPr>
            <p:ph sz="quarter" idx="4"/>
          </p:nvPr>
        </p:nvSpPr>
        <p:spPr>
          <a:xfrm>
            <a:off x="6495225" y="2475095"/>
            <a:ext cx="5183188"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75D1BACC-6747-4E05-AC8D-F109F169918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id="{1F1BA3B5-743C-4B7D-B8EA-F2A53004F951}"/>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77112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7A1DCB-FB5A-473A-A2FD-CA414D68FC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icture Placeholder 14">
            <a:extLst>
              <a:ext uri="{FF2B5EF4-FFF2-40B4-BE49-F238E27FC236}">
                <a16:creationId xmlns:a16="http://schemas.microsoft.com/office/drawing/2014/main" id="{7341B340-66BB-41B5-A81E-AC2AC2783562}"/>
              </a:ext>
            </a:extLst>
          </p:cNvPr>
          <p:cNvSpPr>
            <a:spLocks noGrp="1"/>
          </p:cNvSpPr>
          <p:nvPr>
            <p:ph type="pic" sz="quarter" idx="11"/>
          </p:nvPr>
        </p:nvSpPr>
        <p:spPr>
          <a:xfrm>
            <a:off x="4321439" y="2163963"/>
            <a:ext cx="3547872" cy="4197254"/>
          </a:xfrm>
          <a:prstGeom prst="rect">
            <a:avLst/>
          </a:prstGeom>
        </p:spPr>
        <p:txBody>
          <a:bodyPr/>
          <a:lstStyle/>
          <a:p>
            <a:endParaRPr lang="en-US"/>
          </a:p>
        </p:txBody>
      </p:sp>
      <p:sp>
        <p:nvSpPr>
          <p:cNvPr id="3" name="Picture Placeholder 2">
            <a:extLst>
              <a:ext uri="{FF2B5EF4-FFF2-40B4-BE49-F238E27FC236}">
                <a16:creationId xmlns:a16="http://schemas.microsoft.com/office/drawing/2014/main" id="{A9CA80F7-5F27-4972-8274-3A5093AD20A9}"/>
              </a:ext>
            </a:extLst>
          </p:cNvPr>
          <p:cNvSpPr>
            <a:spLocks noGrp="1"/>
          </p:cNvSpPr>
          <p:nvPr>
            <p:ph type="pic" sz="quarter" idx="10"/>
          </p:nvPr>
        </p:nvSpPr>
        <p:spPr>
          <a:xfrm>
            <a:off x="495300" y="226448"/>
            <a:ext cx="3547872" cy="6134769"/>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A31AAB07-747B-4138-923B-CC3B6C29D2AE}"/>
              </a:ext>
            </a:extLst>
          </p:cNvPr>
          <p:cNvSpPr>
            <a:spLocks noGrp="1"/>
          </p:cNvSpPr>
          <p:nvPr>
            <p:ph type="pic" sz="quarter" idx="12"/>
          </p:nvPr>
        </p:nvSpPr>
        <p:spPr>
          <a:xfrm>
            <a:off x="8147578" y="2163963"/>
            <a:ext cx="3547872" cy="4197254"/>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6FEC9214-5EAC-4DDE-AE9F-B779BE2F1100}"/>
              </a:ext>
            </a:extLst>
          </p:cNvPr>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3600">
                <a:solidFill>
                  <a:schemeClr val="bg1"/>
                </a:solidFill>
              </a:defRPr>
            </a:lvl1pPr>
          </a:lstStyle>
          <a:p>
            <a:pPr lvl="0"/>
            <a:r>
              <a:rPr lang="en-US" dirty="0"/>
              <a:t>Click to edit Master text styles</a:t>
            </a:r>
          </a:p>
        </p:txBody>
      </p:sp>
      <p:pic>
        <p:nvPicPr>
          <p:cNvPr id="9" name="Graphic 8">
            <a:extLst>
              <a:ext uri="{FF2B5EF4-FFF2-40B4-BE49-F238E27FC236}">
                <a16:creationId xmlns:a16="http://schemas.microsoft.com/office/drawing/2014/main" id="{9FA6C5B7-54E3-410E-8D4B-C7734B38A4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Tree>
    <p:extLst>
      <p:ext uri="{BB962C8B-B14F-4D97-AF65-F5344CB8AC3E}">
        <p14:creationId xmlns:p14="http://schemas.microsoft.com/office/powerpoint/2010/main" val="2475070164"/>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6ADC742-1CF3-4B48-A6BF-DE6612A64771}"/>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04D6D9D1-5857-4CF1-AF00-8BA66485E197}"/>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8749226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A3C89-2A7B-457B-B29A-680EA420306A}"/>
              </a:ext>
            </a:extLst>
          </p:cNvPr>
          <p:cNvSpPr>
            <a:spLocks noGrp="1"/>
          </p:cNvSpPr>
          <p:nvPr>
            <p:ph idx="1"/>
          </p:nvPr>
        </p:nvSpPr>
        <p:spPr>
          <a:xfrm>
            <a:off x="6096000" y="1628775"/>
            <a:ext cx="5620110" cy="4127217"/>
          </a:xfrm>
          <a:prstGeom prst="rect">
            <a:avLst/>
          </a:prstGeom>
        </p:spPr>
        <p:txBody>
          <a:bodyPr/>
          <a:lstStyle>
            <a:lvl1pPr>
              <a:defRPr sz="2800"/>
            </a:lvl1pPr>
            <a:lvl2pPr>
              <a:defRPr sz="24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6EC67AC7-55CC-494B-BFED-2FCC2135EE55}"/>
              </a:ext>
            </a:extLst>
          </p:cNvPr>
          <p:cNvSpPr>
            <a:spLocks noGrp="1"/>
          </p:cNvSpPr>
          <p:nvPr>
            <p:ph type="body" sz="half" idx="2"/>
          </p:nvPr>
        </p:nvSpPr>
        <p:spPr>
          <a:xfrm>
            <a:off x="442913" y="1641758"/>
            <a:ext cx="3932237" cy="4127217"/>
          </a:xfrm>
          <a:prstGeom prst="rect">
            <a:avLst/>
          </a:prstGeom>
        </p:spPr>
        <p:txBody>
          <a:bodyPr/>
          <a:lstStyle>
            <a:lvl1pPr marL="0" indent="0">
              <a:buNone/>
              <a:defRPr sz="2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Placeholder 1">
            <a:extLst>
              <a:ext uri="{FF2B5EF4-FFF2-40B4-BE49-F238E27FC236}">
                <a16:creationId xmlns:a16="http://schemas.microsoft.com/office/drawing/2014/main" id="{50A09007-8AF5-4192-A105-B7156D5A7B3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8AE2A65F-AB9B-469D-9E13-088BD5F577A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0706868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77F880-9856-4A0C-A260-E5C120581446}"/>
              </a:ext>
            </a:extLst>
          </p:cNvPr>
          <p:cNvSpPr>
            <a:spLocks noGrp="1"/>
          </p:cNvSpPr>
          <p:nvPr>
            <p:ph idx="1"/>
          </p:nvPr>
        </p:nvSpPr>
        <p:spPr>
          <a:xfrm>
            <a:off x="457903" y="1628775"/>
            <a:ext cx="11258817" cy="4140200"/>
          </a:xfrm>
          <a:prstGeom prst="rect">
            <a:avLst/>
          </a:prstGeom>
        </p:spPr>
        <p:txBody>
          <a:bodyPr/>
          <a:lstStyle>
            <a:lvl1pPr>
              <a:defRPr/>
            </a:lvl1pPr>
            <a:lvl2pPr>
              <a:defRPr/>
            </a:lvl2pPr>
            <a:lvl3pPr>
              <a:defRPr/>
            </a:lvl3pPr>
            <a:lvl4pPr marL="1371600" indent="0">
              <a:buNone/>
              <a:defRPr/>
            </a:lvl4pPr>
            <a:lvl5pPr>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5" name="Title Placeholder 1">
            <a:extLst>
              <a:ext uri="{FF2B5EF4-FFF2-40B4-BE49-F238E27FC236}">
                <a16:creationId xmlns:a16="http://schemas.microsoft.com/office/drawing/2014/main" id="{4668FD8F-01A6-44B7-AD50-3EBA4A009F3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4768BC48-0D89-47DA-877E-6ADB595CA258}"/>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74865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987A8-EAAD-4EDD-BB01-127699738F3E}"/>
              </a:ext>
            </a:extLst>
          </p:cNvPr>
          <p:cNvSpPr>
            <a:spLocks noGrp="1"/>
          </p:cNvSpPr>
          <p:nvPr>
            <p:ph type="pic" sz="quarter" idx="11"/>
          </p:nvPr>
        </p:nvSpPr>
        <p:spPr>
          <a:xfrm>
            <a:off x="6664000" y="1628775"/>
            <a:ext cx="5040000" cy="4140200"/>
          </a:xfrm>
          <a:prstGeom prst="rect">
            <a:avLst/>
          </a:prstGeom>
        </p:spPr>
        <p:txBody>
          <a:bodyPr/>
          <a:lstStyle/>
          <a:p>
            <a:endParaRPr lang="en-GB"/>
          </a:p>
        </p:txBody>
      </p:sp>
      <p:sp>
        <p:nvSpPr>
          <p:cNvPr id="7" name="Text Placeholder 6">
            <a:extLst>
              <a:ext uri="{FF2B5EF4-FFF2-40B4-BE49-F238E27FC236}">
                <a16:creationId xmlns:a16="http://schemas.microsoft.com/office/drawing/2014/main" id="{A8839550-29A0-40FE-9E7A-0BDB27AD473B}"/>
              </a:ext>
            </a:extLst>
          </p:cNvPr>
          <p:cNvSpPr>
            <a:spLocks noGrp="1"/>
          </p:cNvSpPr>
          <p:nvPr>
            <p:ph type="body" sz="quarter" idx="12"/>
          </p:nvPr>
        </p:nvSpPr>
        <p:spPr>
          <a:xfrm>
            <a:off x="461963" y="1628775"/>
            <a:ext cx="5040000" cy="4140200"/>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9ECAEEF3-0F7D-4D71-8AAB-5EA632C4F77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8" name="Slide Number Placeholder 5">
            <a:extLst>
              <a:ext uri="{FF2B5EF4-FFF2-40B4-BE49-F238E27FC236}">
                <a16:creationId xmlns:a16="http://schemas.microsoft.com/office/drawing/2014/main" id="{8555FA39-A5BD-4C89-A6E3-3E02CCDCD8CF}"/>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373328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6AF236-74A3-4449-B4CE-6EE26BBB2197}" type="datetimeFigureOut">
              <a:rPr lang="en-IN" smtClean="0"/>
              <a:t>01-02-2024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1228947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435D318C-BDA1-496D-8B26-EA46EF786DAA}"/>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8103359B-460F-4752-AC3B-C97E3E97D9CA}"/>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5357048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6C244798-DB41-42AF-9DCF-D4B3CF1D6C0C}"/>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0C52E84C-18FF-4C21-9ED2-6F943CBBB651}"/>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53772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CDCD-20E7-4235-B8A6-8741AAA421B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E2BDA03-A82A-4546-B0C2-7733F1D5244D}"/>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 name="Content Placeholder 4">
            <a:extLst>
              <a:ext uri="{FF2B5EF4-FFF2-40B4-BE49-F238E27FC236}">
                <a16:creationId xmlns:a16="http://schemas.microsoft.com/office/drawing/2014/main" id="{E315E2C1-7E68-4C54-BA57-AE5DAD1D4999}"/>
              </a:ext>
            </a:extLst>
          </p:cNvPr>
          <p:cNvSpPr>
            <a:spLocks noGrp="1"/>
          </p:cNvSpPr>
          <p:nvPr>
            <p:ph sz="quarter" idx="11"/>
          </p:nvPr>
        </p:nvSpPr>
        <p:spPr>
          <a:xfrm>
            <a:off x="476250" y="2196826"/>
            <a:ext cx="3600000" cy="3600000"/>
          </a:xfrm>
        </p:spPr>
        <p:txBody>
          <a:bodyPr/>
          <a:lstStyle>
            <a:lvl1pPr>
              <a:defRPr sz="2100"/>
            </a:lvl1pPr>
            <a:lvl2pPr>
              <a:defRPr sz="1800"/>
            </a:lvl2pPr>
          </a:lstStyle>
          <a:p>
            <a:pPr lvl="0"/>
            <a:r>
              <a:rPr lang="en-US" dirty="0"/>
              <a:t>Click to edit Master text styles</a:t>
            </a:r>
          </a:p>
          <a:p>
            <a:pPr lvl="1"/>
            <a:r>
              <a:rPr lang="en-US" dirty="0"/>
              <a:t>Second level</a:t>
            </a:r>
          </a:p>
        </p:txBody>
      </p:sp>
      <p:sp>
        <p:nvSpPr>
          <p:cNvPr id="6" name="Content Placeholder 4">
            <a:extLst>
              <a:ext uri="{FF2B5EF4-FFF2-40B4-BE49-F238E27FC236}">
                <a16:creationId xmlns:a16="http://schemas.microsoft.com/office/drawing/2014/main" id="{1E7EF997-4A7C-49FD-98E5-3B635A20AC82}"/>
              </a:ext>
            </a:extLst>
          </p:cNvPr>
          <p:cNvSpPr>
            <a:spLocks noGrp="1"/>
          </p:cNvSpPr>
          <p:nvPr>
            <p:ph sz="quarter" idx="12"/>
          </p:nvPr>
        </p:nvSpPr>
        <p:spPr>
          <a:xfrm>
            <a:off x="4273262"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7" name="Content Placeholder 4">
            <a:extLst>
              <a:ext uri="{FF2B5EF4-FFF2-40B4-BE49-F238E27FC236}">
                <a16:creationId xmlns:a16="http://schemas.microsoft.com/office/drawing/2014/main" id="{B8A75EDB-B939-47C0-B478-CB9740FA91CB}"/>
              </a:ext>
            </a:extLst>
          </p:cNvPr>
          <p:cNvSpPr>
            <a:spLocks noGrp="1"/>
          </p:cNvSpPr>
          <p:nvPr>
            <p:ph sz="quarter" idx="13"/>
          </p:nvPr>
        </p:nvSpPr>
        <p:spPr>
          <a:xfrm>
            <a:off x="8070273"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D10BE75C-75C9-42F8-BF9E-B8F542EE0A92}"/>
              </a:ext>
            </a:extLst>
          </p:cNvPr>
          <p:cNvSpPr>
            <a:spLocks noGrp="1"/>
          </p:cNvSpPr>
          <p:nvPr>
            <p:ph type="body" sz="quarter" idx="14" hasCustomPrompt="1"/>
          </p:nvPr>
        </p:nvSpPr>
        <p:spPr>
          <a:xfrm>
            <a:off x="476250" y="1651818"/>
            <a:ext cx="3600450" cy="409575"/>
          </a:xfrm>
        </p:spPr>
        <p:txBody>
          <a:bodyPr/>
          <a:lstStyle>
            <a:lvl1pPr marL="0" indent="0" algn="ctr">
              <a:buNone/>
              <a:defRPr sz="2800"/>
            </a:lvl1pPr>
          </a:lstStyle>
          <a:p>
            <a:pPr lvl="0"/>
            <a:r>
              <a:rPr lang="en-US" dirty="0"/>
              <a:t>Title1</a:t>
            </a:r>
          </a:p>
        </p:txBody>
      </p:sp>
      <p:sp>
        <p:nvSpPr>
          <p:cNvPr id="9" name="Text Placeholder 7">
            <a:extLst>
              <a:ext uri="{FF2B5EF4-FFF2-40B4-BE49-F238E27FC236}">
                <a16:creationId xmlns:a16="http://schemas.microsoft.com/office/drawing/2014/main" id="{8781413A-F17A-4397-BAC3-0A1712A53235}"/>
              </a:ext>
            </a:extLst>
          </p:cNvPr>
          <p:cNvSpPr>
            <a:spLocks noGrp="1"/>
          </p:cNvSpPr>
          <p:nvPr>
            <p:ph type="body" sz="quarter" idx="15" hasCustomPrompt="1"/>
          </p:nvPr>
        </p:nvSpPr>
        <p:spPr>
          <a:xfrm>
            <a:off x="4272812" y="1651818"/>
            <a:ext cx="3600450" cy="409575"/>
          </a:xfrm>
        </p:spPr>
        <p:txBody>
          <a:bodyPr/>
          <a:lstStyle>
            <a:lvl1pPr marL="0" indent="0" algn="ctr">
              <a:buNone/>
              <a:defRPr sz="2800"/>
            </a:lvl1pPr>
          </a:lstStyle>
          <a:p>
            <a:pPr lvl="0"/>
            <a:r>
              <a:rPr lang="en-US" dirty="0"/>
              <a:t>Title1</a:t>
            </a:r>
          </a:p>
        </p:txBody>
      </p:sp>
      <p:sp>
        <p:nvSpPr>
          <p:cNvPr id="10" name="Text Placeholder 7">
            <a:extLst>
              <a:ext uri="{FF2B5EF4-FFF2-40B4-BE49-F238E27FC236}">
                <a16:creationId xmlns:a16="http://schemas.microsoft.com/office/drawing/2014/main" id="{85818EC1-FE16-4938-B224-99E3B2281155}"/>
              </a:ext>
            </a:extLst>
          </p:cNvPr>
          <p:cNvSpPr>
            <a:spLocks noGrp="1"/>
          </p:cNvSpPr>
          <p:nvPr>
            <p:ph type="body" sz="quarter" idx="16" hasCustomPrompt="1"/>
          </p:nvPr>
        </p:nvSpPr>
        <p:spPr>
          <a:xfrm>
            <a:off x="8069374" y="1651818"/>
            <a:ext cx="3600450" cy="409575"/>
          </a:xfrm>
        </p:spPr>
        <p:txBody>
          <a:bodyPr/>
          <a:lstStyle>
            <a:lvl1pPr marL="0" indent="0" algn="ctr">
              <a:buNone/>
              <a:defRPr sz="2800"/>
            </a:lvl1pPr>
          </a:lstStyle>
          <a:p>
            <a:pPr lvl="0"/>
            <a:r>
              <a:rPr lang="en-US" dirty="0"/>
              <a:t>Title1</a:t>
            </a:r>
          </a:p>
        </p:txBody>
      </p:sp>
    </p:spTree>
    <p:extLst>
      <p:ext uri="{BB962C8B-B14F-4D97-AF65-F5344CB8AC3E}">
        <p14:creationId xmlns:p14="http://schemas.microsoft.com/office/powerpoint/2010/main" val="2833158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8F6E-B04E-4894-A056-CA56F80D167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3A6E09B-EDA5-45E6-B052-E5CF4F03587C}"/>
              </a:ext>
            </a:extLst>
          </p:cNvPr>
          <p:cNvSpPr>
            <a:spLocks noGrp="1"/>
          </p:cNvSpPr>
          <p:nvPr>
            <p:ph type="sldNum" sz="quarter" idx="10"/>
          </p:nvPr>
        </p:nvSpPr>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1775974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4EC0B8-50F4-436E-9471-F9700CAC408C}"/>
              </a:ext>
            </a:extLst>
          </p:cNvPr>
          <p:cNvSpPr>
            <a:spLocks noGrp="1"/>
          </p:cNvSpPr>
          <p:nvPr>
            <p:ph type="pic" sz="quarter" idx="11"/>
          </p:nvPr>
        </p:nvSpPr>
        <p:spPr>
          <a:xfrm>
            <a:off x="448603" y="1086901"/>
            <a:ext cx="11269662" cy="4995400"/>
          </a:xfrm>
        </p:spPr>
        <p:txBody>
          <a:bodyPr/>
          <a:lstStyle/>
          <a:p>
            <a:endParaRPr lang="en-GB"/>
          </a:p>
        </p:txBody>
      </p:sp>
      <p:sp>
        <p:nvSpPr>
          <p:cNvPr id="2" name="Title 1">
            <a:extLst>
              <a:ext uri="{FF2B5EF4-FFF2-40B4-BE49-F238E27FC236}">
                <a16:creationId xmlns:a16="http://schemas.microsoft.com/office/drawing/2014/main" id="{A9FC4AFD-240A-4C44-8D64-3499C3BFFD0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D0C66D6-0E65-4810-A04D-1DDABB5A88EB}"/>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7" name="Text Placeholder 6">
            <a:extLst>
              <a:ext uri="{FF2B5EF4-FFF2-40B4-BE49-F238E27FC236}">
                <a16:creationId xmlns:a16="http://schemas.microsoft.com/office/drawing/2014/main" id="{DFF78F31-BD01-4038-B9B4-4526BAD251E1}"/>
              </a:ext>
            </a:extLst>
          </p:cNvPr>
          <p:cNvSpPr>
            <a:spLocks noGrp="1"/>
          </p:cNvSpPr>
          <p:nvPr>
            <p:ph type="body" sz="quarter" idx="12" hasCustomPrompt="1"/>
          </p:nvPr>
        </p:nvSpPr>
        <p:spPr>
          <a:xfrm>
            <a:off x="449263" y="5264150"/>
            <a:ext cx="11263312" cy="541338"/>
          </a:xfrm>
        </p:spPr>
        <p:txBody>
          <a:bodyPr anchor="ctr"/>
          <a:lstStyle>
            <a:lvl1pPr marL="0" indent="0" algn="ctr">
              <a:buNone/>
              <a:defRPr sz="2800"/>
            </a:lvl1pPr>
          </a:lstStyle>
          <a:p>
            <a:pPr lvl="0"/>
            <a:r>
              <a:rPr lang="en-US" dirty="0"/>
              <a:t>Caption</a:t>
            </a:r>
          </a:p>
        </p:txBody>
      </p:sp>
    </p:spTree>
    <p:extLst>
      <p:ext uri="{BB962C8B-B14F-4D97-AF65-F5344CB8AC3E}">
        <p14:creationId xmlns:p14="http://schemas.microsoft.com/office/powerpoint/2010/main" val="2134990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3_ส่วนหัวของส่วน">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FC1E5965-8F70-4736-B759-E07EDF126292}"/>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4" name="Slide Number Placeholder 2">
            <a:extLst>
              <a:ext uri="{FF2B5EF4-FFF2-40B4-BE49-F238E27FC236}">
                <a16:creationId xmlns:a16="http://schemas.microsoft.com/office/drawing/2014/main" id="{A508A63C-678B-4157-BB01-C16C4986BDF1}"/>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3797849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A65-422D-4BAB-9D4D-91C77EC47171}"/>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583D2CA2-47FC-49F4-A0AF-4E847EB8C015}"/>
              </a:ext>
            </a:extLst>
          </p:cNvPr>
          <p:cNvSpPr>
            <a:spLocks noGrp="1"/>
          </p:cNvSpPr>
          <p:nvPr>
            <p:ph type="pic" sz="quarter" idx="11"/>
          </p:nvPr>
        </p:nvSpPr>
        <p:spPr>
          <a:xfrm>
            <a:off x="0" y="0"/>
            <a:ext cx="12192000" cy="6858000"/>
          </a:xfrm>
        </p:spPr>
        <p:txBody>
          <a:bodyPr/>
          <a:lstStyle/>
          <a:p>
            <a:endParaRPr lang="en-GB"/>
          </a:p>
        </p:txBody>
      </p:sp>
      <p:sp>
        <p:nvSpPr>
          <p:cNvPr id="6" name="Slide Number Placeholder 2">
            <a:extLst>
              <a:ext uri="{FF2B5EF4-FFF2-40B4-BE49-F238E27FC236}">
                <a16:creationId xmlns:a16="http://schemas.microsoft.com/office/drawing/2014/main" id="{FEABE5B1-11BD-4058-8DA7-D4BCE1D813C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745847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61FE90B3-361E-4150-BE53-368ADEA27D72}"/>
              </a:ext>
            </a:extLst>
          </p:cNvPr>
          <p:cNvSpPr>
            <a:spLocks noGrp="1"/>
          </p:cNvSpPr>
          <p:nvPr>
            <p:ph type="pic" sz="quarter" idx="14"/>
          </p:nvPr>
        </p:nvSpPr>
        <p:spPr>
          <a:xfrm>
            <a:off x="-1" y="130966"/>
            <a:ext cx="12192000" cy="6602574"/>
          </a:xfrm>
          <a:custGeom>
            <a:avLst/>
            <a:gdLst>
              <a:gd name="connsiteX0" fmla="*/ 5864259 w 12192000"/>
              <a:gd name="connsiteY0" fmla="*/ 2895444 h 6602574"/>
              <a:gd name="connsiteX1" fmla="*/ 5864259 w 12192000"/>
              <a:gd name="connsiteY1" fmla="*/ 5383374 h 6602574"/>
              <a:gd name="connsiteX2" fmla="*/ 0 w 12192000"/>
              <a:gd name="connsiteY2" fmla="*/ 6602574 h 6602574"/>
              <a:gd name="connsiteX3" fmla="*/ 0 w 12192000"/>
              <a:gd name="connsiteY3" fmla="*/ 4114644 h 6602574"/>
              <a:gd name="connsiteX4" fmla="*/ 12192000 w 12192000"/>
              <a:gd name="connsiteY4" fmla="*/ 2726690 h 6602574"/>
              <a:gd name="connsiteX5" fmla="*/ 12192000 w 12192000"/>
              <a:gd name="connsiteY5" fmla="*/ 5214620 h 6602574"/>
              <a:gd name="connsiteX6" fmla="*/ 6104805 w 12192000"/>
              <a:gd name="connsiteY6" fmla="*/ 6470494 h 6602574"/>
              <a:gd name="connsiteX7" fmla="*/ 6104805 w 12192000"/>
              <a:gd name="connsiteY7" fmla="*/ 3982564 h 6602574"/>
              <a:gd name="connsiteX8" fmla="*/ 12192000 w 12192000"/>
              <a:gd name="connsiteY8" fmla="*/ 0 h 6602574"/>
              <a:gd name="connsiteX9" fmla="*/ 12192000 w 12192000"/>
              <a:gd name="connsiteY9" fmla="*/ 2487923 h 6602574"/>
              <a:gd name="connsiteX10" fmla="*/ 6104805 w 12192000"/>
              <a:gd name="connsiteY10" fmla="*/ 3742534 h 6602574"/>
              <a:gd name="connsiteX11" fmla="*/ 6104805 w 12192000"/>
              <a:gd name="connsiteY11" fmla="*/ 1255874 h 660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602574">
                <a:moveTo>
                  <a:pt x="5864259" y="2895444"/>
                </a:moveTo>
                <a:lnTo>
                  <a:pt x="5864259" y="5383374"/>
                </a:lnTo>
                <a:lnTo>
                  <a:pt x="0" y="6602574"/>
                </a:lnTo>
                <a:lnTo>
                  <a:pt x="0" y="4114644"/>
                </a:lnTo>
                <a:close/>
                <a:moveTo>
                  <a:pt x="12192000" y="2726690"/>
                </a:moveTo>
                <a:lnTo>
                  <a:pt x="12192000" y="5214620"/>
                </a:lnTo>
                <a:lnTo>
                  <a:pt x="6104805" y="6470494"/>
                </a:lnTo>
                <a:lnTo>
                  <a:pt x="6104805" y="3982564"/>
                </a:lnTo>
                <a:close/>
                <a:moveTo>
                  <a:pt x="12192000" y="0"/>
                </a:moveTo>
                <a:lnTo>
                  <a:pt x="12192000" y="2487923"/>
                </a:lnTo>
                <a:lnTo>
                  <a:pt x="6104805" y="3742534"/>
                </a:lnTo>
                <a:lnTo>
                  <a:pt x="6104805" y="1255874"/>
                </a:lnTo>
                <a:close/>
              </a:path>
            </a:pathLst>
          </a:custGeom>
          <a:solidFill>
            <a:schemeClr val="bg1">
              <a:lumMod val="65000"/>
            </a:schemeClr>
          </a:solidFill>
        </p:spPr>
        <p:txBody>
          <a:bodyPr wrap="square" anchor="ctr" anchorCtr="0">
            <a:noAutofit/>
          </a:bodyPr>
          <a:lstStyle>
            <a:lvl1pPr marL="0" indent="0" algn="ctr">
              <a:buNone/>
              <a:defRPr sz="1400"/>
            </a:lvl1pPr>
          </a:lstStyle>
          <a:p>
            <a:r>
              <a:rPr lang="en-US"/>
              <a:t>Click icon to add picture</a:t>
            </a:r>
            <a:endParaRPr lang="ru-RU"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442914" y="1033272"/>
            <a:ext cx="5390410" cy="782638"/>
          </a:xfrm>
        </p:spPr>
        <p:txBody>
          <a:bodyPr>
            <a:normAutofit/>
          </a:bodyPr>
          <a:lstStyle>
            <a:lvl1pPr algn="l">
              <a:defRPr sz="4500" b="0">
                <a:solidFill>
                  <a:srgbClr val="0067AF"/>
                </a:solidFill>
              </a:defRPr>
            </a:lvl1pPr>
          </a:lstStyle>
          <a:p>
            <a:r>
              <a:rPr lang="en-US" dirty="0"/>
              <a:t>Divider Slide</a:t>
            </a:r>
            <a:endParaRPr lang="ru-RU"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ru-RU" smtClean="0"/>
              <a:pPr/>
              <a:t>‹#›</a:t>
            </a:fld>
            <a:endParaRPr lang="ru-RU" dirty="0"/>
          </a:p>
        </p:txBody>
      </p:sp>
      <p:sp>
        <p:nvSpPr>
          <p:cNvPr id="15" name="Graphic 4">
            <a:extLst>
              <a:ext uri="{FF2B5EF4-FFF2-40B4-BE49-F238E27FC236}">
                <a16:creationId xmlns:a16="http://schemas.microsoft.com/office/drawing/2014/main" id="{2095D1D4-8CA3-4CA3-825D-088EDB51A8AE}"/>
              </a:ext>
            </a:extLst>
          </p:cNvPr>
          <p:cNvSpPr/>
          <p:nvPr/>
        </p:nvSpPr>
        <p:spPr>
          <a:xfrm>
            <a:off x="11292630" y="6103003"/>
            <a:ext cx="910800" cy="144000"/>
          </a:xfrm>
          <a:custGeom>
            <a:avLst/>
            <a:gdLst>
              <a:gd name="connsiteX0" fmla="*/ 689134 w 695325"/>
              <a:gd name="connsiteY0" fmla="*/ 7144 h 114300"/>
              <a:gd name="connsiteX1" fmla="*/ 689134 w 695325"/>
              <a:gd name="connsiteY1" fmla="*/ 115729 h 114300"/>
              <a:gd name="connsiteX2" fmla="*/ 78581 w 695325"/>
              <a:gd name="connsiteY2" fmla="*/ 115729 h 114300"/>
              <a:gd name="connsiteX3" fmla="*/ 7144 w 695325"/>
              <a:gd name="connsiteY3" fmla="*/ 7144 h 114300"/>
            </a:gdLst>
            <a:ahLst/>
            <a:cxnLst>
              <a:cxn ang="0">
                <a:pos x="connsiteX0" y="connsiteY0"/>
              </a:cxn>
              <a:cxn ang="0">
                <a:pos x="connsiteX1" y="connsiteY1"/>
              </a:cxn>
              <a:cxn ang="0">
                <a:pos x="connsiteX2" y="connsiteY2"/>
              </a:cxn>
              <a:cxn ang="0">
                <a:pos x="connsiteX3" y="connsiteY3"/>
              </a:cxn>
            </a:cxnLst>
            <a:rect l="l" t="t" r="r" b="b"/>
            <a:pathLst>
              <a:path w="695325" h="114300">
                <a:moveTo>
                  <a:pt x="689134" y="7144"/>
                </a:moveTo>
                <a:lnTo>
                  <a:pt x="689134" y="115729"/>
                </a:lnTo>
                <a:lnTo>
                  <a:pt x="78581" y="115729"/>
                </a:lnTo>
                <a:lnTo>
                  <a:pt x="7144" y="7144"/>
                </a:lnTo>
                <a:close/>
              </a:path>
            </a:pathLst>
          </a:custGeom>
          <a:solidFill>
            <a:schemeClr val="bg2"/>
          </a:solidFill>
          <a:ln w="9525" cap="flat">
            <a:noFill/>
            <a:prstDash val="solid"/>
            <a:miter/>
          </a:ln>
        </p:spPr>
        <p:txBody>
          <a:bodyPr rtlCol="0" anchor="ctr"/>
          <a:lstStyle/>
          <a:p>
            <a:endParaRPr lang="ru-RU" dirty="0"/>
          </a:p>
        </p:txBody>
      </p:sp>
      <p:sp>
        <p:nvSpPr>
          <p:cNvPr id="11" name="Text Placeholder 17">
            <a:extLst>
              <a:ext uri="{FF2B5EF4-FFF2-40B4-BE49-F238E27FC236}">
                <a16:creationId xmlns:a16="http://schemas.microsoft.com/office/drawing/2014/main" id="{18AF4189-33DF-9B46-9624-C722FCE07DB4}"/>
              </a:ext>
            </a:extLst>
          </p:cNvPr>
          <p:cNvSpPr>
            <a:spLocks noGrp="1"/>
          </p:cNvSpPr>
          <p:nvPr>
            <p:ph type="body" sz="quarter" idx="13" hasCustomPrompt="1"/>
          </p:nvPr>
        </p:nvSpPr>
        <p:spPr>
          <a:xfrm>
            <a:off x="637554" y="1969170"/>
            <a:ext cx="5195770" cy="623906"/>
          </a:xfrm>
        </p:spPr>
        <p:txBody>
          <a:bodyPr anchor="ctr">
            <a:normAutofit/>
          </a:bodyPr>
          <a:lstStyle>
            <a:lvl1pPr marL="0" indent="0" algn="l">
              <a:buNone/>
              <a:defRPr sz="2200">
                <a:solidFill>
                  <a:schemeClr val="tx2"/>
                </a:solidFill>
              </a:defRPr>
            </a:lvl1pPr>
            <a:lvl2pPr>
              <a:defRPr sz="1800"/>
            </a:lvl2pPr>
            <a:lvl3pPr>
              <a:defRPr sz="1800"/>
            </a:lvl3pPr>
            <a:lvl4pPr>
              <a:defRPr sz="1800"/>
            </a:lvl4pPr>
            <a:lvl5pPr>
              <a:defRPr sz="1800"/>
            </a:lvl5pPr>
          </a:lstStyle>
          <a:p>
            <a:pPr lvl="0"/>
            <a:r>
              <a:rPr lang="en-US" dirty="0"/>
              <a:t>Edit master text styles</a:t>
            </a:r>
          </a:p>
        </p:txBody>
      </p:sp>
      <p:sp>
        <p:nvSpPr>
          <p:cNvPr id="8" name="Title Placeholder 1">
            <a:extLst>
              <a:ext uri="{FF2B5EF4-FFF2-40B4-BE49-F238E27FC236}">
                <a16:creationId xmlns:a16="http://schemas.microsoft.com/office/drawing/2014/main" id="{FFBACCBE-DE56-4677-B17B-D238FCFB0A16}"/>
              </a:ext>
            </a:extLst>
          </p:cNvPr>
          <p:cNvSpPr txBox="1">
            <a:spLocks/>
          </p:cNvSpPr>
          <p:nvPr userDrawn="1"/>
        </p:nvSpPr>
        <p:spPr>
          <a:xfrm>
            <a:off x="272250" y="209894"/>
            <a:ext cx="9626400" cy="695740"/>
          </a:xfrm>
          <a:prstGeom prst="rect">
            <a:avLst/>
          </a:prstGeom>
          <a:noFill/>
        </p:spPr>
        <p:txBody>
          <a:bodyPr vert="horz" lIns="180000" tIns="0" rIns="0" bIns="0" rtlCol="0" anchor="ctr">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a:t>Click to edit page title</a:t>
            </a:r>
            <a:endParaRPr lang="en-US" dirty="0"/>
          </a:p>
        </p:txBody>
      </p:sp>
    </p:spTree>
    <p:extLst>
      <p:ext uri="{BB962C8B-B14F-4D97-AF65-F5344CB8AC3E}">
        <p14:creationId xmlns:p14="http://schemas.microsoft.com/office/powerpoint/2010/main" val="2722449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05931-43D5-4B72-B943-31013BB2372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84403F6B-84AE-4557-B170-08997DA26255}"/>
              </a:ext>
            </a:extLst>
          </p:cNvPr>
          <p:cNvSpPr>
            <a:spLocks noGrp="1"/>
          </p:cNvSpPr>
          <p:nvPr>
            <p:ph type="pic" sz="quarter" idx="11"/>
          </p:nvPr>
        </p:nvSpPr>
        <p:spPr>
          <a:xfrm>
            <a:off x="0" y="0"/>
            <a:ext cx="12192000" cy="6858000"/>
          </a:xfrm>
        </p:spPr>
        <p:txBody>
          <a:bodyPr/>
          <a:lstStyle/>
          <a:p>
            <a:endParaRPr lang="en-US"/>
          </a:p>
        </p:txBody>
      </p:sp>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5" name="Rectangle 4">
            <a:extLst>
              <a:ext uri="{FF2B5EF4-FFF2-40B4-BE49-F238E27FC236}">
                <a16:creationId xmlns:a16="http://schemas.microsoft.com/office/drawing/2014/main" id="{52A83B62-A56A-4DCF-BD4F-A3C6B7E7C5F6}"/>
              </a:ext>
            </a:extLst>
          </p:cNvPr>
          <p:cNvSpPr/>
          <p:nvPr userDrawn="1"/>
        </p:nvSpPr>
        <p:spPr>
          <a:xfrm>
            <a:off x="442913" y="5943600"/>
            <a:ext cx="3462727" cy="914400"/>
          </a:xfrm>
          <a:prstGeom prst="rect">
            <a:avLst/>
          </a:prstGeom>
          <a:gradFill flip="none" rotWithShape="1">
            <a:gsLst>
              <a:gs pos="0">
                <a:schemeClr val="accent5">
                  <a:lumMod val="5000"/>
                  <a:lumOff val="95000"/>
                  <a:alpha val="15000"/>
                </a:schemeClr>
              </a:gs>
              <a:gs pos="74000">
                <a:schemeClr val="accent5">
                  <a:lumMod val="45000"/>
                  <a:lumOff val="55000"/>
                  <a:alpha val="45000"/>
                </a:schemeClr>
              </a:gs>
              <a:gs pos="83000">
                <a:schemeClr val="accent5">
                  <a:lumMod val="45000"/>
                  <a:lumOff val="55000"/>
                  <a:alpha val="35000"/>
                </a:schemeClr>
              </a:gs>
              <a:gs pos="100000">
                <a:schemeClr val="accent5">
                  <a:lumMod val="30000"/>
                  <a:lumOff val="70000"/>
                  <a:alpha val="2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
        <p:nvSpPr>
          <p:cNvPr id="6" name="Rectangle 5">
            <a:extLst>
              <a:ext uri="{FF2B5EF4-FFF2-40B4-BE49-F238E27FC236}">
                <a16:creationId xmlns:a16="http://schemas.microsoft.com/office/drawing/2014/main" id="{2C07CEC0-C6C3-41B7-9736-8D40A25713E7}"/>
              </a:ext>
            </a:extLst>
          </p:cNvPr>
          <p:cNvSpPr/>
          <p:nvPr userDrawn="1"/>
        </p:nvSpPr>
        <p:spPr>
          <a:xfrm>
            <a:off x="0" y="5943600"/>
            <a:ext cx="442913" cy="914400"/>
          </a:xfrm>
          <a:prstGeom prst="rect">
            <a:avLst/>
          </a:prstGeom>
          <a:solidFill>
            <a:srgbClr val="F0A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val="322041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716250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9F6AF236-74A3-4449-B4CE-6EE26BBB2197}" type="datetimeFigureOut">
              <a:rPr lang="en-IN" smtClean="0"/>
              <a:t>01-02-2024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23228350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579762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38FC2A-61CE-4DC0-89DD-D5996752DE96}"/>
              </a:ext>
            </a:extLst>
          </p:cNvPr>
          <p:cNvSpPr>
            <a:spLocks noGrp="1"/>
          </p:cNvSpPr>
          <p:nvPr>
            <p:ph type="dt" sz="half" idx="10"/>
          </p:nvPr>
        </p:nvSpPr>
        <p:spPr/>
        <p:txBody>
          <a:bodyPr/>
          <a:lstStyle/>
          <a:p>
            <a:fld id="{9A974D9C-CE5A-4F9A-B54E-7C3DA10A7354}" type="datetimeFigureOut">
              <a:rPr lang="en-US" smtClean="0"/>
              <a:t>2/1/2024</a:t>
            </a:fld>
            <a:endParaRPr lang="en-US"/>
          </a:p>
        </p:txBody>
      </p:sp>
      <p:sp>
        <p:nvSpPr>
          <p:cNvPr id="3" name="Footer Placeholder 2">
            <a:extLst>
              <a:ext uri="{FF2B5EF4-FFF2-40B4-BE49-F238E27FC236}">
                <a16:creationId xmlns:a16="http://schemas.microsoft.com/office/drawing/2014/main" id="{619A9FBC-21A0-4794-A01C-4E9DAF1ADB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FF2FE7-DB79-4C57-8F1E-13295661CAA3}"/>
              </a:ext>
            </a:extLst>
          </p:cNvPr>
          <p:cNvSpPr>
            <a:spLocks noGrp="1"/>
          </p:cNvSpPr>
          <p:nvPr>
            <p:ph type="sldNum" sz="quarter" idx="12"/>
          </p:nvPr>
        </p:nvSpPr>
        <p:spPr/>
        <p:txBody>
          <a:bodyPr/>
          <a:lstStyle/>
          <a:p>
            <a:fld id="{8F86EB6E-26A0-496F-A8B3-584A2FF399C9}" type="slidenum">
              <a:rPr lang="en-US" smtClean="0"/>
              <a:t>‹#›</a:t>
            </a:fld>
            <a:endParaRPr lang="en-US"/>
          </a:p>
        </p:txBody>
      </p:sp>
    </p:spTree>
    <p:extLst>
      <p:ext uri="{BB962C8B-B14F-4D97-AF65-F5344CB8AC3E}">
        <p14:creationId xmlns:p14="http://schemas.microsoft.com/office/powerpoint/2010/main" val="20210642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A00CB62-439D-4989-9722-257C70488690}"/>
              </a:ext>
            </a:extLst>
          </p:cNvPr>
          <p:cNvSpPr>
            <a:spLocks noGrp="1"/>
          </p:cNvSpPr>
          <p:nvPr>
            <p:ph type="sldNum" sz="quarter" idx="12"/>
          </p:nvPr>
        </p:nvSpPr>
        <p:spPr>
          <a:xfrm>
            <a:off x="8610600" y="6356350"/>
            <a:ext cx="2743200" cy="365125"/>
          </a:xfrm>
          <a:prstGeom prst="rect">
            <a:avLst/>
          </a:prstGeom>
        </p:spPr>
        <p:txBody>
          <a:bodyPr/>
          <a:lstStyle/>
          <a:p>
            <a:fld id="{F37837E1-20A0-4DF0-9FD6-D2082155419A}" type="slidenum">
              <a:rPr lang="en-GB" smtClean="0"/>
              <a:t>‹#›</a:t>
            </a:fld>
            <a:endParaRPr lang="en-GB"/>
          </a:p>
        </p:txBody>
      </p:sp>
      <p:sp>
        <p:nvSpPr>
          <p:cNvPr id="11" name="Slide Number Placeholder 5">
            <a:extLst>
              <a:ext uri="{FF2B5EF4-FFF2-40B4-BE49-F238E27FC236}">
                <a16:creationId xmlns:a16="http://schemas.microsoft.com/office/drawing/2014/main" id="{D18E8F3D-28F5-4501-B46E-FC317DF9B719}"/>
              </a:ext>
            </a:extLst>
          </p:cNvPr>
          <p:cNvSpPr txBox="1">
            <a:spLocks/>
          </p:cNvSpPr>
          <p:nvPr userDrawn="1"/>
        </p:nvSpPr>
        <p:spPr>
          <a:xfrm>
            <a:off x="11751224" y="6399480"/>
            <a:ext cx="485776" cy="365125"/>
          </a:xfrm>
          <a:prstGeom prst="rect">
            <a:avLst/>
          </a:prstGeom>
          <a:noFill/>
        </p:spPr>
        <p:txBody>
          <a:bodyPr vert="horz" lIns="0" tIns="0" rIns="0" bIns="0" rtlCol="0" anchor="ctr"/>
          <a:lstStyle>
            <a:defPPr>
              <a:defRPr lang="en-US"/>
            </a:defPPr>
            <a:lvl1pPr marL="0" algn="ctr" defTabSz="914400" rtl="0" eaLnBrk="1" latinLnBrk="0" hangingPunct="1">
              <a:defRPr sz="1500" b="1" i="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b="0" smtClean="0">
                <a:latin typeface="Tw Cen MT" panose="020B0602020104020603" pitchFamily="34" charset="0"/>
              </a:rPr>
              <a:pPr/>
              <a:t>‹#›</a:t>
            </a:fld>
            <a:endParaRPr lang="en-US" b="0" dirty="0">
              <a:latin typeface="Tw Cen MT" panose="020B0602020104020603" pitchFamily="34" charset="0"/>
            </a:endParaRPr>
          </a:p>
        </p:txBody>
      </p:sp>
      <p:sp>
        <p:nvSpPr>
          <p:cNvPr id="12" name="Content Placeholder 2">
            <a:extLst>
              <a:ext uri="{FF2B5EF4-FFF2-40B4-BE49-F238E27FC236}">
                <a16:creationId xmlns:a16="http://schemas.microsoft.com/office/drawing/2014/main" id="{1AC88A8C-F268-4BBF-AA12-ADC97F4AE042}"/>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7" name="Title Placeholder 1">
            <a:extLst>
              <a:ext uri="{FF2B5EF4-FFF2-40B4-BE49-F238E27FC236}">
                <a16:creationId xmlns:a16="http://schemas.microsoft.com/office/drawing/2014/main" id="{EEB5F948-03A4-4660-94B1-CA4C9B1E490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Tree>
    <p:extLst>
      <p:ext uri="{BB962C8B-B14F-4D97-AF65-F5344CB8AC3E}">
        <p14:creationId xmlns:p14="http://schemas.microsoft.com/office/powerpoint/2010/main" val="30593043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FC66-5E32-4065-B6A5-FFBF773E9AEA}"/>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8BE5E85-A111-410D-B16F-7811E8E0C3AF}"/>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4" name="Rectangle 3">
            <a:extLst>
              <a:ext uri="{FF2B5EF4-FFF2-40B4-BE49-F238E27FC236}">
                <a16:creationId xmlns:a16="http://schemas.microsoft.com/office/drawing/2014/main" id="{A4313125-ED25-48FF-B164-B441AEC20327}"/>
              </a:ext>
            </a:extLst>
          </p:cNvPr>
          <p:cNvSpPr/>
          <p:nvPr userDrawn="1"/>
        </p:nvSpPr>
        <p:spPr>
          <a:xfrm>
            <a:off x="-600" y="0"/>
            <a:ext cx="121932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97267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 name="Freeform: Shape 5">
              <a:extLst>
                <a:ext uri="{FF2B5EF4-FFF2-40B4-BE49-F238E27FC236}">
                  <a16:creationId xmlns:a16="http://schemas.microsoft.com/office/drawing/2014/main"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0" name="Group 9">
            <a:extLst>
              <a:ext uri="{FF2B5EF4-FFF2-40B4-BE49-F238E27FC236}">
                <a16:creationId xmlns:a16="http://schemas.microsoft.com/office/drawing/2014/main"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2" name="Freeform: Shape 11">
              <a:extLst>
                <a:ext uri="{FF2B5EF4-FFF2-40B4-BE49-F238E27FC236}">
                  <a16:creationId xmlns:a16="http://schemas.microsoft.com/office/drawing/2014/main"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16" name="Group 15">
            <a:extLst>
              <a:ext uri="{FF2B5EF4-FFF2-40B4-BE49-F238E27FC236}">
                <a16:creationId xmlns:a16="http://schemas.microsoft.com/office/drawing/2014/main"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18" name="Freeform: Shape 17">
              <a:extLst>
                <a:ext uri="{FF2B5EF4-FFF2-40B4-BE49-F238E27FC236}">
                  <a16:creationId xmlns:a16="http://schemas.microsoft.com/office/drawing/2014/main"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2" name="Group 21">
            <a:extLst>
              <a:ext uri="{FF2B5EF4-FFF2-40B4-BE49-F238E27FC236}">
                <a16:creationId xmlns:a16="http://schemas.microsoft.com/office/drawing/2014/main"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24" name="Freeform: Shape 23">
              <a:extLst>
                <a:ext uri="{FF2B5EF4-FFF2-40B4-BE49-F238E27FC236}">
                  <a16:creationId xmlns:a16="http://schemas.microsoft.com/office/drawing/2014/main"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28" name="Group 27">
            <a:extLst>
              <a:ext uri="{FF2B5EF4-FFF2-40B4-BE49-F238E27FC236}">
                <a16:creationId xmlns:a16="http://schemas.microsoft.com/office/drawing/2014/main"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30" name="Freeform: Shape 29">
              <a:extLst>
                <a:ext uri="{FF2B5EF4-FFF2-40B4-BE49-F238E27FC236}">
                  <a16:creationId xmlns:a16="http://schemas.microsoft.com/office/drawing/2014/main"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34" name="Text Placeholder 2">
            <a:extLst>
              <a:ext uri="{FF2B5EF4-FFF2-40B4-BE49-F238E27FC236}">
                <a16:creationId xmlns:a16="http://schemas.microsoft.com/office/drawing/2014/main"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106E38"/>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bg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val="3782204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8D72F5A-F99C-4AC5-8794-C619A03A2771}"/>
              </a:ext>
            </a:extLst>
          </p:cNvPr>
          <p:cNvGrpSpPr/>
          <p:nvPr userDrawn="1"/>
        </p:nvGrpSpPr>
        <p:grpSpPr>
          <a:xfrm>
            <a:off x="469383" y="1549254"/>
            <a:ext cx="4739197" cy="540000"/>
            <a:chOff x="874713" y="2542740"/>
            <a:chExt cx="4739197" cy="540000"/>
          </a:xfrm>
        </p:grpSpPr>
        <p:sp>
          <p:nvSpPr>
            <p:cNvPr id="5" name="Freeform: Shape 4">
              <a:extLst>
                <a:ext uri="{FF2B5EF4-FFF2-40B4-BE49-F238E27FC236}">
                  <a16:creationId xmlns:a16="http://schemas.microsoft.com/office/drawing/2014/main" id="{646AF1AD-E595-48EB-BA33-F632CBC1E7D0}"/>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6" name="Freeform: Shape 5">
              <a:extLst>
                <a:ext uri="{FF2B5EF4-FFF2-40B4-BE49-F238E27FC236}">
                  <a16:creationId xmlns:a16="http://schemas.microsoft.com/office/drawing/2014/main" id="{806007CC-80F5-456D-BE36-6FEAB9E1DA2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0" name="Group 9">
            <a:extLst>
              <a:ext uri="{FF2B5EF4-FFF2-40B4-BE49-F238E27FC236}">
                <a16:creationId xmlns:a16="http://schemas.microsoft.com/office/drawing/2014/main" id="{215FAA38-6987-48EE-B3B6-6C23631DAFC7}"/>
              </a:ext>
            </a:extLst>
          </p:cNvPr>
          <p:cNvGrpSpPr/>
          <p:nvPr userDrawn="1"/>
        </p:nvGrpSpPr>
        <p:grpSpPr>
          <a:xfrm>
            <a:off x="469383" y="2463777"/>
            <a:ext cx="4739197" cy="540000"/>
            <a:chOff x="874713" y="2542740"/>
            <a:chExt cx="4739197" cy="540000"/>
          </a:xfrm>
        </p:grpSpPr>
        <p:sp>
          <p:nvSpPr>
            <p:cNvPr id="11" name="Freeform: Shape 10">
              <a:extLst>
                <a:ext uri="{FF2B5EF4-FFF2-40B4-BE49-F238E27FC236}">
                  <a16:creationId xmlns:a16="http://schemas.microsoft.com/office/drawing/2014/main" id="{2CC6B2AC-9EF0-43C3-AAF8-2685859222B1}"/>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2" name="Freeform: Shape 11">
              <a:extLst>
                <a:ext uri="{FF2B5EF4-FFF2-40B4-BE49-F238E27FC236}">
                  <a16:creationId xmlns:a16="http://schemas.microsoft.com/office/drawing/2014/main" id="{D4F48F91-6F36-429F-8521-512995A3BDF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16" name="Group 15">
            <a:extLst>
              <a:ext uri="{FF2B5EF4-FFF2-40B4-BE49-F238E27FC236}">
                <a16:creationId xmlns:a16="http://schemas.microsoft.com/office/drawing/2014/main" id="{79B18835-27F3-46C3-999C-19C009CCA672}"/>
              </a:ext>
            </a:extLst>
          </p:cNvPr>
          <p:cNvGrpSpPr/>
          <p:nvPr userDrawn="1"/>
        </p:nvGrpSpPr>
        <p:grpSpPr>
          <a:xfrm>
            <a:off x="469383" y="3378300"/>
            <a:ext cx="4739197" cy="540000"/>
            <a:chOff x="874713" y="2542740"/>
            <a:chExt cx="4739197" cy="540000"/>
          </a:xfrm>
        </p:grpSpPr>
        <p:sp>
          <p:nvSpPr>
            <p:cNvPr id="17" name="Freeform: Shape 16">
              <a:extLst>
                <a:ext uri="{FF2B5EF4-FFF2-40B4-BE49-F238E27FC236}">
                  <a16:creationId xmlns:a16="http://schemas.microsoft.com/office/drawing/2014/main" id="{829EF541-744F-4FC4-8586-B8389E28A417}"/>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18" name="Freeform: Shape 17">
              <a:extLst>
                <a:ext uri="{FF2B5EF4-FFF2-40B4-BE49-F238E27FC236}">
                  <a16:creationId xmlns:a16="http://schemas.microsoft.com/office/drawing/2014/main" id="{B0C8651C-D695-40CF-A1C7-5582CD7BF94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2" name="Group 21">
            <a:extLst>
              <a:ext uri="{FF2B5EF4-FFF2-40B4-BE49-F238E27FC236}">
                <a16:creationId xmlns:a16="http://schemas.microsoft.com/office/drawing/2014/main" id="{B998399C-E65D-4F9D-8961-1C68EEDC6E6F}"/>
              </a:ext>
            </a:extLst>
          </p:cNvPr>
          <p:cNvGrpSpPr/>
          <p:nvPr userDrawn="1"/>
        </p:nvGrpSpPr>
        <p:grpSpPr>
          <a:xfrm>
            <a:off x="469383" y="4292823"/>
            <a:ext cx="4739197" cy="540000"/>
            <a:chOff x="874713" y="2542740"/>
            <a:chExt cx="4739197" cy="540000"/>
          </a:xfrm>
        </p:grpSpPr>
        <p:sp>
          <p:nvSpPr>
            <p:cNvPr id="23" name="Freeform: Shape 22">
              <a:extLst>
                <a:ext uri="{FF2B5EF4-FFF2-40B4-BE49-F238E27FC236}">
                  <a16:creationId xmlns:a16="http://schemas.microsoft.com/office/drawing/2014/main" id="{2B5796D8-BA27-4245-8C29-DBBE1F5F6C04}"/>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24" name="Freeform: Shape 23">
              <a:extLst>
                <a:ext uri="{FF2B5EF4-FFF2-40B4-BE49-F238E27FC236}">
                  <a16:creationId xmlns:a16="http://schemas.microsoft.com/office/drawing/2014/main" id="{BB452112-2924-403C-8A2A-75FF25DF65BE}"/>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grpSp>
        <p:nvGrpSpPr>
          <p:cNvPr id="28" name="Group 27">
            <a:extLst>
              <a:ext uri="{FF2B5EF4-FFF2-40B4-BE49-F238E27FC236}">
                <a16:creationId xmlns:a16="http://schemas.microsoft.com/office/drawing/2014/main" id="{FFE6E1EF-7A4C-4274-BF01-8ED470BECD98}"/>
              </a:ext>
            </a:extLst>
          </p:cNvPr>
          <p:cNvGrpSpPr/>
          <p:nvPr userDrawn="1"/>
        </p:nvGrpSpPr>
        <p:grpSpPr>
          <a:xfrm>
            <a:off x="469383" y="5207347"/>
            <a:ext cx="4739197" cy="540000"/>
            <a:chOff x="874713" y="2542740"/>
            <a:chExt cx="4739197" cy="540000"/>
          </a:xfrm>
        </p:grpSpPr>
        <p:sp>
          <p:nvSpPr>
            <p:cNvPr id="29" name="Freeform: Shape 28">
              <a:extLst>
                <a:ext uri="{FF2B5EF4-FFF2-40B4-BE49-F238E27FC236}">
                  <a16:creationId xmlns:a16="http://schemas.microsoft.com/office/drawing/2014/main" id="{8C225C85-2057-4371-9FFF-B0DF657F414E}"/>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solidFill>
                  <a:schemeClr val="tx1"/>
                </a:solidFill>
                <a:latin typeface="Tw Cen MT" panose="020B0602020104020603" pitchFamily="34" charset="0"/>
              </a:endParaRPr>
            </a:p>
          </p:txBody>
        </p:sp>
        <p:sp>
          <p:nvSpPr>
            <p:cNvPr id="30" name="Freeform: Shape 29">
              <a:extLst>
                <a:ext uri="{FF2B5EF4-FFF2-40B4-BE49-F238E27FC236}">
                  <a16:creationId xmlns:a16="http://schemas.microsoft.com/office/drawing/2014/main" id="{D58807BB-5D99-47A1-BB3C-FFC4C5BC9F82}"/>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solidFill>
                  <a:schemeClr val="tx1"/>
                </a:solidFill>
                <a:latin typeface="Tw Cen MT" panose="020B0602020104020603" pitchFamily="34" charset="0"/>
              </a:endParaRPr>
            </a:p>
          </p:txBody>
        </p:sp>
      </p:grpSp>
      <p:sp>
        <p:nvSpPr>
          <p:cNvPr id="34" name="Text Placeholder 2">
            <a:extLst>
              <a:ext uri="{FF2B5EF4-FFF2-40B4-BE49-F238E27FC236}">
                <a16:creationId xmlns:a16="http://schemas.microsoft.com/office/drawing/2014/main" id="{96A4DDF9-DEEA-4D56-A568-19ED0AF5FB73}"/>
              </a:ext>
            </a:extLst>
          </p:cNvPr>
          <p:cNvSpPr>
            <a:spLocks noGrp="1"/>
          </p:cNvSpPr>
          <p:nvPr>
            <p:ph type="body" sz="quarter" idx="11" hasCustomPrompt="1"/>
          </p:nvPr>
        </p:nvSpPr>
        <p:spPr>
          <a:xfrm>
            <a:off x="685053"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5" name="Text Placeholder 2">
            <a:extLst>
              <a:ext uri="{FF2B5EF4-FFF2-40B4-BE49-F238E27FC236}">
                <a16:creationId xmlns:a16="http://schemas.microsoft.com/office/drawing/2014/main" id="{0E77AA5F-7D1F-4A54-93DC-17DF36A3A945}"/>
              </a:ext>
            </a:extLst>
          </p:cNvPr>
          <p:cNvSpPr>
            <a:spLocks noGrp="1"/>
          </p:cNvSpPr>
          <p:nvPr>
            <p:ph type="body" sz="quarter" idx="12" hasCustomPrompt="1"/>
          </p:nvPr>
        </p:nvSpPr>
        <p:spPr>
          <a:xfrm>
            <a:off x="685053"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6" name="Text Placeholder 2">
            <a:extLst>
              <a:ext uri="{FF2B5EF4-FFF2-40B4-BE49-F238E27FC236}">
                <a16:creationId xmlns:a16="http://schemas.microsoft.com/office/drawing/2014/main" id="{C502C9F5-0B54-432B-9352-89FE2C71E85A}"/>
              </a:ext>
            </a:extLst>
          </p:cNvPr>
          <p:cNvSpPr>
            <a:spLocks noGrp="1"/>
          </p:cNvSpPr>
          <p:nvPr>
            <p:ph type="body" sz="quarter" idx="13" hasCustomPrompt="1"/>
          </p:nvPr>
        </p:nvSpPr>
        <p:spPr>
          <a:xfrm>
            <a:off x="685053"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7" name="Text Placeholder 2">
            <a:extLst>
              <a:ext uri="{FF2B5EF4-FFF2-40B4-BE49-F238E27FC236}">
                <a16:creationId xmlns:a16="http://schemas.microsoft.com/office/drawing/2014/main" id="{66E45962-9619-41D9-9808-5CDC1DC1E5F1}"/>
              </a:ext>
            </a:extLst>
          </p:cNvPr>
          <p:cNvSpPr>
            <a:spLocks noGrp="1"/>
          </p:cNvSpPr>
          <p:nvPr>
            <p:ph type="body" sz="quarter" idx="14" hasCustomPrompt="1"/>
          </p:nvPr>
        </p:nvSpPr>
        <p:spPr>
          <a:xfrm>
            <a:off x="685053"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38" name="Text Placeholder 2">
            <a:extLst>
              <a:ext uri="{FF2B5EF4-FFF2-40B4-BE49-F238E27FC236}">
                <a16:creationId xmlns:a16="http://schemas.microsoft.com/office/drawing/2014/main" id="{0DB1CB66-AD8B-4386-B37B-9E4C3941B8B1}"/>
              </a:ext>
            </a:extLst>
          </p:cNvPr>
          <p:cNvSpPr>
            <a:spLocks noGrp="1"/>
          </p:cNvSpPr>
          <p:nvPr>
            <p:ph type="body" sz="quarter" idx="15" hasCustomPrompt="1"/>
          </p:nvPr>
        </p:nvSpPr>
        <p:spPr>
          <a:xfrm>
            <a:off x="685053"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44" name="Text Placeholder 4">
            <a:extLst>
              <a:ext uri="{FF2B5EF4-FFF2-40B4-BE49-F238E27FC236}">
                <a16:creationId xmlns:a16="http://schemas.microsoft.com/office/drawing/2014/main" id="{345D891C-2726-4BE3-B7F1-512DFACADD5F}"/>
              </a:ext>
            </a:extLst>
          </p:cNvPr>
          <p:cNvSpPr>
            <a:spLocks noGrp="1"/>
          </p:cNvSpPr>
          <p:nvPr>
            <p:ph type="body" sz="quarter" idx="21"/>
          </p:nvPr>
        </p:nvSpPr>
        <p:spPr>
          <a:xfrm>
            <a:off x="1427047" y="1640660"/>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6" name="Text Placeholder 4">
            <a:extLst>
              <a:ext uri="{FF2B5EF4-FFF2-40B4-BE49-F238E27FC236}">
                <a16:creationId xmlns:a16="http://schemas.microsoft.com/office/drawing/2014/main" id="{F5385A83-188E-46C0-B2C3-8AB7B0D93390}"/>
              </a:ext>
            </a:extLst>
          </p:cNvPr>
          <p:cNvSpPr>
            <a:spLocks noGrp="1"/>
          </p:cNvSpPr>
          <p:nvPr>
            <p:ph type="body" sz="quarter" idx="23"/>
          </p:nvPr>
        </p:nvSpPr>
        <p:spPr>
          <a:xfrm>
            <a:off x="1431236" y="255518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48" name="Text Placeholder 4">
            <a:extLst>
              <a:ext uri="{FF2B5EF4-FFF2-40B4-BE49-F238E27FC236}">
                <a16:creationId xmlns:a16="http://schemas.microsoft.com/office/drawing/2014/main" id="{D655D294-F03E-4071-8260-F046876E7AE5}"/>
              </a:ext>
            </a:extLst>
          </p:cNvPr>
          <p:cNvSpPr>
            <a:spLocks noGrp="1"/>
          </p:cNvSpPr>
          <p:nvPr>
            <p:ph type="body" sz="quarter" idx="25"/>
          </p:nvPr>
        </p:nvSpPr>
        <p:spPr>
          <a:xfrm>
            <a:off x="1427047" y="3469706"/>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0" name="Text Placeholder 4">
            <a:extLst>
              <a:ext uri="{FF2B5EF4-FFF2-40B4-BE49-F238E27FC236}">
                <a16:creationId xmlns:a16="http://schemas.microsoft.com/office/drawing/2014/main" id="{BA527D49-A045-4160-B7F2-63404F53F8CD}"/>
              </a:ext>
            </a:extLst>
          </p:cNvPr>
          <p:cNvSpPr>
            <a:spLocks noGrp="1"/>
          </p:cNvSpPr>
          <p:nvPr>
            <p:ph type="body" sz="quarter" idx="27"/>
          </p:nvPr>
        </p:nvSpPr>
        <p:spPr>
          <a:xfrm>
            <a:off x="1448813" y="4384229"/>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52" name="Text Placeholder 4">
            <a:extLst>
              <a:ext uri="{FF2B5EF4-FFF2-40B4-BE49-F238E27FC236}">
                <a16:creationId xmlns:a16="http://schemas.microsoft.com/office/drawing/2014/main" id="{2F774952-7F61-4B7F-B9D9-BA4F4628DFA3}"/>
              </a:ext>
            </a:extLst>
          </p:cNvPr>
          <p:cNvSpPr>
            <a:spLocks noGrp="1"/>
          </p:cNvSpPr>
          <p:nvPr>
            <p:ph type="body" sz="quarter" idx="29"/>
          </p:nvPr>
        </p:nvSpPr>
        <p:spPr>
          <a:xfrm>
            <a:off x="1448813" y="5298753"/>
            <a:ext cx="3560782" cy="357188"/>
          </a:xfrm>
        </p:spPr>
        <p:txBody>
          <a:bodyPr anchor="ctr"/>
          <a:lstStyle>
            <a:lvl1pPr marL="0" indent="0" algn="l">
              <a:buNone/>
              <a:defRPr>
                <a:solidFill>
                  <a:schemeClr val="tx1"/>
                </a:solidFill>
              </a:defRPr>
            </a:lvl1pPr>
          </a:lstStyle>
          <a:p>
            <a:pPr lvl="0"/>
            <a:r>
              <a:rPr lang="en-US" dirty="0"/>
              <a:t>Click to edit Master text</a:t>
            </a:r>
            <a:endParaRPr lang="en-GB" dirty="0"/>
          </a:p>
        </p:txBody>
      </p:sp>
      <p:sp>
        <p:nvSpPr>
          <p:cNvPr id="3" name="Slide Number Placeholder 2">
            <a:extLst>
              <a:ext uri="{FF2B5EF4-FFF2-40B4-BE49-F238E27FC236}">
                <a16:creationId xmlns:a16="http://schemas.microsoft.com/office/drawing/2014/main" id="{450B4454-184D-43EC-B070-2BFC57D80829}"/>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4" name="Title Placeholder 1">
            <a:extLst>
              <a:ext uri="{FF2B5EF4-FFF2-40B4-BE49-F238E27FC236}">
                <a16:creationId xmlns:a16="http://schemas.microsoft.com/office/drawing/2014/main" id="{E2403EE3-D424-4815-AAC4-BEDCF3786045}"/>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grpSp>
        <p:nvGrpSpPr>
          <p:cNvPr id="55" name="Group 54">
            <a:extLst>
              <a:ext uri="{FF2B5EF4-FFF2-40B4-BE49-F238E27FC236}">
                <a16:creationId xmlns:a16="http://schemas.microsoft.com/office/drawing/2014/main" id="{AFF4DEE4-9983-4F24-B677-9E0C0A841134}"/>
              </a:ext>
            </a:extLst>
          </p:cNvPr>
          <p:cNvGrpSpPr/>
          <p:nvPr userDrawn="1"/>
        </p:nvGrpSpPr>
        <p:grpSpPr>
          <a:xfrm>
            <a:off x="6871578" y="1549254"/>
            <a:ext cx="4739197" cy="540000"/>
            <a:chOff x="874713" y="2542740"/>
            <a:chExt cx="4739197" cy="540000"/>
          </a:xfrm>
        </p:grpSpPr>
        <p:sp>
          <p:nvSpPr>
            <p:cNvPr id="56" name="Freeform: Shape 55">
              <a:extLst>
                <a:ext uri="{FF2B5EF4-FFF2-40B4-BE49-F238E27FC236}">
                  <a16:creationId xmlns:a16="http://schemas.microsoft.com/office/drawing/2014/main" id="{513D362A-E6E7-41FE-A738-B39683C793DF}"/>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57" name="Freeform: Shape 56">
              <a:extLst>
                <a:ext uri="{FF2B5EF4-FFF2-40B4-BE49-F238E27FC236}">
                  <a16:creationId xmlns:a16="http://schemas.microsoft.com/office/drawing/2014/main" id="{FEC7B725-15C8-4F4F-9018-C2DCE1E10378}"/>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58" name="Group 57">
            <a:extLst>
              <a:ext uri="{FF2B5EF4-FFF2-40B4-BE49-F238E27FC236}">
                <a16:creationId xmlns:a16="http://schemas.microsoft.com/office/drawing/2014/main" id="{EA3ADFF2-705B-4FCD-91DD-8A1CE072EDFE}"/>
              </a:ext>
            </a:extLst>
          </p:cNvPr>
          <p:cNvGrpSpPr/>
          <p:nvPr userDrawn="1"/>
        </p:nvGrpSpPr>
        <p:grpSpPr>
          <a:xfrm>
            <a:off x="6871578" y="2463777"/>
            <a:ext cx="4739197" cy="540000"/>
            <a:chOff x="874713" y="2542740"/>
            <a:chExt cx="4739197" cy="540000"/>
          </a:xfrm>
        </p:grpSpPr>
        <p:sp>
          <p:nvSpPr>
            <p:cNvPr id="59" name="Freeform: Shape 58">
              <a:extLst>
                <a:ext uri="{FF2B5EF4-FFF2-40B4-BE49-F238E27FC236}">
                  <a16:creationId xmlns:a16="http://schemas.microsoft.com/office/drawing/2014/main" id="{71736D82-C48B-4BC7-8E9E-D641888336A5}"/>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0" name="Freeform: Shape 59">
              <a:extLst>
                <a:ext uri="{FF2B5EF4-FFF2-40B4-BE49-F238E27FC236}">
                  <a16:creationId xmlns:a16="http://schemas.microsoft.com/office/drawing/2014/main" id="{C64B248E-9DBC-4E47-837D-2B6E152EA414}"/>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1" name="Group 60">
            <a:extLst>
              <a:ext uri="{FF2B5EF4-FFF2-40B4-BE49-F238E27FC236}">
                <a16:creationId xmlns:a16="http://schemas.microsoft.com/office/drawing/2014/main" id="{509F976A-03C9-4E7E-A79A-DA64FC3BF3ED}"/>
              </a:ext>
            </a:extLst>
          </p:cNvPr>
          <p:cNvGrpSpPr/>
          <p:nvPr userDrawn="1"/>
        </p:nvGrpSpPr>
        <p:grpSpPr>
          <a:xfrm>
            <a:off x="6871578" y="3378300"/>
            <a:ext cx="4739197" cy="540000"/>
            <a:chOff x="874713" y="2542740"/>
            <a:chExt cx="4739197" cy="540000"/>
          </a:xfrm>
        </p:grpSpPr>
        <p:sp>
          <p:nvSpPr>
            <p:cNvPr id="62" name="Freeform: Shape 61">
              <a:extLst>
                <a:ext uri="{FF2B5EF4-FFF2-40B4-BE49-F238E27FC236}">
                  <a16:creationId xmlns:a16="http://schemas.microsoft.com/office/drawing/2014/main" id="{3C76285A-66CE-42DC-9327-3BA1ABAB8172}"/>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3" name="Freeform: Shape 62">
              <a:extLst>
                <a:ext uri="{FF2B5EF4-FFF2-40B4-BE49-F238E27FC236}">
                  <a16:creationId xmlns:a16="http://schemas.microsoft.com/office/drawing/2014/main" id="{26AC876B-8DBB-4497-B2A9-21ED63D8951A}"/>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4" name="Group 63">
            <a:extLst>
              <a:ext uri="{FF2B5EF4-FFF2-40B4-BE49-F238E27FC236}">
                <a16:creationId xmlns:a16="http://schemas.microsoft.com/office/drawing/2014/main" id="{B6B0C8D8-0DF5-4E81-B578-0B1F02124950}"/>
              </a:ext>
            </a:extLst>
          </p:cNvPr>
          <p:cNvGrpSpPr/>
          <p:nvPr userDrawn="1"/>
        </p:nvGrpSpPr>
        <p:grpSpPr>
          <a:xfrm>
            <a:off x="6871578" y="4292823"/>
            <a:ext cx="4739197" cy="540000"/>
            <a:chOff x="874713" y="2542740"/>
            <a:chExt cx="4739197" cy="540000"/>
          </a:xfrm>
        </p:grpSpPr>
        <p:sp>
          <p:nvSpPr>
            <p:cNvPr id="65" name="Freeform: Shape 64">
              <a:extLst>
                <a:ext uri="{FF2B5EF4-FFF2-40B4-BE49-F238E27FC236}">
                  <a16:creationId xmlns:a16="http://schemas.microsoft.com/office/drawing/2014/main" id="{F84A2DCC-FF4C-416C-896E-C9D2500FC0BA}"/>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6" name="Freeform: Shape 65">
              <a:extLst>
                <a:ext uri="{FF2B5EF4-FFF2-40B4-BE49-F238E27FC236}">
                  <a16:creationId xmlns:a16="http://schemas.microsoft.com/office/drawing/2014/main" id="{9529C515-EFB4-44D5-9652-A0CD7B2A2E77}"/>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grpSp>
        <p:nvGrpSpPr>
          <p:cNvPr id="67" name="Group 66">
            <a:extLst>
              <a:ext uri="{FF2B5EF4-FFF2-40B4-BE49-F238E27FC236}">
                <a16:creationId xmlns:a16="http://schemas.microsoft.com/office/drawing/2014/main" id="{E5DD7DD6-C6BC-4E6C-9C36-3820A73CC08E}"/>
              </a:ext>
            </a:extLst>
          </p:cNvPr>
          <p:cNvGrpSpPr/>
          <p:nvPr userDrawn="1"/>
        </p:nvGrpSpPr>
        <p:grpSpPr>
          <a:xfrm>
            <a:off x="6871578" y="5207347"/>
            <a:ext cx="4739197" cy="540000"/>
            <a:chOff x="874713" y="2542740"/>
            <a:chExt cx="4739197" cy="540000"/>
          </a:xfrm>
        </p:grpSpPr>
        <p:sp>
          <p:nvSpPr>
            <p:cNvPr id="68" name="Freeform: Shape 67">
              <a:extLst>
                <a:ext uri="{FF2B5EF4-FFF2-40B4-BE49-F238E27FC236}">
                  <a16:creationId xmlns:a16="http://schemas.microsoft.com/office/drawing/2014/main" id="{815D7826-7671-4F45-94DF-2EB61D9562FD}"/>
                </a:ext>
              </a:extLst>
            </p:cNvPr>
            <p:cNvSpPr>
              <a:spLocks noChangeAspect="1"/>
            </p:cNvSpPr>
            <p:nvPr/>
          </p:nvSpPr>
          <p:spPr>
            <a:xfrm>
              <a:off x="874713" y="2542740"/>
              <a:ext cx="1921062" cy="540000"/>
            </a:xfrm>
            <a:custGeom>
              <a:avLst/>
              <a:gdLst>
                <a:gd name="connsiteX0" fmla="*/ 540068 w 3829050"/>
                <a:gd name="connsiteY0" fmla="*/ 0 h 1076325"/>
                <a:gd name="connsiteX1" fmla="*/ 3297555 w 3829050"/>
                <a:gd name="connsiteY1" fmla="*/ 0 h 1076325"/>
                <a:gd name="connsiteX2" fmla="*/ 3837623 w 3829050"/>
                <a:gd name="connsiteY2" fmla="*/ 540068 h 1076325"/>
                <a:gd name="connsiteX3" fmla="*/ 3837623 w 3829050"/>
                <a:gd name="connsiteY3" fmla="*/ 540068 h 1076325"/>
                <a:gd name="connsiteX4" fmla="*/ 3297555 w 3829050"/>
                <a:gd name="connsiteY4" fmla="*/ 1080135 h 1076325"/>
                <a:gd name="connsiteX5" fmla="*/ 540068 w 3829050"/>
                <a:gd name="connsiteY5" fmla="*/ 1080135 h 1076325"/>
                <a:gd name="connsiteX6" fmla="*/ 0 w 3829050"/>
                <a:gd name="connsiteY6" fmla="*/ 540068 h 1076325"/>
                <a:gd name="connsiteX7" fmla="*/ 0 w 3829050"/>
                <a:gd name="connsiteY7" fmla="*/ 540068 h 1076325"/>
                <a:gd name="connsiteX8" fmla="*/ 540068 w 3829050"/>
                <a:gd name="connsiteY8" fmla="*/ 0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9050" h="1076325">
                  <a:moveTo>
                    <a:pt x="540068" y="0"/>
                  </a:moveTo>
                  <a:lnTo>
                    <a:pt x="3297555" y="0"/>
                  </a:lnTo>
                  <a:cubicBezTo>
                    <a:pt x="3595688" y="0"/>
                    <a:pt x="3837623" y="241935"/>
                    <a:pt x="3837623" y="540068"/>
                  </a:cubicBezTo>
                  <a:lnTo>
                    <a:pt x="3837623" y="540068"/>
                  </a:lnTo>
                  <a:cubicBezTo>
                    <a:pt x="3837623" y="838200"/>
                    <a:pt x="3595688" y="1080135"/>
                    <a:pt x="3297555" y="1080135"/>
                  </a:cubicBezTo>
                  <a:lnTo>
                    <a:pt x="540068" y="1080135"/>
                  </a:lnTo>
                  <a:cubicBezTo>
                    <a:pt x="241935" y="1080135"/>
                    <a:pt x="0" y="838200"/>
                    <a:pt x="0" y="540068"/>
                  </a:cubicBezTo>
                  <a:lnTo>
                    <a:pt x="0" y="540068"/>
                  </a:lnTo>
                  <a:cubicBezTo>
                    <a:pt x="0" y="241935"/>
                    <a:pt x="241935" y="0"/>
                    <a:pt x="540068" y="0"/>
                  </a:cubicBezTo>
                  <a:close/>
                </a:path>
              </a:pathLst>
            </a:custGeom>
            <a:solidFill>
              <a:srgbClr val="FDA003"/>
            </a:solidFill>
            <a:ln w="9525" cap="flat">
              <a:noFill/>
              <a:prstDash val="solid"/>
              <a:miter/>
            </a:ln>
          </p:spPr>
          <p:txBody>
            <a:bodyPr rtlCol="0" anchor="ctr"/>
            <a:lstStyle/>
            <a:p>
              <a:endParaRPr lang="en-GB" dirty="0">
                <a:latin typeface="Tw Cen MT" panose="020B0602020104020603" pitchFamily="34" charset="0"/>
              </a:endParaRPr>
            </a:p>
          </p:txBody>
        </p:sp>
        <p:sp>
          <p:nvSpPr>
            <p:cNvPr id="69" name="Freeform: Shape 68">
              <a:extLst>
                <a:ext uri="{FF2B5EF4-FFF2-40B4-BE49-F238E27FC236}">
                  <a16:creationId xmlns:a16="http://schemas.microsoft.com/office/drawing/2014/main" id="{40F25027-A5EE-450F-B178-2EB6AC94039F}"/>
                </a:ext>
              </a:extLst>
            </p:cNvPr>
            <p:cNvSpPr>
              <a:spLocks noChangeAspect="1"/>
            </p:cNvSpPr>
            <p:nvPr/>
          </p:nvSpPr>
          <p:spPr>
            <a:xfrm>
              <a:off x="1596000" y="2542740"/>
              <a:ext cx="4017910" cy="540000"/>
            </a:xfrm>
            <a:custGeom>
              <a:avLst/>
              <a:gdLst>
                <a:gd name="connsiteX0" fmla="*/ 5188268 w 5724525"/>
                <a:gd name="connsiteY0" fmla="*/ 1080135 h 1076325"/>
                <a:gd name="connsiteX1" fmla="*/ 540068 w 5724525"/>
                <a:gd name="connsiteY1" fmla="*/ 1080135 h 1076325"/>
                <a:gd name="connsiteX2" fmla="*/ 0 w 5724525"/>
                <a:gd name="connsiteY2" fmla="*/ 540068 h 1076325"/>
                <a:gd name="connsiteX3" fmla="*/ 0 w 5724525"/>
                <a:gd name="connsiteY3" fmla="*/ 540068 h 1076325"/>
                <a:gd name="connsiteX4" fmla="*/ 540068 w 5724525"/>
                <a:gd name="connsiteY4" fmla="*/ 0 h 1076325"/>
                <a:gd name="connsiteX5" fmla="*/ 5188268 w 5724525"/>
                <a:gd name="connsiteY5" fmla="*/ 0 h 1076325"/>
                <a:gd name="connsiteX6" fmla="*/ 5728335 w 5724525"/>
                <a:gd name="connsiteY6" fmla="*/ 540068 h 1076325"/>
                <a:gd name="connsiteX7" fmla="*/ 5728335 w 5724525"/>
                <a:gd name="connsiteY7" fmla="*/ 540068 h 1076325"/>
                <a:gd name="connsiteX8" fmla="*/ 5188268 w 5724525"/>
                <a:gd name="connsiteY8" fmla="*/ 1080135 h 107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24525" h="1076325">
                  <a:moveTo>
                    <a:pt x="5188268" y="1080135"/>
                  </a:moveTo>
                  <a:lnTo>
                    <a:pt x="540068" y="1080135"/>
                  </a:lnTo>
                  <a:cubicBezTo>
                    <a:pt x="241935" y="1080135"/>
                    <a:pt x="0" y="838200"/>
                    <a:pt x="0" y="540068"/>
                  </a:cubicBezTo>
                  <a:lnTo>
                    <a:pt x="0" y="540068"/>
                  </a:lnTo>
                  <a:cubicBezTo>
                    <a:pt x="0" y="241935"/>
                    <a:pt x="241935" y="0"/>
                    <a:pt x="540068" y="0"/>
                  </a:cubicBezTo>
                  <a:lnTo>
                    <a:pt x="5188268" y="0"/>
                  </a:lnTo>
                  <a:cubicBezTo>
                    <a:pt x="5486400" y="0"/>
                    <a:pt x="5728335" y="241935"/>
                    <a:pt x="5728335" y="540068"/>
                  </a:cubicBezTo>
                  <a:lnTo>
                    <a:pt x="5728335" y="540068"/>
                  </a:lnTo>
                  <a:cubicBezTo>
                    <a:pt x="5727382" y="838200"/>
                    <a:pt x="5486400" y="1080135"/>
                    <a:pt x="5188268" y="1080135"/>
                  </a:cubicBezTo>
                  <a:close/>
                </a:path>
              </a:pathLst>
            </a:custGeom>
            <a:solidFill>
              <a:schemeClr val="bg1">
                <a:lumMod val="85000"/>
              </a:schemeClr>
            </a:solidFill>
            <a:ln w="9525" cap="flat">
              <a:solidFill>
                <a:schemeClr val="bg1"/>
              </a:solidFill>
              <a:prstDash val="solid"/>
              <a:miter/>
            </a:ln>
          </p:spPr>
          <p:txBody>
            <a:bodyPr rtlCol="0" anchor="ctr"/>
            <a:lstStyle/>
            <a:p>
              <a:endParaRPr lang="en-GB" dirty="0">
                <a:latin typeface="Tw Cen MT" panose="020B0602020104020603" pitchFamily="34" charset="0"/>
              </a:endParaRPr>
            </a:p>
          </p:txBody>
        </p:sp>
      </p:grpSp>
      <p:sp>
        <p:nvSpPr>
          <p:cNvPr id="70" name="Text Placeholder 2">
            <a:extLst>
              <a:ext uri="{FF2B5EF4-FFF2-40B4-BE49-F238E27FC236}">
                <a16:creationId xmlns:a16="http://schemas.microsoft.com/office/drawing/2014/main" id="{DA563E74-14FE-48D9-81DE-4A0E1C830818}"/>
              </a:ext>
            </a:extLst>
          </p:cNvPr>
          <p:cNvSpPr>
            <a:spLocks noGrp="1"/>
          </p:cNvSpPr>
          <p:nvPr>
            <p:ph type="body" sz="quarter" idx="30" hasCustomPrompt="1"/>
          </p:nvPr>
        </p:nvSpPr>
        <p:spPr>
          <a:xfrm>
            <a:off x="7087248" y="529875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1" name="Text Placeholder 2">
            <a:extLst>
              <a:ext uri="{FF2B5EF4-FFF2-40B4-BE49-F238E27FC236}">
                <a16:creationId xmlns:a16="http://schemas.microsoft.com/office/drawing/2014/main" id="{2A110218-EFEB-4FCA-BD37-E5C291218BC4}"/>
              </a:ext>
            </a:extLst>
          </p:cNvPr>
          <p:cNvSpPr>
            <a:spLocks noGrp="1"/>
          </p:cNvSpPr>
          <p:nvPr>
            <p:ph type="body" sz="quarter" idx="31" hasCustomPrompt="1"/>
          </p:nvPr>
        </p:nvSpPr>
        <p:spPr>
          <a:xfrm>
            <a:off x="7087248" y="2555183"/>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2" name="Text Placeholder 2">
            <a:extLst>
              <a:ext uri="{FF2B5EF4-FFF2-40B4-BE49-F238E27FC236}">
                <a16:creationId xmlns:a16="http://schemas.microsoft.com/office/drawing/2014/main" id="{944BA643-D65E-4FE1-A387-F06B6D0B403B}"/>
              </a:ext>
            </a:extLst>
          </p:cNvPr>
          <p:cNvSpPr>
            <a:spLocks noGrp="1"/>
          </p:cNvSpPr>
          <p:nvPr>
            <p:ph type="body" sz="quarter" idx="32" hasCustomPrompt="1"/>
          </p:nvPr>
        </p:nvSpPr>
        <p:spPr>
          <a:xfrm>
            <a:off x="7087248" y="3469706"/>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3" name="Text Placeholder 2">
            <a:extLst>
              <a:ext uri="{FF2B5EF4-FFF2-40B4-BE49-F238E27FC236}">
                <a16:creationId xmlns:a16="http://schemas.microsoft.com/office/drawing/2014/main" id="{482EFF16-4097-49A5-80A8-7DF9AEB3E47E}"/>
              </a:ext>
            </a:extLst>
          </p:cNvPr>
          <p:cNvSpPr>
            <a:spLocks noGrp="1"/>
          </p:cNvSpPr>
          <p:nvPr>
            <p:ph type="body" sz="quarter" idx="33" hasCustomPrompt="1"/>
          </p:nvPr>
        </p:nvSpPr>
        <p:spPr>
          <a:xfrm>
            <a:off x="7087248" y="4384229"/>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4" name="Text Placeholder 2">
            <a:extLst>
              <a:ext uri="{FF2B5EF4-FFF2-40B4-BE49-F238E27FC236}">
                <a16:creationId xmlns:a16="http://schemas.microsoft.com/office/drawing/2014/main" id="{BFF5F9E2-E02A-41D9-8BC0-41C7FDB2E636}"/>
              </a:ext>
            </a:extLst>
          </p:cNvPr>
          <p:cNvSpPr>
            <a:spLocks noGrp="1"/>
          </p:cNvSpPr>
          <p:nvPr>
            <p:ph type="body" sz="quarter" idx="34" hasCustomPrompt="1"/>
          </p:nvPr>
        </p:nvSpPr>
        <p:spPr>
          <a:xfrm>
            <a:off x="7087248" y="1640660"/>
            <a:ext cx="417513" cy="357188"/>
          </a:xfrm>
        </p:spPr>
        <p:txBody>
          <a:bodyPr anchor="ctr"/>
          <a:lstStyle>
            <a:lvl1pPr marL="0" indent="0" algn="ctr">
              <a:buNone/>
              <a:defRPr>
                <a:solidFill>
                  <a:schemeClr val="tx1"/>
                </a:solidFill>
              </a:defRPr>
            </a:lvl1pPr>
          </a:lstStyle>
          <a:p>
            <a:pPr lvl="0"/>
            <a:r>
              <a:rPr lang="en-US" dirty="0"/>
              <a:t>1</a:t>
            </a:r>
            <a:endParaRPr lang="en-GB" dirty="0"/>
          </a:p>
        </p:txBody>
      </p:sp>
      <p:sp>
        <p:nvSpPr>
          <p:cNvPr id="75" name="Text Placeholder 4">
            <a:extLst>
              <a:ext uri="{FF2B5EF4-FFF2-40B4-BE49-F238E27FC236}">
                <a16:creationId xmlns:a16="http://schemas.microsoft.com/office/drawing/2014/main" id="{3900B45B-D6C6-4A48-B201-9BDED88A8B36}"/>
              </a:ext>
            </a:extLst>
          </p:cNvPr>
          <p:cNvSpPr>
            <a:spLocks noGrp="1"/>
          </p:cNvSpPr>
          <p:nvPr>
            <p:ph type="body" sz="quarter" idx="35"/>
          </p:nvPr>
        </p:nvSpPr>
        <p:spPr>
          <a:xfrm>
            <a:off x="7829242" y="1640660"/>
            <a:ext cx="3560782" cy="357188"/>
          </a:xfrm>
        </p:spPr>
        <p:txBody>
          <a:bodyPr anchor="ctr"/>
          <a:lstStyle>
            <a:lvl1pPr marL="0" indent="0" algn="l">
              <a:buNone/>
              <a:defRPr/>
            </a:lvl1pPr>
          </a:lstStyle>
          <a:p>
            <a:pPr lvl="0"/>
            <a:r>
              <a:rPr lang="en-US" dirty="0"/>
              <a:t>Click to edit Master text</a:t>
            </a:r>
            <a:endParaRPr lang="en-GB" dirty="0"/>
          </a:p>
        </p:txBody>
      </p:sp>
      <p:sp>
        <p:nvSpPr>
          <p:cNvPr id="76" name="Text Placeholder 4">
            <a:extLst>
              <a:ext uri="{FF2B5EF4-FFF2-40B4-BE49-F238E27FC236}">
                <a16:creationId xmlns:a16="http://schemas.microsoft.com/office/drawing/2014/main" id="{6D33402C-EEEE-41BA-A7F0-E090863FFE48}"/>
              </a:ext>
            </a:extLst>
          </p:cNvPr>
          <p:cNvSpPr>
            <a:spLocks noGrp="1"/>
          </p:cNvSpPr>
          <p:nvPr>
            <p:ph type="body" sz="quarter" idx="36"/>
          </p:nvPr>
        </p:nvSpPr>
        <p:spPr>
          <a:xfrm>
            <a:off x="7833431" y="2555183"/>
            <a:ext cx="3560782" cy="357188"/>
          </a:xfrm>
        </p:spPr>
        <p:txBody>
          <a:bodyPr anchor="ctr"/>
          <a:lstStyle>
            <a:lvl1pPr marL="0" indent="0" algn="l">
              <a:buNone/>
              <a:defRPr/>
            </a:lvl1pPr>
          </a:lstStyle>
          <a:p>
            <a:pPr lvl="0"/>
            <a:r>
              <a:rPr lang="en-US" dirty="0"/>
              <a:t>Click to edit Master text</a:t>
            </a:r>
            <a:endParaRPr lang="en-GB" dirty="0"/>
          </a:p>
        </p:txBody>
      </p:sp>
      <p:sp>
        <p:nvSpPr>
          <p:cNvPr id="77" name="Text Placeholder 4">
            <a:extLst>
              <a:ext uri="{FF2B5EF4-FFF2-40B4-BE49-F238E27FC236}">
                <a16:creationId xmlns:a16="http://schemas.microsoft.com/office/drawing/2014/main" id="{41B33A60-31C5-4B1D-BB88-59CB8EBC4662}"/>
              </a:ext>
            </a:extLst>
          </p:cNvPr>
          <p:cNvSpPr>
            <a:spLocks noGrp="1"/>
          </p:cNvSpPr>
          <p:nvPr>
            <p:ph type="body" sz="quarter" idx="37"/>
          </p:nvPr>
        </p:nvSpPr>
        <p:spPr>
          <a:xfrm>
            <a:off x="7829242" y="3469706"/>
            <a:ext cx="3560782" cy="357188"/>
          </a:xfrm>
        </p:spPr>
        <p:txBody>
          <a:bodyPr anchor="ctr"/>
          <a:lstStyle>
            <a:lvl1pPr marL="0" indent="0" algn="l">
              <a:buNone/>
              <a:defRPr/>
            </a:lvl1pPr>
          </a:lstStyle>
          <a:p>
            <a:pPr lvl="0"/>
            <a:r>
              <a:rPr lang="en-US" dirty="0"/>
              <a:t>Click to edit Master text</a:t>
            </a:r>
            <a:endParaRPr lang="en-GB" dirty="0"/>
          </a:p>
        </p:txBody>
      </p:sp>
      <p:sp>
        <p:nvSpPr>
          <p:cNvPr id="78" name="Text Placeholder 4">
            <a:extLst>
              <a:ext uri="{FF2B5EF4-FFF2-40B4-BE49-F238E27FC236}">
                <a16:creationId xmlns:a16="http://schemas.microsoft.com/office/drawing/2014/main" id="{31854AA8-55D7-4AE4-A817-5BB1D8C7F261}"/>
              </a:ext>
            </a:extLst>
          </p:cNvPr>
          <p:cNvSpPr>
            <a:spLocks noGrp="1"/>
          </p:cNvSpPr>
          <p:nvPr>
            <p:ph type="body" sz="quarter" idx="38"/>
          </p:nvPr>
        </p:nvSpPr>
        <p:spPr>
          <a:xfrm>
            <a:off x="7851008" y="4384229"/>
            <a:ext cx="3560782" cy="357188"/>
          </a:xfrm>
        </p:spPr>
        <p:txBody>
          <a:bodyPr anchor="ctr"/>
          <a:lstStyle>
            <a:lvl1pPr marL="0" indent="0" algn="l">
              <a:buNone/>
              <a:defRPr/>
            </a:lvl1pPr>
          </a:lstStyle>
          <a:p>
            <a:pPr lvl="0"/>
            <a:r>
              <a:rPr lang="en-US" dirty="0"/>
              <a:t>Click to edit Master text</a:t>
            </a:r>
            <a:endParaRPr lang="en-GB" dirty="0"/>
          </a:p>
        </p:txBody>
      </p:sp>
      <p:sp>
        <p:nvSpPr>
          <p:cNvPr id="79" name="Text Placeholder 4">
            <a:extLst>
              <a:ext uri="{FF2B5EF4-FFF2-40B4-BE49-F238E27FC236}">
                <a16:creationId xmlns:a16="http://schemas.microsoft.com/office/drawing/2014/main" id="{0BE2960D-DE84-4233-ACE8-5A5868DB1047}"/>
              </a:ext>
            </a:extLst>
          </p:cNvPr>
          <p:cNvSpPr>
            <a:spLocks noGrp="1"/>
          </p:cNvSpPr>
          <p:nvPr>
            <p:ph type="body" sz="quarter" idx="39"/>
          </p:nvPr>
        </p:nvSpPr>
        <p:spPr>
          <a:xfrm>
            <a:off x="7851008" y="5298753"/>
            <a:ext cx="3560782" cy="357188"/>
          </a:xfrm>
        </p:spPr>
        <p:txBody>
          <a:bodyPr anchor="ctr"/>
          <a:lstStyle>
            <a:lvl1pPr marL="0" indent="0" algn="l">
              <a:buNone/>
              <a:defRPr/>
            </a:lvl1pPr>
          </a:lstStyle>
          <a:p>
            <a:pPr lvl="0"/>
            <a:r>
              <a:rPr lang="en-US" dirty="0"/>
              <a:t>Click to edit Master text</a:t>
            </a:r>
            <a:endParaRPr lang="en-GB" dirty="0"/>
          </a:p>
        </p:txBody>
      </p:sp>
    </p:spTree>
    <p:extLst>
      <p:ext uri="{BB962C8B-B14F-4D97-AF65-F5344CB8AC3E}">
        <p14:creationId xmlns:p14="http://schemas.microsoft.com/office/powerpoint/2010/main" val="996968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0746AA-C5A1-4929-A421-17DB23933B6A}"/>
              </a:ext>
            </a:extLst>
          </p:cNvPr>
          <p:cNvSpPr/>
          <p:nvPr userDrawn="1"/>
        </p:nvSpPr>
        <p:spPr>
          <a:xfrm>
            <a:off x="0" y="0"/>
            <a:ext cx="1218608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0F4AEE0-D74C-43CF-AC04-A38FFBBEE0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130089"/>
            <a:ext cx="12192000" cy="2695795"/>
          </a:xfrm>
          <a:prstGeom prst="rect">
            <a:avLst/>
          </a:prstGeom>
        </p:spPr>
      </p:pic>
      <p:pic>
        <p:nvPicPr>
          <p:cNvPr id="5" name="Graphic 4">
            <a:extLst>
              <a:ext uri="{FF2B5EF4-FFF2-40B4-BE49-F238E27FC236}">
                <a16:creationId xmlns:a16="http://schemas.microsoft.com/office/drawing/2014/main" id="{4CC16577-B77E-49B6-93B9-DFCF8204608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81600" y="682177"/>
            <a:ext cx="1828800" cy="946598"/>
          </a:xfrm>
          <a:prstGeom prst="rect">
            <a:avLst/>
          </a:prstGeom>
        </p:spPr>
      </p:pic>
      <p:sp>
        <p:nvSpPr>
          <p:cNvPr id="7" name="Rectangle 6">
            <a:extLst>
              <a:ext uri="{FF2B5EF4-FFF2-40B4-BE49-F238E27FC236}">
                <a16:creationId xmlns:a16="http://schemas.microsoft.com/office/drawing/2014/main" id="{EA5B5259-9847-4818-B24B-EB501AE12E27}"/>
              </a:ext>
            </a:extLst>
          </p:cNvPr>
          <p:cNvSpPr/>
          <p:nvPr userDrawn="1"/>
        </p:nvSpPr>
        <p:spPr>
          <a:xfrm>
            <a:off x="0" y="4896465"/>
            <a:ext cx="12186080" cy="45719"/>
          </a:xfrm>
          <a:prstGeom prst="rect">
            <a:avLst/>
          </a:prstGeom>
          <a:solidFill>
            <a:srgbClr val="00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A40D6609-D617-4CAB-92A3-FB04593F9137}"/>
              </a:ext>
            </a:extLst>
          </p:cNvPr>
          <p:cNvSpPr>
            <a:spLocks noGrp="1"/>
          </p:cNvSpPr>
          <p:nvPr>
            <p:ph type="body" sz="quarter" idx="10"/>
          </p:nvPr>
        </p:nvSpPr>
        <p:spPr>
          <a:xfrm>
            <a:off x="2511539" y="2955925"/>
            <a:ext cx="7168923" cy="963613"/>
          </a:xfrm>
        </p:spPr>
        <p:txBody>
          <a:bodyPr/>
          <a:lstStyle>
            <a:lvl1pPr marL="0" indent="0" algn="ctr">
              <a:buNone/>
              <a:defRPr sz="4500">
                <a:solidFill>
                  <a:schemeClr val="bg1"/>
                </a:solidFill>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33987190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C7D5A3F-3496-4DC7-BBF0-46F483CBDFC4}"/>
              </a:ext>
            </a:extLst>
          </p:cNvPr>
          <p:cNvSpPr/>
          <p:nvPr userDrawn="1"/>
        </p:nvSpPr>
        <p:spPr>
          <a:xfrm>
            <a:off x="16102" y="0"/>
            <a:ext cx="1215979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315E2F9B-6FE8-4FF8-9912-1F2ADE3FBF59}"/>
              </a:ext>
            </a:extLst>
          </p:cNvPr>
          <p:cNvSpPr/>
          <p:nvPr userDrawn="1"/>
        </p:nvSpPr>
        <p:spPr>
          <a:xfrm>
            <a:off x="6096000" y="2169232"/>
            <a:ext cx="6096000" cy="1633840"/>
          </a:xfrm>
          <a:custGeom>
            <a:avLst/>
            <a:gdLst>
              <a:gd name="connsiteX0" fmla="*/ 147487 w 6096000"/>
              <a:gd name="connsiteY0" fmla="*/ 0 h 884903"/>
              <a:gd name="connsiteX1" fmla="*/ 6096000 w 6096000"/>
              <a:gd name="connsiteY1" fmla="*/ 0 h 884903"/>
              <a:gd name="connsiteX2" fmla="*/ 6096000 w 6096000"/>
              <a:gd name="connsiteY2" fmla="*/ 884903 h 884903"/>
              <a:gd name="connsiteX3" fmla="*/ 147487 w 6096000"/>
              <a:gd name="connsiteY3" fmla="*/ 884903 h 884903"/>
              <a:gd name="connsiteX4" fmla="*/ 0 w 6096000"/>
              <a:gd name="connsiteY4" fmla="*/ 737416 h 884903"/>
              <a:gd name="connsiteX5" fmla="*/ 0 w 6096000"/>
              <a:gd name="connsiteY5" fmla="*/ 147487 h 884903"/>
              <a:gd name="connsiteX6" fmla="*/ 147487 w 6096000"/>
              <a:gd name="connsiteY6" fmla="*/ 0 h 884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884903">
                <a:moveTo>
                  <a:pt x="147487" y="0"/>
                </a:moveTo>
                <a:lnTo>
                  <a:pt x="6096000" y="0"/>
                </a:lnTo>
                <a:lnTo>
                  <a:pt x="6096000" y="884903"/>
                </a:lnTo>
                <a:lnTo>
                  <a:pt x="147487" y="884903"/>
                </a:lnTo>
                <a:cubicBezTo>
                  <a:pt x="66032" y="884903"/>
                  <a:pt x="0" y="818871"/>
                  <a:pt x="0" y="737416"/>
                </a:cubicBezTo>
                <a:lnTo>
                  <a:pt x="0" y="147487"/>
                </a:lnTo>
                <a:cubicBezTo>
                  <a:pt x="0" y="66032"/>
                  <a:pt x="66032" y="0"/>
                  <a:pt x="147487"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Graphic 7">
            <a:extLst>
              <a:ext uri="{FF2B5EF4-FFF2-40B4-BE49-F238E27FC236}">
                <a16:creationId xmlns:a16="http://schemas.microsoft.com/office/drawing/2014/main" id="{E7488AB3-50E4-4B9E-8818-EFB41E23EDEF}"/>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23054" y="2279175"/>
            <a:ext cx="2649892" cy="1371600"/>
          </a:xfrm>
          <a:prstGeom prst="rect">
            <a:avLst/>
          </a:prstGeom>
        </p:spPr>
      </p:pic>
      <p:sp>
        <p:nvSpPr>
          <p:cNvPr id="11" name="Text Placeholder 10">
            <a:extLst>
              <a:ext uri="{FF2B5EF4-FFF2-40B4-BE49-F238E27FC236}">
                <a16:creationId xmlns:a16="http://schemas.microsoft.com/office/drawing/2014/main" id="{51AA39D6-7C3A-415A-A7E6-739C37FA9560}"/>
              </a:ext>
            </a:extLst>
          </p:cNvPr>
          <p:cNvSpPr>
            <a:spLocks noGrp="1"/>
          </p:cNvSpPr>
          <p:nvPr>
            <p:ph type="body" sz="quarter" idx="11"/>
          </p:nvPr>
        </p:nvSpPr>
        <p:spPr>
          <a:xfrm>
            <a:off x="6096000" y="2169246"/>
            <a:ext cx="5578475" cy="1633826"/>
          </a:xfrm>
        </p:spPr>
        <p:txBody>
          <a:bodyPr anchor="ctr"/>
          <a:lstStyle>
            <a:lvl1pPr marL="0" indent="0" algn="ctr">
              <a:buNone/>
              <a:defRPr sz="4500">
                <a:solidFill>
                  <a:schemeClr val="bg1"/>
                </a:solidFill>
              </a:defRPr>
            </a:lvl1pPr>
          </a:lstStyle>
          <a:p>
            <a:pPr lvl="0"/>
            <a:r>
              <a:rPr lang="en-US" dirty="0"/>
              <a:t>Click to edit Master</a:t>
            </a:r>
          </a:p>
        </p:txBody>
      </p:sp>
    </p:spTree>
    <p:extLst>
      <p:ext uri="{BB962C8B-B14F-4D97-AF65-F5344CB8AC3E}">
        <p14:creationId xmlns:p14="http://schemas.microsoft.com/office/powerpoint/2010/main" val="20046691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A8463B-BB25-4742-9B4D-DAE6C86DB9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Placeholder 14">
            <a:extLst>
              <a:ext uri="{FF2B5EF4-FFF2-40B4-BE49-F238E27FC236}">
                <a16:creationId xmlns:a16="http://schemas.microsoft.com/office/drawing/2014/main" id="{AB5EAA76-A1EE-4FE5-A090-2F0851886C9D}"/>
              </a:ext>
            </a:extLst>
          </p:cNvPr>
          <p:cNvSpPr>
            <a:spLocks noGrp="1"/>
          </p:cNvSpPr>
          <p:nvPr>
            <p:ph type="body" sz="quarter" idx="15" hasCustomPrompt="1"/>
          </p:nvPr>
        </p:nvSpPr>
        <p:spPr>
          <a:xfrm>
            <a:off x="7208800" y="5624423"/>
            <a:ext cx="4500000" cy="862160"/>
          </a:xfrm>
          <a:prstGeom prst="rect">
            <a:avLst/>
          </a:prstGeom>
        </p:spPr>
        <p:txBody>
          <a:bodyPr anchor="ctr"/>
          <a:lstStyle>
            <a:lvl1pPr marL="0" indent="0" algn="ctr">
              <a:buNone/>
              <a:defRPr/>
            </a:lvl1pPr>
            <a:lvl2pPr marL="457200" indent="0" algn="ctr">
              <a:buNone/>
              <a:defRPr sz="2800"/>
            </a:lvl2pPr>
          </a:lstStyle>
          <a:p>
            <a:pPr lvl="1"/>
            <a:r>
              <a:rPr lang="en-US" dirty="0"/>
              <a:t>Click to edit Master text styles.</a:t>
            </a:r>
          </a:p>
        </p:txBody>
      </p:sp>
      <p:sp>
        <p:nvSpPr>
          <p:cNvPr id="13" name="Picture Placeholder 9">
            <a:extLst>
              <a:ext uri="{FF2B5EF4-FFF2-40B4-BE49-F238E27FC236}">
                <a16:creationId xmlns:a16="http://schemas.microsoft.com/office/drawing/2014/main" id="{8CC3722F-A3B7-425D-BC1E-99F289AC7F8A}"/>
              </a:ext>
            </a:extLst>
          </p:cNvPr>
          <p:cNvSpPr>
            <a:spLocks noGrp="1"/>
          </p:cNvSpPr>
          <p:nvPr>
            <p:ph type="pic" sz="quarter" idx="14"/>
          </p:nvPr>
        </p:nvSpPr>
        <p:spPr>
          <a:xfrm>
            <a:off x="3729553" y="2361398"/>
            <a:ext cx="3251200" cy="1980000"/>
          </a:xfrm>
          <a:prstGeom prst="rect">
            <a:avLst/>
          </a:prstGeom>
        </p:spPr>
        <p:txBody>
          <a:bodyPr/>
          <a:lstStyle/>
          <a:p>
            <a:endParaRPr lang="en-US" dirty="0"/>
          </a:p>
        </p:txBody>
      </p:sp>
      <p:sp>
        <p:nvSpPr>
          <p:cNvPr id="12" name="Picture Placeholder 9">
            <a:extLst>
              <a:ext uri="{FF2B5EF4-FFF2-40B4-BE49-F238E27FC236}">
                <a16:creationId xmlns:a16="http://schemas.microsoft.com/office/drawing/2014/main" id="{AB6462F8-D611-4B0A-B29B-395BC1B588C4}"/>
              </a:ext>
            </a:extLst>
          </p:cNvPr>
          <p:cNvSpPr>
            <a:spLocks noGrp="1"/>
          </p:cNvSpPr>
          <p:nvPr>
            <p:ph type="pic" sz="quarter" idx="13"/>
          </p:nvPr>
        </p:nvSpPr>
        <p:spPr>
          <a:xfrm>
            <a:off x="3729553" y="322834"/>
            <a:ext cx="3251200" cy="1980000"/>
          </a:xfrm>
          <a:prstGeom prst="rect">
            <a:avLst/>
          </a:prstGeom>
        </p:spPr>
        <p:txBody>
          <a:bodyPr/>
          <a:lstStyle/>
          <a:p>
            <a:endParaRPr lang="en-US"/>
          </a:p>
        </p:txBody>
      </p:sp>
      <p:sp>
        <p:nvSpPr>
          <p:cNvPr id="10" name="Picture Placeholder 9">
            <a:extLst>
              <a:ext uri="{FF2B5EF4-FFF2-40B4-BE49-F238E27FC236}">
                <a16:creationId xmlns:a16="http://schemas.microsoft.com/office/drawing/2014/main" id="{E57CBFA0-8831-44BC-BBCA-63BF67DE435E}"/>
              </a:ext>
            </a:extLst>
          </p:cNvPr>
          <p:cNvSpPr>
            <a:spLocks noGrp="1"/>
          </p:cNvSpPr>
          <p:nvPr>
            <p:ph type="pic" sz="quarter" idx="11"/>
          </p:nvPr>
        </p:nvSpPr>
        <p:spPr>
          <a:xfrm>
            <a:off x="442913" y="323202"/>
            <a:ext cx="3079750" cy="1980000"/>
          </a:xfrm>
          <a:prstGeom prst="rect">
            <a:avLst/>
          </a:prstGeom>
        </p:spPr>
        <p:txBody>
          <a:bodyPr/>
          <a:lstStyle/>
          <a:p>
            <a:endParaRPr lang="en-US"/>
          </a:p>
        </p:txBody>
      </p:sp>
      <p:sp>
        <p:nvSpPr>
          <p:cNvPr id="11" name="Picture Placeholder 9">
            <a:extLst>
              <a:ext uri="{FF2B5EF4-FFF2-40B4-BE49-F238E27FC236}">
                <a16:creationId xmlns:a16="http://schemas.microsoft.com/office/drawing/2014/main" id="{9A0C49CC-7D63-449C-8D53-9959A2C6AC97}"/>
              </a:ext>
            </a:extLst>
          </p:cNvPr>
          <p:cNvSpPr>
            <a:spLocks noGrp="1"/>
          </p:cNvSpPr>
          <p:nvPr>
            <p:ph type="pic" sz="quarter" idx="12"/>
          </p:nvPr>
        </p:nvSpPr>
        <p:spPr>
          <a:xfrm>
            <a:off x="442913" y="2407965"/>
            <a:ext cx="3079750" cy="1980000"/>
          </a:xfrm>
          <a:prstGeom prst="rect">
            <a:avLst/>
          </a:prstGeom>
        </p:spPr>
        <p:txBody>
          <a:bodyPr/>
          <a:lstStyle/>
          <a:p>
            <a:endParaRPr lang="en-US" dirty="0"/>
          </a:p>
        </p:txBody>
      </p:sp>
      <p:sp>
        <p:nvSpPr>
          <p:cNvPr id="66" name="Title Placeholder 1">
            <a:extLst>
              <a:ext uri="{FF2B5EF4-FFF2-40B4-BE49-F238E27FC236}">
                <a16:creationId xmlns:a16="http://schemas.microsoft.com/office/drawing/2014/main" id="{1177A47F-F520-4F5F-A7A8-823E53425A05}"/>
              </a:ext>
            </a:extLst>
          </p:cNvPr>
          <p:cNvSpPr>
            <a:spLocks noGrp="1"/>
          </p:cNvSpPr>
          <p:nvPr>
            <p:ph type="title"/>
          </p:nvPr>
        </p:nvSpPr>
        <p:spPr>
          <a:xfrm>
            <a:off x="7212575" y="4341397"/>
            <a:ext cx="4500000" cy="1137513"/>
          </a:xfrm>
          <a:prstGeom prst="rect">
            <a:avLst/>
          </a:prstGeom>
          <a:noFill/>
        </p:spPr>
        <p:txBody>
          <a:bodyPr vert="horz" lIns="180000" tIns="0" rIns="0" bIns="0" rtlCol="0" anchor="ctr">
            <a:noAutofit/>
          </a:bodyPr>
          <a:lstStyle>
            <a:lvl1pPr algn="ctr">
              <a:defRPr sz="4500">
                <a:solidFill>
                  <a:srgbClr val="4EB357"/>
                </a:solidFill>
              </a:defRPr>
            </a:lvl1pPr>
          </a:lstStyle>
          <a:p>
            <a:r>
              <a:rPr lang="en-US" noProof="0" dirty="0"/>
              <a:t>Click to edit page title</a:t>
            </a:r>
          </a:p>
        </p:txBody>
      </p:sp>
      <p:pic>
        <p:nvPicPr>
          <p:cNvPr id="14" name="Graphic 13">
            <a:extLst>
              <a:ext uri="{FF2B5EF4-FFF2-40B4-BE49-F238E27FC236}">
                <a16:creationId xmlns:a16="http://schemas.microsoft.com/office/drawing/2014/main" id="{087CF2D7-D66B-4D8D-92C3-AFB86B13E7A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
        <p:nvSpPr>
          <p:cNvPr id="16" name="Picture Placeholder 9">
            <a:extLst>
              <a:ext uri="{FF2B5EF4-FFF2-40B4-BE49-F238E27FC236}">
                <a16:creationId xmlns:a16="http://schemas.microsoft.com/office/drawing/2014/main" id="{179876A8-7EA5-4C52-9ED0-5CE13839A46F}"/>
              </a:ext>
            </a:extLst>
          </p:cNvPr>
          <p:cNvSpPr>
            <a:spLocks noGrp="1"/>
          </p:cNvSpPr>
          <p:nvPr>
            <p:ph type="pic" sz="quarter" idx="16"/>
          </p:nvPr>
        </p:nvSpPr>
        <p:spPr>
          <a:xfrm>
            <a:off x="3729553" y="4506584"/>
            <a:ext cx="3251200" cy="1980000"/>
          </a:xfrm>
          <a:prstGeom prst="rect">
            <a:avLst/>
          </a:prstGeom>
        </p:spPr>
        <p:txBody>
          <a:bodyPr/>
          <a:lstStyle/>
          <a:p>
            <a:endParaRPr lang="en-US"/>
          </a:p>
        </p:txBody>
      </p:sp>
      <p:sp>
        <p:nvSpPr>
          <p:cNvPr id="17" name="Picture Placeholder 9">
            <a:extLst>
              <a:ext uri="{FF2B5EF4-FFF2-40B4-BE49-F238E27FC236}">
                <a16:creationId xmlns:a16="http://schemas.microsoft.com/office/drawing/2014/main" id="{EA778454-1287-439B-B957-38EF2483C6D8}"/>
              </a:ext>
            </a:extLst>
          </p:cNvPr>
          <p:cNvSpPr>
            <a:spLocks noGrp="1"/>
          </p:cNvSpPr>
          <p:nvPr>
            <p:ph type="pic" sz="quarter" idx="17"/>
          </p:nvPr>
        </p:nvSpPr>
        <p:spPr>
          <a:xfrm>
            <a:off x="442913" y="4492729"/>
            <a:ext cx="3079750" cy="1980000"/>
          </a:xfrm>
          <a:prstGeom prst="rect">
            <a:avLst/>
          </a:prstGeom>
        </p:spPr>
        <p:txBody>
          <a:bodyPr/>
          <a:lstStyle/>
          <a:p>
            <a:endParaRPr lang="en-US"/>
          </a:p>
        </p:txBody>
      </p:sp>
      <p:sp>
        <p:nvSpPr>
          <p:cNvPr id="18" name="Picture Placeholder 9">
            <a:extLst>
              <a:ext uri="{FF2B5EF4-FFF2-40B4-BE49-F238E27FC236}">
                <a16:creationId xmlns:a16="http://schemas.microsoft.com/office/drawing/2014/main" id="{B3E02976-CBF9-4D86-9BC2-1816F4E1D0E0}"/>
              </a:ext>
            </a:extLst>
          </p:cNvPr>
          <p:cNvSpPr>
            <a:spLocks noGrp="1"/>
          </p:cNvSpPr>
          <p:nvPr>
            <p:ph type="pic" sz="quarter" idx="18"/>
          </p:nvPr>
        </p:nvSpPr>
        <p:spPr>
          <a:xfrm>
            <a:off x="7187643" y="1628774"/>
            <a:ext cx="4524932" cy="2712623"/>
          </a:xfrm>
          <a:prstGeom prst="rect">
            <a:avLst/>
          </a:prstGeom>
        </p:spPr>
        <p:txBody>
          <a:bodyPr/>
          <a:lstStyle/>
          <a:p>
            <a:endParaRPr lang="en-US"/>
          </a:p>
        </p:txBody>
      </p:sp>
    </p:spTree>
    <p:extLst>
      <p:ext uri="{BB962C8B-B14F-4D97-AF65-F5344CB8AC3E}">
        <p14:creationId xmlns:p14="http://schemas.microsoft.com/office/powerpoint/2010/main" val="10761517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AF90679-E39C-4BFA-816F-AFE31700CBCC}"/>
              </a:ext>
            </a:extLst>
          </p:cNvPr>
          <p:cNvSpPr/>
          <p:nvPr userDrawn="1"/>
        </p:nvSpPr>
        <p:spPr>
          <a:xfrm>
            <a:off x="0" y="0"/>
            <a:ext cx="121729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Picture Placeholder 2">
            <a:extLst>
              <a:ext uri="{FF2B5EF4-FFF2-40B4-BE49-F238E27FC236}">
                <a16:creationId xmlns:a16="http://schemas.microsoft.com/office/drawing/2014/main" id="{B3281087-9ED2-4501-AD6E-80A565DA103A}"/>
              </a:ext>
            </a:extLst>
          </p:cNvPr>
          <p:cNvSpPr>
            <a:spLocks noGrp="1"/>
          </p:cNvSpPr>
          <p:nvPr>
            <p:ph type="pic" sz="quarter" idx="17"/>
          </p:nvPr>
        </p:nvSpPr>
        <p:spPr>
          <a:xfrm>
            <a:off x="8092560" y="836613"/>
            <a:ext cx="4080390" cy="2787726"/>
          </a:xfrm>
          <a:prstGeom prst="rect">
            <a:avLst/>
          </a:prstGeom>
        </p:spPr>
        <p:txBody>
          <a:bodyPr/>
          <a:lstStyle/>
          <a:p>
            <a:endParaRPr lang="en-US"/>
          </a:p>
        </p:txBody>
      </p:sp>
      <p:sp>
        <p:nvSpPr>
          <p:cNvPr id="13" name="Picture Placeholder 12">
            <a:extLst>
              <a:ext uri="{FF2B5EF4-FFF2-40B4-BE49-F238E27FC236}">
                <a16:creationId xmlns:a16="http://schemas.microsoft.com/office/drawing/2014/main" id="{B9DD9EB7-927B-4DBE-9E85-AD1A9F3A3B44}"/>
              </a:ext>
            </a:extLst>
          </p:cNvPr>
          <p:cNvSpPr>
            <a:spLocks noGrp="1"/>
          </p:cNvSpPr>
          <p:nvPr>
            <p:ph type="pic" sz="quarter" idx="10"/>
          </p:nvPr>
        </p:nvSpPr>
        <p:spPr>
          <a:xfrm>
            <a:off x="4190508" y="836614"/>
            <a:ext cx="1800000" cy="2787726"/>
          </a:xfrm>
          <a:prstGeom prst="rect">
            <a:avLst/>
          </a:prstGeom>
        </p:spPr>
        <p:txBody>
          <a:bodyPr/>
          <a:lstStyle>
            <a:lvl1pPr>
              <a:defRPr/>
            </a:lvl1pPr>
          </a:lstStyle>
          <a:p>
            <a:endParaRPr lang="en-GB" dirty="0"/>
          </a:p>
        </p:txBody>
      </p:sp>
      <p:sp>
        <p:nvSpPr>
          <p:cNvPr id="14" name="Picture Placeholder 12">
            <a:extLst>
              <a:ext uri="{FF2B5EF4-FFF2-40B4-BE49-F238E27FC236}">
                <a16:creationId xmlns:a16="http://schemas.microsoft.com/office/drawing/2014/main" id="{02465139-F3B6-4CA0-8A91-EE74E5ECA3D3}"/>
              </a:ext>
            </a:extLst>
          </p:cNvPr>
          <p:cNvSpPr>
            <a:spLocks noGrp="1"/>
          </p:cNvSpPr>
          <p:nvPr>
            <p:ph type="pic" sz="quarter" idx="11"/>
          </p:nvPr>
        </p:nvSpPr>
        <p:spPr>
          <a:xfrm>
            <a:off x="6141534" y="836614"/>
            <a:ext cx="1800000" cy="2787726"/>
          </a:xfrm>
          <a:prstGeom prst="rect">
            <a:avLst/>
          </a:prstGeom>
        </p:spPr>
        <p:txBody>
          <a:bodyPr/>
          <a:lstStyle>
            <a:lvl1pPr>
              <a:defRPr/>
            </a:lvl1pPr>
          </a:lstStyle>
          <a:p>
            <a:endParaRPr lang="en-GB" dirty="0"/>
          </a:p>
        </p:txBody>
      </p:sp>
      <p:sp>
        <p:nvSpPr>
          <p:cNvPr id="15" name="Picture Placeholder 12">
            <a:extLst>
              <a:ext uri="{FF2B5EF4-FFF2-40B4-BE49-F238E27FC236}">
                <a16:creationId xmlns:a16="http://schemas.microsoft.com/office/drawing/2014/main" id="{CFC2F322-B3F7-4B5A-BC0D-00C9FF6D7953}"/>
              </a:ext>
            </a:extLst>
          </p:cNvPr>
          <p:cNvSpPr>
            <a:spLocks noGrp="1"/>
          </p:cNvSpPr>
          <p:nvPr>
            <p:ph type="pic" sz="quarter" idx="12"/>
          </p:nvPr>
        </p:nvSpPr>
        <p:spPr>
          <a:xfrm>
            <a:off x="4190508" y="3788606"/>
            <a:ext cx="1800000" cy="1980000"/>
          </a:xfrm>
          <a:prstGeom prst="rect">
            <a:avLst/>
          </a:prstGeom>
        </p:spPr>
        <p:txBody>
          <a:bodyPr/>
          <a:lstStyle>
            <a:lvl1pPr>
              <a:defRPr/>
            </a:lvl1pPr>
          </a:lstStyle>
          <a:p>
            <a:endParaRPr lang="en-GB" dirty="0"/>
          </a:p>
        </p:txBody>
      </p:sp>
      <p:sp>
        <p:nvSpPr>
          <p:cNvPr id="16" name="Picture Placeholder 12">
            <a:extLst>
              <a:ext uri="{FF2B5EF4-FFF2-40B4-BE49-F238E27FC236}">
                <a16:creationId xmlns:a16="http://schemas.microsoft.com/office/drawing/2014/main" id="{9275E4B4-E38D-42FC-BEC4-F1F8C48D63C1}"/>
              </a:ext>
            </a:extLst>
          </p:cNvPr>
          <p:cNvSpPr>
            <a:spLocks noGrp="1"/>
          </p:cNvSpPr>
          <p:nvPr>
            <p:ph type="pic" sz="quarter" idx="13"/>
          </p:nvPr>
        </p:nvSpPr>
        <p:spPr>
          <a:xfrm>
            <a:off x="2185254" y="3788606"/>
            <a:ext cx="1800000" cy="1980000"/>
          </a:xfrm>
          <a:prstGeom prst="rect">
            <a:avLst/>
          </a:prstGeom>
        </p:spPr>
        <p:txBody>
          <a:bodyPr/>
          <a:lstStyle>
            <a:lvl1pPr>
              <a:defRPr/>
            </a:lvl1pPr>
          </a:lstStyle>
          <a:p>
            <a:endParaRPr lang="en-GB" dirty="0"/>
          </a:p>
        </p:txBody>
      </p:sp>
      <p:sp>
        <p:nvSpPr>
          <p:cNvPr id="17" name="Picture Placeholder 12">
            <a:extLst>
              <a:ext uri="{FF2B5EF4-FFF2-40B4-BE49-F238E27FC236}">
                <a16:creationId xmlns:a16="http://schemas.microsoft.com/office/drawing/2014/main" id="{AF7C6D40-0738-4761-ACC4-D62C4D72D7A9}"/>
              </a:ext>
            </a:extLst>
          </p:cNvPr>
          <p:cNvSpPr>
            <a:spLocks noGrp="1"/>
          </p:cNvSpPr>
          <p:nvPr>
            <p:ph type="pic" sz="quarter" idx="14"/>
          </p:nvPr>
        </p:nvSpPr>
        <p:spPr>
          <a:xfrm>
            <a:off x="0" y="3788606"/>
            <a:ext cx="1980000" cy="1980000"/>
          </a:xfrm>
          <a:prstGeom prst="rect">
            <a:avLst/>
          </a:prstGeom>
        </p:spPr>
        <p:txBody>
          <a:bodyPr/>
          <a:lstStyle>
            <a:lvl1pPr>
              <a:defRPr/>
            </a:lvl1pPr>
          </a:lstStyle>
          <a:p>
            <a:endParaRPr lang="en-GB" dirty="0"/>
          </a:p>
        </p:txBody>
      </p:sp>
      <p:pic>
        <p:nvPicPr>
          <p:cNvPr id="20" name="Graphic 19">
            <a:extLst>
              <a:ext uri="{FF2B5EF4-FFF2-40B4-BE49-F238E27FC236}">
                <a16:creationId xmlns:a16="http://schemas.microsoft.com/office/drawing/2014/main" id="{9CED1893-E428-45AC-B178-87B033D3CD3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42913" y="861086"/>
            <a:ext cx="2110296" cy="1092302"/>
          </a:xfrm>
          <a:prstGeom prst="rect">
            <a:avLst/>
          </a:prstGeom>
        </p:spPr>
      </p:pic>
      <p:sp>
        <p:nvSpPr>
          <p:cNvPr id="5" name="Text Placeholder 4">
            <a:extLst>
              <a:ext uri="{FF2B5EF4-FFF2-40B4-BE49-F238E27FC236}">
                <a16:creationId xmlns:a16="http://schemas.microsoft.com/office/drawing/2014/main" id="{BD67E7FA-291B-425C-A448-10B7DE3802EC}"/>
              </a:ext>
            </a:extLst>
          </p:cNvPr>
          <p:cNvSpPr>
            <a:spLocks noGrp="1"/>
          </p:cNvSpPr>
          <p:nvPr>
            <p:ph type="body" sz="quarter" idx="18" hasCustomPrompt="1"/>
          </p:nvPr>
        </p:nvSpPr>
        <p:spPr>
          <a:xfrm>
            <a:off x="6195762" y="3788607"/>
            <a:ext cx="5977188" cy="1980000"/>
          </a:xfrm>
          <a:prstGeom prst="roundRect">
            <a:avLst/>
          </a:prstGeom>
          <a:solidFill>
            <a:srgbClr val="4EB357"/>
          </a:solidFill>
        </p:spPr>
        <p:txBody>
          <a:bodyPr anchor="ctr"/>
          <a:lstStyle>
            <a:lvl1pPr marL="0" indent="0" algn="ctr">
              <a:buNone/>
              <a:defRPr sz="4500">
                <a:solidFill>
                  <a:schemeClr val="bg1"/>
                </a:solidFill>
              </a:defRPr>
            </a:lvl1pPr>
            <a:lvl2pPr marL="457200" indent="0" algn="ctr">
              <a:buNone/>
              <a:defRPr/>
            </a:lvl2pPr>
            <a:lvl3pPr marL="914400" indent="0" algn="ctr">
              <a:buNone/>
              <a:defRPr>
                <a:solidFill>
                  <a:schemeClr val="bg1"/>
                </a:solidFill>
              </a:defRPr>
            </a:lvl3pPr>
          </a:lstStyle>
          <a:p>
            <a:pPr lvl="0"/>
            <a:r>
              <a:rPr lang="en-US" dirty="0"/>
              <a:t>Click to edit </a:t>
            </a:r>
            <a:br>
              <a:rPr lang="en-US" dirty="0"/>
            </a:br>
            <a:r>
              <a:rPr lang="en-US" dirty="0"/>
              <a:t>Master text</a:t>
            </a:r>
          </a:p>
        </p:txBody>
      </p:sp>
    </p:spTree>
    <p:extLst>
      <p:ext uri="{BB962C8B-B14F-4D97-AF65-F5344CB8AC3E}">
        <p14:creationId xmlns:p14="http://schemas.microsoft.com/office/powerpoint/2010/main" val="1011595898"/>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9F6AF236-74A3-4449-B4CE-6EE26BBB2197}" type="datetimeFigureOut">
              <a:rPr lang="en-IN" smtClean="0"/>
              <a:t>01-02-2024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1678931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EB5F948-03A4-4660-94B1-CA4C9B1E490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id="{E646A924-EB26-424F-95A4-B9659E1EC178}"/>
              </a:ext>
            </a:extLst>
          </p:cNvPr>
          <p:cNvSpPr txBox="1">
            <a:spLocks/>
          </p:cNvSpPr>
          <p:nvPr userDrawn="1"/>
        </p:nvSpPr>
        <p:spPr>
          <a:xfrm>
            <a:off x="11746590" y="6405418"/>
            <a:ext cx="485776" cy="365125"/>
          </a:xfrm>
          <a:prstGeom prst="rect">
            <a:avLst/>
          </a:prstGeom>
          <a:noFill/>
        </p:spPr>
        <p:txBody>
          <a:bodyPr vert="horz" lIns="0" tIns="0" rIns="0" bIns="0" rtlCol="0" anchor="ctr"/>
          <a:lstStyle>
            <a:defPPr>
              <a:defRPr lang="en-US"/>
            </a:defPPr>
            <a:lvl1pPr marL="0" algn="ctr" defTabSz="914400" rtl="0" eaLnBrk="1" latinLnBrk="0" hangingPunct="1">
              <a:defRPr sz="1500" b="1" i="0" kern="1200">
                <a:solidFill>
                  <a:schemeClr val="bg1"/>
                </a:solidFill>
                <a:latin typeface="Tw Cen MT" panose="020B06020201040206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b="0" smtClean="0"/>
              <a:pPr/>
              <a:t>‹#›</a:t>
            </a:fld>
            <a:endParaRPr lang="en-US" b="0" dirty="0"/>
          </a:p>
        </p:txBody>
      </p:sp>
      <p:sp>
        <p:nvSpPr>
          <p:cNvPr id="3" name="Media Placeholder 2">
            <a:extLst>
              <a:ext uri="{FF2B5EF4-FFF2-40B4-BE49-F238E27FC236}">
                <a16:creationId xmlns:a16="http://schemas.microsoft.com/office/drawing/2014/main" id="{E84A155E-875A-4786-A297-9ECEF68ED3C2}"/>
              </a:ext>
            </a:extLst>
          </p:cNvPr>
          <p:cNvSpPr>
            <a:spLocks noGrp="1"/>
          </p:cNvSpPr>
          <p:nvPr>
            <p:ph type="media" sz="quarter" idx="13"/>
          </p:nvPr>
        </p:nvSpPr>
        <p:spPr>
          <a:xfrm>
            <a:off x="2192977" y="1477168"/>
            <a:ext cx="7806046" cy="4213948"/>
          </a:xfrm>
        </p:spPr>
        <p:txBody>
          <a:bodyPr/>
          <a:lstStyle/>
          <a:p>
            <a:endParaRPr lang="en-US"/>
          </a:p>
        </p:txBody>
      </p:sp>
    </p:spTree>
    <p:extLst>
      <p:ext uri="{BB962C8B-B14F-4D97-AF65-F5344CB8AC3E}">
        <p14:creationId xmlns:p14="http://schemas.microsoft.com/office/powerpoint/2010/main" val="3528599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6" name="Freeform: Shape 5">
            <a:extLst>
              <a:ext uri="{FF2B5EF4-FFF2-40B4-BE49-F238E27FC236}">
                <a16:creationId xmlns:a16="http://schemas.microsoft.com/office/drawing/2014/main" id="{D5336524-22AA-494D-AED5-F65EE8515BD4}"/>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FDA00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val="40084719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83233881-7392-45A5-A233-6236A8DADA7A}"/>
              </a:ext>
            </a:extLst>
          </p:cNvPr>
          <p:cNvSpPr>
            <a:spLocks noGrp="1"/>
          </p:cNvSpPr>
          <p:nvPr>
            <p:ph idx="1"/>
          </p:nvPr>
        </p:nvSpPr>
        <p:spPr>
          <a:xfrm>
            <a:off x="457903" y="1645745"/>
            <a:ext cx="11258817" cy="412323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itle Placeholder 1">
            <a:extLst>
              <a:ext uri="{FF2B5EF4-FFF2-40B4-BE49-F238E27FC236}">
                <a16:creationId xmlns:a16="http://schemas.microsoft.com/office/drawing/2014/main" id="{6164BB3A-9B22-422C-921C-CF5FCF2A72CD}"/>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2">
            <a:extLst>
              <a:ext uri="{FF2B5EF4-FFF2-40B4-BE49-F238E27FC236}">
                <a16:creationId xmlns:a16="http://schemas.microsoft.com/office/drawing/2014/main" id="{607AB9A4-C418-46D6-B157-F64AD9E94A1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067464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365F1A-3A7A-4FD1-8A9F-A39B9F617ECA}"/>
              </a:ext>
            </a:extLst>
          </p:cNvPr>
          <p:cNvSpPr>
            <a:spLocks noGrp="1"/>
          </p:cNvSpPr>
          <p:nvPr>
            <p:ph sz="half" idx="1"/>
          </p:nvPr>
        </p:nvSpPr>
        <p:spPr>
          <a:xfrm>
            <a:off x="463450"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0628A807-05F3-4222-8EAB-08EDDBC8871A}"/>
              </a:ext>
            </a:extLst>
          </p:cNvPr>
          <p:cNvSpPr>
            <a:spLocks noGrp="1"/>
          </p:cNvSpPr>
          <p:nvPr>
            <p:ph sz="half" idx="2"/>
          </p:nvPr>
        </p:nvSpPr>
        <p:spPr>
          <a:xfrm>
            <a:off x="6531961" y="1645740"/>
            <a:ext cx="5181600" cy="4123235"/>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6855A7C4-25CD-4EF7-A610-3B77D8FD13B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3E34B53E-3C1C-49FE-84C6-2F55F45C73A0}"/>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979693209"/>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D79128A-818E-4E7A-ADB2-C490C8F25A6F}"/>
              </a:ext>
            </a:extLst>
          </p:cNvPr>
          <p:cNvSpPr>
            <a:spLocks noGrp="1"/>
          </p:cNvSpPr>
          <p:nvPr>
            <p:ph type="body" idx="1"/>
          </p:nvPr>
        </p:nvSpPr>
        <p:spPr>
          <a:xfrm>
            <a:off x="470056" y="1651183"/>
            <a:ext cx="5157787"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CDB77C2-DC05-4D8F-8F13-95FB1BDEA6F0}"/>
              </a:ext>
            </a:extLst>
          </p:cNvPr>
          <p:cNvSpPr>
            <a:spLocks noGrp="1"/>
          </p:cNvSpPr>
          <p:nvPr>
            <p:ph sz="half" idx="2"/>
          </p:nvPr>
        </p:nvSpPr>
        <p:spPr>
          <a:xfrm>
            <a:off x="470056" y="2475095"/>
            <a:ext cx="5157787"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a:extLst>
              <a:ext uri="{FF2B5EF4-FFF2-40B4-BE49-F238E27FC236}">
                <a16:creationId xmlns:a16="http://schemas.microsoft.com/office/drawing/2014/main" id="{8D7079AE-17A4-41F1-B6C3-E94419E1652E}"/>
              </a:ext>
            </a:extLst>
          </p:cNvPr>
          <p:cNvSpPr>
            <a:spLocks noGrp="1"/>
          </p:cNvSpPr>
          <p:nvPr>
            <p:ph type="body" sz="quarter" idx="3"/>
          </p:nvPr>
        </p:nvSpPr>
        <p:spPr>
          <a:xfrm>
            <a:off x="6495225" y="1651183"/>
            <a:ext cx="5183188" cy="823912"/>
          </a:xfrm>
          <a:prstGeom prst="rect">
            <a:avLst/>
          </a:prstGeo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A781BF2-B569-4FD3-B227-102EE1613034}"/>
              </a:ext>
            </a:extLst>
          </p:cNvPr>
          <p:cNvSpPr>
            <a:spLocks noGrp="1"/>
          </p:cNvSpPr>
          <p:nvPr>
            <p:ph sz="quarter" idx="4"/>
          </p:nvPr>
        </p:nvSpPr>
        <p:spPr>
          <a:xfrm>
            <a:off x="6495225" y="2475095"/>
            <a:ext cx="5183188" cy="3293880"/>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75D1BACC-6747-4E05-AC8D-F109F169918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9" name="Slide Number Placeholder 2">
            <a:extLst>
              <a:ext uri="{FF2B5EF4-FFF2-40B4-BE49-F238E27FC236}">
                <a16:creationId xmlns:a16="http://schemas.microsoft.com/office/drawing/2014/main" id="{1F1BA3B5-743C-4B7D-B8EA-F2A53004F951}"/>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920215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7A1DCB-FB5A-473A-A2FD-CA414D68FC63}"/>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Picture Placeholder 14">
            <a:extLst>
              <a:ext uri="{FF2B5EF4-FFF2-40B4-BE49-F238E27FC236}">
                <a16:creationId xmlns:a16="http://schemas.microsoft.com/office/drawing/2014/main" id="{7341B340-66BB-41B5-A81E-AC2AC2783562}"/>
              </a:ext>
            </a:extLst>
          </p:cNvPr>
          <p:cNvSpPr>
            <a:spLocks noGrp="1"/>
          </p:cNvSpPr>
          <p:nvPr>
            <p:ph type="pic" sz="quarter" idx="11"/>
          </p:nvPr>
        </p:nvSpPr>
        <p:spPr>
          <a:xfrm>
            <a:off x="4321439" y="2163963"/>
            <a:ext cx="3547872" cy="4197254"/>
          </a:xfrm>
          <a:prstGeom prst="rect">
            <a:avLst/>
          </a:prstGeom>
        </p:spPr>
        <p:txBody>
          <a:bodyPr/>
          <a:lstStyle/>
          <a:p>
            <a:endParaRPr lang="en-US"/>
          </a:p>
        </p:txBody>
      </p:sp>
      <p:sp>
        <p:nvSpPr>
          <p:cNvPr id="3" name="Picture Placeholder 2">
            <a:extLst>
              <a:ext uri="{FF2B5EF4-FFF2-40B4-BE49-F238E27FC236}">
                <a16:creationId xmlns:a16="http://schemas.microsoft.com/office/drawing/2014/main" id="{A9CA80F7-5F27-4972-8274-3A5093AD20A9}"/>
              </a:ext>
            </a:extLst>
          </p:cNvPr>
          <p:cNvSpPr>
            <a:spLocks noGrp="1"/>
          </p:cNvSpPr>
          <p:nvPr>
            <p:ph type="pic" sz="quarter" idx="10"/>
          </p:nvPr>
        </p:nvSpPr>
        <p:spPr>
          <a:xfrm>
            <a:off x="495300" y="226448"/>
            <a:ext cx="3547872" cy="6134769"/>
          </a:xfrm>
          <a:prstGeom prst="rect">
            <a:avLst/>
          </a:prstGeom>
        </p:spPr>
        <p:txBody>
          <a:bodyPr/>
          <a:lstStyle/>
          <a:p>
            <a:endParaRPr lang="en-US"/>
          </a:p>
        </p:txBody>
      </p:sp>
      <p:sp>
        <p:nvSpPr>
          <p:cNvPr id="16" name="Picture Placeholder 14">
            <a:extLst>
              <a:ext uri="{FF2B5EF4-FFF2-40B4-BE49-F238E27FC236}">
                <a16:creationId xmlns:a16="http://schemas.microsoft.com/office/drawing/2014/main" id="{A31AAB07-747B-4138-923B-CC3B6C29D2AE}"/>
              </a:ext>
            </a:extLst>
          </p:cNvPr>
          <p:cNvSpPr>
            <a:spLocks noGrp="1"/>
          </p:cNvSpPr>
          <p:nvPr>
            <p:ph type="pic" sz="quarter" idx="12"/>
          </p:nvPr>
        </p:nvSpPr>
        <p:spPr>
          <a:xfrm>
            <a:off x="8147578" y="2163963"/>
            <a:ext cx="3547872" cy="4197254"/>
          </a:xfrm>
          <a:prstGeom prst="rect">
            <a:avLst/>
          </a:prstGeom>
        </p:spPr>
        <p:txBody>
          <a:bodyPr/>
          <a:lstStyle/>
          <a:p>
            <a:endParaRPr lang="en-US"/>
          </a:p>
        </p:txBody>
      </p:sp>
      <p:sp>
        <p:nvSpPr>
          <p:cNvPr id="18" name="Text Placeholder 17">
            <a:extLst>
              <a:ext uri="{FF2B5EF4-FFF2-40B4-BE49-F238E27FC236}">
                <a16:creationId xmlns:a16="http://schemas.microsoft.com/office/drawing/2014/main" id="{6FEC9214-5EAC-4DDE-AE9F-B779BE2F1100}"/>
              </a:ext>
            </a:extLst>
          </p:cNvPr>
          <p:cNvSpPr>
            <a:spLocks noGrp="1"/>
          </p:cNvSpPr>
          <p:nvPr>
            <p:ph type="body" sz="quarter" idx="13"/>
          </p:nvPr>
        </p:nvSpPr>
        <p:spPr>
          <a:xfrm>
            <a:off x="4284663" y="1161076"/>
            <a:ext cx="7427912" cy="768350"/>
          </a:xfrm>
          <a:prstGeom prst="roundRect">
            <a:avLst/>
          </a:prstGeom>
          <a:solidFill>
            <a:srgbClr val="4EB357"/>
          </a:solidFill>
        </p:spPr>
        <p:txBody>
          <a:bodyPr anchor="ctr"/>
          <a:lstStyle>
            <a:lvl1pPr marL="0" indent="0" algn="ctr">
              <a:buNone/>
              <a:defRPr sz="3600">
                <a:solidFill>
                  <a:schemeClr val="bg1"/>
                </a:solidFill>
              </a:defRPr>
            </a:lvl1pPr>
          </a:lstStyle>
          <a:p>
            <a:pPr lvl="0"/>
            <a:r>
              <a:rPr lang="en-US" dirty="0"/>
              <a:t>Click to edit Master text styles</a:t>
            </a:r>
          </a:p>
        </p:txBody>
      </p:sp>
      <p:pic>
        <p:nvPicPr>
          <p:cNvPr id="9" name="Graphic 8">
            <a:extLst>
              <a:ext uri="{FF2B5EF4-FFF2-40B4-BE49-F238E27FC236}">
                <a16:creationId xmlns:a16="http://schemas.microsoft.com/office/drawing/2014/main" id="{9FA6C5B7-54E3-410E-8D4B-C7734B38A46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79847" y="226448"/>
            <a:ext cx="1324946" cy="685800"/>
          </a:xfrm>
          <a:prstGeom prst="rect">
            <a:avLst/>
          </a:prstGeom>
        </p:spPr>
      </p:pic>
    </p:spTree>
    <p:extLst>
      <p:ext uri="{BB962C8B-B14F-4D97-AF65-F5344CB8AC3E}">
        <p14:creationId xmlns:p14="http://schemas.microsoft.com/office/powerpoint/2010/main" val="88484965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E6ADC742-1CF3-4B48-A6BF-DE6612A64771}"/>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04D6D9D1-5857-4CF1-AF00-8BA66485E197}"/>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504194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1A3C89-2A7B-457B-B29A-680EA420306A}"/>
              </a:ext>
            </a:extLst>
          </p:cNvPr>
          <p:cNvSpPr>
            <a:spLocks noGrp="1"/>
          </p:cNvSpPr>
          <p:nvPr>
            <p:ph idx="1"/>
          </p:nvPr>
        </p:nvSpPr>
        <p:spPr>
          <a:xfrm>
            <a:off x="6096000" y="1628775"/>
            <a:ext cx="5620110" cy="4127217"/>
          </a:xfrm>
          <a:prstGeom prst="rect">
            <a:avLst/>
          </a:prstGeom>
        </p:spPr>
        <p:txBody>
          <a:bodyPr/>
          <a:lstStyle>
            <a:lvl1pPr>
              <a:defRPr sz="2800"/>
            </a:lvl1pPr>
            <a:lvl2pPr>
              <a:defRPr sz="2400"/>
            </a:lvl2pPr>
            <a:lvl3pPr>
              <a:defRPr sz="18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p:txBody>
      </p:sp>
      <p:sp>
        <p:nvSpPr>
          <p:cNvPr id="4" name="Text Placeholder 3">
            <a:extLst>
              <a:ext uri="{FF2B5EF4-FFF2-40B4-BE49-F238E27FC236}">
                <a16:creationId xmlns:a16="http://schemas.microsoft.com/office/drawing/2014/main" id="{6EC67AC7-55CC-494B-BFED-2FCC2135EE55}"/>
              </a:ext>
            </a:extLst>
          </p:cNvPr>
          <p:cNvSpPr>
            <a:spLocks noGrp="1"/>
          </p:cNvSpPr>
          <p:nvPr>
            <p:ph type="body" sz="half" idx="2"/>
          </p:nvPr>
        </p:nvSpPr>
        <p:spPr>
          <a:xfrm>
            <a:off x="442913" y="1641758"/>
            <a:ext cx="3932237" cy="4127217"/>
          </a:xfrm>
          <a:prstGeom prst="rect">
            <a:avLst/>
          </a:prstGeom>
        </p:spPr>
        <p:txBody>
          <a:bodyPr/>
          <a:lstStyle>
            <a:lvl1pPr marL="0" indent="0">
              <a:buNone/>
              <a:defRPr sz="2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itle Placeholder 1">
            <a:extLst>
              <a:ext uri="{FF2B5EF4-FFF2-40B4-BE49-F238E27FC236}">
                <a16:creationId xmlns:a16="http://schemas.microsoft.com/office/drawing/2014/main" id="{50A09007-8AF5-4192-A105-B7156D5A7B30}"/>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8AE2A65F-AB9B-469D-9E13-088BD5F577A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4856541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1E77F880-9856-4A0C-A260-E5C120581446}"/>
              </a:ext>
            </a:extLst>
          </p:cNvPr>
          <p:cNvSpPr>
            <a:spLocks noGrp="1"/>
          </p:cNvSpPr>
          <p:nvPr>
            <p:ph idx="1"/>
          </p:nvPr>
        </p:nvSpPr>
        <p:spPr>
          <a:xfrm>
            <a:off x="457903" y="1628775"/>
            <a:ext cx="11258817" cy="4140200"/>
          </a:xfrm>
          <a:prstGeom prst="rect">
            <a:avLst/>
          </a:prstGeom>
        </p:spPr>
        <p:txBody>
          <a:bodyPr/>
          <a:lstStyle>
            <a:lvl1pPr>
              <a:defRPr/>
            </a:lvl1pPr>
            <a:lvl2pPr>
              <a:defRPr/>
            </a:lvl2pPr>
            <a:lvl3pPr>
              <a:defRPr/>
            </a:lvl3pPr>
            <a:lvl4pPr marL="1371600" indent="0">
              <a:buNone/>
              <a:defRPr/>
            </a:lvl4pPr>
            <a:lvl5pPr>
              <a:defRPr/>
            </a:lvl5pPr>
          </a:lstStyle>
          <a:p>
            <a:pPr lvl="0"/>
            <a:r>
              <a:rPr lang="en-US" dirty="0"/>
              <a:t>Click to edit Master text styles</a:t>
            </a:r>
          </a:p>
          <a:p>
            <a:pPr lvl="1"/>
            <a:r>
              <a:rPr lang="en-US" dirty="0"/>
              <a:t>Second level</a:t>
            </a:r>
          </a:p>
          <a:p>
            <a:pPr lvl="2"/>
            <a:r>
              <a:rPr lang="en-US" dirty="0"/>
              <a:t>Third level</a:t>
            </a:r>
          </a:p>
          <a:p>
            <a:pPr lvl="3"/>
            <a:endParaRPr lang="en-GB" dirty="0"/>
          </a:p>
        </p:txBody>
      </p:sp>
      <p:sp>
        <p:nvSpPr>
          <p:cNvPr id="5" name="Title Placeholder 1">
            <a:extLst>
              <a:ext uri="{FF2B5EF4-FFF2-40B4-BE49-F238E27FC236}">
                <a16:creationId xmlns:a16="http://schemas.microsoft.com/office/drawing/2014/main" id="{4668FD8F-01A6-44B7-AD50-3EBA4A009F3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6" name="Slide Number Placeholder 2">
            <a:extLst>
              <a:ext uri="{FF2B5EF4-FFF2-40B4-BE49-F238E27FC236}">
                <a16:creationId xmlns:a16="http://schemas.microsoft.com/office/drawing/2014/main" id="{4768BC48-0D89-47DA-877E-6ADB595CA258}"/>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07956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EE987A8-EAAD-4EDD-BB01-127699738F3E}"/>
              </a:ext>
            </a:extLst>
          </p:cNvPr>
          <p:cNvSpPr>
            <a:spLocks noGrp="1"/>
          </p:cNvSpPr>
          <p:nvPr>
            <p:ph type="pic" sz="quarter" idx="11"/>
          </p:nvPr>
        </p:nvSpPr>
        <p:spPr>
          <a:xfrm>
            <a:off x="6664000" y="1628775"/>
            <a:ext cx="5040000" cy="4140200"/>
          </a:xfrm>
          <a:prstGeom prst="rect">
            <a:avLst/>
          </a:prstGeom>
        </p:spPr>
        <p:txBody>
          <a:bodyPr/>
          <a:lstStyle/>
          <a:p>
            <a:endParaRPr lang="en-GB"/>
          </a:p>
        </p:txBody>
      </p:sp>
      <p:sp>
        <p:nvSpPr>
          <p:cNvPr id="7" name="Text Placeholder 6">
            <a:extLst>
              <a:ext uri="{FF2B5EF4-FFF2-40B4-BE49-F238E27FC236}">
                <a16:creationId xmlns:a16="http://schemas.microsoft.com/office/drawing/2014/main" id="{A8839550-29A0-40FE-9E7A-0BDB27AD473B}"/>
              </a:ext>
            </a:extLst>
          </p:cNvPr>
          <p:cNvSpPr>
            <a:spLocks noGrp="1"/>
          </p:cNvSpPr>
          <p:nvPr>
            <p:ph type="body" sz="quarter" idx="12"/>
          </p:nvPr>
        </p:nvSpPr>
        <p:spPr>
          <a:xfrm>
            <a:off x="461963" y="1628775"/>
            <a:ext cx="5040000" cy="4140200"/>
          </a:xfrm>
          <a:prstGeom prst="rect">
            <a:avLst/>
          </a:prstGeom>
        </p:spPr>
        <p:txBody>
          <a:bodyPr/>
          <a:lstStyle>
            <a:lvl3pPr>
              <a:defRPr/>
            </a:lvl3pPr>
          </a:lstStyle>
          <a:p>
            <a:pPr lvl="0"/>
            <a:r>
              <a:rPr lang="en-US" dirty="0"/>
              <a:t>Click to edit Master text styles</a:t>
            </a:r>
          </a:p>
          <a:p>
            <a:pPr lvl="1"/>
            <a:r>
              <a:rPr lang="en-US" dirty="0"/>
              <a:t>Second level</a:t>
            </a:r>
          </a:p>
          <a:p>
            <a:pPr lvl="2"/>
            <a:r>
              <a:rPr lang="en-US" dirty="0"/>
              <a:t>Third level</a:t>
            </a:r>
          </a:p>
        </p:txBody>
      </p:sp>
      <p:sp>
        <p:nvSpPr>
          <p:cNvPr id="6" name="Title Placeholder 1">
            <a:extLst>
              <a:ext uri="{FF2B5EF4-FFF2-40B4-BE49-F238E27FC236}">
                <a16:creationId xmlns:a16="http://schemas.microsoft.com/office/drawing/2014/main" id="{9ECAEEF3-0F7D-4D71-8AAB-5EA632C4F777}"/>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8" name="Slide Number Placeholder 5">
            <a:extLst>
              <a:ext uri="{FF2B5EF4-FFF2-40B4-BE49-F238E27FC236}">
                <a16:creationId xmlns:a16="http://schemas.microsoft.com/office/drawing/2014/main" id="{8555FA39-A5BD-4C89-A6E3-3E02CCDCD8CF}"/>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92856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9F6AF236-74A3-4449-B4CE-6EE26BBB2197}" type="datetimeFigureOut">
              <a:rPr lang="en-IN" smtClean="0"/>
              <a:t>01-02-2024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4445018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435D318C-BDA1-496D-8B26-EA46EF786DAA}"/>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8103359B-460F-4752-AC3B-C97E3E97D9CA}"/>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5410100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C47F5A4-8F28-4714-8130-B7DCCA337E72}"/>
              </a:ext>
            </a:extLst>
          </p:cNvPr>
          <p:cNvSpPr>
            <a:spLocks noGrp="1"/>
          </p:cNvSpPr>
          <p:nvPr>
            <p:ph type="pic" sz="quarter" idx="11"/>
          </p:nvPr>
        </p:nvSpPr>
        <p:spPr>
          <a:xfrm>
            <a:off x="0" y="0"/>
            <a:ext cx="12192000" cy="6858000"/>
          </a:xfrm>
          <a:prstGeom prst="rect">
            <a:avLst/>
          </a:prstGeom>
        </p:spPr>
        <p:txBody>
          <a:bodyPr/>
          <a:lstStyle/>
          <a:p>
            <a:endParaRPr lang="en-GB"/>
          </a:p>
        </p:txBody>
      </p:sp>
      <p:sp>
        <p:nvSpPr>
          <p:cNvPr id="6" name="Title Placeholder 1">
            <a:extLst>
              <a:ext uri="{FF2B5EF4-FFF2-40B4-BE49-F238E27FC236}">
                <a16:creationId xmlns:a16="http://schemas.microsoft.com/office/drawing/2014/main" id="{6C244798-DB41-42AF-9DCF-D4B3CF1D6C0C}"/>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
        <p:nvSpPr>
          <p:cNvPr id="7" name="Slide Number Placeholder 5">
            <a:extLst>
              <a:ext uri="{FF2B5EF4-FFF2-40B4-BE49-F238E27FC236}">
                <a16:creationId xmlns:a16="http://schemas.microsoft.com/office/drawing/2014/main" id="{0C52E84C-18FF-4C21-9ED2-6F943CBBB651}"/>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1"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925879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9CDCD-20E7-4235-B8A6-8741AAA421B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6E2BDA03-A82A-4546-B0C2-7733F1D5244D}"/>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5" name="Content Placeholder 4">
            <a:extLst>
              <a:ext uri="{FF2B5EF4-FFF2-40B4-BE49-F238E27FC236}">
                <a16:creationId xmlns:a16="http://schemas.microsoft.com/office/drawing/2014/main" id="{E315E2C1-7E68-4C54-BA57-AE5DAD1D4999}"/>
              </a:ext>
            </a:extLst>
          </p:cNvPr>
          <p:cNvSpPr>
            <a:spLocks noGrp="1"/>
          </p:cNvSpPr>
          <p:nvPr>
            <p:ph sz="quarter" idx="11"/>
          </p:nvPr>
        </p:nvSpPr>
        <p:spPr>
          <a:xfrm>
            <a:off x="476250" y="2196826"/>
            <a:ext cx="3600000" cy="3600000"/>
          </a:xfrm>
        </p:spPr>
        <p:txBody>
          <a:bodyPr/>
          <a:lstStyle>
            <a:lvl1pPr>
              <a:defRPr sz="2100"/>
            </a:lvl1pPr>
            <a:lvl2pPr>
              <a:defRPr sz="1800"/>
            </a:lvl2pPr>
          </a:lstStyle>
          <a:p>
            <a:pPr lvl="0"/>
            <a:r>
              <a:rPr lang="en-US" dirty="0"/>
              <a:t>Click to edit Master text styles</a:t>
            </a:r>
          </a:p>
          <a:p>
            <a:pPr lvl="1"/>
            <a:r>
              <a:rPr lang="en-US" dirty="0"/>
              <a:t>Second level</a:t>
            </a:r>
          </a:p>
        </p:txBody>
      </p:sp>
      <p:sp>
        <p:nvSpPr>
          <p:cNvPr id="6" name="Content Placeholder 4">
            <a:extLst>
              <a:ext uri="{FF2B5EF4-FFF2-40B4-BE49-F238E27FC236}">
                <a16:creationId xmlns:a16="http://schemas.microsoft.com/office/drawing/2014/main" id="{1E7EF997-4A7C-49FD-98E5-3B635A20AC82}"/>
              </a:ext>
            </a:extLst>
          </p:cNvPr>
          <p:cNvSpPr>
            <a:spLocks noGrp="1"/>
          </p:cNvSpPr>
          <p:nvPr>
            <p:ph sz="quarter" idx="12"/>
          </p:nvPr>
        </p:nvSpPr>
        <p:spPr>
          <a:xfrm>
            <a:off x="4273262"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7" name="Content Placeholder 4">
            <a:extLst>
              <a:ext uri="{FF2B5EF4-FFF2-40B4-BE49-F238E27FC236}">
                <a16:creationId xmlns:a16="http://schemas.microsoft.com/office/drawing/2014/main" id="{B8A75EDB-B939-47C0-B478-CB9740FA91CB}"/>
              </a:ext>
            </a:extLst>
          </p:cNvPr>
          <p:cNvSpPr>
            <a:spLocks noGrp="1"/>
          </p:cNvSpPr>
          <p:nvPr>
            <p:ph sz="quarter" idx="13"/>
          </p:nvPr>
        </p:nvSpPr>
        <p:spPr>
          <a:xfrm>
            <a:off x="8070273" y="2196826"/>
            <a:ext cx="3600000" cy="3600000"/>
          </a:xfrm>
        </p:spPr>
        <p:txBody>
          <a:bodyPr/>
          <a:lstStyle>
            <a:lvl1pPr>
              <a:defRPr sz="2100"/>
            </a:lvl1pPr>
            <a:lvl2pPr>
              <a:defRPr/>
            </a:lvl2pPr>
          </a:lstStyle>
          <a:p>
            <a:pPr lvl="0"/>
            <a:r>
              <a:rPr lang="en-US" dirty="0"/>
              <a:t>Click to edit Master text styles</a:t>
            </a:r>
          </a:p>
          <a:p>
            <a:pPr lvl="1"/>
            <a:r>
              <a:rPr lang="en-US" dirty="0"/>
              <a:t>Second level</a:t>
            </a:r>
          </a:p>
        </p:txBody>
      </p:sp>
      <p:sp>
        <p:nvSpPr>
          <p:cNvPr id="8" name="Text Placeholder 7">
            <a:extLst>
              <a:ext uri="{FF2B5EF4-FFF2-40B4-BE49-F238E27FC236}">
                <a16:creationId xmlns:a16="http://schemas.microsoft.com/office/drawing/2014/main" id="{D10BE75C-75C9-42F8-BF9E-B8F542EE0A92}"/>
              </a:ext>
            </a:extLst>
          </p:cNvPr>
          <p:cNvSpPr>
            <a:spLocks noGrp="1"/>
          </p:cNvSpPr>
          <p:nvPr>
            <p:ph type="body" sz="quarter" idx="14" hasCustomPrompt="1"/>
          </p:nvPr>
        </p:nvSpPr>
        <p:spPr>
          <a:xfrm>
            <a:off x="476250" y="1651818"/>
            <a:ext cx="3600450" cy="409575"/>
          </a:xfrm>
        </p:spPr>
        <p:txBody>
          <a:bodyPr/>
          <a:lstStyle>
            <a:lvl1pPr marL="0" indent="0" algn="ctr">
              <a:buNone/>
              <a:defRPr sz="2800"/>
            </a:lvl1pPr>
          </a:lstStyle>
          <a:p>
            <a:pPr lvl="0"/>
            <a:r>
              <a:rPr lang="en-US" dirty="0"/>
              <a:t>Title1</a:t>
            </a:r>
          </a:p>
        </p:txBody>
      </p:sp>
      <p:sp>
        <p:nvSpPr>
          <p:cNvPr id="9" name="Text Placeholder 7">
            <a:extLst>
              <a:ext uri="{FF2B5EF4-FFF2-40B4-BE49-F238E27FC236}">
                <a16:creationId xmlns:a16="http://schemas.microsoft.com/office/drawing/2014/main" id="{8781413A-F17A-4397-BAC3-0A1712A53235}"/>
              </a:ext>
            </a:extLst>
          </p:cNvPr>
          <p:cNvSpPr>
            <a:spLocks noGrp="1"/>
          </p:cNvSpPr>
          <p:nvPr>
            <p:ph type="body" sz="quarter" idx="15" hasCustomPrompt="1"/>
          </p:nvPr>
        </p:nvSpPr>
        <p:spPr>
          <a:xfrm>
            <a:off x="4272812" y="1651818"/>
            <a:ext cx="3600450" cy="409575"/>
          </a:xfrm>
        </p:spPr>
        <p:txBody>
          <a:bodyPr/>
          <a:lstStyle>
            <a:lvl1pPr marL="0" indent="0" algn="ctr">
              <a:buNone/>
              <a:defRPr sz="2800"/>
            </a:lvl1pPr>
          </a:lstStyle>
          <a:p>
            <a:pPr lvl="0"/>
            <a:r>
              <a:rPr lang="en-US" dirty="0"/>
              <a:t>Title1</a:t>
            </a:r>
          </a:p>
        </p:txBody>
      </p:sp>
      <p:sp>
        <p:nvSpPr>
          <p:cNvPr id="10" name="Text Placeholder 7">
            <a:extLst>
              <a:ext uri="{FF2B5EF4-FFF2-40B4-BE49-F238E27FC236}">
                <a16:creationId xmlns:a16="http://schemas.microsoft.com/office/drawing/2014/main" id="{85818EC1-FE16-4938-B224-99E3B2281155}"/>
              </a:ext>
            </a:extLst>
          </p:cNvPr>
          <p:cNvSpPr>
            <a:spLocks noGrp="1"/>
          </p:cNvSpPr>
          <p:nvPr>
            <p:ph type="body" sz="quarter" idx="16" hasCustomPrompt="1"/>
          </p:nvPr>
        </p:nvSpPr>
        <p:spPr>
          <a:xfrm>
            <a:off x="8069374" y="1651818"/>
            <a:ext cx="3600450" cy="409575"/>
          </a:xfrm>
        </p:spPr>
        <p:txBody>
          <a:bodyPr/>
          <a:lstStyle>
            <a:lvl1pPr marL="0" indent="0" algn="ctr">
              <a:buNone/>
              <a:defRPr sz="2800"/>
            </a:lvl1pPr>
          </a:lstStyle>
          <a:p>
            <a:pPr lvl="0"/>
            <a:r>
              <a:rPr lang="en-US" dirty="0"/>
              <a:t>Title1</a:t>
            </a:r>
          </a:p>
        </p:txBody>
      </p:sp>
    </p:spTree>
    <p:extLst>
      <p:ext uri="{BB962C8B-B14F-4D97-AF65-F5344CB8AC3E}">
        <p14:creationId xmlns:p14="http://schemas.microsoft.com/office/powerpoint/2010/main" val="40088544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A8F6E-B04E-4894-A056-CA56F80D1678}"/>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E3A6E09B-EDA5-45E6-B052-E5CF4F03587C}"/>
              </a:ext>
            </a:extLst>
          </p:cNvPr>
          <p:cNvSpPr>
            <a:spLocks noGrp="1"/>
          </p:cNvSpPr>
          <p:nvPr>
            <p:ph type="sldNum" sz="quarter" idx="10"/>
          </p:nvPr>
        </p:nvSpPr>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2401282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84EC0B8-50F4-436E-9471-F9700CAC408C}"/>
              </a:ext>
            </a:extLst>
          </p:cNvPr>
          <p:cNvSpPr>
            <a:spLocks noGrp="1"/>
          </p:cNvSpPr>
          <p:nvPr>
            <p:ph type="pic" sz="quarter" idx="11"/>
          </p:nvPr>
        </p:nvSpPr>
        <p:spPr>
          <a:xfrm>
            <a:off x="448603" y="1086901"/>
            <a:ext cx="11269662" cy="4995400"/>
          </a:xfrm>
        </p:spPr>
        <p:txBody>
          <a:bodyPr/>
          <a:lstStyle/>
          <a:p>
            <a:endParaRPr lang="en-GB"/>
          </a:p>
        </p:txBody>
      </p:sp>
      <p:sp>
        <p:nvSpPr>
          <p:cNvPr id="2" name="Title 1">
            <a:extLst>
              <a:ext uri="{FF2B5EF4-FFF2-40B4-BE49-F238E27FC236}">
                <a16:creationId xmlns:a16="http://schemas.microsoft.com/office/drawing/2014/main" id="{A9FC4AFD-240A-4C44-8D64-3499C3BFFD07}"/>
              </a:ext>
            </a:extLst>
          </p:cNvPr>
          <p:cNvSpPr>
            <a:spLocks noGrp="1"/>
          </p:cNvSpPr>
          <p:nvPr>
            <p:ph type="title"/>
          </p:nvPr>
        </p:nvSpPr>
        <p:spPr/>
        <p:txBody>
          <a:body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3D0C66D6-0E65-4810-A04D-1DDABB5A88EB}"/>
              </a:ext>
            </a:extLst>
          </p:cNvPr>
          <p:cNvSpPr>
            <a:spLocks noGrp="1"/>
          </p:cNvSpPr>
          <p:nvPr>
            <p:ph type="sldNum" sz="quarter" idx="10"/>
          </p:nvPr>
        </p:nvSpPr>
        <p:spPr/>
        <p:txBody>
          <a:bodyPr/>
          <a:lstStyle/>
          <a:p>
            <a:fld id="{19B51A1E-902D-48AF-9020-955120F399B6}" type="slidenum">
              <a:rPr lang="en-US" smtClean="0"/>
              <a:pPr/>
              <a:t>‹#›</a:t>
            </a:fld>
            <a:endParaRPr lang="en-US" dirty="0"/>
          </a:p>
        </p:txBody>
      </p:sp>
      <p:sp>
        <p:nvSpPr>
          <p:cNvPr id="7" name="Text Placeholder 6">
            <a:extLst>
              <a:ext uri="{FF2B5EF4-FFF2-40B4-BE49-F238E27FC236}">
                <a16:creationId xmlns:a16="http://schemas.microsoft.com/office/drawing/2014/main" id="{DFF78F31-BD01-4038-B9B4-4526BAD251E1}"/>
              </a:ext>
            </a:extLst>
          </p:cNvPr>
          <p:cNvSpPr>
            <a:spLocks noGrp="1"/>
          </p:cNvSpPr>
          <p:nvPr>
            <p:ph type="body" sz="quarter" idx="12" hasCustomPrompt="1"/>
          </p:nvPr>
        </p:nvSpPr>
        <p:spPr>
          <a:xfrm>
            <a:off x="449263" y="5264150"/>
            <a:ext cx="11263312" cy="541338"/>
          </a:xfrm>
        </p:spPr>
        <p:txBody>
          <a:bodyPr anchor="ctr"/>
          <a:lstStyle>
            <a:lvl1pPr marL="0" indent="0" algn="ctr">
              <a:buNone/>
              <a:defRPr sz="2800"/>
            </a:lvl1pPr>
          </a:lstStyle>
          <a:p>
            <a:pPr lvl="0"/>
            <a:r>
              <a:rPr lang="en-US" dirty="0"/>
              <a:t>Caption</a:t>
            </a:r>
          </a:p>
        </p:txBody>
      </p:sp>
    </p:spTree>
    <p:extLst>
      <p:ext uri="{BB962C8B-B14F-4D97-AF65-F5344CB8AC3E}">
        <p14:creationId xmlns:p14="http://schemas.microsoft.com/office/powerpoint/2010/main" val="1256316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3A65-422D-4BAB-9D4D-91C77EC47171}"/>
              </a:ext>
            </a:extLst>
          </p:cNvPr>
          <p:cNvSpPr>
            <a:spLocks noGrp="1"/>
          </p:cNvSpPr>
          <p:nvPr>
            <p:ph type="title"/>
          </p:nvPr>
        </p:nvSpPr>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583D2CA2-47FC-49F4-A0AF-4E847EB8C015}"/>
              </a:ext>
            </a:extLst>
          </p:cNvPr>
          <p:cNvSpPr>
            <a:spLocks noGrp="1"/>
          </p:cNvSpPr>
          <p:nvPr>
            <p:ph type="pic" sz="quarter" idx="11"/>
          </p:nvPr>
        </p:nvSpPr>
        <p:spPr>
          <a:xfrm>
            <a:off x="0" y="0"/>
            <a:ext cx="12192000" cy="6858000"/>
          </a:xfrm>
        </p:spPr>
        <p:txBody>
          <a:bodyPr/>
          <a:lstStyle/>
          <a:p>
            <a:endParaRPr lang="en-GB"/>
          </a:p>
        </p:txBody>
      </p:sp>
      <p:sp>
        <p:nvSpPr>
          <p:cNvPr id="6" name="Slide Number Placeholder 2">
            <a:extLst>
              <a:ext uri="{FF2B5EF4-FFF2-40B4-BE49-F238E27FC236}">
                <a16:creationId xmlns:a16="http://schemas.microsoft.com/office/drawing/2014/main" id="{FEABE5B1-11BD-4058-8DA7-D4BCE1D813C0}"/>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14307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205931-43D5-4B72-B943-31013BB2372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84403F6B-84AE-4557-B170-08997DA26255}"/>
              </a:ext>
            </a:extLst>
          </p:cNvPr>
          <p:cNvSpPr>
            <a:spLocks noGrp="1"/>
          </p:cNvSpPr>
          <p:nvPr>
            <p:ph type="pic" sz="quarter" idx="11"/>
          </p:nvPr>
        </p:nvSpPr>
        <p:spPr>
          <a:xfrm>
            <a:off x="0" y="0"/>
            <a:ext cx="12192000" cy="6858000"/>
          </a:xfrm>
        </p:spPr>
        <p:txBody>
          <a:bodyPr/>
          <a:lstStyle/>
          <a:p>
            <a:endParaRPr lang="en-US"/>
          </a:p>
        </p:txBody>
      </p:sp>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
        <p:nvSpPr>
          <p:cNvPr id="5" name="Rectangle 4">
            <a:extLst>
              <a:ext uri="{FF2B5EF4-FFF2-40B4-BE49-F238E27FC236}">
                <a16:creationId xmlns:a16="http://schemas.microsoft.com/office/drawing/2014/main" id="{52A83B62-A56A-4DCF-BD4F-A3C6B7E7C5F6}"/>
              </a:ext>
            </a:extLst>
          </p:cNvPr>
          <p:cNvSpPr/>
          <p:nvPr userDrawn="1"/>
        </p:nvSpPr>
        <p:spPr>
          <a:xfrm>
            <a:off x="442913" y="5943600"/>
            <a:ext cx="3462727" cy="914400"/>
          </a:xfrm>
          <a:prstGeom prst="rect">
            <a:avLst/>
          </a:prstGeom>
          <a:gradFill flip="none" rotWithShape="1">
            <a:gsLst>
              <a:gs pos="0">
                <a:schemeClr val="accent5">
                  <a:lumMod val="5000"/>
                  <a:lumOff val="95000"/>
                  <a:alpha val="15000"/>
                </a:schemeClr>
              </a:gs>
              <a:gs pos="74000">
                <a:schemeClr val="accent5">
                  <a:lumMod val="45000"/>
                  <a:lumOff val="55000"/>
                  <a:alpha val="45000"/>
                </a:schemeClr>
              </a:gs>
              <a:gs pos="83000">
                <a:schemeClr val="accent5">
                  <a:lumMod val="45000"/>
                  <a:lumOff val="55000"/>
                  <a:alpha val="35000"/>
                </a:schemeClr>
              </a:gs>
              <a:gs pos="100000">
                <a:schemeClr val="accent5">
                  <a:lumMod val="30000"/>
                  <a:lumOff val="70000"/>
                  <a:alpha val="20000"/>
                </a:scheme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
        <p:nvSpPr>
          <p:cNvPr id="6" name="Rectangle 5">
            <a:extLst>
              <a:ext uri="{FF2B5EF4-FFF2-40B4-BE49-F238E27FC236}">
                <a16:creationId xmlns:a16="http://schemas.microsoft.com/office/drawing/2014/main" id="{2C07CEC0-C6C3-41B7-9736-8D40A25713E7}"/>
              </a:ext>
            </a:extLst>
          </p:cNvPr>
          <p:cNvSpPr/>
          <p:nvPr userDrawn="1"/>
        </p:nvSpPr>
        <p:spPr>
          <a:xfrm>
            <a:off x="0" y="5943600"/>
            <a:ext cx="442913" cy="914400"/>
          </a:xfrm>
          <a:prstGeom prst="rect">
            <a:avLst/>
          </a:prstGeom>
          <a:solidFill>
            <a:srgbClr val="F0A0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Tw Cen MT" panose="020B0602020104020603" pitchFamily="34" charset="0"/>
            </a:endParaRPr>
          </a:p>
        </p:txBody>
      </p:sp>
    </p:spTree>
    <p:extLst>
      <p:ext uri="{BB962C8B-B14F-4D97-AF65-F5344CB8AC3E}">
        <p14:creationId xmlns:p14="http://schemas.microsoft.com/office/powerpoint/2010/main" val="17700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3778564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9CEC27-AA1D-4C73-BF6B-E616DC361FC5}"/>
              </a:ext>
            </a:extLst>
          </p:cNvPr>
          <p:cNvSpPr>
            <a:spLocks noGrp="1"/>
          </p:cNvSpPr>
          <p:nvPr>
            <p:ph type="sldNum" sz="quarter" idx="10"/>
          </p:nvPr>
        </p:nvSpPr>
        <p:spPr>
          <a:xfrm>
            <a:off x="11746590" y="6405418"/>
            <a:ext cx="485776" cy="365125"/>
          </a:xfrm>
        </p:spPr>
        <p:txBody>
          <a:bodyPr/>
          <a:lstStyle/>
          <a:p>
            <a:fld id="{19B51A1E-902D-48AF-9020-955120F399B6}" type="slidenum">
              <a:rPr lang="en-US" smtClean="0"/>
              <a:pPr/>
              <a:t>‹#›</a:t>
            </a:fld>
            <a:endParaRPr lang="en-US" dirty="0"/>
          </a:p>
        </p:txBody>
      </p:sp>
    </p:spTree>
    <p:extLst>
      <p:ext uri="{BB962C8B-B14F-4D97-AF65-F5344CB8AC3E}">
        <p14:creationId xmlns:p14="http://schemas.microsoft.com/office/powerpoint/2010/main" val="12067205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2_Title 2">
    <p:spTree>
      <p:nvGrpSpPr>
        <p:cNvPr id="1" name=""/>
        <p:cNvGrpSpPr/>
        <p:nvPr/>
      </p:nvGrpSpPr>
      <p:grpSpPr>
        <a:xfrm>
          <a:off x="0" y="0"/>
          <a:ext cx="0" cy="0"/>
          <a:chOff x="0" y="0"/>
          <a:chExt cx="0" cy="0"/>
        </a:xfrm>
      </p:grpSpPr>
      <p:pic>
        <p:nvPicPr>
          <p:cNvPr id="14"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5400" y="112718"/>
            <a:ext cx="1856317"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Isosceles Triangle 14"/>
          <p:cNvSpPr/>
          <p:nvPr userDrawn="1"/>
        </p:nvSpPr>
        <p:spPr>
          <a:xfrm rot="16200000">
            <a:off x="11768141" y="6182257"/>
            <a:ext cx="511175" cy="33231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IN" sz="1350" dirty="0">
              <a:solidFill>
                <a:prstClr val="white"/>
              </a:solidFill>
            </a:endParaRPr>
          </a:p>
        </p:txBody>
      </p:sp>
      <p:sp>
        <p:nvSpPr>
          <p:cNvPr id="16" name="Text Box 9"/>
          <p:cNvSpPr>
            <a:spLocks noChangeArrowheads="1"/>
          </p:cNvSpPr>
          <p:nvPr userDrawn="1"/>
        </p:nvSpPr>
        <p:spPr bwMode="auto">
          <a:xfrm>
            <a:off x="10634137" y="144463"/>
            <a:ext cx="1276351" cy="512762"/>
          </a:xfrm>
          <a:prstGeom prst="roundRect">
            <a:avLst>
              <a:gd name="adj" fmla="val 23773"/>
            </a:avLst>
          </a:prstGeom>
          <a:solidFill>
            <a:srgbClr val="FFFFFF"/>
          </a:solidFill>
          <a:ln w="38100" algn="ctr">
            <a:solidFill>
              <a:srgbClr val="0070C0"/>
            </a:solidFill>
            <a:round/>
            <a:headEnd/>
            <a:tailEnd/>
          </a:ln>
        </p:spPr>
        <p:txBody>
          <a:bodyPr lIns="0" tIns="0" rIns="0" bIns="0" anchor="ctr">
            <a:spAutoFit/>
          </a:bodyPr>
          <a:lstStyle>
            <a:lvl1pPr>
              <a:defRPr kumimoji="1" sz="2400">
                <a:solidFill>
                  <a:schemeClr val="tx1"/>
                </a:solidFill>
                <a:latin typeface="Arial" panose="020B0604020202020204" pitchFamily="34" charset="0"/>
                <a:ea typeface="MS PGothic" panose="020B0600070205080204" pitchFamily="34" charset="-128"/>
              </a:defRPr>
            </a:lvl1pPr>
            <a:lvl2pPr marL="742950" indent="-285750">
              <a:defRPr kumimoji="1" sz="2400">
                <a:solidFill>
                  <a:schemeClr val="tx1"/>
                </a:solidFill>
                <a:latin typeface="Arial" panose="020B0604020202020204" pitchFamily="34" charset="0"/>
                <a:ea typeface="MS PGothic" panose="020B0600070205080204" pitchFamily="34" charset="-128"/>
              </a:defRPr>
            </a:lvl2pPr>
            <a:lvl3pPr marL="1143000" indent="-228600">
              <a:defRPr kumimoji="1" sz="2400">
                <a:solidFill>
                  <a:schemeClr val="tx1"/>
                </a:solidFill>
                <a:latin typeface="Arial" panose="020B0604020202020204" pitchFamily="34" charset="0"/>
                <a:ea typeface="MS PGothic" panose="020B0600070205080204" pitchFamily="34" charset="-128"/>
              </a:defRPr>
            </a:lvl3pPr>
            <a:lvl4pPr marL="1600200" indent="-228600">
              <a:defRPr kumimoji="1" sz="2400">
                <a:solidFill>
                  <a:schemeClr val="tx1"/>
                </a:solidFill>
                <a:latin typeface="Arial" panose="020B0604020202020204" pitchFamily="34" charset="0"/>
                <a:ea typeface="MS PGothic" panose="020B0600070205080204" pitchFamily="34" charset="-128"/>
              </a:defRPr>
            </a:lvl4pPr>
            <a:lvl5pPr marL="2057400" indent="-228600">
              <a:defRPr kumimoji="1"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MS PGothic" panose="020B0600070205080204" pitchFamily="34" charset="-128"/>
              </a:defRPr>
            </a:lvl9pPr>
          </a:lstStyle>
          <a:p>
            <a:pPr algn="ctr" eaLnBrk="1" hangingPunct="1">
              <a:lnSpc>
                <a:spcPct val="90000"/>
              </a:lnSpc>
              <a:spcBef>
                <a:spcPct val="20000"/>
              </a:spcBef>
              <a:buFont typeface="Arial" panose="020B0604020202020204" pitchFamily="34" charset="0"/>
              <a:buNone/>
              <a:defRPr/>
            </a:pPr>
            <a:r>
              <a:rPr kumimoji="0" lang="en-US" sz="2400" dirty="0">
                <a:solidFill>
                  <a:srgbClr val="0070C0"/>
                </a:solidFill>
                <a:latin typeface="Bauhaus 93" panose="04030905020B02020C02" pitchFamily="82" charset="0"/>
              </a:rPr>
              <a:t>NETRA</a:t>
            </a:r>
            <a:r>
              <a:rPr kumimoji="0" lang="en-US" sz="3200" dirty="0">
                <a:solidFill>
                  <a:srgbClr val="0070C0"/>
                </a:solidFill>
                <a:latin typeface="Bauhaus 93" panose="04030905020B02020C02" pitchFamily="82" charset="0"/>
              </a:rPr>
              <a:t> </a:t>
            </a:r>
          </a:p>
        </p:txBody>
      </p:sp>
      <p:sp>
        <p:nvSpPr>
          <p:cNvPr id="29" name="図プレースホルダー 4"/>
          <p:cNvSpPr>
            <a:spLocks noGrp="1"/>
          </p:cNvSpPr>
          <p:nvPr>
            <p:ph type="pic" sz="quarter" idx="27"/>
          </p:nvPr>
        </p:nvSpPr>
        <p:spPr>
          <a:xfrm>
            <a:off x="1749719" y="1062070"/>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0" name="図プレースホルダー 4"/>
          <p:cNvSpPr>
            <a:spLocks noGrp="1"/>
          </p:cNvSpPr>
          <p:nvPr>
            <p:ph type="pic" sz="quarter" idx="29"/>
          </p:nvPr>
        </p:nvSpPr>
        <p:spPr>
          <a:xfrm>
            <a:off x="5180051" y="1062070"/>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1" name="図プレースホルダー 4"/>
          <p:cNvSpPr>
            <a:spLocks noGrp="1"/>
          </p:cNvSpPr>
          <p:nvPr>
            <p:ph type="pic" sz="quarter" idx="28"/>
          </p:nvPr>
        </p:nvSpPr>
        <p:spPr>
          <a:xfrm>
            <a:off x="3464885" y="1062070"/>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2" name="図プレースホルダー 4"/>
          <p:cNvSpPr>
            <a:spLocks noGrp="1"/>
          </p:cNvSpPr>
          <p:nvPr>
            <p:ph type="pic" sz="quarter" idx="30"/>
          </p:nvPr>
        </p:nvSpPr>
        <p:spPr>
          <a:xfrm>
            <a:off x="6895219" y="1062070"/>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3" name="図プレースホルダー 4"/>
          <p:cNvSpPr>
            <a:spLocks noGrp="1"/>
          </p:cNvSpPr>
          <p:nvPr>
            <p:ph type="pic" sz="quarter" idx="31"/>
          </p:nvPr>
        </p:nvSpPr>
        <p:spPr>
          <a:xfrm>
            <a:off x="5" y="2698300"/>
            <a:ext cx="1749719"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4" name="図プレースホルダー 4"/>
          <p:cNvSpPr>
            <a:spLocks noGrp="1"/>
          </p:cNvSpPr>
          <p:nvPr>
            <p:ph type="pic" sz="quarter" idx="32"/>
          </p:nvPr>
        </p:nvSpPr>
        <p:spPr>
          <a:xfrm>
            <a:off x="1749719" y="2698300"/>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6" name="図プレースホルダー 4"/>
          <p:cNvSpPr>
            <a:spLocks noGrp="1"/>
          </p:cNvSpPr>
          <p:nvPr>
            <p:ph type="pic" sz="quarter" idx="34"/>
          </p:nvPr>
        </p:nvSpPr>
        <p:spPr>
          <a:xfrm>
            <a:off x="3464885" y="4334532"/>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7" name="図プレースホルダー 4"/>
          <p:cNvSpPr>
            <a:spLocks noGrp="1"/>
          </p:cNvSpPr>
          <p:nvPr>
            <p:ph type="pic" sz="quarter" idx="35"/>
          </p:nvPr>
        </p:nvSpPr>
        <p:spPr>
          <a:xfrm>
            <a:off x="1749719" y="4334532"/>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8" name="図プレースホルダー 4"/>
          <p:cNvSpPr>
            <a:spLocks noGrp="1"/>
          </p:cNvSpPr>
          <p:nvPr>
            <p:ph type="pic" sz="quarter" idx="36"/>
          </p:nvPr>
        </p:nvSpPr>
        <p:spPr>
          <a:xfrm>
            <a:off x="5180051" y="4334532"/>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39" name="図プレースホルダー 4"/>
          <p:cNvSpPr>
            <a:spLocks noGrp="1"/>
          </p:cNvSpPr>
          <p:nvPr>
            <p:ph type="pic" sz="quarter" idx="37"/>
          </p:nvPr>
        </p:nvSpPr>
        <p:spPr>
          <a:xfrm>
            <a:off x="6895219" y="4334532"/>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40" name="図プレースホルダー 4"/>
          <p:cNvSpPr>
            <a:spLocks noGrp="1"/>
          </p:cNvSpPr>
          <p:nvPr>
            <p:ph type="pic" sz="quarter" idx="38"/>
          </p:nvPr>
        </p:nvSpPr>
        <p:spPr>
          <a:xfrm>
            <a:off x="8616364" y="4334532"/>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
        <p:nvSpPr>
          <p:cNvPr id="41" name="図プレースホルダー 4"/>
          <p:cNvSpPr>
            <a:spLocks noGrp="1"/>
          </p:cNvSpPr>
          <p:nvPr>
            <p:ph type="pic" sz="quarter" idx="39"/>
          </p:nvPr>
        </p:nvSpPr>
        <p:spPr>
          <a:xfrm>
            <a:off x="10334947" y="4334532"/>
            <a:ext cx="1720568" cy="1636230"/>
          </a:xfrm>
          <a:prstGeom prst="rect">
            <a:avLst/>
          </a:prstGeom>
          <a:solidFill>
            <a:schemeClr val="bg1"/>
          </a:solidFill>
        </p:spPr>
        <p:txBody>
          <a:bodyPr rtlCol="0">
            <a:normAutofit/>
          </a:bodyPr>
          <a:lstStyle>
            <a:lvl1pPr marL="0" marR="0" indent="0" algn="l" defTabSz="1224565" rtl="0" eaLnBrk="1" fontAlgn="auto" latinLnBrk="0" hangingPunct="1">
              <a:lnSpc>
                <a:spcPct val="100000"/>
              </a:lnSpc>
              <a:spcBef>
                <a:spcPct val="20000"/>
              </a:spcBef>
              <a:spcAft>
                <a:spcPts val="0"/>
              </a:spcAft>
              <a:buClrTx/>
              <a:buSzTx/>
              <a:buFont typeface="Arial" panose="020B0604020202020204" pitchFamily="34" charset="0"/>
              <a:buNone/>
              <a:tabLst/>
              <a:defRPr sz="900"/>
            </a:lvl1pPr>
          </a:lstStyle>
          <a:p>
            <a:pPr lvl="0"/>
            <a:r>
              <a:rPr lang="en-US" altLang="ja-JP" noProof="0" dirty="0"/>
              <a:t>Click icon to add picture</a:t>
            </a:r>
            <a:endParaRPr lang="ja-JP" altLang="en-US" noProof="0" dirty="0"/>
          </a:p>
        </p:txBody>
      </p:sp>
    </p:spTree>
    <p:extLst>
      <p:ext uri="{BB962C8B-B14F-4D97-AF65-F5344CB8AC3E}">
        <p14:creationId xmlns:p14="http://schemas.microsoft.com/office/powerpoint/2010/main" val="3045744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AF236-74A3-4449-B4CE-6EE26BBB2197}" type="datetimeFigureOut">
              <a:rPr lang="en-IN" smtClean="0"/>
              <a:t>01-02-2024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40188599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48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8AA28D6F-8726-42BE-9234-984B075A3DE6}" type="datetimeFigureOut">
              <a:rPr lang="en-IN" smtClean="0"/>
              <a:pPr/>
              <a:t>01-02-2024</a:t>
            </a:fld>
            <a:endParaRPr lang="en-IN" dirty="0"/>
          </a:p>
        </p:txBody>
      </p:sp>
      <p:sp>
        <p:nvSpPr>
          <p:cNvPr id="5" name="Footer Placeholder 4"/>
          <p:cNvSpPr>
            <a:spLocks noGrp="1"/>
          </p:cNvSpPr>
          <p:nvPr>
            <p:ph type="ftr" sz="quarter" idx="11"/>
          </p:nvPr>
        </p:nvSpPr>
        <p:spPr/>
        <p:txBody>
          <a:bodyPr/>
          <a:lstStyle/>
          <a:p>
            <a:endParaRPr lang="en-IN" dirty="0"/>
          </a:p>
        </p:txBody>
      </p:sp>
      <p:sp>
        <p:nvSpPr>
          <p:cNvPr id="6" name="Slide Number Placeholder 5"/>
          <p:cNvSpPr>
            <a:spLocks noGrp="1"/>
          </p:cNvSpPr>
          <p:nvPr>
            <p:ph type="sldNum" sz="quarter" idx="12"/>
          </p:nvPr>
        </p:nvSpPr>
        <p:spPr/>
        <p:txBody>
          <a:bodyPr/>
          <a:lstStyle/>
          <a:p>
            <a:fld id="{F06DFA73-3AF4-4B9C-A14E-01744DFE05A5}" type="slidenum">
              <a:rPr lang="en-IN" smtClean="0"/>
              <a:pPr/>
              <a:t>‹#›</a:t>
            </a:fld>
            <a:endParaRPr lang="en-IN" dirty="0"/>
          </a:p>
        </p:txBody>
      </p:sp>
    </p:spTree>
    <p:extLst>
      <p:ext uri="{BB962C8B-B14F-4D97-AF65-F5344CB8AC3E}">
        <p14:creationId xmlns:p14="http://schemas.microsoft.com/office/powerpoint/2010/main" val="2196021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D2212244-A9CC-471D-9D6B-D8CBAC387C52}" type="datetimeFigureOut">
              <a:rPr lang="en-IN" smtClean="0"/>
              <a:t>01-02-2024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C95F5937-DC19-4E3A-842B-A14F86129F3F}" type="slidenum">
              <a:rPr lang="en-IN" smtClean="0"/>
              <a:t>‹#›</a:t>
            </a:fld>
            <a:endParaRPr lang="en-IN"/>
          </a:p>
        </p:txBody>
      </p:sp>
    </p:spTree>
    <p:extLst>
      <p:ext uri="{BB962C8B-B14F-4D97-AF65-F5344CB8AC3E}">
        <p14:creationId xmlns:p14="http://schemas.microsoft.com/office/powerpoint/2010/main" val="21838844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Divider 2">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8030637" y="-493713"/>
            <a:ext cx="4552951" cy="7351713"/>
            <a:chOff x="8031113" y="-494046"/>
            <a:chExt cx="4552989" cy="7352046"/>
          </a:xfrm>
        </p:grpSpPr>
        <p:sp>
          <p:nvSpPr>
            <p:cNvPr id="5" name="Rectangle 2"/>
            <p:cNvSpPr/>
            <p:nvPr userDrawn="1"/>
          </p:nvSpPr>
          <p:spPr>
            <a:xfrm flipH="1" flipV="1">
              <a:off x="8031113" y="-11430"/>
              <a:ext cx="4178105" cy="6869430"/>
            </a:xfrm>
            <a:custGeom>
              <a:avLst/>
              <a:gdLst>
                <a:gd name="connsiteX0" fmla="*/ 0 w 10336696"/>
                <a:gd name="connsiteY0" fmla="*/ 0 h 6858000"/>
                <a:gd name="connsiteX1" fmla="*/ 10336696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5337313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0 h 6858000"/>
                <a:gd name="connsiteX1" fmla="*/ 2478227 w 10336696"/>
                <a:gd name="connsiteY1" fmla="*/ 0 h 6858000"/>
                <a:gd name="connsiteX2" fmla="*/ 10336696 w 10336696"/>
                <a:gd name="connsiteY2" fmla="*/ 6858000 h 6858000"/>
                <a:gd name="connsiteX3" fmla="*/ 0 w 10336696"/>
                <a:gd name="connsiteY3" fmla="*/ 6858000 h 6858000"/>
                <a:gd name="connsiteX4" fmla="*/ 0 w 10336696"/>
                <a:gd name="connsiteY4" fmla="*/ 0 h 6858000"/>
                <a:gd name="connsiteX0" fmla="*/ 0 w 10336696"/>
                <a:gd name="connsiteY0" fmla="*/ 11430 h 6869430"/>
                <a:gd name="connsiteX1" fmla="*/ 7228929 w 10336696"/>
                <a:gd name="connsiteY1" fmla="*/ 0 h 6869430"/>
                <a:gd name="connsiteX2" fmla="*/ 10336696 w 10336696"/>
                <a:gd name="connsiteY2" fmla="*/ 6869430 h 6869430"/>
                <a:gd name="connsiteX3" fmla="*/ 0 w 10336696"/>
                <a:gd name="connsiteY3" fmla="*/ 6869430 h 6869430"/>
                <a:gd name="connsiteX4" fmla="*/ 0 w 10336696"/>
                <a:gd name="connsiteY4" fmla="*/ 11430 h 6869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6696" h="6869430">
                  <a:moveTo>
                    <a:pt x="0" y="11430"/>
                  </a:moveTo>
                  <a:lnTo>
                    <a:pt x="7228929" y="0"/>
                  </a:lnTo>
                  <a:lnTo>
                    <a:pt x="10336696" y="6869430"/>
                  </a:lnTo>
                  <a:lnTo>
                    <a:pt x="0" y="6869430"/>
                  </a:lnTo>
                  <a:lnTo>
                    <a:pt x="0" y="11430"/>
                  </a:lnTo>
                  <a:close/>
                </a:path>
              </a:pathLst>
            </a:custGeom>
            <a:gradFill flip="none" rotWithShape="1">
              <a:gsLst>
                <a:gs pos="0">
                  <a:srgbClr val="92D050">
                    <a:shade val="30000"/>
                    <a:satMod val="115000"/>
                  </a:srgbClr>
                </a:gs>
                <a:gs pos="50000">
                  <a:srgbClr val="92D050">
                    <a:shade val="67500"/>
                    <a:satMod val="115000"/>
                  </a:srgbClr>
                </a:gs>
                <a:gs pos="100000">
                  <a:srgbClr val="92D050">
                    <a:shade val="100000"/>
                    <a:satMod val="115000"/>
                  </a:srgbClr>
                </a:gs>
              </a:gsLst>
              <a:path path="circle">
                <a:fillToRect r="100000" b="100000"/>
              </a:path>
              <a:tileRect l="-100000" t="-100000"/>
            </a:gradFill>
            <a:ln w="12700" cap="flat" cmpd="sng" algn="ctr">
              <a:noFill/>
              <a:prstDash val="solid"/>
              <a:miter lim="800000"/>
            </a:ln>
            <a:effectLst/>
          </p:spPr>
          <p:txBody>
            <a:bodyPr lIns="91429" tIns="45715" rIns="91429" bIns="45715" anchor="ctr"/>
            <a:lstStyle/>
            <a:p>
              <a:pPr algn="ctr" defTabSz="685800" eaLnBrk="1" fontAlgn="auto" hangingPunct="1">
                <a:spcBef>
                  <a:spcPts val="0"/>
                </a:spcBef>
                <a:spcAft>
                  <a:spcPts val="0"/>
                </a:spcAft>
                <a:defRPr/>
              </a:pPr>
              <a:endParaRPr kumimoji="0" lang="uk-UA" sz="1350" kern="0">
                <a:solidFill>
                  <a:sysClr val="window" lastClr="FFFFFF"/>
                </a:solidFill>
                <a:latin typeface="Calibri"/>
                <a:ea typeface="+mn-ea"/>
              </a:endParaRPr>
            </a:p>
          </p:txBody>
        </p:sp>
        <p:sp>
          <p:nvSpPr>
            <p:cNvPr id="6" name="Freeform 15"/>
            <p:cNvSpPr/>
            <p:nvPr userDrawn="1"/>
          </p:nvSpPr>
          <p:spPr>
            <a:xfrm rot="4696078" flipH="1" flipV="1">
              <a:off x="7959319" y="-81464"/>
              <a:ext cx="5037366" cy="4212202"/>
            </a:xfrm>
            <a:custGeom>
              <a:avLst/>
              <a:gdLst>
                <a:gd name="connsiteX0" fmla="*/ 0 w 5037184"/>
                <a:gd name="connsiteY0" fmla="*/ 0 h 4211224"/>
                <a:gd name="connsiteX1" fmla="*/ 5037184 w 5037184"/>
                <a:gd name="connsiteY1" fmla="*/ 120403 h 4211224"/>
                <a:gd name="connsiteX2" fmla="*/ 4187631 w 5037184"/>
                <a:gd name="connsiteY2" fmla="*/ 4211224 h 4211224"/>
                <a:gd name="connsiteX3" fmla="*/ 2998480 w 5037184"/>
                <a:gd name="connsiteY3" fmla="*/ 3964270 h 4211224"/>
                <a:gd name="connsiteX4" fmla="*/ 0 w 5037184"/>
                <a:gd name="connsiteY4" fmla="*/ 0 h 421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184" h="4211224">
                  <a:moveTo>
                    <a:pt x="0" y="0"/>
                  </a:moveTo>
                  <a:lnTo>
                    <a:pt x="5037184" y="120403"/>
                  </a:lnTo>
                  <a:lnTo>
                    <a:pt x="4187631" y="4211224"/>
                  </a:lnTo>
                  <a:lnTo>
                    <a:pt x="2998480" y="3964270"/>
                  </a:lnTo>
                  <a:lnTo>
                    <a:pt x="0" y="0"/>
                  </a:lnTo>
                  <a:close/>
                </a:path>
              </a:pathLst>
            </a:custGeom>
            <a:solidFill>
              <a:srgbClr val="0097BF"/>
            </a:solidFill>
            <a:ln w="12700" cap="flat" cmpd="sng" algn="ctr">
              <a:noFill/>
              <a:prstDash val="solid"/>
              <a:miter lim="800000"/>
            </a:ln>
            <a:effectLst/>
          </p:spPr>
          <p:txBody>
            <a:bodyPr lIns="91429" tIns="45715" rIns="91429" bIns="45715" anchor="ctr"/>
            <a:lstStyle/>
            <a:p>
              <a:pPr algn="ctr" defTabSz="685800" eaLnBrk="1" fontAlgn="auto" hangingPunct="1">
                <a:spcBef>
                  <a:spcPts val="0"/>
                </a:spcBef>
                <a:spcAft>
                  <a:spcPts val="0"/>
                </a:spcAft>
                <a:defRPr/>
              </a:pPr>
              <a:endParaRPr kumimoji="0" lang="uk-UA" sz="1350" kern="0">
                <a:solidFill>
                  <a:sysClr val="window" lastClr="FFFFFF"/>
                </a:solidFill>
                <a:latin typeface="Calibri"/>
                <a:ea typeface="+mn-ea"/>
              </a:endParaRPr>
            </a:p>
          </p:txBody>
        </p:sp>
      </p:grpSp>
      <p:sp>
        <p:nvSpPr>
          <p:cNvPr id="43" name="Picture Placeholder 2"/>
          <p:cNvSpPr>
            <a:spLocks noGrp="1"/>
          </p:cNvSpPr>
          <p:nvPr>
            <p:ph type="pic" sz="quarter" idx="11"/>
          </p:nvPr>
        </p:nvSpPr>
        <p:spPr>
          <a:xfrm>
            <a:off x="0" y="0"/>
            <a:ext cx="9372600" cy="687705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0 h 6858000"/>
              <a:gd name="connsiteX1" fmla="*/ 8001000 w 12192000"/>
              <a:gd name="connsiteY1" fmla="*/ 19050 h 6858000"/>
              <a:gd name="connsiteX2" fmla="*/ 12192000 w 12192000"/>
              <a:gd name="connsiteY2" fmla="*/ 6858000 h 6858000"/>
              <a:gd name="connsiteX3" fmla="*/ 0 w 12192000"/>
              <a:gd name="connsiteY3" fmla="*/ 6858000 h 6858000"/>
              <a:gd name="connsiteX4" fmla="*/ 0 w 12192000"/>
              <a:gd name="connsiteY4" fmla="*/ 0 h 6858000"/>
              <a:gd name="connsiteX0" fmla="*/ 0 w 9277350"/>
              <a:gd name="connsiteY0" fmla="*/ 0 h 6877050"/>
              <a:gd name="connsiteX1" fmla="*/ 8001000 w 9277350"/>
              <a:gd name="connsiteY1" fmla="*/ 19050 h 6877050"/>
              <a:gd name="connsiteX2" fmla="*/ 9277350 w 9277350"/>
              <a:gd name="connsiteY2" fmla="*/ 6877050 h 6877050"/>
              <a:gd name="connsiteX3" fmla="*/ 0 w 9277350"/>
              <a:gd name="connsiteY3" fmla="*/ 6858000 h 6877050"/>
              <a:gd name="connsiteX4" fmla="*/ 0 w 9277350"/>
              <a:gd name="connsiteY4" fmla="*/ 0 h 6877050"/>
              <a:gd name="connsiteX0" fmla="*/ 0 w 9277350"/>
              <a:gd name="connsiteY0" fmla="*/ 0 h 6877050"/>
              <a:gd name="connsiteX1" fmla="*/ 7963287 w 9277350"/>
              <a:gd name="connsiteY1" fmla="*/ 0 h 6877050"/>
              <a:gd name="connsiteX2" fmla="*/ 9277350 w 9277350"/>
              <a:gd name="connsiteY2" fmla="*/ 6877050 h 6877050"/>
              <a:gd name="connsiteX3" fmla="*/ 0 w 9277350"/>
              <a:gd name="connsiteY3" fmla="*/ 6858000 h 6877050"/>
              <a:gd name="connsiteX4" fmla="*/ 0 w 9277350"/>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7350" h="6877050">
                <a:moveTo>
                  <a:pt x="0" y="0"/>
                </a:moveTo>
                <a:lnTo>
                  <a:pt x="7963287" y="0"/>
                </a:lnTo>
                <a:lnTo>
                  <a:pt x="9277350" y="6877050"/>
                </a:lnTo>
                <a:lnTo>
                  <a:pt x="0" y="6858000"/>
                </a:lnTo>
                <a:lnTo>
                  <a:pt x="0" y="0"/>
                </a:lnTo>
                <a:close/>
              </a:path>
            </a:pathLst>
          </a:custGeom>
          <a:pattFill prst="pct80">
            <a:fgClr>
              <a:schemeClr val="bg1">
                <a:lumMod val="65000"/>
              </a:schemeClr>
            </a:fgClr>
            <a:bgClr>
              <a:schemeClr val="bg1">
                <a:lumMod val="95000"/>
              </a:schemeClr>
            </a:bgClr>
          </a:pattFill>
        </p:spPr>
        <p:txBody>
          <a:bodyPr anchor="ctr">
            <a:normAutofit/>
          </a:bodyPr>
          <a:lstStyle>
            <a:lvl1pPr marL="0" indent="0" algn="ctr">
              <a:buNone/>
              <a:defRPr sz="1350" b="0" i="0" baseline="0">
                <a:latin typeface="Roboto Medium" charset="0"/>
                <a:ea typeface="Roboto Medium" charset="0"/>
                <a:cs typeface="Roboto Medium" charset="0"/>
              </a:defRPr>
            </a:lvl1pPr>
          </a:lstStyle>
          <a:p>
            <a:pPr lvl="0"/>
            <a:r>
              <a:rPr lang="en-US" noProof="0" dirty="0"/>
              <a:t>Click icon to add picture</a:t>
            </a:r>
          </a:p>
        </p:txBody>
      </p:sp>
      <p:sp>
        <p:nvSpPr>
          <p:cNvPr id="41" name="Title 1"/>
          <p:cNvSpPr>
            <a:spLocks noGrp="1"/>
          </p:cNvSpPr>
          <p:nvPr>
            <p:ph type="title"/>
          </p:nvPr>
        </p:nvSpPr>
        <p:spPr>
          <a:xfrm>
            <a:off x="8388204" y="307982"/>
            <a:ext cx="3253921" cy="1496107"/>
          </a:xfrm>
          <a:prstGeom prst="rect">
            <a:avLst/>
          </a:prstGeom>
        </p:spPr>
        <p:txBody>
          <a:bodyPr>
            <a:noAutofit/>
          </a:bodyPr>
          <a:lstStyle>
            <a:lvl1pPr>
              <a:defRPr sz="27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672765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99536" y="1080330"/>
            <a:ext cx="11165417" cy="307777"/>
          </a:xfrm>
        </p:spPr>
        <p:txBody>
          <a:bodyPr/>
          <a:lstStyle/>
          <a:p>
            <a:r>
              <a:rPr lang="en-US" noProof="0"/>
              <a:t>Click to edit Master title style</a:t>
            </a:r>
          </a:p>
        </p:txBody>
      </p:sp>
      <p:sp>
        <p:nvSpPr>
          <p:cNvPr id="7" name="Text Placeholder 6"/>
          <p:cNvSpPr>
            <a:spLocks noGrp="1"/>
          </p:cNvSpPr>
          <p:nvPr>
            <p:ph type="body" sz="quarter" idx="12"/>
          </p:nvPr>
        </p:nvSpPr>
        <p:spPr>
          <a:xfrm>
            <a:off x="527053" y="1542241"/>
            <a:ext cx="11137900" cy="276999"/>
          </a:xfrm>
        </p:spPr>
        <p:txBody>
          <a:bodyPr anchor="ctr"/>
          <a:lstStyle>
            <a:lvl1pPr marL="0" indent="0">
              <a:spcBef>
                <a:spcPts val="0"/>
              </a:spcBef>
              <a:buNone/>
              <a:defRPr b="1"/>
            </a:lvl1pPr>
          </a:lstStyle>
          <a:p>
            <a:pPr lvl="0"/>
            <a:r>
              <a:rPr lang="en-US" noProof="0"/>
              <a:t>Click to edit Master text styles</a:t>
            </a:r>
          </a:p>
        </p:txBody>
      </p:sp>
      <p:sp>
        <p:nvSpPr>
          <p:cNvPr id="8" name="Text Placeholder 6"/>
          <p:cNvSpPr>
            <a:spLocks noGrp="1"/>
          </p:cNvSpPr>
          <p:nvPr>
            <p:ph type="body" sz="quarter" idx="13"/>
          </p:nvPr>
        </p:nvSpPr>
        <p:spPr>
          <a:xfrm>
            <a:off x="527053" y="1866914"/>
            <a:ext cx="11137900" cy="215444"/>
          </a:xfrm>
        </p:spPr>
        <p:txBody>
          <a:bodyPr anchor="ctr"/>
          <a:lstStyle>
            <a:lvl1pPr marL="0" indent="0">
              <a:spcBef>
                <a:spcPts val="0"/>
              </a:spcBef>
              <a:buNone/>
              <a:defRPr sz="1400" b="0"/>
            </a:lvl1pPr>
          </a:lstStyle>
          <a:p>
            <a:pPr lvl="0"/>
            <a:r>
              <a:rPr lang="en-US" noProof="0"/>
              <a:t>Click to edit Master text styles</a:t>
            </a:r>
          </a:p>
        </p:txBody>
      </p:sp>
      <p:sp>
        <p:nvSpPr>
          <p:cNvPr id="10" name="Chart Placeholder 9"/>
          <p:cNvSpPr>
            <a:spLocks noGrp="1"/>
          </p:cNvSpPr>
          <p:nvPr>
            <p:ph type="chart" sz="quarter" idx="14"/>
          </p:nvPr>
        </p:nvSpPr>
        <p:spPr>
          <a:xfrm>
            <a:off x="527053" y="2181612"/>
            <a:ext cx="11137900" cy="3838877"/>
          </a:xfrm>
        </p:spPr>
        <p:txBody>
          <a:bodyPr>
            <a:noAutofit/>
          </a:bodyPr>
          <a:lstStyle>
            <a:lvl1pPr marL="0" indent="0">
              <a:buNone/>
              <a:defRPr/>
            </a:lvl1pPr>
          </a:lstStyle>
          <a:p>
            <a:pPr lvl="0"/>
            <a:r>
              <a:rPr lang="en-US" noProof="0"/>
              <a:t>Click icon to add chart</a:t>
            </a:r>
          </a:p>
        </p:txBody>
      </p:sp>
      <p:sp>
        <p:nvSpPr>
          <p:cNvPr id="9" name="Rectangle 5"/>
          <p:cNvSpPr>
            <a:spLocks noGrp="1" noChangeArrowheads="1"/>
          </p:cNvSpPr>
          <p:nvPr>
            <p:ph type="sldNum" sz="quarter" idx="16"/>
          </p:nvPr>
        </p:nvSpPr>
        <p:spPr>
          <a:ln/>
        </p:spPr>
        <p:txBody>
          <a:bodyPr/>
          <a:lstStyle>
            <a:lvl1pPr>
              <a:defRPr/>
            </a:lvl1pPr>
          </a:lstStyle>
          <a:p>
            <a:r>
              <a:rPr lang="en-US" altLang="en-US"/>
              <a:t>Page </a:t>
            </a:r>
            <a:fld id="{AA0692E9-B832-42AA-B826-65B683055029}" type="slidenum">
              <a:rPr lang="en-US" altLang="en-US"/>
              <a:pPr/>
              <a:t>‹#›</a:t>
            </a:fld>
            <a:endParaRPr lang="en-US" altLang="en-US"/>
          </a:p>
        </p:txBody>
      </p:sp>
    </p:spTree>
    <p:extLst>
      <p:ext uri="{BB962C8B-B14F-4D97-AF65-F5344CB8AC3E}">
        <p14:creationId xmlns:p14="http://schemas.microsoft.com/office/powerpoint/2010/main" val="2267529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6AF236-74A3-4449-B4CE-6EE26BBB2197}" type="datetimeFigureOut">
              <a:rPr lang="en-IN" smtClean="0"/>
              <a:t>01-02-2024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4126569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6AF236-74A3-4449-B4CE-6EE26BBB2197}" type="datetimeFigureOut">
              <a:rPr lang="en-IN" smtClean="0"/>
              <a:t>01-02-2024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3BAEC-93C1-4E67-8583-6F0931AAA974}" type="slidenum">
              <a:rPr lang="en-IN" smtClean="0"/>
              <a:t>‹#›</a:t>
            </a:fld>
            <a:endParaRPr lang="en-IN"/>
          </a:p>
        </p:txBody>
      </p:sp>
    </p:spTree>
    <p:extLst>
      <p:ext uri="{BB962C8B-B14F-4D97-AF65-F5344CB8AC3E}">
        <p14:creationId xmlns:p14="http://schemas.microsoft.com/office/powerpoint/2010/main" val="2132213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34" Type="http://schemas.openxmlformats.org/officeDocument/2006/relationships/image" Target="../media/image2.svg"/><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1.png"/><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image" Target="../media/image3.pn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34" Type="http://schemas.openxmlformats.org/officeDocument/2006/relationships/image" Target="../media/image3.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image" Target="../media/image2.svg"/><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image" Target="../media/image1.png"/><Relationship Id="rId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6AF236-74A3-4449-B4CE-6EE26BBB2197}" type="datetimeFigureOut">
              <a:rPr lang="en-IN" smtClean="0"/>
              <a:t>01-02-2024</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3BAEC-93C1-4E67-8583-6F0931AAA974}" type="slidenum">
              <a:rPr lang="en-IN" smtClean="0"/>
              <a:t>‹#›</a:t>
            </a:fld>
            <a:endParaRPr lang="en-IN"/>
          </a:p>
        </p:txBody>
      </p:sp>
    </p:spTree>
    <p:extLst>
      <p:ext uri="{BB962C8B-B14F-4D97-AF65-F5344CB8AC3E}">
        <p14:creationId xmlns:p14="http://schemas.microsoft.com/office/powerpoint/2010/main" val="220124948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EA17A-6D83-40D7-8A0E-631D219A7548}"/>
              </a:ext>
            </a:extLst>
          </p:cNvPr>
          <p:cNvPicPr>
            <a:picLocks noChangeAspect="1"/>
          </p:cNvPicPr>
          <p:nvPr userDrawn="1"/>
        </p:nvPicPr>
        <p:blipFill>
          <a:blip r:embed="rId32" cstate="email">
            <a:extLst>
              <a:ext uri="{28A0092B-C50C-407E-A947-70E740481C1C}">
                <a14:useLocalDpi xmlns:a14="http://schemas.microsoft.com/office/drawing/2010/main"/>
              </a:ext>
            </a:extLst>
          </a:blip>
          <a:stretch>
            <a:fillRect/>
          </a:stretch>
        </p:blipFill>
        <p:spPr>
          <a:xfrm>
            <a:off x="32204" y="6273611"/>
            <a:ext cx="12188952" cy="584389"/>
          </a:xfrm>
          <a:prstGeom prst="rect">
            <a:avLst/>
          </a:prstGeom>
          <a:ln>
            <a:noFill/>
          </a:ln>
        </p:spPr>
      </p:pic>
      <p:sp>
        <p:nvSpPr>
          <p:cNvPr id="16" name="Text Placeholder 2">
            <a:extLst>
              <a:ext uri="{FF2B5EF4-FFF2-40B4-BE49-F238E27FC236}">
                <a16:creationId xmlns:a16="http://schemas.microsoft.com/office/drawing/2014/main" id="{C05706E5-693D-4EEC-BBDE-F72B7BEEF4C3}"/>
              </a:ext>
            </a:extLst>
          </p:cNvPr>
          <p:cNvSpPr>
            <a:spLocks noGrp="1"/>
          </p:cNvSpPr>
          <p:nvPr>
            <p:ph type="body" idx="1"/>
          </p:nvPr>
        </p:nvSpPr>
        <p:spPr>
          <a:xfrm>
            <a:off x="476970" y="1655999"/>
            <a:ext cx="11235605" cy="41400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p:txBody>
      </p:sp>
      <p:sp>
        <p:nvSpPr>
          <p:cNvPr id="17" name="Slide Number Placeholder 5">
            <a:extLst>
              <a:ext uri="{FF2B5EF4-FFF2-40B4-BE49-F238E27FC236}">
                <a16:creationId xmlns:a16="http://schemas.microsoft.com/office/drawing/2014/main" id="{78C24839-089A-45F4-930E-D1F9C5F42B47}"/>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0"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pic>
        <p:nvPicPr>
          <p:cNvPr id="19" name="Graphic 18">
            <a:extLst>
              <a:ext uri="{FF2B5EF4-FFF2-40B4-BE49-F238E27FC236}">
                <a16:creationId xmlns:a16="http://schemas.microsoft.com/office/drawing/2014/main" id="{681B2107-1A7D-4258-8245-CF41DA9D6054}"/>
              </a:ext>
            </a:extLst>
          </p:cNvPr>
          <p:cNvPicPr>
            <a:picLocks noChangeAspect="1"/>
          </p:cNvPicPr>
          <p:nvPr userDrawn="1"/>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10279847" y="226448"/>
            <a:ext cx="1324946" cy="685800"/>
          </a:xfrm>
          <a:prstGeom prst="rect">
            <a:avLst/>
          </a:prstGeom>
        </p:spPr>
      </p:pic>
      <p:sp>
        <p:nvSpPr>
          <p:cNvPr id="12" name="Freeform: Shape 11">
            <a:extLst>
              <a:ext uri="{FF2B5EF4-FFF2-40B4-BE49-F238E27FC236}">
                <a16:creationId xmlns:a16="http://schemas.microsoft.com/office/drawing/2014/main" id="{2492A081-46BD-49FE-A4A3-40606855D3AA}"/>
              </a:ext>
            </a:extLst>
          </p:cNvPr>
          <p:cNvSpPr/>
          <p:nvPr userDrawn="1"/>
        </p:nvSpPr>
        <p:spPr>
          <a:xfrm>
            <a:off x="-7348" y="287764"/>
            <a:ext cx="10087349" cy="540000"/>
          </a:xfrm>
          <a:custGeom>
            <a:avLst/>
            <a:gdLst>
              <a:gd name="connsiteX0" fmla="*/ 0 w 10087349"/>
              <a:gd name="connsiteY0" fmla="*/ 0 h 540000"/>
              <a:gd name="connsiteX1" fmla="*/ 9997347 w 10087349"/>
              <a:gd name="connsiteY1" fmla="*/ 0 h 540000"/>
              <a:gd name="connsiteX2" fmla="*/ 10087349 w 10087349"/>
              <a:gd name="connsiteY2" fmla="*/ 90002 h 540000"/>
              <a:gd name="connsiteX3" fmla="*/ 10087349 w 10087349"/>
              <a:gd name="connsiteY3" fmla="*/ 449998 h 540000"/>
              <a:gd name="connsiteX4" fmla="*/ 9997347 w 10087349"/>
              <a:gd name="connsiteY4" fmla="*/ 540000 h 540000"/>
              <a:gd name="connsiteX5" fmla="*/ 0 w 10087349"/>
              <a:gd name="connsiteY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7349" h="540000">
                <a:moveTo>
                  <a:pt x="0" y="0"/>
                </a:moveTo>
                <a:lnTo>
                  <a:pt x="9997347" y="0"/>
                </a:lnTo>
                <a:cubicBezTo>
                  <a:pt x="10047054" y="0"/>
                  <a:pt x="10087349" y="40295"/>
                  <a:pt x="10087349" y="90002"/>
                </a:cubicBezTo>
                <a:lnTo>
                  <a:pt x="10087349" y="449998"/>
                </a:lnTo>
                <a:cubicBezTo>
                  <a:pt x="10087349" y="499705"/>
                  <a:pt x="10047054" y="540000"/>
                  <a:pt x="9997347" y="540000"/>
                </a:cubicBezTo>
                <a:lnTo>
                  <a:pt x="0" y="540000"/>
                </a:ln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15" name="Freeform: Shape 14">
            <a:extLst>
              <a:ext uri="{FF2B5EF4-FFF2-40B4-BE49-F238E27FC236}">
                <a16:creationId xmlns:a16="http://schemas.microsoft.com/office/drawing/2014/main" id="{A9B177C7-DDB3-46F6-BACA-936F09450505}"/>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22" name="Title Placeholder 1">
            <a:extLst>
              <a:ext uri="{FF2B5EF4-FFF2-40B4-BE49-F238E27FC236}">
                <a16:creationId xmlns:a16="http://schemas.microsoft.com/office/drawing/2014/main" id="{21CE07EC-40F1-468C-9E18-A10C6CA8341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Tree>
    <p:extLst>
      <p:ext uri="{BB962C8B-B14F-4D97-AF65-F5344CB8AC3E}">
        <p14:creationId xmlns:p14="http://schemas.microsoft.com/office/powerpoint/2010/main" val="39043415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 id="2147483738" r:id="rId29"/>
    <p:sldLayoutId id="2147483739" r:id="rId30"/>
  </p:sldLayoutIdLst>
  <p:hf hdr="0" ftr="0" dt="0"/>
  <p:txStyles>
    <p:title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rgbClr val="106E38"/>
        </a:buClr>
        <a:buFont typeface="Wingdings" panose="05000000000000000000" pitchFamily="2" charset="2"/>
        <a:buChar char="§"/>
        <a:defRPr sz="2100" kern="1200">
          <a:solidFill>
            <a:schemeClr val="tx1"/>
          </a:solidFill>
          <a:latin typeface="Tw Cen MT" panose="020B0602020104020603"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106E38"/>
        </a:buClr>
        <a:buFont typeface="Wingdings" panose="05000000000000000000" pitchFamily="2" charset="2"/>
        <a:buChar char="§"/>
        <a:defRPr sz="1800" kern="1200">
          <a:solidFill>
            <a:schemeClr val="tx1"/>
          </a:solidFill>
          <a:latin typeface="Tw Cen MT" panose="020B0602020104020603" pitchFamily="34" charset="0"/>
          <a:ea typeface="Verdana" panose="020B0604030504040204" pitchFamily="34" charset="0"/>
          <a:cs typeface="+mn-cs"/>
        </a:defRPr>
      </a:lvl2pPr>
      <a:lvl3pPr marL="1143000" indent="-228600" algn="l" defTabSz="914400" rtl="0" eaLnBrk="1" latinLnBrk="0" hangingPunct="1">
        <a:lnSpc>
          <a:spcPct val="100000"/>
        </a:lnSpc>
        <a:spcBef>
          <a:spcPts val="500"/>
        </a:spcBef>
        <a:buClr>
          <a:srgbClr val="106E38"/>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3pPr>
      <a:lvl4pPr marL="1600200" indent="-228600" algn="l" defTabSz="914400" rtl="0" eaLnBrk="1" latinLnBrk="0" hangingPunct="1">
        <a:lnSpc>
          <a:spcPct val="100000"/>
        </a:lnSpc>
        <a:spcBef>
          <a:spcPts val="500"/>
        </a:spcBef>
        <a:buClr>
          <a:srgbClr val="4EB357"/>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4EB357"/>
        </a:buClr>
        <a:buFont typeface="Wingdings" panose="05000000000000000000" pitchFamily="2" charset="2"/>
        <a:buChar char="§"/>
        <a:defRPr sz="1500" kern="1200">
          <a:solidFill>
            <a:schemeClr val="tx1"/>
          </a:solidFill>
          <a:latin typeface="Tw Cen MT" panose="020B0602020104020603"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3840">
          <p15:clr>
            <a:srgbClr val="F26B43"/>
          </p15:clr>
        </p15:guide>
        <p15:guide id="3" pos="279">
          <p15:clr>
            <a:srgbClr val="F26B43"/>
          </p15:clr>
        </p15:guide>
        <p15:guide id="4" pos="7378">
          <p15:clr>
            <a:srgbClr val="F26B43"/>
          </p15:clr>
        </p15:guide>
        <p15:guide id="5" orient="horz" pos="3816">
          <p15:clr>
            <a:srgbClr val="F26B43"/>
          </p15:clr>
        </p15:guide>
        <p15:guide id="6" orient="horz" pos="91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8EA17A-6D83-40D7-8A0E-631D219A7548}"/>
              </a:ext>
            </a:extLst>
          </p:cNvPr>
          <p:cNvPicPr>
            <a:picLocks noChangeAspect="1"/>
          </p:cNvPicPr>
          <p:nvPr userDrawn="1"/>
        </p:nvPicPr>
        <p:blipFill>
          <a:blip r:embed="rId34" cstate="email">
            <a:extLst>
              <a:ext uri="{28A0092B-C50C-407E-A947-70E740481C1C}">
                <a14:useLocalDpi xmlns:a14="http://schemas.microsoft.com/office/drawing/2010/main"/>
              </a:ext>
            </a:extLst>
          </a:blip>
          <a:stretch>
            <a:fillRect/>
          </a:stretch>
        </p:blipFill>
        <p:spPr>
          <a:xfrm>
            <a:off x="32204" y="6273611"/>
            <a:ext cx="12188952" cy="584389"/>
          </a:xfrm>
          <a:prstGeom prst="rect">
            <a:avLst/>
          </a:prstGeom>
          <a:ln>
            <a:noFill/>
          </a:ln>
        </p:spPr>
      </p:pic>
      <p:sp>
        <p:nvSpPr>
          <p:cNvPr id="16" name="Text Placeholder 2">
            <a:extLst>
              <a:ext uri="{FF2B5EF4-FFF2-40B4-BE49-F238E27FC236}">
                <a16:creationId xmlns:a16="http://schemas.microsoft.com/office/drawing/2014/main" id="{C05706E5-693D-4EEC-BBDE-F72B7BEEF4C3}"/>
              </a:ext>
            </a:extLst>
          </p:cNvPr>
          <p:cNvSpPr>
            <a:spLocks noGrp="1"/>
          </p:cNvSpPr>
          <p:nvPr>
            <p:ph type="body" idx="1"/>
          </p:nvPr>
        </p:nvSpPr>
        <p:spPr>
          <a:xfrm>
            <a:off x="476970" y="1655999"/>
            <a:ext cx="11235605" cy="4140000"/>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p:txBody>
      </p:sp>
      <p:sp>
        <p:nvSpPr>
          <p:cNvPr id="17" name="Slide Number Placeholder 5">
            <a:extLst>
              <a:ext uri="{FF2B5EF4-FFF2-40B4-BE49-F238E27FC236}">
                <a16:creationId xmlns:a16="http://schemas.microsoft.com/office/drawing/2014/main" id="{78C24839-089A-45F4-930E-D1F9C5F42B47}"/>
              </a:ext>
            </a:extLst>
          </p:cNvPr>
          <p:cNvSpPr>
            <a:spLocks noGrp="1"/>
          </p:cNvSpPr>
          <p:nvPr>
            <p:ph type="sldNum" sz="quarter" idx="4"/>
          </p:nvPr>
        </p:nvSpPr>
        <p:spPr>
          <a:xfrm>
            <a:off x="11746590" y="6405418"/>
            <a:ext cx="485776" cy="365125"/>
          </a:xfrm>
          <a:prstGeom prst="rect">
            <a:avLst/>
          </a:prstGeom>
          <a:noFill/>
        </p:spPr>
        <p:txBody>
          <a:bodyPr vert="horz" lIns="0" tIns="0" rIns="0" bIns="0" rtlCol="0" anchor="ctr"/>
          <a:lstStyle>
            <a:lvl1pPr algn="ctr">
              <a:defRPr sz="1500" b="0" i="0">
                <a:solidFill>
                  <a:schemeClr val="bg1"/>
                </a:solidFill>
                <a:latin typeface="Tw Cen MT" panose="020B0602020104020603" pitchFamily="34" charset="0"/>
              </a:defRPr>
            </a:lvl1pPr>
          </a:lstStyle>
          <a:p>
            <a:fld id="{19B51A1E-902D-48AF-9020-955120F399B6}" type="slidenum">
              <a:rPr lang="en-US" smtClean="0"/>
              <a:pPr/>
              <a:t>‹#›</a:t>
            </a:fld>
            <a:endParaRPr lang="en-US" dirty="0"/>
          </a:p>
        </p:txBody>
      </p:sp>
      <p:pic>
        <p:nvPicPr>
          <p:cNvPr id="19" name="Graphic 18">
            <a:extLst>
              <a:ext uri="{FF2B5EF4-FFF2-40B4-BE49-F238E27FC236}">
                <a16:creationId xmlns:a16="http://schemas.microsoft.com/office/drawing/2014/main" id="{681B2107-1A7D-4258-8245-CF41DA9D6054}"/>
              </a:ext>
            </a:extLst>
          </p:cNvPr>
          <p:cNvPicPr>
            <a:picLocks noChangeAspect="1"/>
          </p:cNvPicPr>
          <p:nvPr userDrawn="1"/>
        </p:nvPicPr>
        <p:blipFill>
          <a:blip r:embed="rId35"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10279847" y="226448"/>
            <a:ext cx="1324946" cy="685800"/>
          </a:xfrm>
          <a:prstGeom prst="rect">
            <a:avLst/>
          </a:prstGeom>
        </p:spPr>
      </p:pic>
      <p:sp>
        <p:nvSpPr>
          <p:cNvPr id="12" name="Freeform: Shape 11">
            <a:extLst>
              <a:ext uri="{FF2B5EF4-FFF2-40B4-BE49-F238E27FC236}">
                <a16:creationId xmlns:a16="http://schemas.microsoft.com/office/drawing/2014/main" id="{2492A081-46BD-49FE-A4A3-40606855D3AA}"/>
              </a:ext>
            </a:extLst>
          </p:cNvPr>
          <p:cNvSpPr/>
          <p:nvPr userDrawn="1"/>
        </p:nvSpPr>
        <p:spPr>
          <a:xfrm>
            <a:off x="-7348" y="287764"/>
            <a:ext cx="10087349" cy="540000"/>
          </a:xfrm>
          <a:custGeom>
            <a:avLst/>
            <a:gdLst>
              <a:gd name="connsiteX0" fmla="*/ 0 w 10087349"/>
              <a:gd name="connsiteY0" fmla="*/ 0 h 540000"/>
              <a:gd name="connsiteX1" fmla="*/ 9997347 w 10087349"/>
              <a:gd name="connsiteY1" fmla="*/ 0 h 540000"/>
              <a:gd name="connsiteX2" fmla="*/ 10087349 w 10087349"/>
              <a:gd name="connsiteY2" fmla="*/ 90002 h 540000"/>
              <a:gd name="connsiteX3" fmla="*/ 10087349 w 10087349"/>
              <a:gd name="connsiteY3" fmla="*/ 449998 h 540000"/>
              <a:gd name="connsiteX4" fmla="*/ 9997347 w 10087349"/>
              <a:gd name="connsiteY4" fmla="*/ 540000 h 540000"/>
              <a:gd name="connsiteX5" fmla="*/ 0 w 10087349"/>
              <a:gd name="connsiteY5" fmla="*/ 54000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7349" h="540000">
                <a:moveTo>
                  <a:pt x="0" y="0"/>
                </a:moveTo>
                <a:lnTo>
                  <a:pt x="9997347" y="0"/>
                </a:lnTo>
                <a:cubicBezTo>
                  <a:pt x="10047054" y="0"/>
                  <a:pt x="10087349" y="40295"/>
                  <a:pt x="10087349" y="90002"/>
                </a:cubicBezTo>
                <a:lnTo>
                  <a:pt x="10087349" y="449998"/>
                </a:lnTo>
                <a:cubicBezTo>
                  <a:pt x="10087349" y="499705"/>
                  <a:pt x="10047054" y="540000"/>
                  <a:pt x="9997347" y="540000"/>
                </a:cubicBezTo>
                <a:lnTo>
                  <a:pt x="0" y="540000"/>
                </a:ln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15" name="Freeform: Shape 14">
            <a:extLst>
              <a:ext uri="{FF2B5EF4-FFF2-40B4-BE49-F238E27FC236}">
                <a16:creationId xmlns:a16="http://schemas.microsoft.com/office/drawing/2014/main" id="{A9B177C7-DDB3-46F6-BACA-936F09450505}"/>
              </a:ext>
            </a:extLst>
          </p:cNvPr>
          <p:cNvSpPr/>
          <p:nvPr userDrawn="1"/>
        </p:nvSpPr>
        <p:spPr>
          <a:xfrm>
            <a:off x="11826240" y="299348"/>
            <a:ext cx="377098" cy="540000"/>
          </a:xfrm>
          <a:custGeom>
            <a:avLst/>
            <a:gdLst>
              <a:gd name="connsiteX0" fmla="*/ 90002 w 377098"/>
              <a:gd name="connsiteY0" fmla="*/ 0 h 540000"/>
              <a:gd name="connsiteX1" fmla="*/ 377098 w 377098"/>
              <a:gd name="connsiteY1" fmla="*/ 0 h 540000"/>
              <a:gd name="connsiteX2" fmla="*/ 377098 w 377098"/>
              <a:gd name="connsiteY2" fmla="*/ 540000 h 540000"/>
              <a:gd name="connsiteX3" fmla="*/ 90002 w 377098"/>
              <a:gd name="connsiteY3" fmla="*/ 540000 h 540000"/>
              <a:gd name="connsiteX4" fmla="*/ 0 w 377098"/>
              <a:gd name="connsiteY4" fmla="*/ 449998 h 540000"/>
              <a:gd name="connsiteX5" fmla="*/ 0 w 377098"/>
              <a:gd name="connsiteY5" fmla="*/ 90002 h 540000"/>
              <a:gd name="connsiteX6" fmla="*/ 90002 w 377098"/>
              <a:gd name="connsiteY6" fmla="*/ 0 h 5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098" h="540000">
                <a:moveTo>
                  <a:pt x="90002" y="0"/>
                </a:moveTo>
                <a:lnTo>
                  <a:pt x="377098" y="0"/>
                </a:lnTo>
                <a:lnTo>
                  <a:pt x="377098" y="540000"/>
                </a:lnTo>
                <a:lnTo>
                  <a:pt x="90002" y="540000"/>
                </a:lnTo>
                <a:cubicBezTo>
                  <a:pt x="40295" y="540000"/>
                  <a:pt x="0" y="499705"/>
                  <a:pt x="0" y="449998"/>
                </a:cubicBezTo>
                <a:lnTo>
                  <a:pt x="0" y="90002"/>
                </a:lnTo>
                <a:cubicBezTo>
                  <a:pt x="0" y="40295"/>
                  <a:pt x="40295" y="0"/>
                  <a:pt x="90002" y="0"/>
                </a:cubicBezTo>
                <a:close/>
              </a:path>
            </a:pathLst>
          </a:custGeom>
          <a:solidFill>
            <a:srgbClr val="1071B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latin typeface="Tw Cen MT" panose="020B0602020104020603" pitchFamily="34" charset="0"/>
            </a:endParaRPr>
          </a:p>
        </p:txBody>
      </p:sp>
      <p:sp>
        <p:nvSpPr>
          <p:cNvPr id="22" name="Title Placeholder 1">
            <a:extLst>
              <a:ext uri="{FF2B5EF4-FFF2-40B4-BE49-F238E27FC236}">
                <a16:creationId xmlns:a16="http://schemas.microsoft.com/office/drawing/2014/main" id="{21CE07EC-40F1-468C-9E18-A10C6CA83413}"/>
              </a:ext>
            </a:extLst>
          </p:cNvPr>
          <p:cNvSpPr>
            <a:spLocks noGrp="1"/>
          </p:cNvSpPr>
          <p:nvPr>
            <p:ph type="title"/>
          </p:nvPr>
        </p:nvSpPr>
        <p:spPr>
          <a:xfrm>
            <a:off x="272250" y="209894"/>
            <a:ext cx="9626400" cy="695740"/>
          </a:xfrm>
          <a:prstGeom prst="rect">
            <a:avLst/>
          </a:prstGeom>
          <a:noFill/>
        </p:spPr>
        <p:txBody>
          <a:bodyPr vert="horz" lIns="180000" tIns="0" rIns="0" bIns="0" rtlCol="0" anchor="ctr">
            <a:noAutofit/>
          </a:bodyPr>
          <a:lstStyle/>
          <a:p>
            <a:r>
              <a:rPr lang="en-US" noProof="0" dirty="0"/>
              <a:t>Click to edit page title</a:t>
            </a:r>
          </a:p>
        </p:txBody>
      </p:sp>
    </p:spTree>
    <p:extLst>
      <p:ext uri="{BB962C8B-B14F-4D97-AF65-F5344CB8AC3E}">
        <p14:creationId xmlns:p14="http://schemas.microsoft.com/office/powerpoint/2010/main" val="310788141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Lst>
  <p:hf hdr="0" ftr="0" dt="0"/>
  <p:txStyles>
    <p:title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p:titleStyle>
    <p:bodyStyle>
      <a:lvl1pPr marL="228600" indent="-228600" algn="l" defTabSz="914400" rtl="0" eaLnBrk="1" latinLnBrk="0" hangingPunct="1">
        <a:lnSpc>
          <a:spcPct val="100000"/>
        </a:lnSpc>
        <a:spcBef>
          <a:spcPts val="1000"/>
        </a:spcBef>
        <a:buClr>
          <a:srgbClr val="106E38"/>
        </a:buClr>
        <a:buFont typeface="Wingdings" panose="05000000000000000000" pitchFamily="2" charset="2"/>
        <a:buChar char="§"/>
        <a:defRPr sz="2100" kern="1200">
          <a:solidFill>
            <a:schemeClr val="tx1"/>
          </a:solidFill>
          <a:latin typeface="Tw Cen MT" panose="020B0602020104020603"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106E38"/>
        </a:buClr>
        <a:buFont typeface="Wingdings" panose="05000000000000000000" pitchFamily="2" charset="2"/>
        <a:buChar char="§"/>
        <a:defRPr sz="1800" kern="1200">
          <a:solidFill>
            <a:schemeClr val="tx1"/>
          </a:solidFill>
          <a:latin typeface="Tw Cen MT" panose="020B0602020104020603" pitchFamily="34" charset="0"/>
          <a:ea typeface="Verdana" panose="020B0604030504040204" pitchFamily="34" charset="0"/>
          <a:cs typeface="+mn-cs"/>
        </a:defRPr>
      </a:lvl2pPr>
      <a:lvl3pPr marL="1143000" indent="-228600" algn="l" defTabSz="914400" rtl="0" eaLnBrk="1" latinLnBrk="0" hangingPunct="1">
        <a:lnSpc>
          <a:spcPct val="100000"/>
        </a:lnSpc>
        <a:spcBef>
          <a:spcPts val="500"/>
        </a:spcBef>
        <a:buClr>
          <a:srgbClr val="106E38"/>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3pPr>
      <a:lvl4pPr marL="1600200" indent="-228600" algn="l" defTabSz="914400" rtl="0" eaLnBrk="1" latinLnBrk="0" hangingPunct="1">
        <a:lnSpc>
          <a:spcPct val="100000"/>
        </a:lnSpc>
        <a:spcBef>
          <a:spcPts val="500"/>
        </a:spcBef>
        <a:buClr>
          <a:srgbClr val="4EB357"/>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4EB357"/>
        </a:buClr>
        <a:buFont typeface="Wingdings" panose="05000000000000000000" pitchFamily="2" charset="2"/>
        <a:buChar char="§"/>
        <a:defRPr sz="1500" kern="1200">
          <a:solidFill>
            <a:schemeClr val="tx1"/>
          </a:solidFill>
          <a:latin typeface="Tw Cen MT" panose="020B0602020104020603"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2" pos="3840">
          <p15:clr>
            <a:srgbClr val="F26B43"/>
          </p15:clr>
        </p15:guide>
        <p15:guide id="3" pos="279">
          <p15:clr>
            <a:srgbClr val="F26B43"/>
          </p15:clr>
        </p15:guide>
        <p15:guide id="4" pos="7378">
          <p15:clr>
            <a:srgbClr val="F26B43"/>
          </p15:clr>
        </p15:guide>
        <p15:guide id="5" orient="horz" pos="3816">
          <p15:clr>
            <a:srgbClr val="F26B43"/>
          </p15:clr>
        </p15:guide>
        <p15:guide id="6" orient="horz" pos="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8.jpeg"/><Relationship Id="rId7"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microsoft.com/office/2007/relationships/hdphoto" Target="../media/hdphoto2.wdp"/><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0.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6.png"/><Relationship Id="rId2" Type="http://schemas.openxmlformats.org/officeDocument/2006/relationships/image" Target="../media/image44.jpg"/><Relationship Id="rId1" Type="http://schemas.openxmlformats.org/officeDocument/2006/relationships/slideLayout" Target="../slideLayouts/slideLayout20.xml"/><Relationship Id="rId6" Type="http://schemas.openxmlformats.org/officeDocument/2006/relationships/customXml" Target="../ink/ink2.xml"/><Relationship Id="rId5" Type="http://schemas.openxmlformats.org/officeDocument/2006/relationships/image" Target="../media/image45.png"/><Relationship Id="rId4" Type="http://schemas.openxmlformats.org/officeDocument/2006/relationships/customXml" Target="../ink/ink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0.xml"/></Relationships>
</file>

<file path=ppt/slides/_rels/slide2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2.xml"/><Relationship Id="rId4" Type="http://schemas.openxmlformats.org/officeDocument/2006/relationships/image" Target="../media/image62.jpg"/></Relationships>
</file>

<file path=ppt/slides/_rels/slide3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2.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0.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50.xml"/><Relationship Id="rId4" Type="http://schemas.openxmlformats.org/officeDocument/2006/relationships/image" Target="../media/image70.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CC936DD-D682-405A-877F-EA53B95E36D0}"/>
              </a:ext>
            </a:extLst>
          </p:cNvPr>
          <p:cNvSpPr>
            <a:spLocks noGrp="1"/>
          </p:cNvSpPr>
          <p:nvPr>
            <p:ph type="sldNum" sz="quarter" idx="4294967295"/>
          </p:nvPr>
        </p:nvSpPr>
        <p:spPr>
          <a:xfrm>
            <a:off x="11701730" y="6361217"/>
            <a:ext cx="485776" cy="365125"/>
          </a:xfrm>
        </p:spPr>
        <p:txBody>
          <a:bodyPr/>
          <a:lstStyle/>
          <a:p>
            <a:fld id="{F37837E1-20A0-4DF0-9FD6-D2082155419A}" type="slidenum">
              <a:rPr lang="en-GB" smtClean="0"/>
              <a:t>1</a:t>
            </a:fld>
            <a:endParaRPr lang="en-GB"/>
          </a:p>
        </p:txBody>
      </p:sp>
      <p:sp>
        <p:nvSpPr>
          <p:cNvPr id="8" name="Text Placeholder 7">
            <a:extLst>
              <a:ext uri="{FF2B5EF4-FFF2-40B4-BE49-F238E27FC236}">
                <a16:creationId xmlns:a16="http://schemas.microsoft.com/office/drawing/2014/main" id="{A27D1A71-2E02-42CA-93A8-D391B4F71950}"/>
              </a:ext>
            </a:extLst>
          </p:cNvPr>
          <p:cNvSpPr>
            <a:spLocks noGrp="1"/>
          </p:cNvSpPr>
          <p:nvPr>
            <p:ph type="body" sz="quarter" idx="13"/>
          </p:nvPr>
        </p:nvSpPr>
        <p:spPr>
          <a:xfrm>
            <a:off x="4321439" y="964331"/>
            <a:ext cx="7427912" cy="768350"/>
          </a:xfrm>
          <a:solidFill>
            <a:srgbClr val="106E38"/>
          </a:solidFill>
        </p:spPr>
        <p:txBody>
          <a:bodyPr/>
          <a:lstStyle/>
          <a:p>
            <a:r>
              <a:rPr lang="en-US" b="1" dirty="0"/>
              <a:t>Cracking of LPT Rotor Groove</a:t>
            </a:r>
            <a:endParaRPr lang="en-US" dirty="0"/>
          </a:p>
        </p:txBody>
      </p:sp>
      <p:sp>
        <p:nvSpPr>
          <p:cNvPr id="10" name="TextBox 9">
            <a:extLst>
              <a:ext uri="{FF2B5EF4-FFF2-40B4-BE49-F238E27FC236}">
                <a16:creationId xmlns:a16="http://schemas.microsoft.com/office/drawing/2014/main" id="{6C2B2031-76BD-4F54-9472-27E419DB1D47}"/>
              </a:ext>
            </a:extLst>
          </p:cNvPr>
          <p:cNvSpPr txBox="1"/>
          <p:nvPr/>
        </p:nvSpPr>
        <p:spPr>
          <a:xfrm>
            <a:off x="489019" y="5983357"/>
            <a:ext cx="3554153" cy="376959"/>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dirty="0">
                <a:solidFill>
                  <a:schemeClr val="bg1"/>
                </a:solidFill>
                <a:effectLst>
                  <a:outerShdw blurRad="38100" dist="38100" dir="2700000" algn="tl">
                    <a:srgbClr val="000000">
                      <a:alpha val="43137"/>
                    </a:srgbClr>
                  </a:outerShdw>
                </a:effectLst>
              </a:rPr>
              <a:t>Migratory birds at NTPC </a:t>
            </a:r>
            <a:r>
              <a:rPr lang="en-US" dirty="0" err="1">
                <a:solidFill>
                  <a:schemeClr val="bg1"/>
                </a:solidFill>
                <a:effectLst>
                  <a:outerShdw blurRad="38100" dist="38100" dir="2700000" algn="tl">
                    <a:srgbClr val="000000">
                      <a:alpha val="43137"/>
                    </a:srgbClr>
                  </a:outerShdw>
                </a:effectLst>
              </a:rPr>
              <a:t>Dadri</a:t>
            </a:r>
            <a:endParaRPr lang="en-US" dirty="0">
              <a:solidFill>
                <a:schemeClr val="bg1"/>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6C2B2031-76BD-4F54-9472-27E419DB1D47}"/>
              </a:ext>
            </a:extLst>
          </p:cNvPr>
          <p:cNvSpPr txBox="1"/>
          <p:nvPr/>
        </p:nvSpPr>
        <p:spPr>
          <a:xfrm>
            <a:off x="495300" y="5975329"/>
            <a:ext cx="3547872" cy="384987"/>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dirty="0">
                <a:solidFill>
                  <a:schemeClr val="bg1"/>
                </a:solidFill>
                <a:effectLst>
                  <a:outerShdw blurRad="38100" dist="38100" dir="2700000" algn="tl">
                    <a:srgbClr val="000000">
                      <a:alpha val="43137"/>
                    </a:srgbClr>
                  </a:outerShdw>
                </a:effectLst>
              </a:rPr>
              <a:t>NTPC </a:t>
            </a:r>
            <a:r>
              <a:rPr lang="en-US" dirty="0" err="1">
                <a:solidFill>
                  <a:schemeClr val="bg1"/>
                </a:solidFill>
                <a:effectLst>
                  <a:outerShdw blurRad="38100" dist="38100" dir="2700000" algn="tl">
                    <a:srgbClr val="000000">
                      <a:alpha val="43137"/>
                    </a:srgbClr>
                  </a:outerShdw>
                </a:effectLst>
              </a:rPr>
              <a:t>Rojmal</a:t>
            </a:r>
            <a:endParaRPr lang="en-US" dirty="0">
              <a:solidFill>
                <a:schemeClr val="bg1"/>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6C2B2031-76BD-4F54-9472-27E419DB1D47}"/>
              </a:ext>
            </a:extLst>
          </p:cNvPr>
          <p:cNvSpPr txBox="1"/>
          <p:nvPr/>
        </p:nvSpPr>
        <p:spPr>
          <a:xfrm>
            <a:off x="4321439" y="5965849"/>
            <a:ext cx="3547872" cy="384987"/>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dirty="0">
                <a:solidFill>
                  <a:schemeClr val="bg1"/>
                </a:solidFill>
                <a:effectLst>
                  <a:outerShdw blurRad="38100" dist="38100" dir="2700000" algn="tl">
                    <a:srgbClr val="000000">
                      <a:alpha val="43137"/>
                    </a:srgbClr>
                  </a:outerShdw>
                </a:effectLst>
              </a:rPr>
              <a:t>NTPC </a:t>
            </a:r>
            <a:r>
              <a:rPr lang="en-US" dirty="0" err="1">
                <a:solidFill>
                  <a:schemeClr val="bg1"/>
                </a:solidFill>
                <a:effectLst>
                  <a:outerShdw blurRad="38100" dist="38100" dir="2700000" algn="tl">
                    <a:srgbClr val="000000">
                      <a:alpha val="43137"/>
                    </a:srgbClr>
                  </a:outerShdw>
                </a:effectLst>
              </a:rPr>
              <a:t>Singrauli</a:t>
            </a:r>
            <a:endParaRPr lang="en-US" dirty="0">
              <a:solidFill>
                <a:schemeClr val="bg1"/>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6C2B2031-76BD-4F54-9472-27E419DB1D47}"/>
              </a:ext>
            </a:extLst>
          </p:cNvPr>
          <p:cNvSpPr txBox="1"/>
          <p:nvPr/>
        </p:nvSpPr>
        <p:spPr>
          <a:xfrm>
            <a:off x="4694380" y="5942573"/>
            <a:ext cx="3629842" cy="384987"/>
          </a:xfrm>
          <a:prstGeom prst="roundRect">
            <a:avLst>
              <a:gd name="adj" fmla="val 0"/>
            </a:avLst>
          </a:prstGeom>
          <a:solidFill>
            <a:srgbClr val="0067AF">
              <a:alpha val="40000"/>
            </a:srgbClr>
          </a:solidFill>
          <a:ln>
            <a:noFill/>
          </a:ln>
        </p:spPr>
        <p:style>
          <a:lnRef idx="2">
            <a:schemeClr val="accent2"/>
          </a:lnRef>
          <a:fillRef idx="1">
            <a:schemeClr val="lt1"/>
          </a:fillRef>
          <a:effectRef idx="0">
            <a:schemeClr val="accent2"/>
          </a:effectRef>
          <a:fontRef idx="minor">
            <a:schemeClr val="dk1"/>
          </a:fontRef>
        </p:style>
        <p:txBody>
          <a:bodyPr wrap="square" rtlCol="0" anchor="ctr">
            <a:noAutofit/>
          </a:bodyPr>
          <a:lstStyle/>
          <a:p>
            <a:r>
              <a:rPr lang="en-US" dirty="0">
                <a:solidFill>
                  <a:schemeClr val="bg1"/>
                </a:solidFill>
                <a:effectLst>
                  <a:outerShdw blurRad="38100" dist="38100" dir="2700000" algn="tl">
                    <a:srgbClr val="000000">
                      <a:alpha val="43137"/>
                    </a:srgbClr>
                  </a:outerShdw>
                </a:effectLst>
              </a:rPr>
              <a:t>NTPC Talcher, </a:t>
            </a:r>
            <a:r>
              <a:rPr lang="en-US" dirty="0" err="1">
                <a:solidFill>
                  <a:schemeClr val="bg1"/>
                </a:solidFill>
                <a:effectLst>
                  <a:outerShdw blurRad="38100" dist="38100" dir="2700000" algn="tl">
                    <a:srgbClr val="000000">
                      <a:alpha val="43137"/>
                    </a:srgbClr>
                  </a:outerShdw>
                </a:effectLst>
              </a:rPr>
              <a:t>Kaniha</a:t>
            </a:r>
            <a:endParaRPr lang="en-US" dirty="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4291290" y="539960"/>
            <a:ext cx="4162485" cy="369332"/>
          </a:xfrm>
          <a:prstGeom prst="rect">
            <a:avLst/>
          </a:prstGeom>
          <a:noFill/>
        </p:spPr>
        <p:txBody>
          <a:bodyPr wrap="square" rtlCol="0">
            <a:spAutoFit/>
          </a:bodyPr>
          <a:lstStyle/>
          <a:p>
            <a:r>
              <a:rPr lang="en-US" dirty="0"/>
              <a:t>Date : 13.02.2024</a:t>
            </a:r>
            <a:endParaRPr lang="en-IN" dirty="0"/>
          </a:p>
        </p:txBody>
      </p:sp>
      <p:pic>
        <p:nvPicPr>
          <p:cNvPr id="5" name="Picture Placeholder 4" descr="A close up of a metal object&#10;&#10;Description automatically generated">
            <a:extLst>
              <a:ext uri="{FF2B5EF4-FFF2-40B4-BE49-F238E27FC236}">
                <a16:creationId xmlns:a16="http://schemas.microsoft.com/office/drawing/2014/main" id="{DD176C67-5350-DDE7-5947-18DE2260E018}"/>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8585" r="5630"/>
          <a:stretch/>
        </p:blipFill>
        <p:spPr>
          <a:xfrm>
            <a:off x="4294354" y="2163963"/>
            <a:ext cx="4488500" cy="4197254"/>
          </a:xfrm>
        </p:spPr>
      </p:pic>
      <p:pic>
        <p:nvPicPr>
          <p:cNvPr id="9" name="Picture Placeholder 8" descr="A person holding a tablet&#10;&#10;Description automatically generated">
            <a:extLst>
              <a:ext uri="{FF2B5EF4-FFF2-40B4-BE49-F238E27FC236}">
                <a16:creationId xmlns:a16="http://schemas.microsoft.com/office/drawing/2014/main" id="{77698468-100D-6BF7-6CEF-85576A2F50F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t="1376" b="1376"/>
          <a:stretch>
            <a:fillRect/>
          </a:stretch>
        </p:blipFill>
        <p:spPr/>
      </p:pic>
      <p:pic>
        <p:nvPicPr>
          <p:cNvPr id="11" name="Picture 10">
            <a:extLst>
              <a:ext uri="{FF2B5EF4-FFF2-40B4-BE49-F238E27FC236}">
                <a16:creationId xmlns:a16="http://schemas.microsoft.com/office/drawing/2014/main" id="{F2AAAF76-F932-E51E-3351-F39A5DF45B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015"/>
          <a:stretch/>
        </p:blipFill>
        <p:spPr bwMode="auto">
          <a:xfrm>
            <a:off x="518652" y="226448"/>
            <a:ext cx="3547432" cy="6141896"/>
          </a:xfrm>
          <a:prstGeom prst="rect">
            <a:avLst/>
          </a:prstGeom>
          <a:noFill/>
          <a:ln>
            <a:noFill/>
          </a:ln>
        </p:spPr>
      </p:pic>
      <p:pic>
        <p:nvPicPr>
          <p:cNvPr id="16" name="Picture Placeholder 15" descr="A person holding a tablet&#10;&#10;Description automatically generated">
            <a:extLst>
              <a:ext uri="{FF2B5EF4-FFF2-40B4-BE49-F238E27FC236}">
                <a16:creationId xmlns:a16="http://schemas.microsoft.com/office/drawing/2014/main" id="{6E3608E1-8AE3-8525-98C5-50B378A96907}"/>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6558" t="30554" r="5907" b="2901"/>
          <a:stretch/>
        </p:blipFill>
        <p:spPr>
          <a:xfrm>
            <a:off x="8998343" y="2163513"/>
            <a:ext cx="3105632" cy="4197254"/>
          </a:xfrm>
        </p:spPr>
      </p:pic>
      <p:sp>
        <p:nvSpPr>
          <p:cNvPr id="18" name="Rectangle 17">
            <a:extLst>
              <a:ext uri="{FF2B5EF4-FFF2-40B4-BE49-F238E27FC236}">
                <a16:creationId xmlns:a16="http://schemas.microsoft.com/office/drawing/2014/main" id="{0042E1D3-182D-A0B6-A255-36D6F19149F0}"/>
              </a:ext>
            </a:extLst>
          </p:cNvPr>
          <p:cNvSpPr/>
          <p:nvPr/>
        </p:nvSpPr>
        <p:spPr>
          <a:xfrm>
            <a:off x="3926561" y="1755957"/>
            <a:ext cx="7885500" cy="400110"/>
          </a:xfrm>
          <a:prstGeom prst="rect">
            <a:avLst/>
          </a:prstGeom>
          <a:noFill/>
        </p:spPr>
        <p:txBody>
          <a:bodyPr wrap="squar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-by            </a:t>
            </a:r>
            <a:r>
              <a:rPr lang="en-US" sz="2000" b="0" cap="none" spc="0" baseline="30000" dirty="0">
                <a:ln w="0"/>
                <a:solidFill>
                  <a:schemeClr val="tx1"/>
                </a:solidFill>
                <a:effectLst>
                  <a:outerShdw blurRad="38100" dist="19050" dir="2700000" algn="tl" rotWithShape="0">
                    <a:schemeClr val="dk1">
                      <a:alpha val="40000"/>
                    </a:schemeClr>
                  </a:outerShdw>
                </a:effectLst>
              </a:rPr>
              <a:t>1</a:t>
            </a:r>
            <a:r>
              <a:rPr lang="en-US" sz="2000" b="0" cap="none" spc="0" dirty="0">
                <a:ln w="0"/>
                <a:solidFill>
                  <a:schemeClr val="tx1"/>
                </a:solidFill>
                <a:effectLst>
                  <a:outerShdw blurRad="38100" dist="19050" dir="2700000" algn="tl" rotWithShape="0">
                    <a:schemeClr val="dk1">
                      <a:alpha val="40000"/>
                    </a:schemeClr>
                  </a:outerShdw>
                </a:effectLst>
              </a:rPr>
              <a:t>K.P. Pradhan,      </a:t>
            </a:r>
            <a:r>
              <a:rPr lang="en-US" sz="2000" b="0" cap="none" spc="0" baseline="30000" dirty="0">
                <a:ln w="0"/>
                <a:solidFill>
                  <a:schemeClr val="tx1"/>
                </a:solidFill>
                <a:effectLst>
                  <a:outerShdw blurRad="38100" dist="19050" dir="2700000" algn="tl" rotWithShape="0">
                    <a:schemeClr val="dk1">
                      <a:alpha val="40000"/>
                    </a:schemeClr>
                  </a:outerShdw>
                </a:effectLst>
              </a:rPr>
              <a:t>2</a:t>
            </a:r>
            <a:r>
              <a:rPr lang="en-US" sz="2000" b="0" cap="none" spc="0" dirty="0">
                <a:ln w="0"/>
                <a:solidFill>
                  <a:schemeClr val="tx1"/>
                </a:solidFill>
                <a:effectLst>
                  <a:outerShdw blurRad="38100" dist="19050" dir="2700000" algn="tl" rotWithShape="0">
                    <a:schemeClr val="dk1">
                      <a:alpha val="40000"/>
                    </a:schemeClr>
                  </a:outerShdw>
                </a:effectLst>
              </a:rPr>
              <a:t>S.C. </a:t>
            </a:r>
            <a:r>
              <a:rPr lang="en-US" sz="2000" b="0" cap="none" spc="0" dirty="0" err="1">
                <a:ln w="0"/>
                <a:solidFill>
                  <a:schemeClr val="tx1"/>
                </a:solidFill>
                <a:effectLst>
                  <a:outerShdw blurRad="38100" dist="19050" dir="2700000" algn="tl" rotWithShape="0">
                    <a:schemeClr val="dk1">
                      <a:alpha val="40000"/>
                    </a:schemeClr>
                  </a:outerShdw>
                </a:effectLst>
              </a:rPr>
              <a:t>Bhoi</a:t>
            </a:r>
            <a:r>
              <a:rPr lang="en-US" sz="2000" b="0" cap="none" spc="0" dirty="0">
                <a:ln w="0"/>
                <a:solidFill>
                  <a:schemeClr val="tx1"/>
                </a:solidFill>
                <a:effectLst>
                  <a:outerShdw blurRad="38100" dist="19050" dir="2700000" algn="tl" rotWithShape="0">
                    <a:schemeClr val="dk1">
                      <a:alpha val="40000"/>
                    </a:schemeClr>
                  </a:outerShdw>
                </a:effectLst>
              </a:rPr>
              <a:t>,          </a:t>
            </a:r>
            <a:r>
              <a:rPr lang="en-US" sz="2000" b="0" cap="none" spc="0" baseline="30000" dirty="0">
                <a:ln w="0"/>
                <a:solidFill>
                  <a:schemeClr val="tx1"/>
                </a:solidFill>
                <a:effectLst>
                  <a:outerShdw blurRad="38100" dist="19050" dir="2700000" algn="tl" rotWithShape="0">
                    <a:schemeClr val="dk1">
                      <a:alpha val="40000"/>
                    </a:schemeClr>
                  </a:outerShdw>
                </a:effectLst>
              </a:rPr>
              <a:t>3</a:t>
            </a:r>
            <a:r>
              <a:rPr lang="en-US" sz="2000" b="0" cap="none" spc="0" dirty="0">
                <a:ln w="0"/>
                <a:solidFill>
                  <a:schemeClr val="tx1"/>
                </a:solidFill>
                <a:effectLst>
                  <a:outerShdw blurRad="38100" dist="19050" dir="2700000" algn="tl" rotWithShape="0">
                    <a:schemeClr val="dk1">
                      <a:alpha val="40000"/>
                    </a:schemeClr>
                  </a:outerShdw>
                </a:effectLst>
              </a:rPr>
              <a:t>A. Mondal</a:t>
            </a:r>
          </a:p>
        </p:txBody>
      </p:sp>
      <p:sp>
        <p:nvSpPr>
          <p:cNvPr id="2" name="Rectangle 1">
            <a:extLst>
              <a:ext uri="{FF2B5EF4-FFF2-40B4-BE49-F238E27FC236}">
                <a16:creationId xmlns:a16="http://schemas.microsoft.com/office/drawing/2014/main" id="{DF17BD84-630F-8796-7BEC-643BC26ACAA4}"/>
              </a:ext>
            </a:extLst>
          </p:cNvPr>
          <p:cNvSpPr/>
          <p:nvPr/>
        </p:nvSpPr>
        <p:spPr>
          <a:xfrm>
            <a:off x="1318357" y="6483899"/>
            <a:ext cx="11002951" cy="307777"/>
          </a:xfrm>
          <a:prstGeom prst="rect">
            <a:avLst/>
          </a:prstGeom>
          <a:noFill/>
        </p:spPr>
        <p:txBody>
          <a:bodyPr wrap="square" lIns="91440" tIns="45720" rIns="91440" bIns="45720">
            <a:spAutoFit/>
          </a:bodyPr>
          <a:lstStyle/>
          <a:p>
            <a:pPr marL="0" marR="0">
              <a:spcBef>
                <a:spcPts val="0"/>
              </a:spcBef>
              <a:spcAft>
                <a:spcPts val="0"/>
              </a:spcAft>
            </a:pPr>
            <a:r>
              <a:rPr lang="pt-BR" sz="1400" baseline="30000" dirty="0">
                <a:effectLst/>
                <a:latin typeface="Times New Roman" panose="02020603050405020304" pitchFamily="18" charset="0"/>
                <a:ea typeface="Calibri" panose="020F0502020204030204" pitchFamily="34" charset="0"/>
                <a:cs typeface="Times New Roman" panose="02020603050405020304" pitchFamily="18" charset="0"/>
              </a:rPr>
              <a:t>1</a:t>
            </a:r>
            <a:r>
              <a:rPr lang="pt-BR" sz="1400" dirty="0">
                <a:effectLst/>
                <a:latin typeface="Times New Roman" panose="02020603050405020304" pitchFamily="18" charset="0"/>
                <a:ea typeface="Calibri" panose="020F0502020204030204" pitchFamily="34" charset="0"/>
                <a:cs typeface="Times New Roman" panose="02020603050405020304" pitchFamily="18" charset="0"/>
              </a:rPr>
              <a:t>NTPC</a:t>
            </a:r>
            <a:r>
              <a:rPr lang="pt-BR" sz="14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SR-HQ, </a:t>
            </a:r>
            <a:r>
              <a:rPr lang="en-IN" sz="1400" dirty="0" err="1">
                <a:effectLst/>
                <a:latin typeface="Times New Roman" panose="02020603050405020304" pitchFamily="18" charset="0"/>
                <a:ea typeface="Calibri" panose="020F0502020204030204" pitchFamily="34" charset="0"/>
                <a:cs typeface="Times New Roman" panose="02020603050405020304" pitchFamily="18" charset="0"/>
              </a:rPr>
              <a:t>Secunderabad</a:t>
            </a: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pt-BR" sz="1400"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pt-BR" sz="1400" dirty="0">
                <a:effectLst/>
                <a:latin typeface="Times New Roman" panose="02020603050405020304" pitchFamily="18" charset="0"/>
                <a:ea typeface="Calibri" panose="020F0502020204030204" pitchFamily="34" charset="0"/>
                <a:cs typeface="Times New Roman" panose="02020603050405020304" pitchFamily="18" charset="0"/>
              </a:rPr>
              <a:t>NTPC</a:t>
            </a:r>
            <a:r>
              <a:rPr lang="pt-BR" sz="1400"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TSTPS-Talcher </a:t>
            </a:r>
            <a:r>
              <a:rPr lang="en-IN" sz="1400" dirty="0" err="1">
                <a:effectLst/>
                <a:latin typeface="Times New Roman" panose="02020603050405020304" pitchFamily="18" charset="0"/>
                <a:ea typeface="Calibri" panose="020F0502020204030204" pitchFamily="34" charset="0"/>
                <a:cs typeface="Times New Roman" panose="02020603050405020304" pitchFamily="18" charset="0"/>
              </a:rPr>
              <a:t>Kaniha</a:t>
            </a: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1400" kern="0" baseline="30000" dirty="0">
                <a:solidFill>
                  <a:srgbClr val="000000"/>
                </a:solidFill>
                <a:effectLst/>
                <a:latin typeface="Times New Roman" panose="02020603050405020304" pitchFamily="18" charset="0"/>
                <a:ea typeface="Calibri" panose="020F0502020204030204" pitchFamily="34" charset="0"/>
              </a:rPr>
              <a:t>3</a:t>
            </a:r>
            <a:r>
              <a:rPr lang="en-GB" sz="1400" kern="0" dirty="0">
                <a:effectLst/>
                <a:latin typeface="Times New Roman" panose="02020603050405020304" pitchFamily="18" charset="0"/>
                <a:ea typeface="Calibri" panose="020F0502020204030204" pitchFamily="34" charset="0"/>
              </a:rPr>
              <a:t> NTPC Energy Technology Research Alliance (NETRA)</a:t>
            </a:r>
            <a:endParaRPr lang="en-US" sz="1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237922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3F02B-2B56-AE38-E05C-3A717542D9D6}"/>
              </a:ext>
            </a:extLst>
          </p:cNvPr>
          <p:cNvSpPr>
            <a:spLocks noGrp="1"/>
          </p:cNvSpPr>
          <p:nvPr>
            <p:ph type="title"/>
          </p:nvPr>
        </p:nvSpPr>
        <p:spPr/>
        <p:txBody>
          <a:bodyPr/>
          <a:lstStyle/>
          <a:p>
            <a:r>
              <a:rPr lang="en-IN" dirty="0"/>
              <a:t>Ensuring crack elimination</a:t>
            </a:r>
          </a:p>
        </p:txBody>
      </p:sp>
      <p:pic>
        <p:nvPicPr>
          <p:cNvPr id="5" name="Picture 4">
            <a:extLst>
              <a:ext uri="{FF2B5EF4-FFF2-40B4-BE49-F238E27FC236}">
                <a16:creationId xmlns:a16="http://schemas.microsoft.com/office/drawing/2014/main" id="{16845B50-AE80-D348-023C-541F9C2AD9A6}"/>
              </a:ext>
            </a:extLst>
          </p:cNvPr>
          <p:cNvPicPr>
            <a:picLocks noChangeAspect="1"/>
          </p:cNvPicPr>
          <p:nvPr/>
        </p:nvPicPr>
        <p:blipFill rotWithShape="1">
          <a:blip r:embed="rId3">
            <a:extLst>
              <a:ext uri="{28A0092B-C50C-407E-A947-70E740481C1C}">
                <a14:useLocalDpi xmlns:a14="http://schemas.microsoft.com/office/drawing/2010/main" val="0"/>
              </a:ext>
            </a:extLst>
          </a:blip>
          <a:srcRect b="9433"/>
          <a:stretch/>
        </p:blipFill>
        <p:spPr>
          <a:xfrm rot="5400000">
            <a:off x="5039290" y="-675481"/>
            <a:ext cx="5414851" cy="8718281"/>
          </a:xfrm>
          <a:prstGeom prst="rect">
            <a:avLst/>
          </a:prstGeom>
        </p:spPr>
      </p:pic>
      <p:sp>
        <p:nvSpPr>
          <p:cNvPr id="7" name="TextBox 6">
            <a:extLst>
              <a:ext uri="{FF2B5EF4-FFF2-40B4-BE49-F238E27FC236}">
                <a16:creationId xmlns:a16="http://schemas.microsoft.com/office/drawing/2014/main" id="{21D8279D-E5FD-653B-D9A1-9DCF6A820243}"/>
              </a:ext>
            </a:extLst>
          </p:cNvPr>
          <p:cNvSpPr txBox="1"/>
          <p:nvPr/>
        </p:nvSpPr>
        <p:spPr>
          <a:xfrm>
            <a:off x="411172" y="1625723"/>
            <a:ext cx="2589777" cy="1815882"/>
          </a:xfrm>
          <a:prstGeom prst="rect">
            <a:avLst/>
          </a:prstGeom>
          <a:noFill/>
        </p:spPr>
        <p:txBody>
          <a:bodyPr wrap="square">
            <a:spAutoFit/>
          </a:bodyPr>
          <a:lstStyle/>
          <a:p>
            <a:r>
              <a:rPr lang="en-US" sz="2800" dirty="0">
                <a:solidFill>
                  <a:schemeClr val="tx2"/>
                </a:solidFill>
                <a:latin typeface="+mj-lt"/>
                <a:ea typeface="+mj-ea"/>
              </a:rPr>
              <a:t>Complete removal of crack was ensured through MPI </a:t>
            </a:r>
          </a:p>
        </p:txBody>
      </p:sp>
    </p:spTree>
    <p:extLst>
      <p:ext uri="{BB962C8B-B14F-4D97-AF65-F5344CB8AC3E}">
        <p14:creationId xmlns:p14="http://schemas.microsoft.com/office/powerpoint/2010/main" val="245832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96AE6C-3280-50DB-249D-1DEC0017F4BA}"/>
              </a:ext>
            </a:extLst>
          </p:cNvPr>
          <p:cNvSpPr>
            <a:spLocks noGrp="1"/>
          </p:cNvSpPr>
          <p:nvPr>
            <p:ph type="title"/>
          </p:nvPr>
        </p:nvSpPr>
        <p:spPr>
          <a:xfrm>
            <a:off x="4603468" y="4741948"/>
            <a:ext cx="6829520" cy="862031"/>
          </a:xfrm>
        </p:spPr>
        <p:txBody>
          <a:bodyPr vert="horz" lIns="91440" tIns="45720" rIns="91440" bIns="45720" rtlCol="0" anchor="b">
            <a:normAutofit fontScale="90000"/>
          </a:bodyPr>
          <a:lstStyle/>
          <a:p>
            <a:r>
              <a:rPr lang="en-US" sz="4000" kern="1200" dirty="0">
                <a:solidFill>
                  <a:srgbClr val="FFFFFF"/>
                </a:solidFill>
                <a:latin typeface="+mj-lt"/>
                <a:ea typeface="+mj-ea"/>
                <a:cs typeface="+mj-cs"/>
              </a:rPr>
              <a:t>Cracks identified in LP Rotor 5</a:t>
            </a:r>
            <a:r>
              <a:rPr lang="en-US" sz="4000" kern="1200" baseline="30000" dirty="0">
                <a:solidFill>
                  <a:srgbClr val="FFFFFF"/>
                </a:solidFill>
                <a:latin typeface="+mj-lt"/>
                <a:ea typeface="+mj-ea"/>
                <a:cs typeface="+mj-cs"/>
              </a:rPr>
              <a:t>th</a:t>
            </a:r>
            <a:r>
              <a:rPr lang="en-US" sz="4000" kern="1200" dirty="0">
                <a:solidFill>
                  <a:srgbClr val="FFFFFF"/>
                </a:solidFill>
                <a:latin typeface="+mj-lt"/>
                <a:ea typeface="+mj-ea"/>
                <a:cs typeface="+mj-cs"/>
              </a:rPr>
              <a:t> Stages of Unit#4</a:t>
            </a:r>
          </a:p>
        </p:txBody>
      </p:sp>
      <p:pic>
        <p:nvPicPr>
          <p:cNvPr id="6" name="Picture 5">
            <a:extLst>
              <a:ext uri="{FF2B5EF4-FFF2-40B4-BE49-F238E27FC236}">
                <a16:creationId xmlns:a16="http://schemas.microsoft.com/office/drawing/2014/main" id="{EBB0D4E9-6C51-46F3-B3A1-7CCBDABE0C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747" r="3" b="23547"/>
          <a:stretch/>
        </p:blipFill>
        <p:spPr bwMode="auto">
          <a:xfrm>
            <a:off x="317636" y="321734"/>
            <a:ext cx="3797570" cy="2010551"/>
          </a:xfrm>
          <a:prstGeom prst="rect">
            <a:avLst/>
          </a:prstGeom>
          <a:noFill/>
        </p:spPr>
      </p:pic>
      <p:pic>
        <p:nvPicPr>
          <p:cNvPr id="9" name="Picture 8">
            <a:extLst>
              <a:ext uri="{FF2B5EF4-FFF2-40B4-BE49-F238E27FC236}">
                <a16:creationId xmlns:a16="http://schemas.microsoft.com/office/drawing/2014/main" id="{C9C9AC0D-4D07-703F-0842-DEBA9890F0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950" r="1" b="5766"/>
          <a:stretch/>
        </p:blipFill>
        <p:spPr bwMode="auto">
          <a:xfrm>
            <a:off x="4202549" y="321732"/>
            <a:ext cx="3793472" cy="4111323"/>
          </a:xfrm>
          <a:prstGeom prst="rect">
            <a:avLst/>
          </a:prstGeom>
          <a:noFill/>
        </p:spPr>
      </p:pic>
      <p:pic>
        <p:nvPicPr>
          <p:cNvPr id="7" name="Picture 6">
            <a:extLst>
              <a:ext uri="{FF2B5EF4-FFF2-40B4-BE49-F238E27FC236}">
                <a16:creationId xmlns:a16="http://schemas.microsoft.com/office/drawing/2014/main" id="{DAFE51AE-5D02-4065-05A4-C4CC773EAAD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5" t="31427" r="-85" b="28870"/>
          <a:stretch/>
        </p:blipFill>
        <p:spPr bwMode="auto">
          <a:xfrm>
            <a:off x="8086176" y="321733"/>
            <a:ext cx="3797984" cy="2010552"/>
          </a:xfrm>
          <a:prstGeom prst="rect">
            <a:avLst/>
          </a:prstGeom>
          <a:noFill/>
        </p:spPr>
      </p:pic>
      <p:pic>
        <p:nvPicPr>
          <p:cNvPr id="8" name="Picture 7">
            <a:extLst>
              <a:ext uri="{FF2B5EF4-FFF2-40B4-BE49-F238E27FC236}">
                <a16:creationId xmlns:a16="http://schemas.microsoft.com/office/drawing/2014/main" id="{EB00A099-C700-9AF9-95BE-DB062A448DB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100" r="-2" b="30100"/>
          <a:stretch/>
        </p:blipFill>
        <p:spPr bwMode="auto">
          <a:xfrm>
            <a:off x="317634" y="2422097"/>
            <a:ext cx="3794760" cy="2013804"/>
          </a:xfrm>
          <a:prstGeom prst="rect">
            <a:avLst/>
          </a:prstGeom>
          <a:noFill/>
        </p:spPr>
      </p:pic>
      <p:pic>
        <p:nvPicPr>
          <p:cNvPr id="5" name="Picture 4">
            <a:extLst>
              <a:ext uri="{FF2B5EF4-FFF2-40B4-BE49-F238E27FC236}">
                <a16:creationId xmlns:a16="http://schemas.microsoft.com/office/drawing/2014/main" id="{C0E5E5E9-512D-8183-B7F2-B65F9CDFA4B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4961" b="25526"/>
          <a:stretch/>
        </p:blipFill>
        <p:spPr bwMode="auto">
          <a:xfrm>
            <a:off x="8082952" y="2431705"/>
            <a:ext cx="3797983" cy="2000947"/>
          </a:xfrm>
          <a:prstGeom prst="rect">
            <a:avLst/>
          </a:prstGeom>
          <a:noFill/>
        </p:spPr>
      </p:pic>
      <p:pic>
        <p:nvPicPr>
          <p:cNvPr id="4" name="Picture 3">
            <a:extLst>
              <a:ext uri="{FF2B5EF4-FFF2-40B4-BE49-F238E27FC236}">
                <a16:creationId xmlns:a16="http://schemas.microsoft.com/office/drawing/2014/main" id="{7850C48C-6D37-A0AF-56F5-CA94BA454BE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3" t="40566" r="-175" b="19697"/>
          <a:stretch/>
        </p:blipFill>
        <p:spPr bwMode="auto">
          <a:xfrm>
            <a:off x="317634" y="4525716"/>
            <a:ext cx="3794760" cy="2010551"/>
          </a:xfrm>
          <a:prstGeom prst="rect">
            <a:avLst/>
          </a:prstGeom>
          <a:noFill/>
        </p:spPr>
      </p:pic>
      <p:cxnSp>
        <p:nvCxnSpPr>
          <p:cNvPr id="16" name="Straight Connector 15">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22367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08191-51E1-3C40-9693-4C0B280E04B8}"/>
              </a:ext>
            </a:extLst>
          </p:cNvPr>
          <p:cNvSpPr>
            <a:spLocks noGrp="1"/>
          </p:cNvSpPr>
          <p:nvPr>
            <p:ph type="title"/>
          </p:nvPr>
        </p:nvSpPr>
        <p:spPr/>
        <p:txBody>
          <a:bodyPr/>
          <a:lstStyle/>
          <a:p>
            <a:r>
              <a:rPr lang="en-IN" dirty="0"/>
              <a:t>Location of crack : Pressure side ( first serration)</a:t>
            </a:r>
          </a:p>
        </p:txBody>
      </p:sp>
      <p:pic>
        <p:nvPicPr>
          <p:cNvPr id="4" name="Picture 3">
            <a:extLst>
              <a:ext uri="{FF2B5EF4-FFF2-40B4-BE49-F238E27FC236}">
                <a16:creationId xmlns:a16="http://schemas.microsoft.com/office/drawing/2014/main" id="{C25253E6-5EBB-C7C8-8C61-20C89F35ECAC}"/>
              </a:ext>
            </a:extLst>
          </p:cNvPr>
          <p:cNvPicPr>
            <a:picLocks noChangeAspect="1"/>
          </p:cNvPicPr>
          <p:nvPr/>
        </p:nvPicPr>
        <p:blipFill>
          <a:blip r:embed="rId3"/>
          <a:stretch>
            <a:fillRect/>
          </a:stretch>
        </p:blipFill>
        <p:spPr>
          <a:xfrm>
            <a:off x="4103307" y="1179144"/>
            <a:ext cx="3793607" cy="5076904"/>
          </a:xfrm>
          <a:prstGeom prst="rect">
            <a:avLst/>
          </a:prstGeom>
        </p:spPr>
      </p:pic>
      <p:pic>
        <p:nvPicPr>
          <p:cNvPr id="6" name="Picture 5">
            <a:extLst>
              <a:ext uri="{FF2B5EF4-FFF2-40B4-BE49-F238E27FC236}">
                <a16:creationId xmlns:a16="http://schemas.microsoft.com/office/drawing/2014/main" id="{22BA34C1-96AE-D933-3FA4-3A551BA4D9D9}"/>
              </a:ext>
            </a:extLst>
          </p:cNvPr>
          <p:cNvPicPr>
            <a:picLocks noChangeAspect="1"/>
          </p:cNvPicPr>
          <p:nvPr/>
        </p:nvPicPr>
        <p:blipFill>
          <a:blip r:embed="rId4"/>
          <a:stretch>
            <a:fillRect/>
          </a:stretch>
        </p:blipFill>
        <p:spPr>
          <a:xfrm>
            <a:off x="8100485" y="1179144"/>
            <a:ext cx="3878984" cy="5100355"/>
          </a:xfrm>
          <a:prstGeom prst="rect">
            <a:avLst/>
          </a:prstGeom>
        </p:spPr>
      </p:pic>
      <p:sp>
        <p:nvSpPr>
          <p:cNvPr id="7" name="TextBox 6">
            <a:extLst>
              <a:ext uri="{FF2B5EF4-FFF2-40B4-BE49-F238E27FC236}">
                <a16:creationId xmlns:a16="http://schemas.microsoft.com/office/drawing/2014/main" id="{E8569B78-68E7-8D34-921D-97DAC1B44E76}"/>
              </a:ext>
            </a:extLst>
          </p:cNvPr>
          <p:cNvSpPr txBox="1"/>
          <p:nvPr/>
        </p:nvSpPr>
        <p:spPr>
          <a:xfrm>
            <a:off x="6191325" y="3524250"/>
            <a:ext cx="647700" cy="323850"/>
          </a:xfrm>
          <a:prstGeom prst="rect">
            <a:avLst/>
          </a:prstGeom>
          <a:noFill/>
        </p:spPr>
        <p:txBody>
          <a:bodyPr wrap="square" lIns="0" tIns="0" rIns="0" bIns="0" rtlCol="0">
            <a:noAutofit/>
          </a:bodyPr>
          <a:lstStyle/>
          <a:p>
            <a:pPr algn="l"/>
            <a:r>
              <a:rPr lang="en-IN" dirty="0">
                <a:highlight>
                  <a:srgbClr val="FFFF00"/>
                </a:highlight>
              </a:rPr>
              <a:t>Crack</a:t>
            </a:r>
          </a:p>
        </p:txBody>
      </p:sp>
      <p:cxnSp>
        <p:nvCxnSpPr>
          <p:cNvPr id="8" name="Straight Arrow Connector 7">
            <a:extLst>
              <a:ext uri="{FF2B5EF4-FFF2-40B4-BE49-F238E27FC236}">
                <a16:creationId xmlns:a16="http://schemas.microsoft.com/office/drawing/2014/main" id="{5EB32B4C-43F9-80EC-5010-2618185E8610}"/>
              </a:ext>
            </a:extLst>
          </p:cNvPr>
          <p:cNvCxnSpPr>
            <a:cxnSpLocks/>
            <a:stCxn id="7" idx="0"/>
          </p:cNvCxnSpPr>
          <p:nvPr/>
        </p:nvCxnSpPr>
        <p:spPr>
          <a:xfrm flipH="1" flipV="1">
            <a:off x="5867475" y="2978331"/>
            <a:ext cx="647700" cy="545919"/>
          </a:xfrm>
          <a:prstGeom prst="straightConnector1">
            <a:avLst/>
          </a:prstGeom>
          <a:ln w="28575"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TextBox 10">
            <a:extLst>
              <a:ext uri="{FF2B5EF4-FFF2-40B4-BE49-F238E27FC236}">
                <a16:creationId xmlns:a16="http://schemas.microsoft.com/office/drawing/2014/main" id="{51F5DD7C-FB17-F6E1-56D2-699B2F74051E}"/>
              </a:ext>
            </a:extLst>
          </p:cNvPr>
          <p:cNvSpPr txBox="1"/>
          <p:nvPr/>
        </p:nvSpPr>
        <p:spPr>
          <a:xfrm>
            <a:off x="9107515" y="3349649"/>
            <a:ext cx="647700" cy="323850"/>
          </a:xfrm>
          <a:prstGeom prst="rect">
            <a:avLst/>
          </a:prstGeom>
          <a:noFill/>
        </p:spPr>
        <p:txBody>
          <a:bodyPr wrap="square" lIns="0" tIns="0" rIns="0" bIns="0" rtlCol="0">
            <a:noAutofit/>
          </a:bodyPr>
          <a:lstStyle/>
          <a:p>
            <a:pPr algn="l"/>
            <a:r>
              <a:rPr lang="en-IN" dirty="0">
                <a:highlight>
                  <a:srgbClr val="FFFF00"/>
                </a:highlight>
              </a:rPr>
              <a:t>Crack</a:t>
            </a:r>
          </a:p>
        </p:txBody>
      </p:sp>
      <p:cxnSp>
        <p:nvCxnSpPr>
          <p:cNvPr id="12" name="Straight Arrow Connector 11">
            <a:extLst>
              <a:ext uri="{FF2B5EF4-FFF2-40B4-BE49-F238E27FC236}">
                <a16:creationId xmlns:a16="http://schemas.microsoft.com/office/drawing/2014/main" id="{63BDE23D-B848-13AE-9774-4A76DFB8D95B}"/>
              </a:ext>
            </a:extLst>
          </p:cNvPr>
          <p:cNvCxnSpPr>
            <a:cxnSpLocks/>
          </p:cNvCxnSpPr>
          <p:nvPr/>
        </p:nvCxnSpPr>
        <p:spPr>
          <a:xfrm>
            <a:off x="9690734" y="3673499"/>
            <a:ext cx="647700" cy="174601"/>
          </a:xfrm>
          <a:prstGeom prst="straightConnector1">
            <a:avLst/>
          </a:prstGeom>
          <a:ln w="2540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AAED3ABD-2C5F-ABD0-D68A-FD7A497A5060}"/>
              </a:ext>
            </a:extLst>
          </p:cNvPr>
          <p:cNvSpPr txBox="1"/>
          <p:nvPr/>
        </p:nvSpPr>
        <p:spPr>
          <a:xfrm>
            <a:off x="272250" y="1256980"/>
            <a:ext cx="3627486" cy="3310906"/>
          </a:xfrm>
          <a:prstGeom prst="rect">
            <a:avLst/>
          </a:prstGeom>
          <a:noFill/>
        </p:spPr>
        <p:txBody>
          <a:bodyPr wrap="square">
            <a:spAutoFit/>
          </a:bodyPr>
          <a:lstStyle/>
          <a:p>
            <a:pPr marL="342900" lvl="0" indent="-342900">
              <a:lnSpc>
                <a:spcPct val="105000"/>
              </a:lnSpc>
              <a:buFont typeface="Symbol" panose="05050102010706020507" pitchFamily="18" charset="2"/>
              <a:buChar char=""/>
            </a:pPr>
            <a:r>
              <a:rPr lang="en-IN" sz="2000" dirty="0">
                <a:effectLst/>
                <a:latin typeface="Calibri" panose="020F0502020204030204" pitchFamily="34" charset="0"/>
                <a:ea typeface="Times New Roman" panose="02020603050405020304" pitchFamily="18" charset="0"/>
              </a:rPr>
              <a:t>Total number of cracks found in the LP rotor	: 124 cracks (one crack in each rotor groove). </a:t>
            </a:r>
          </a:p>
          <a:p>
            <a:pPr lvl="0">
              <a:lnSpc>
                <a:spcPct val="105000"/>
              </a:lnSpc>
            </a:pPr>
            <a:endParaRPr lang="en-IN" sz="2000" dirty="0">
              <a:effectLst/>
              <a:latin typeface="Calibri" panose="020F0502020204030204" pitchFamily="34" charset="0"/>
              <a:ea typeface="Calibri" panose="020F0502020204030204" pitchFamily="34" charset="0"/>
            </a:endParaRPr>
          </a:p>
          <a:p>
            <a:pPr marL="342900" lvl="0" indent="-342900">
              <a:lnSpc>
                <a:spcPct val="105000"/>
              </a:lnSpc>
              <a:buFont typeface="Symbol" panose="05050102010706020507" pitchFamily="18" charset="2"/>
              <a:buChar char=""/>
            </a:pPr>
            <a:r>
              <a:rPr lang="en-IN" sz="2000" dirty="0">
                <a:effectLst/>
                <a:latin typeface="Calibri" panose="020F0502020204030204" pitchFamily="34" charset="0"/>
                <a:ea typeface="Times New Roman" panose="02020603050405020304" pitchFamily="18" charset="0"/>
              </a:rPr>
              <a:t>Location of Cracks	: L-1 steeples </a:t>
            </a:r>
          </a:p>
          <a:p>
            <a:pPr marL="342900" lvl="0" indent="-342900">
              <a:lnSpc>
                <a:spcPct val="105000"/>
              </a:lnSpc>
              <a:buFont typeface="Symbol" panose="05050102010706020507" pitchFamily="18" charset="2"/>
              <a:buChar char=""/>
            </a:pPr>
            <a:endParaRPr lang="en-IN" sz="2000" dirty="0">
              <a:effectLst/>
              <a:latin typeface="Calibri" panose="020F0502020204030204" pitchFamily="34" charset="0"/>
              <a:ea typeface="Times New Roman" panose="02020603050405020304" pitchFamily="18" charset="0"/>
            </a:endParaRPr>
          </a:p>
          <a:p>
            <a:pPr marL="342900" lvl="0" indent="-342900">
              <a:lnSpc>
                <a:spcPct val="105000"/>
              </a:lnSpc>
              <a:buFont typeface="Symbol" panose="05050102010706020507" pitchFamily="18" charset="2"/>
              <a:buChar char=""/>
            </a:pPr>
            <a:r>
              <a:rPr lang="en-IN" sz="2000" dirty="0">
                <a:latin typeface="Calibri" panose="020F0502020204030204" pitchFamily="34" charset="0"/>
                <a:ea typeface="Times New Roman" panose="02020603050405020304" pitchFamily="18" charset="0"/>
              </a:rPr>
              <a:t>Cracks in 35 grooves found to have propagated to the sides</a:t>
            </a:r>
            <a:endParaRPr lang="en-IN" sz="20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1155255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ADC52D-93EB-4497-5E3A-E0741C30303B}"/>
              </a:ext>
            </a:extLst>
          </p:cNvPr>
          <p:cNvSpPr txBox="1">
            <a:spLocks/>
          </p:cNvSpPr>
          <p:nvPr/>
        </p:nvSpPr>
        <p:spPr>
          <a:xfrm>
            <a:off x="189126" y="920912"/>
            <a:ext cx="3779520" cy="2457963"/>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sz="4400" dirty="0">
                <a:solidFill>
                  <a:schemeClr val="tx1"/>
                </a:solidFill>
                <a:latin typeface="+mj-lt"/>
                <a:ea typeface="+mj-ea"/>
              </a:rPr>
              <a:t>Crack in Rotor groove cross checked using UT</a:t>
            </a:r>
          </a:p>
        </p:txBody>
      </p:sp>
      <p:pic>
        <p:nvPicPr>
          <p:cNvPr id="5" name="Picture 4" descr="A person holding a tablet&#10;&#10;Description automatically generated">
            <a:extLst>
              <a:ext uri="{FF2B5EF4-FFF2-40B4-BE49-F238E27FC236}">
                <a16:creationId xmlns:a16="http://schemas.microsoft.com/office/drawing/2014/main" id="{726CFD0B-8521-0D60-CB14-D615937625A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68" r="3458"/>
          <a:stretch/>
        </p:blipFill>
        <p:spPr>
          <a:xfrm>
            <a:off x="3733654" y="0"/>
            <a:ext cx="3285713" cy="6858000"/>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p:spPr>
      </p:pic>
      <p:pic>
        <p:nvPicPr>
          <p:cNvPr id="6" name="Picture 5" descr="A screenshot of a computer&#10;&#10;Description automatically generated">
            <a:extLst>
              <a:ext uri="{FF2B5EF4-FFF2-40B4-BE49-F238E27FC236}">
                <a16:creationId xmlns:a16="http://schemas.microsoft.com/office/drawing/2014/main" id="{8B9D2FFB-B352-01C0-16A7-559EDB5E78E3}"/>
              </a:ext>
            </a:extLst>
          </p:cNvPr>
          <p:cNvPicPr>
            <a:picLocks noChangeAspect="1"/>
          </p:cNvPicPr>
          <p:nvPr/>
        </p:nvPicPr>
        <p:blipFill rotWithShape="1">
          <a:blip r:embed="rId3"/>
          <a:srcRect l="41879" t="34227" r="32969" b="41282"/>
          <a:stretch/>
        </p:blipFill>
        <p:spPr bwMode="auto">
          <a:xfrm>
            <a:off x="443859" y="3927723"/>
            <a:ext cx="3192227" cy="2486708"/>
          </a:xfrm>
          <a:prstGeom prst="rect">
            <a:avLst/>
          </a:prstGeom>
          <a:extLst>
            <a:ext uri="{53640926-AAD7-44D8-BBD7-CCE9431645EC}">
              <a14:shadowObscured xmlns:a14="http://schemas.microsoft.com/office/drawing/2010/main"/>
            </a:ext>
          </a:extLst>
        </p:spPr>
      </p:pic>
      <p:pic>
        <p:nvPicPr>
          <p:cNvPr id="7" name="Picture 6" descr="A person holding a tablet&#10;&#10;Description automatically generated">
            <a:extLst>
              <a:ext uri="{FF2B5EF4-FFF2-40B4-BE49-F238E27FC236}">
                <a16:creationId xmlns:a16="http://schemas.microsoft.com/office/drawing/2014/main" id="{F04DE73B-91C0-CAEF-E899-8CAF8D0507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367" t="49973" r="6056" b="10985"/>
          <a:stretch/>
        </p:blipFill>
        <p:spPr>
          <a:xfrm rot="16200000">
            <a:off x="6648930" y="468006"/>
            <a:ext cx="5868893" cy="4932882"/>
          </a:xfrm>
          <a:custGeom>
            <a:avLst/>
            <a:gdLst/>
            <a:ahLst/>
            <a:cxnLst/>
            <a:rect l="l" t="t" r="r" b="b"/>
            <a:pathLst>
              <a:path w="3285713" h="6858000">
                <a:moveTo>
                  <a:pt x="16970" y="0"/>
                </a:moveTo>
                <a:lnTo>
                  <a:pt x="3269111" y="0"/>
                </a:lnTo>
                <a:lnTo>
                  <a:pt x="3265544" y="140686"/>
                </a:lnTo>
                <a:cubicBezTo>
                  <a:pt x="3266106" y="312749"/>
                  <a:pt x="3278516" y="484544"/>
                  <a:pt x="3276399" y="655695"/>
                </a:cubicBezTo>
                <a:cubicBezTo>
                  <a:pt x="3275270" y="750938"/>
                  <a:pt x="3254102" y="845927"/>
                  <a:pt x="3258053" y="941424"/>
                </a:cubicBezTo>
                <a:cubicBezTo>
                  <a:pt x="3269625" y="1230836"/>
                  <a:pt x="3265815" y="1520375"/>
                  <a:pt x="3280916" y="1809660"/>
                </a:cubicBezTo>
                <a:cubicBezTo>
                  <a:pt x="3290682" y="1950657"/>
                  <a:pt x="3285530" y="2092164"/>
                  <a:pt x="3265533" y="2232285"/>
                </a:cubicBezTo>
                <a:cubicBezTo>
                  <a:pt x="3248879" y="2337306"/>
                  <a:pt x="3259182" y="2443217"/>
                  <a:pt x="3266238" y="2548746"/>
                </a:cubicBezTo>
                <a:cubicBezTo>
                  <a:pt x="3274847" y="2676498"/>
                  <a:pt x="3279504" y="2804125"/>
                  <a:pt x="3265391" y="2932131"/>
                </a:cubicBezTo>
                <a:cubicBezTo>
                  <a:pt x="3255231" y="3023183"/>
                  <a:pt x="3264686" y="3114743"/>
                  <a:pt x="3270331" y="3206050"/>
                </a:cubicBezTo>
                <a:cubicBezTo>
                  <a:pt x="3277669" y="3301343"/>
                  <a:pt x="3277669" y="3396993"/>
                  <a:pt x="3270331" y="3492287"/>
                </a:cubicBezTo>
                <a:cubicBezTo>
                  <a:pt x="3262965" y="3579403"/>
                  <a:pt x="3264715" y="3666937"/>
                  <a:pt x="3275553" y="3753761"/>
                </a:cubicBezTo>
                <a:cubicBezTo>
                  <a:pt x="3287407" y="3855353"/>
                  <a:pt x="3278234" y="3956946"/>
                  <a:pt x="3269625" y="4058539"/>
                </a:cubicBezTo>
                <a:cubicBezTo>
                  <a:pt x="3254243" y="4237342"/>
                  <a:pt x="3261158" y="4416017"/>
                  <a:pt x="3272448" y="4594439"/>
                </a:cubicBezTo>
                <a:cubicBezTo>
                  <a:pt x="3279674" y="4717278"/>
                  <a:pt x="3275708" y="4840446"/>
                  <a:pt x="3260594" y="4962713"/>
                </a:cubicBezTo>
                <a:cubicBezTo>
                  <a:pt x="3257912" y="4987031"/>
                  <a:pt x="3256818" y="5011382"/>
                  <a:pt x="3256271" y="5035748"/>
                </a:cubicBezTo>
                <a:lnTo>
                  <a:pt x="3255961" y="5057561"/>
                </a:lnTo>
                <a:lnTo>
                  <a:pt x="3252009" y="5100947"/>
                </a:lnTo>
                <a:lnTo>
                  <a:pt x="3255359" y="5173266"/>
                </a:lnTo>
                <a:lnTo>
                  <a:pt x="3255007" y="5180867"/>
                </a:lnTo>
                <a:lnTo>
                  <a:pt x="3260282" y="5238783"/>
                </a:lnTo>
                <a:lnTo>
                  <a:pt x="3271301" y="5440455"/>
                </a:lnTo>
                <a:cubicBezTo>
                  <a:pt x="3272550" y="5528263"/>
                  <a:pt x="3270254" y="5616112"/>
                  <a:pt x="3264404" y="5703831"/>
                </a:cubicBezTo>
                <a:cubicBezTo>
                  <a:pt x="3255795" y="5865363"/>
                  <a:pt x="3264686" y="6026641"/>
                  <a:pt x="3275130" y="6188047"/>
                </a:cubicBezTo>
                <a:cubicBezTo>
                  <a:pt x="3287548" y="6379930"/>
                  <a:pt x="3267791" y="6571686"/>
                  <a:pt x="3264827" y="6763568"/>
                </a:cubicBezTo>
                <a:cubicBezTo>
                  <a:pt x="3264545" y="6780776"/>
                  <a:pt x="3265603" y="6798015"/>
                  <a:pt x="3266909" y="6815254"/>
                </a:cubicBezTo>
                <a:lnTo>
                  <a:pt x="3269857" y="6858000"/>
                </a:lnTo>
                <a:lnTo>
                  <a:pt x="15795" y="6858000"/>
                </a:lnTo>
                <a:lnTo>
                  <a:pt x="11716" y="6584216"/>
                </a:lnTo>
                <a:cubicBezTo>
                  <a:pt x="9693" y="6488368"/>
                  <a:pt x="8801" y="6392585"/>
                  <a:pt x="14216" y="6297024"/>
                </a:cubicBezTo>
                <a:cubicBezTo>
                  <a:pt x="20970" y="6178401"/>
                  <a:pt x="19695" y="6058378"/>
                  <a:pt x="14981" y="5940264"/>
                </a:cubicBezTo>
                <a:cubicBezTo>
                  <a:pt x="10266" y="5822153"/>
                  <a:pt x="3896" y="5703912"/>
                  <a:pt x="14981" y="5585799"/>
                </a:cubicBezTo>
                <a:cubicBezTo>
                  <a:pt x="23136" y="5483192"/>
                  <a:pt x="25047" y="5380177"/>
                  <a:pt x="20714" y="5277330"/>
                </a:cubicBezTo>
                <a:cubicBezTo>
                  <a:pt x="15745" y="5098058"/>
                  <a:pt x="6063" y="4918659"/>
                  <a:pt x="16637" y="4739386"/>
                </a:cubicBezTo>
                <a:cubicBezTo>
                  <a:pt x="32819" y="4468249"/>
                  <a:pt x="23136" y="4197366"/>
                  <a:pt x="10394" y="3926484"/>
                </a:cubicBezTo>
                <a:cubicBezTo>
                  <a:pt x="1475" y="3741096"/>
                  <a:pt x="-5915" y="3555837"/>
                  <a:pt x="6827" y="3370449"/>
                </a:cubicBezTo>
                <a:cubicBezTo>
                  <a:pt x="19822" y="3179328"/>
                  <a:pt x="35749" y="2988333"/>
                  <a:pt x="25939" y="2796448"/>
                </a:cubicBezTo>
                <a:cubicBezTo>
                  <a:pt x="19568" y="2674258"/>
                  <a:pt x="7463" y="2552194"/>
                  <a:pt x="15364" y="2429877"/>
                </a:cubicBezTo>
                <a:cubicBezTo>
                  <a:pt x="21696" y="2301584"/>
                  <a:pt x="19861" y="2173023"/>
                  <a:pt x="9885" y="2044959"/>
                </a:cubicBezTo>
                <a:cubicBezTo>
                  <a:pt x="4151" y="1980959"/>
                  <a:pt x="4151" y="1916564"/>
                  <a:pt x="9885" y="1852564"/>
                </a:cubicBezTo>
                <a:cubicBezTo>
                  <a:pt x="26168" y="1696405"/>
                  <a:pt x="30423" y="1539214"/>
                  <a:pt x="22626" y="1382405"/>
                </a:cubicBezTo>
                <a:cubicBezTo>
                  <a:pt x="18166" y="1264292"/>
                  <a:pt x="10394" y="1146307"/>
                  <a:pt x="15872" y="1027940"/>
                </a:cubicBezTo>
                <a:cubicBezTo>
                  <a:pt x="22370" y="889440"/>
                  <a:pt x="27340" y="750814"/>
                  <a:pt x="20970" y="612314"/>
                </a:cubicBezTo>
                <a:cubicBezTo>
                  <a:pt x="14267" y="463706"/>
                  <a:pt x="15452" y="314847"/>
                  <a:pt x="24536" y="166365"/>
                </a:cubicBezTo>
                <a:close/>
              </a:path>
            </a:pathLst>
          </a:custGeom>
        </p:spPr>
      </p:pic>
      <p:pic>
        <p:nvPicPr>
          <p:cNvPr id="2050" name="Picture 2" descr="Ultrasonic testing (UT) - tec-science">
            <a:extLst>
              <a:ext uri="{FF2B5EF4-FFF2-40B4-BE49-F238E27FC236}">
                <a16:creationId xmlns:a16="http://schemas.microsoft.com/office/drawing/2014/main" id="{46ADFBE1-2864-49E2-B890-E65E447B9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679" y="3156779"/>
            <a:ext cx="1663999" cy="93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25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866ED-E87D-8CB4-5200-4CC810A00674}"/>
              </a:ext>
            </a:extLst>
          </p:cNvPr>
          <p:cNvSpPr>
            <a:spLocks noGrp="1"/>
          </p:cNvSpPr>
          <p:nvPr>
            <p:ph type="title"/>
          </p:nvPr>
        </p:nvSpPr>
        <p:spPr/>
        <p:txBody>
          <a:bodyPr/>
          <a:lstStyle/>
          <a:p>
            <a:r>
              <a:rPr lang="en-IN" dirty="0"/>
              <a:t>Grinding of crack</a:t>
            </a:r>
          </a:p>
        </p:txBody>
      </p:sp>
      <p:pic>
        <p:nvPicPr>
          <p:cNvPr id="4" name="Picture 3" descr="A close up of a metal object&#10;&#10;Description automatically generated">
            <a:extLst>
              <a:ext uri="{FF2B5EF4-FFF2-40B4-BE49-F238E27FC236}">
                <a16:creationId xmlns:a16="http://schemas.microsoft.com/office/drawing/2014/main" id="{AEC66079-D569-E7C9-39D0-FBD8A429C926}"/>
              </a:ext>
            </a:extLst>
          </p:cNvPr>
          <p:cNvPicPr>
            <a:picLocks noChangeAspect="1"/>
          </p:cNvPicPr>
          <p:nvPr/>
        </p:nvPicPr>
        <p:blipFill rotWithShape="1">
          <a:blip r:embed="rId2">
            <a:extLst>
              <a:ext uri="{28A0092B-C50C-407E-A947-70E740481C1C}">
                <a14:useLocalDpi xmlns:a14="http://schemas.microsoft.com/office/drawing/2010/main" val="0"/>
              </a:ext>
            </a:extLst>
          </a:blip>
          <a:srcRect l="21502" r="24505" b="-1"/>
          <a:stretch/>
        </p:blipFill>
        <p:spPr>
          <a:xfrm>
            <a:off x="6848795" y="915982"/>
            <a:ext cx="5294109" cy="5515502"/>
          </a:xfrm>
          <a:custGeom>
            <a:avLst/>
            <a:gdLst/>
            <a:ahLst/>
            <a:cxnLst/>
            <a:rect l="l" t="t" r="r" b="b"/>
            <a:pathLst>
              <a:path w="4026354" h="4194731">
                <a:moveTo>
                  <a:pt x="23605" y="0"/>
                </a:moveTo>
                <a:lnTo>
                  <a:pt x="4026354" y="0"/>
                </a:lnTo>
                <a:lnTo>
                  <a:pt x="4026354" y="4174564"/>
                </a:lnTo>
                <a:lnTo>
                  <a:pt x="3905945" y="4162010"/>
                </a:lnTo>
                <a:cubicBezTo>
                  <a:pt x="3861284" y="4160178"/>
                  <a:pt x="3816513" y="4161154"/>
                  <a:pt x="3771885" y="4164948"/>
                </a:cubicBezTo>
                <a:cubicBezTo>
                  <a:pt x="3541871" y="4179705"/>
                  <a:pt x="3311601" y="4173044"/>
                  <a:pt x="3081586" y="4176309"/>
                </a:cubicBezTo>
                <a:cubicBezTo>
                  <a:pt x="2773880" y="4180750"/>
                  <a:pt x="2466429" y="4169388"/>
                  <a:pt x="2158851" y="4168344"/>
                </a:cubicBezTo>
                <a:cubicBezTo>
                  <a:pt x="2095807" y="4168083"/>
                  <a:pt x="2032508" y="4171478"/>
                  <a:pt x="1969719" y="4176701"/>
                </a:cubicBezTo>
                <a:cubicBezTo>
                  <a:pt x="1882731" y="4183754"/>
                  <a:pt x="1796889" y="4174873"/>
                  <a:pt x="1710666" y="4166515"/>
                </a:cubicBezTo>
                <a:cubicBezTo>
                  <a:pt x="1606738" y="4156460"/>
                  <a:pt x="1503066" y="4165340"/>
                  <a:pt x="1399776" y="4176963"/>
                </a:cubicBezTo>
                <a:cubicBezTo>
                  <a:pt x="1222450" y="4196539"/>
                  <a:pt x="1043788" y="4199947"/>
                  <a:pt x="865876" y="4187149"/>
                </a:cubicBezTo>
                <a:cubicBezTo>
                  <a:pt x="669356" y="4173436"/>
                  <a:pt x="472966" y="4175918"/>
                  <a:pt x="276446" y="4176963"/>
                </a:cubicBezTo>
                <a:lnTo>
                  <a:pt x="21362" y="4176292"/>
                </a:lnTo>
                <a:lnTo>
                  <a:pt x="14458" y="4122289"/>
                </a:lnTo>
                <a:cubicBezTo>
                  <a:pt x="3338" y="4042652"/>
                  <a:pt x="-1375" y="3962394"/>
                  <a:pt x="346" y="3882149"/>
                </a:cubicBezTo>
                <a:cubicBezTo>
                  <a:pt x="205" y="3686075"/>
                  <a:pt x="9942" y="3490382"/>
                  <a:pt x="27583" y="3294816"/>
                </a:cubicBezTo>
                <a:cubicBezTo>
                  <a:pt x="31859" y="3222826"/>
                  <a:pt x="29926" y="3150656"/>
                  <a:pt x="21797" y="3078932"/>
                </a:cubicBezTo>
                <a:cubicBezTo>
                  <a:pt x="13668" y="2997950"/>
                  <a:pt x="16505" y="2916371"/>
                  <a:pt x="30264" y="2835999"/>
                </a:cubicBezTo>
                <a:cubicBezTo>
                  <a:pt x="47622" y="2740756"/>
                  <a:pt x="39860" y="2645512"/>
                  <a:pt x="33510" y="2550269"/>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8" y="288533"/>
                </a:cubicBezTo>
                <a:close/>
              </a:path>
            </a:pathLst>
          </a:custGeom>
        </p:spPr>
      </p:pic>
      <p:pic>
        <p:nvPicPr>
          <p:cNvPr id="5" name="Picture 4" descr="Close-up of a gear&#10;&#10;Description automatically generated">
            <a:extLst>
              <a:ext uri="{FF2B5EF4-FFF2-40B4-BE49-F238E27FC236}">
                <a16:creationId xmlns:a16="http://schemas.microsoft.com/office/drawing/2014/main" id="{EC931807-FAB1-71B3-8634-994A65455287}"/>
              </a:ext>
            </a:extLst>
          </p:cNvPr>
          <p:cNvPicPr>
            <a:picLocks noChangeAspect="1"/>
          </p:cNvPicPr>
          <p:nvPr/>
        </p:nvPicPr>
        <p:blipFill rotWithShape="1">
          <a:blip r:embed="rId3">
            <a:extLst>
              <a:ext uri="{28A0092B-C50C-407E-A947-70E740481C1C}">
                <a14:useLocalDpi xmlns:a14="http://schemas.microsoft.com/office/drawing/2010/main" val="0"/>
              </a:ext>
            </a:extLst>
          </a:blip>
          <a:srcRect r="9612" b="-1"/>
          <a:stretch/>
        </p:blipFill>
        <p:spPr>
          <a:xfrm>
            <a:off x="855294" y="3114941"/>
            <a:ext cx="4950225" cy="3080669"/>
          </a:xfrm>
          <a:custGeom>
            <a:avLst/>
            <a:gdLst/>
            <a:ahLst/>
            <a:cxnLst/>
            <a:rect l="l" t="t" r="r" b="b"/>
            <a:pathLst>
              <a:path w="4009232" h="2495062">
                <a:moveTo>
                  <a:pt x="2357618" y="4"/>
                </a:moveTo>
                <a:cubicBezTo>
                  <a:pt x="2402184" y="-78"/>
                  <a:pt x="2446761" y="1163"/>
                  <a:pt x="2491337" y="4428"/>
                </a:cubicBezTo>
                <a:cubicBezTo>
                  <a:pt x="2641421" y="17813"/>
                  <a:pt x="2792204" y="21079"/>
                  <a:pt x="2942707" y="14222"/>
                </a:cubicBezTo>
                <a:cubicBezTo>
                  <a:pt x="3063650" y="5694"/>
                  <a:pt x="3184962" y="4206"/>
                  <a:pt x="3306070" y="9782"/>
                </a:cubicBezTo>
                <a:cubicBezTo>
                  <a:pt x="3418912" y="16442"/>
                  <a:pt x="3531755" y="23233"/>
                  <a:pt x="3644979" y="19315"/>
                </a:cubicBezTo>
                <a:cubicBezTo>
                  <a:pt x="3690065" y="17748"/>
                  <a:pt x="3734514" y="15789"/>
                  <a:pt x="3779218" y="13177"/>
                </a:cubicBezTo>
                <a:cubicBezTo>
                  <a:pt x="3820337" y="9619"/>
                  <a:pt x="3861567" y="7938"/>
                  <a:pt x="3902788" y="8133"/>
                </a:cubicBezTo>
                <a:lnTo>
                  <a:pt x="4009232" y="13493"/>
                </a:lnTo>
                <a:lnTo>
                  <a:pt x="4009232" y="2495062"/>
                </a:lnTo>
                <a:lnTo>
                  <a:pt x="6243" y="2495062"/>
                </a:lnTo>
                <a:lnTo>
                  <a:pt x="25280" y="2123536"/>
                </a:lnTo>
                <a:cubicBezTo>
                  <a:pt x="28243" y="1879841"/>
                  <a:pt x="36288" y="1635638"/>
                  <a:pt x="11167" y="1392705"/>
                </a:cubicBezTo>
                <a:cubicBezTo>
                  <a:pt x="-5908" y="1228125"/>
                  <a:pt x="865" y="1064307"/>
                  <a:pt x="3970" y="899855"/>
                </a:cubicBezTo>
                <a:cubicBezTo>
                  <a:pt x="7498" y="715082"/>
                  <a:pt x="5805" y="530184"/>
                  <a:pt x="5805" y="345412"/>
                </a:cubicBezTo>
                <a:cubicBezTo>
                  <a:pt x="5522" y="265027"/>
                  <a:pt x="10321" y="185150"/>
                  <a:pt x="18506" y="105145"/>
                </a:cubicBezTo>
                <a:cubicBezTo>
                  <a:pt x="21435" y="76128"/>
                  <a:pt x="22749" y="47150"/>
                  <a:pt x="22780" y="18221"/>
                </a:cubicBezTo>
                <a:lnTo>
                  <a:pt x="22508" y="11325"/>
                </a:lnTo>
                <a:lnTo>
                  <a:pt x="119228" y="7824"/>
                </a:lnTo>
                <a:cubicBezTo>
                  <a:pt x="263604" y="-156"/>
                  <a:pt x="408364" y="3162"/>
                  <a:pt x="552257" y="17748"/>
                </a:cubicBezTo>
                <a:cubicBezTo>
                  <a:pt x="654057" y="25440"/>
                  <a:pt x="756316" y="24213"/>
                  <a:pt x="857924" y="14092"/>
                </a:cubicBezTo>
                <a:cubicBezTo>
                  <a:pt x="1044382" y="-1710"/>
                  <a:pt x="1230457" y="10958"/>
                  <a:pt x="1416533" y="21666"/>
                </a:cubicBezTo>
                <a:cubicBezTo>
                  <a:pt x="1596750" y="32113"/>
                  <a:pt x="1776839" y="24408"/>
                  <a:pt x="1957056" y="17487"/>
                </a:cubicBezTo>
                <a:cubicBezTo>
                  <a:pt x="2090308" y="12394"/>
                  <a:pt x="2223918" y="249"/>
                  <a:pt x="2357618" y="4"/>
                </a:cubicBezTo>
                <a:close/>
              </a:path>
            </a:pathLst>
          </a:custGeo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412D71A0-15DA-D354-1F5B-813B1F897291}"/>
                  </a:ext>
                </a:extLst>
              </p14:cNvPr>
              <p14:cNvContentPartPr/>
              <p14:nvPr/>
            </p14:nvContentPartPr>
            <p14:xfrm rot="21404242">
              <a:off x="7461447" y="2915034"/>
              <a:ext cx="3922526" cy="754840"/>
            </p14:xfrm>
          </p:contentPart>
        </mc:Choice>
        <mc:Fallback xmlns="">
          <p:pic>
            <p:nvPicPr>
              <p:cNvPr id="6" name="Ink 5">
                <a:extLst>
                  <a:ext uri="{FF2B5EF4-FFF2-40B4-BE49-F238E27FC236}">
                    <a16:creationId xmlns:a16="http://schemas.microsoft.com/office/drawing/2014/main" id="{412D71A0-15DA-D354-1F5B-813B1F897291}"/>
                  </a:ext>
                </a:extLst>
              </p:cNvPr>
              <p:cNvPicPr/>
              <p:nvPr/>
            </p:nvPicPr>
            <p:blipFill>
              <a:blip r:embed="rId5"/>
              <a:stretch>
                <a:fillRect/>
              </a:stretch>
            </p:blipFill>
            <p:spPr>
              <a:xfrm rot="21404242">
                <a:off x="7452447" y="2906031"/>
                <a:ext cx="3940166" cy="772487"/>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EFA9BBF7-02A2-E07F-B4EF-6C676BB99A19}"/>
                  </a:ext>
                </a:extLst>
              </p14:cNvPr>
              <p14:cNvContentPartPr/>
              <p14:nvPr/>
            </p14:nvContentPartPr>
            <p14:xfrm>
              <a:off x="3602721" y="4505253"/>
              <a:ext cx="2202797" cy="849600"/>
            </p14:xfrm>
          </p:contentPart>
        </mc:Choice>
        <mc:Fallback xmlns="">
          <p:pic>
            <p:nvPicPr>
              <p:cNvPr id="7" name="Ink 6">
                <a:extLst>
                  <a:ext uri="{FF2B5EF4-FFF2-40B4-BE49-F238E27FC236}">
                    <a16:creationId xmlns:a16="http://schemas.microsoft.com/office/drawing/2014/main" id="{EFA9BBF7-02A2-E07F-B4EF-6C676BB99A19}"/>
                  </a:ext>
                </a:extLst>
              </p:cNvPr>
              <p:cNvPicPr/>
              <p:nvPr/>
            </p:nvPicPr>
            <p:blipFill>
              <a:blip r:embed="rId7"/>
              <a:stretch>
                <a:fillRect/>
              </a:stretch>
            </p:blipFill>
            <p:spPr>
              <a:xfrm>
                <a:off x="3593721" y="4496257"/>
                <a:ext cx="2220437" cy="867233"/>
              </a:xfrm>
              <a:prstGeom prst="rect">
                <a:avLst/>
              </a:prstGeom>
            </p:spPr>
          </p:pic>
        </mc:Fallback>
      </mc:AlternateContent>
      <p:sp>
        <p:nvSpPr>
          <p:cNvPr id="8" name="Title 1">
            <a:extLst>
              <a:ext uri="{FF2B5EF4-FFF2-40B4-BE49-F238E27FC236}">
                <a16:creationId xmlns:a16="http://schemas.microsoft.com/office/drawing/2014/main" id="{2169F76C-7729-B879-4C95-6A2414794336}"/>
              </a:ext>
            </a:extLst>
          </p:cNvPr>
          <p:cNvSpPr txBox="1">
            <a:spLocks/>
          </p:cNvSpPr>
          <p:nvPr/>
        </p:nvSpPr>
        <p:spPr>
          <a:xfrm>
            <a:off x="559645" y="1087962"/>
            <a:ext cx="6901802" cy="1827072"/>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pPr marL="685800" indent="-685800">
              <a:buFont typeface="Arial" panose="020B0604020202020204" pitchFamily="34" charset="0"/>
              <a:buChar char="•"/>
            </a:pPr>
            <a:r>
              <a:rPr lang="en-US" sz="3200" dirty="0">
                <a:solidFill>
                  <a:schemeClr val="tx1"/>
                </a:solidFill>
                <a:latin typeface="+mj-lt"/>
                <a:ea typeface="+mj-ea"/>
              </a:rPr>
              <a:t>Crack was ground using grinding tools up to 5mm depth </a:t>
            </a:r>
          </a:p>
          <a:p>
            <a:pPr marL="685800" indent="-685800">
              <a:buFont typeface="Arial" panose="020B0604020202020204" pitchFamily="34" charset="0"/>
              <a:buChar char="•"/>
            </a:pPr>
            <a:r>
              <a:rPr lang="en-US" sz="3200" dirty="0">
                <a:solidFill>
                  <a:schemeClr val="tx1"/>
                </a:solidFill>
                <a:latin typeface="+mj-lt"/>
                <a:ea typeface="+mj-ea"/>
              </a:rPr>
              <a:t>However, crack could not be removed</a:t>
            </a:r>
          </a:p>
        </p:txBody>
      </p:sp>
    </p:spTree>
    <p:extLst>
      <p:ext uri="{BB962C8B-B14F-4D97-AF65-F5344CB8AC3E}">
        <p14:creationId xmlns:p14="http://schemas.microsoft.com/office/powerpoint/2010/main" val="2275852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B8F2B6-C09C-1515-0290-2463EA57471C}"/>
              </a:ext>
            </a:extLst>
          </p:cNvPr>
          <p:cNvSpPr txBox="1"/>
          <p:nvPr/>
        </p:nvSpPr>
        <p:spPr>
          <a:xfrm>
            <a:off x="272259" y="2425763"/>
            <a:ext cx="3455821" cy="344783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sz="2000" dirty="0"/>
          </a:p>
        </p:txBody>
      </p:sp>
      <p:pic>
        <p:nvPicPr>
          <p:cNvPr id="4" name="image22.png">
            <a:extLst>
              <a:ext uri="{FF2B5EF4-FFF2-40B4-BE49-F238E27FC236}">
                <a16:creationId xmlns:a16="http://schemas.microsoft.com/office/drawing/2014/main" id="{61EB7D48-2717-B471-BF78-947E7FB6DA16}"/>
              </a:ext>
            </a:extLst>
          </p:cNvPr>
          <p:cNvPicPr>
            <a:picLocks noChangeAspect="1"/>
          </p:cNvPicPr>
          <p:nvPr/>
        </p:nvPicPr>
        <p:blipFill>
          <a:blip r:embed="rId3" cstate="print"/>
          <a:stretch>
            <a:fillRect/>
          </a:stretch>
        </p:blipFill>
        <p:spPr>
          <a:xfrm>
            <a:off x="825954" y="1258402"/>
            <a:ext cx="9949622" cy="4750046"/>
          </a:xfrm>
          <a:prstGeom prst="rect">
            <a:avLst/>
          </a:prstGeom>
        </p:spPr>
      </p:pic>
      <p:grpSp>
        <p:nvGrpSpPr>
          <p:cNvPr id="11" name="Group 10">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2" name="Rectangle 11">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itle 1">
            <a:extLst>
              <a:ext uri="{FF2B5EF4-FFF2-40B4-BE49-F238E27FC236}">
                <a16:creationId xmlns:a16="http://schemas.microsoft.com/office/drawing/2014/main" id="{828B2FF2-115C-70D8-BC8E-9F4623D1485A}"/>
              </a:ext>
            </a:extLst>
          </p:cNvPr>
          <p:cNvSpPr txBox="1">
            <a:spLocks/>
          </p:cNvSpPr>
          <p:nvPr/>
        </p:nvSpPr>
        <p:spPr>
          <a:xfrm>
            <a:off x="272250" y="209894"/>
            <a:ext cx="9626400" cy="695740"/>
          </a:xfrm>
          <a:prstGeom prst="rect">
            <a:avLst/>
          </a:prstGeom>
          <a:noFill/>
        </p:spPr>
        <p:txBody>
          <a:bodyPr vert="horz" lIns="180000" tIns="0" rIns="0" bIns="0" rtlCol="0" anchor="ctr">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sz="3600" dirty="0"/>
              <a:t>Typical Locations of Disc Rim Cracking</a:t>
            </a:r>
            <a:endParaRPr lang="en-IN" dirty="0"/>
          </a:p>
        </p:txBody>
      </p:sp>
    </p:spTree>
    <p:extLst>
      <p:ext uri="{BB962C8B-B14F-4D97-AF65-F5344CB8AC3E}">
        <p14:creationId xmlns:p14="http://schemas.microsoft.com/office/powerpoint/2010/main" val="3225469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A9A61-4EA8-BB68-7101-C66125639078}"/>
              </a:ext>
            </a:extLst>
          </p:cNvPr>
          <p:cNvSpPr>
            <a:spLocks noGrp="1"/>
          </p:cNvSpPr>
          <p:nvPr>
            <p:ph type="title"/>
          </p:nvPr>
        </p:nvSpPr>
        <p:spPr>
          <a:xfrm>
            <a:off x="6781801" y="1415331"/>
            <a:ext cx="4343399" cy="3120675"/>
          </a:xfrm>
        </p:spPr>
        <p:txBody>
          <a:bodyPr vert="horz" lIns="91440" tIns="45720" rIns="91440" bIns="45720" rtlCol="0" anchor="ctr">
            <a:normAutofit/>
          </a:bodyPr>
          <a:lstStyle/>
          <a:p>
            <a:r>
              <a:rPr lang="en-US" sz="4000" kern="1200" dirty="0">
                <a:solidFill>
                  <a:schemeClr val="tx2"/>
                </a:solidFill>
                <a:effectLst/>
                <a:latin typeface="+mj-lt"/>
                <a:ea typeface="+mj-ea"/>
                <a:cs typeface="+mj-cs"/>
              </a:rPr>
              <a:t>Schematic of axial-entry fir tree groove design in LP rotor with typical cracking locations shown</a:t>
            </a:r>
            <a:endParaRPr lang="en-US" sz="4000" kern="1200" dirty="0">
              <a:solidFill>
                <a:schemeClr val="tx2"/>
              </a:solidFill>
              <a:latin typeface="+mj-lt"/>
              <a:ea typeface="+mj-ea"/>
              <a:cs typeface="+mj-cs"/>
            </a:endParaRPr>
          </a:p>
        </p:txBody>
      </p:sp>
      <p:pic>
        <p:nvPicPr>
          <p:cNvPr id="4" name="Picture 3" descr="A screenshot of a computer&#10;&#10;Description automatically generated">
            <a:extLst>
              <a:ext uri="{FF2B5EF4-FFF2-40B4-BE49-F238E27FC236}">
                <a16:creationId xmlns:a16="http://schemas.microsoft.com/office/drawing/2014/main" id="{145AFE3F-83DD-1594-10B2-16CA7AFA960A}"/>
              </a:ext>
            </a:extLst>
          </p:cNvPr>
          <p:cNvPicPr>
            <a:picLocks noChangeAspect="1"/>
          </p:cNvPicPr>
          <p:nvPr/>
        </p:nvPicPr>
        <p:blipFill rotWithShape="1">
          <a:blip r:embed="rId2"/>
          <a:srcRect l="41879" t="34227" r="30606" b="41282"/>
          <a:stretch/>
        </p:blipFill>
        <p:spPr bwMode="auto">
          <a:xfrm>
            <a:off x="609600" y="1475630"/>
            <a:ext cx="5486400" cy="3906739"/>
          </a:xfrm>
          <a:prstGeom prst="rect">
            <a:avLst/>
          </a:prstGeom>
          <a:extLst>
            <a:ext uri="{53640926-AAD7-44D8-BBD7-CCE9431645EC}">
              <a14:shadowObscured xmlns:a14="http://schemas.microsoft.com/office/drawing/2010/main"/>
            </a:ext>
          </a:extLst>
        </p:spPr>
      </p:pic>
      <p:grpSp>
        <p:nvGrpSpPr>
          <p:cNvPr id="22" name="Group 21">
            <a:extLst>
              <a:ext uri="{FF2B5EF4-FFF2-40B4-BE49-F238E27FC236}">
                <a16:creationId xmlns:a16="http://schemas.microsoft.com/office/drawing/2014/main" id="{D17D17AC-C6A0-FE8F-E4EB-17624DDB3E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97406" y="4181024"/>
            <a:ext cx="2044686" cy="2453479"/>
            <a:chOff x="10397406" y="4181024"/>
            <a:chExt cx="2044686" cy="2453479"/>
          </a:xfrm>
        </p:grpSpPr>
        <p:sp>
          <p:nvSpPr>
            <p:cNvPr id="23" name="Freeform: Shape 22">
              <a:extLst>
                <a:ext uri="{FF2B5EF4-FFF2-40B4-BE49-F238E27FC236}">
                  <a16:creationId xmlns:a16="http://schemas.microsoft.com/office/drawing/2014/main" id="{42F9177C-8370-0602-02D5-37A6F3A136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412359" flipV="1">
              <a:off x="10501779" y="5167305"/>
              <a:ext cx="405797" cy="408578"/>
            </a:xfrm>
            <a:custGeom>
              <a:avLst/>
              <a:gdLst>
                <a:gd name="connsiteX0" fmla="*/ 2531073 w 4828010"/>
                <a:gd name="connsiteY0" fmla="*/ 0 h 4873559"/>
                <a:gd name="connsiteX1" fmla="*/ 3937963 w 4828010"/>
                <a:gd name="connsiteY1" fmla="*/ 437433 h 4873559"/>
                <a:gd name="connsiteX2" fmla="*/ 4806231 w 4828010"/>
                <a:gd name="connsiteY2" fmla="*/ 1773180 h 4873559"/>
                <a:gd name="connsiteX3" fmla="*/ 4448644 w 4828010"/>
                <a:gd name="connsiteY3" fmla="*/ 3933235 h 4873559"/>
                <a:gd name="connsiteX4" fmla="*/ 3192542 w 4828010"/>
                <a:gd name="connsiteY4" fmla="*/ 4716168 h 4873559"/>
                <a:gd name="connsiteX5" fmla="*/ 937448 w 4828010"/>
                <a:gd name="connsiteY5" fmla="*/ 4547691 h 4873559"/>
                <a:gd name="connsiteX6" fmla="*/ 12348 w 4828010"/>
                <a:gd name="connsiteY6" fmla="*/ 3026750 h 4873559"/>
                <a:gd name="connsiteX7" fmla="*/ 553508 w 4828010"/>
                <a:gd name="connsiteY7" fmla="*/ 740383 h 4873559"/>
                <a:gd name="connsiteX8" fmla="*/ 2531073 w 4828010"/>
                <a:gd name="connsiteY8" fmla="*/ 0 h 4873559"/>
                <a:gd name="connsiteX0" fmla="*/ 2531073 w 4828010"/>
                <a:gd name="connsiteY0" fmla="*/ 0 h 4853896"/>
                <a:gd name="connsiteX1" fmla="*/ 3937963 w 4828010"/>
                <a:gd name="connsiteY1" fmla="*/ 437433 h 4853896"/>
                <a:gd name="connsiteX2" fmla="*/ 4806231 w 4828010"/>
                <a:gd name="connsiteY2" fmla="*/ 1773180 h 4853896"/>
                <a:gd name="connsiteX3" fmla="*/ 4448644 w 4828010"/>
                <a:gd name="connsiteY3" fmla="*/ 3933235 h 4853896"/>
                <a:gd name="connsiteX4" fmla="*/ 3192542 w 4828010"/>
                <a:gd name="connsiteY4" fmla="*/ 4716168 h 4853896"/>
                <a:gd name="connsiteX5" fmla="*/ 1075671 w 4828010"/>
                <a:gd name="connsiteY5" fmla="*/ 4473263 h 4853896"/>
                <a:gd name="connsiteX6" fmla="*/ 12348 w 4828010"/>
                <a:gd name="connsiteY6" fmla="*/ 3026750 h 4853896"/>
                <a:gd name="connsiteX7" fmla="*/ 553508 w 4828010"/>
                <a:gd name="connsiteY7" fmla="*/ 740383 h 4853896"/>
                <a:gd name="connsiteX8" fmla="*/ 2531073 w 4828010"/>
                <a:gd name="connsiteY8" fmla="*/ 0 h 4853896"/>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531073 w 4828010"/>
                <a:gd name="connsiteY0" fmla="*/ 0 h 4852652"/>
                <a:gd name="connsiteX1" fmla="*/ 3937963 w 4828010"/>
                <a:gd name="connsiteY1" fmla="*/ 437433 h 4852652"/>
                <a:gd name="connsiteX2" fmla="*/ 4806231 w 4828010"/>
                <a:gd name="connsiteY2" fmla="*/ 1773180 h 4852652"/>
                <a:gd name="connsiteX3" fmla="*/ 4448644 w 4828010"/>
                <a:gd name="connsiteY3" fmla="*/ 3933235 h 4852652"/>
                <a:gd name="connsiteX4" fmla="*/ 3192542 w 4828010"/>
                <a:gd name="connsiteY4" fmla="*/ 4716168 h 4852652"/>
                <a:gd name="connsiteX5" fmla="*/ 1160732 w 4828010"/>
                <a:gd name="connsiteY5" fmla="*/ 4467947 h 4852652"/>
                <a:gd name="connsiteX6" fmla="*/ 12348 w 4828010"/>
                <a:gd name="connsiteY6" fmla="*/ 3026750 h 4852652"/>
                <a:gd name="connsiteX7" fmla="*/ 553508 w 4828010"/>
                <a:gd name="connsiteY7" fmla="*/ 740383 h 4852652"/>
                <a:gd name="connsiteX8" fmla="*/ 2531073 w 4828010"/>
                <a:gd name="connsiteY8" fmla="*/ 0 h 485265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60239 w 4757176"/>
                <a:gd name="connsiteY0" fmla="*/ 0 h 4850182"/>
                <a:gd name="connsiteX1" fmla="*/ 3867129 w 4757176"/>
                <a:gd name="connsiteY1" fmla="*/ 437433 h 4850182"/>
                <a:gd name="connsiteX2" fmla="*/ 4735397 w 4757176"/>
                <a:gd name="connsiteY2" fmla="*/ 1773180 h 4850182"/>
                <a:gd name="connsiteX3" fmla="*/ 4377810 w 4757176"/>
                <a:gd name="connsiteY3" fmla="*/ 3933235 h 4850182"/>
                <a:gd name="connsiteX4" fmla="*/ 3121708 w 4757176"/>
                <a:gd name="connsiteY4" fmla="*/ 4716168 h 4850182"/>
                <a:gd name="connsiteX5" fmla="*/ 1089898 w 4757176"/>
                <a:gd name="connsiteY5" fmla="*/ 4467947 h 4850182"/>
                <a:gd name="connsiteX6" fmla="*/ 15942 w 4757176"/>
                <a:gd name="connsiteY6" fmla="*/ 3101178 h 4850182"/>
                <a:gd name="connsiteX7" fmla="*/ 482674 w 4757176"/>
                <a:gd name="connsiteY7" fmla="*/ 740383 h 4850182"/>
                <a:gd name="connsiteX8" fmla="*/ 2460239 w 4757176"/>
                <a:gd name="connsiteY8" fmla="*/ 0 h 4850182"/>
                <a:gd name="connsiteX0" fmla="*/ 2484014 w 4780951"/>
                <a:gd name="connsiteY0" fmla="*/ 0 h 4850182"/>
                <a:gd name="connsiteX1" fmla="*/ 3890904 w 4780951"/>
                <a:gd name="connsiteY1" fmla="*/ 437433 h 4850182"/>
                <a:gd name="connsiteX2" fmla="*/ 4759172 w 4780951"/>
                <a:gd name="connsiteY2" fmla="*/ 1773180 h 4850182"/>
                <a:gd name="connsiteX3" fmla="*/ 4401585 w 4780951"/>
                <a:gd name="connsiteY3" fmla="*/ 3933235 h 4850182"/>
                <a:gd name="connsiteX4" fmla="*/ 3145483 w 4780951"/>
                <a:gd name="connsiteY4" fmla="*/ 4716168 h 4850182"/>
                <a:gd name="connsiteX5" fmla="*/ 1113673 w 4780951"/>
                <a:gd name="connsiteY5" fmla="*/ 4467947 h 4850182"/>
                <a:gd name="connsiteX6" fmla="*/ 39717 w 4780951"/>
                <a:gd name="connsiteY6" fmla="*/ 3101178 h 4850182"/>
                <a:gd name="connsiteX7" fmla="*/ 506449 w 4780951"/>
                <a:gd name="connsiteY7" fmla="*/ 740383 h 4850182"/>
                <a:gd name="connsiteX8" fmla="*/ 2484014 w 4780951"/>
                <a:gd name="connsiteY8" fmla="*/ 0 h 4850182"/>
                <a:gd name="connsiteX0" fmla="*/ 2484014 w 4780127"/>
                <a:gd name="connsiteY0" fmla="*/ 0 h 4850182"/>
                <a:gd name="connsiteX1" fmla="*/ 3890904 w 4780127"/>
                <a:gd name="connsiteY1" fmla="*/ 437433 h 4850182"/>
                <a:gd name="connsiteX2" fmla="*/ 4759172 w 4780127"/>
                <a:gd name="connsiteY2" fmla="*/ 1773180 h 4850182"/>
                <a:gd name="connsiteX3" fmla="*/ 4390953 w 4780127"/>
                <a:gd name="connsiteY3" fmla="*/ 3805644 h 4850182"/>
                <a:gd name="connsiteX4" fmla="*/ 3145483 w 4780127"/>
                <a:gd name="connsiteY4" fmla="*/ 4716168 h 4850182"/>
                <a:gd name="connsiteX5" fmla="*/ 1113673 w 4780127"/>
                <a:gd name="connsiteY5" fmla="*/ 4467947 h 4850182"/>
                <a:gd name="connsiteX6" fmla="*/ 39717 w 4780127"/>
                <a:gd name="connsiteY6" fmla="*/ 3101178 h 4850182"/>
                <a:gd name="connsiteX7" fmla="*/ 506449 w 4780127"/>
                <a:gd name="connsiteY7" fmla="*/ 740383 h 4850182"/>
                <a:gd name="connsiteX8" fmla="*/ 2484014 w 4780127"/>
                <a:gd name="connsiteY8" fmla="*/ 0 h 4850182"/>
                <a:gd name="connsiteX0" fmla="*/ 2484014 w 4778010"/>
                <a:gd name="connsiteY0" fmla="*/ 0 h 4846926"/>
                <a:gd name="connsiteX1" fmla="*/ 3890904 w 4778010"/>
                <a:gd name="connsiteY1" fmla="*/ 437433 h 4846926"/>
                <a:gd name="connsiteX2" fmla="*/ 4759172 w 4778010"/>
                <a:gd name="connsiteY2" fmla="*/ 1773180 h 4846926"/>
                <a:gd name="connsiteX3" fmla="*/ 4390953 w 4778010"/>
                <a:gd name="connsiteY3" fmla="*/ 3805644 h 4846926"/>
                <a:gd name="connsiteX4" fmla="*/ 3343914 w 4778010"/>
                <a:gd name="connsiteY4" fmla="*/ 4712128 h 4846926"/>
                <a:gd name="connsiteX5" fmla="*/ 1113673 w 4778010"/>
                <a:gd name="connsiteY5" fmla="*/ 4467947 h 4846926"/>
                <a:gd name="connsiteX6" fmla="*/ 39717 w 4778010"/>
                <a:gd name="connsiteY6" fmla="*/ 3101178 h 4846926"/>
                <a:gd name="connsiteX7" fmla="*/ 506449 w 4778010"/>
                <a:gd name="connsiteY7" fmla="*/ 740383 h 4846926"/>
                <a:gd name="connsiteX8" fmla="*/ 2484014 w 4778010"/>
                <a:gd name="connsiteY8" fmla="*/ 0 h 4846926"/>
                <a:gd name="connsiteX0" fmla="*/ 2484014 w 4782503"/>
                <a:gd name="connsiteY0" fmla="*/ 0 h 4846926"/>
                <a:gd name="connsiteX1" fmla="*/ 3890904 w 4782503"/>
                <a:gd name="connsiteY1" fmla="*/ 437433 h 4846926"/>
                <a:gd name="connsiteX2" fmla="*/ 4759172 w 4782503"/>
                <a:gd name="connsiteY2" fmla="*/ 1773180 h 4846926"/>
                <a:gd name="connsiteX3" fmla="*/ 4450482 w 4782503"/>
                <a:gd name="connsiteY3" fmla="*/ 3688481 h 4846926"/>
                <a:gd name="connsiteX4" fmla="*/ 3343914 w 4782503"/>
                <a:gd name="connsiteY4" fmla="*/ 4712128 h 4846926"/>
                <a:gd name="connsiteX5" fmla="*/ 1113673 w 4782503"/>
                <a:gd name="connsiteY5" fmla="*/ 4467947 h 4846926"/>
                <a:gd name="connsiteX6" fmla="*/ 39717 w 4782503"/>
                <a:gd name="connsiteY6" fmla="*/ 3101178 h 4846926"/>
                <a:gd name="connsiteX7" fmla="*/ 506449 w 4782503"/>
                <a:gd name="connsiteY7" fmla="*/ 740383 h 4846926"/>
                <a:gd name="connsiteX8" fmla="*/ 2484014 w 4782503"/>
                <a:gd name="connsiteY8" fmla="*/ 0 h 4846926"/>
                <a:gd name="connsiteX0" fmla="*/ 2484014 w 4784889"/>
                <a:gd name="connsiteY0" fmla="*/ 0 h 4846926"/>
                <a:gd name="connsiteX1" fmla="*/ 3890904 w 4784889"/>
                <a:gd name="connsiteY1" fmla="*/ 437433 h 4846926"/>
                <a:gd name="connsiteX2" fmla="*/ 4759172 w 4784889"/>
                <a:gd name="connsiteY2" fmla="*/ 1773180 h 4846926"/>
                <a:gd name="connsiteX3" fmla="*/ 4474294 w 4784889"/>
                <a:gd name="connsiteY3" fmla="*/ 3676361 h 4846926"/>
                <a:gd name="connsiteX4" fmla="*/ 3343914 w 4784889"/>
                <a:gd name="connsiteY4" fmla="*/ 4712128 h 4846926"/>
                <a:gd name="connsiteX5" fmla="*/ 1113673 w 4784889"/>
                <a:gd name="connsiteY5" fmla="*/ 4467947 h 4846926"/>
                <a:gd name="connsiteX6" fmla="*/ 39717 w 4784889"/>
                <a:gd name="connsiteY6" fmla="*/ 3101178 h 4846926"/>
                <a:gd name="connsiteX7" fmla="*/ 506449 w 4784889"/>
                <a:gd name="connsiteY7" fmla="*/ 740383 h 4846926"/>
                <a:gd name="connsiteX8" fmla="*/ 2484014 w 4784889"/>
                <a:gd name="connsiteY8" fmla="*/ 0 h 4846926"/>
                <a:gd name="connsiteX0" fmla="*/ 2484014 w 4784889"/>
                <a:gd name="connsiteY0" fmla="*/ 0 h 4860980"/>
                <a:gd name="connsiteX1" fmla="*/ 3890904 w 4784889"/>
                <a:gd name="connsiteY1" fmla="*/ 437433 h 4860980"/>
                <a:gd name="connsiteX2" fmla="*/ 4759172 w 4784889"/>
                <a:gd name="connsiteY2" fmla="*/ 1773180 h 4860980"/>
                <a:gd name="connsiteX3" fmla="*/ 4474294 w 4784889"/>
                <a:gd name="connsiteY3" fmla="*/ 3676361 h 4860980"/>
                <a:gd name="connsiteX4" fmla="*/ 3343914 w 4784889"/>
                <a:gd name="connsiteY4" fmla="*/ 4712128 h 4860980"/>
                <a:gd name="connsiteX5" fmla="*/ 1097799 w 4784889"/>
                <a:gd name="connsiteY5" fmla="*/ 4524510 h 4860980"/>
                <a:gd name="connsiteX6" fmla="*/ 39717 w 4784889"/>
                <a:gd name="connsiteY6" fmla="*/ 3101178 h 4860980"/>
                <a:gd name="connsiteX7" fmla="*/ 506449 w 4784889"/>
                <a:gd name="connsiteY7" fmla="*/ 740383 h 4860980"/>
                <a:gd name="connsiteX8" fmla="*/ 2484014 w 4784889"/>
                <a:gd name="connsiteY8" fmla="*/ 0 h 4860980"/>
                <a:gd name="connsiteX0" fmla="*/ 2484014 w 4783308"/>
                <a:gd name="connsiteY0" fmla="*/ 0 h 4860981"/>
                <a:gd name="connsiteX1" fmla="*/ 3890904 w 4783308"/>
                <a:gd name="connsiteY1" fmla="*/ 437433 h 4860981"/>
                <a:gd name="connsiteX2" fmla="*/ 4759172 w 4783308"/>
                <a:gd name="connsiteY2" fmla="*/ 1773180 h 4860981"/>
                <a:gd name="connsiteX3" fmla="*/ 4474294 w 4783308"/>
                <a:gd name="connsiteY3" fmla="*/ 3676361 h 4860981"/>
                <a:gd name="connsiteX4" fmla="*/ 3443129 w 4783308"/>
                <a:gd name="connsiteY4" fmla="*/ 4712129 h 4860981"/>
                <a:gd name="connsiteX5" fmla="*/ 1097799 w 4783308"/>
                <a:gd name="connsiteY5" fmla="*/ 4524510 h 4860981"/>
                <a:gd name="connsiteX6" fmla="*/ 39717 w 4783308"/>
                <a:gd name="connsiteY6" fmla="*/ 3101178 h 4860981"/>
                <a:gd name="connsiteX7" fmla="*/ 506449 w 4783308"/>
                <a:gd name="connsiteY7" fmla="*/ 740383 h 4860981"/>
                <a:gd name="connsiteX8" fmla="*/ 2484014 w 4783308"/>
                <a:gd name="connsiteY8" fmla="*/ 0 h 4860981"/>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484014 w 4783308"/>
                <a:gd name="connsiteY0" fmla="*/ 0 h 4821502"/>
                <a:gd name="connsiteX1" fmla="*/ 3890904 w 4783308"/>
                <a:gd name="connsiteY1" fmla="*/ 437433 h 4821502"/>
                <a:gd name="connsiteX2" fmla="*/ 4759172 w 4783308"/>
                <a:gd name="connsiteY2" fmla="*/ 1773180 h 4821502"/>
                <a:gd name="connsiteX3" fmla="*/ 4474294 w 4783308"/>
                <a:gd name="connsiteY3" fmla="*/ 3676361 h 4821502"/>
                <a:gd name="connsiteX4" fmla="*/ 3443129 w 4783308"/>
                <a:gd name="connsiteY4" fmla="*/ 4712129 h 4821502"/>
                <a:gd name="connsiteX5" fmla="*/ 1097799 w 4783308"/>
                <a:gd name="connsiteY5" fmla="*/ 4524510 h 4821502"/>
                <a:gd name="connsiteX6" fmla="*/ 39717 w 4783308"/>
                <a:gd name="connsiteY6" fmla="*/ 3101178 h 4821502"/>
                <a:gd name="connsiteX7" fmla="*/ 506449 w 4783308"/>
                <a:gd name="connsiteY7" fmla="*/ 740383 h 4821502"/>
                <a:gd name="connsiteX8" fmla="*/ 2484014 w 4783308"/>
                <a:gd name="connsiteY8" fmla="*/ 0 h 4821502"/>
                <a:gd name="connsiteX0" fmla="*/ 2532073 w 4784141"/>
                <a:gd name="connsiteY0" fmla="*/ 0 h 4773425"/>
                <a:gd name="connsiteX1" fmla="*/ 3891737 w 4784141"/>
                <a:gd name="connsiteY1" fmla="*/ 389356 h 4773425"/>
                <a:gd name="connsiteX2" fmla="*/ 4760005 w 4784141"/>
                <a:gd name="connsiteY2" fmla="*/ 1725103 h 4773425"/>
                <a:gd name="connsiteX3" fmla="*/ 4475127 w 4784141"/>
                <a:gd name="connsiteY3" fmla="*/ 3628284 h 4773425"/>
                <a:gd name="connsiteX4" fmla="*/ 3443962 w 4784141"/>
                <a:gd name="connsiteY4" fmla="*/ 4664052 h 4773425"/>
                <a:gd name="connsiteX5" fmla="*/ 1098632 w 4784141"/>
                <a:gd name="connsiteY5" fmla="*/ 4476433 h 4773425"/>
                <a:gd name="connsiteX6" fmla="*/ 40550 w 4784141"/>
                <a:gd name="connsiteY6" fmla="*/ 3053101 h 4773425"/>
                <a:gd name="connsiteX7" fmla="*/ 507282 w 4784141"/>
                <a:gd name="connsiteY7" fmla="*/ 692306 h 4773425"/>
                <a:gd name="connsiteX8" fmla="*/ 2532073 w 4784141"/>
                <a:gd name="connsiteY8" fmla="*/ 0 h 4773425"/>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32073 w 4784141"/>
                <a:gd name="connsiteY0" fmla="*/ 491 h 4773916"/>
                <a:gd name="connsiteX1" fmla="*/ 3891737 w 4784141"/>
                <a:gd name="connsiteY1" fmla="*/ 389847 h 4773916"/>
                <a:gd name="connsiteX2" fmla="*/ 4760005 w 4784141"/>
                <a:gd name="connsiteY2" fmla="*/ 1725594 h 4773916"/>
                <a:gd name="connsiteX3" fmla="*/ 4475127 w 4784141"/>
                <a:gd name="connsiteY3" fmla="*/ 3628775 h 4773916"/>
                <a:gd name="connsiteX4" fmla="*/ 3443962 w 4784141"/>
                <a:gd name="connsiteY4" fmla="*/ 4664543 h 4773916"/>
                <a:gd name="connsiteX5" fmla="*/ 1098632 w 4784141"/>
                <a:gd name="connsiteY5" fmla="*/ 4476924 h 4773916"/>
                <a:gd name="connsiteX6" fmla="*/ 40550 w 4784141"/>
                <a:gd name="connsiteY6" fmla="*/ 3053592 h 4773916"/>
                <a:gd name="connsiteX7" fmla="*/ 507282 w 4784141"/>
                <a:gd name="connsiteY7" fmla="*/ 692797 h 4773916"/>
                <a:gd name="connsiteX8" fmla="*/ 2532073 w 4784141"/>
                <a:gd name="connsiteY8" fmla="*/ 491 h 4773916"/>
                <a:gd name="connsiteX0" fmla="*/ 2558783 w 4784614"/>
                <a:gd name="connsiteY0" fmla="*/ 525 h 4757924"/>
                <a:gd name="connsiteX1" fmla="*/ 3892210 w 4784614"/>
                <a:gd name="connsiteY1" fmla="*/ 373855 h 4757924"/>
                <a:gd name="connsiteX2" fmla="*/ 4760478 w 4784614"/>
                <a:gd name="connsiteY2" fmla="*/ 1709602 h 4757924"/>
                <a:gd name="connsiteX3" fmla="*/ 4475600 w 4784614"/>
                <a:gd name="connsiteY3" fmla="*/ 3612783 h 4757924"/>
                <a:gd name="connsiteX4" fmla="*/ 3444435 w 4784614"/>
                <a:gd name="connsiteY4" fmla="*/ 4648551 h 4757924"/>
                <a:gd name="connsiteX5" fmla="*/ 1099105 w 4784614"/>
                <a:gd name="connsiteY5" fmla="*/ 4460932 h 4757924"/>
                <a:gd name="connsiteX6" fmla="*/ 41023 w 4784614"/>
                <a:gd name="connsiteY6" fmla="*/ 3037600 h 4757924"/>
                <a:gd name="connsiteX7" fmla="*/ 507755 w 4784614"/>
                <a:gd name="connsiteY7" fmla="*/ 676805 h 4757924"/>
                <a:gd name="connsiteX8" fmla="*/ 2558783 w 4784614"/>
                <a:gd name="connsiteY8" fmla="*/ 525 h 4757924"/>
                <a:gd name="connsiteX0" fmla="*/ 2558783 w 4784614"/>
                <a:gd name="connsiteY0" fmla="*/ 408 h 4757807"/>
                <a:gd name="connsiteX1" fmla="*/ 3907953 w 4784614"/>
                <a:gd name="connsiteY1" fmla="*/ 443183 h 4757807"/>
                <a:gd name="connsiteX2" fmla="*/ 4760478 w 4784614"/>
                <a:gd name="connsiteY2" fmla="*/ 1709485 h 4757807"/>
                <a:gd name="connsiteX3" fmla="*/ 4475600 w 4784614"/>
                <a:gd name="connsiteY3" fmla="*/ 3612666 h 4757807"/>
                <a:gd name="connsiteX4" fmla="*/ 3444435 w 4784614"/>
                <a:gd name="connsiteY4" fmla="*/ 4648434 h 4757807"/>
                <a:gd name="connsiteX5" fmla="*/ 1099105 w 4784614"/>
                <a:gd name="connsiteY5" fmla="*/ 4460815 h 4757807"/>
                <a:gd name="connsiteX6" fmla="*/ 41023 w 4784614"/>
                <a:gd name="connsiteY6" fmla="*/ 3037483 h 4757807"/>
                <a:gd name="connsiteX7" fmla="*/ 507755 w 4784614"/>
                <a:gd name="connsiteY7" fmla="*/ 676688 h 4757807"/>
                <a:gd name="connsiteX8" fmla="*/ 2558783 w 4784614"/>
                <a:gd name="connsiteY8" fmla="*/ 408 h 4757807"/>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50 h 4954478"/>
                <a:gd name="connsiteX1" fmla="*/ 3910127 w 4786788"/>
                <a:gd name="connsiteY1" fmla="*/ 639854 h 4954478"/>
                <a:gd name="connsiteX2" fmla="*/ 4762652 w 4786788"/>
                <a:gd name="connsiteY2" fmla="*/ 1906156 h 4954478"/>
                <a:gd name="connsiteX3" fmla="*/ 4477774 w 4786788"/>
                <a:gd name="connsiteY3" fmla="*/ 3809337 h 4954478"/>
                <a:gd name="connsiteX4" fmla="*/ 3446609 w 4786788"/>
                <a:gd name="connsiteY4" fmla="*/ 4845105 h 4954478"/>
                <a:gd name="connsiteX5" fmla="*/ 1101279 w 4786788"/>
                <a:gd name="connsiteY5" fmla="*/ 4657486 h 4954478"/>
                <a:gd name="connsiteX6" fmla="*/ 43197 w 4786788"/>
                <a:gd name="connsiteY6" fmla="*/ 3234154 h 4954478"/>
                <a:gd name="connsiteX7" fmla="*/ 509929 w 4786788"/>
                <a:gd name="connsiteY7" fmla="*/ 873359 h 4954478"/>
                <a:gd name="connsiteX8" fmla="*/ 2675744 w 4786788"/>
                <a:gd name="connsiteY8" fmla="*/ 250 h 4954478"/>
                <a:gd name="connsiteX0" fmla="*/ 2675744 w 4786788"/>
                <a:gd name="connsiteY0" fmla="*/ 290 h 4954518"/>
                <a:gd name="connsiteX1" fmla="*/ 3910127 w 4786788"/>
                <a:gd name="connsiteY1" fmla="*/ 639894 h 4954518"/>
                <a:gd name="connsiteX2" fmla="*/ 4762652 w 4786788"/>
                <a:gd name="connsiteY2" fmla="*/ 1906196 h 4954518"/>
                <a:gd name="connsiteX3" fmla="*/ 4477774 w 4786788"/>
                <a:gd name="connsiteY3" fmla="*/ 3809377 h 4954518"/>
                <a:gd name="connsiteX4" fmla="*/ 3446609 w 4786788"/>
                <a:gd name="connsiteY4" fmla="*/ 4845145 h 4954518"/>
                <a:gd name="connsiteX5" fmla="*/ 1101279 w 4786788"/>
                <a:gd name="connsiteY5" fmla="*/ 4657526 h 4954518"/>
                <a:gd name="connsiteX6" fmla="*/ 43197 w 4786788"/>
                <a:gd name="connsiteY6" fmla="*/ 3234194 h 4954518"/>
                <a:gd name="connsiteX7" fmla="*/ 509929 w 4786788"/>
                <a:gd name="connsiteY7" fmla="*/ 873399 h 4954518"/>
                <a:gd name="connsiteX8" fmla="*/ 2675744 w 4786788"/>
                <a:gd name="connsiteY8" fmla="*/ 290 h 4954518"/>
                <a:gd name="connsiteX0" fmla="*/ 2675744 w 4786788"/>
                <a:gd name="connsiteY0" fmla="*/ 326 h 4954554"/>
                <a:gd name="connsiteX1" fmla="*/ 3990884 w 4786788"/>
                <a:gd name="connsiteY1" fmla="*/ 591130 h 4954554"/>
                <a:gd name="connsiteX2" fmla="*/ 4762652 w 4786788"/>
                <a:gd name="connsiteY2" fmla="*/ 1906232 h 4954554"/>
                <a:gd name="connsiteX3" fmla="*/ 4477774 w 4786788"/>
                <a:gd name="connsiteY3" fmla="*/ 3809413 h 4954554"/>
                <a:gd name="connsiteX4" fmla="*/ 3446609 w 4786788"/>
                <a:gd name="connsiteY4" fmla="*/ 4845181 h 4954554"/>
                <a:gd name="connsiteX5" fmla="*/ 1101279 w 4786788"/>
                <a:gd name="connsiteY5" fmla="*/ 4657562 h 4954554"/>
                <a:gd name="connsiteX6" fmla="*/ 43197 w 4786788"/>
                <a:gd name="connsiteY6" fmla="*/ 3234230 h 4954554"/>
                <a:gd name="connsiteX7" fmla="*/ 509929 w 4786788"/>
                <a:gd name="connsiteY7" fmla="*/ 873435 h 4954554"/>
                <a:gd name="connsiteX8" fmla="*/ 2675744 w 4786788"/>
                <a:gd name="connsiteY8" fmla="*/ 326 h 4954554"/>
                <a:gd name="connsiteX0" fmla="*/ 2662196 w 4773240"/>
                <a:gd name="connsiteY0" fmla="*/ 326 h 4954554"/>
                <a:gd name="connsiteX1" fmla="*/ 3977336 w 4773240"/>
                <a:gd name="connsiteY1" fmla="*/ 591130 h 4954554"/>
                <a:gd name="connsiteX2" fmla="*/ 4749104 w 4773240"/>
                <a:gd name="connsiteY2" fmla="*/ 1906232 h 4954554"/>
                <a:gd name="connsiteX3" fmla="*/ 4464226 w 4773240"/>
                <a:gd name="connsiteY3" fmla="*/ 3809413 h 4954554"/>
                <a:gd name="connsiteX4" fmla="*/ 3433061 w 4773240"/>
                <a:gd name="connsiteY4" fmla="*/ 4845181 h 4954554"/>
                <a:gd name="connsiteX5" fmla="*/ 1087731 w 4773240"/>
                <a:gd name="connsiteY5" fmla="*/ 4657562 h 4954554"/>
                <a:gd name="connsiteX6" fmla="*/ 29649 w 4773240"/>
                <a:gd name="connsiteY6" fmla="*/ 3234230 h 4954554"/>
                <a:gd name="connsiteX7" fmla="*/ 640977 w 4773240"/>
                <a:gd name="connsiteY7" fmla="*/ 730117 h 4954554"/>
                <a:gd name="connsiteX8" fmla="*/ 2662196 w 4773240"/>
                <a:gd name="connsiteY8" fmla="*/ 326 h 4954554"/>
                <a:gd name="connsiteX0" fmla="*/ 2664762 w 4775806"/>
                <a:gd name="connsiteY0" fmla="*/ 326 h 4954554"/>
                <a:gd name="connsiteX1" fmla="*/ 3979902 w 4775806"/>
                <a:gd name="connsiteY1" fmla="*/ 591130 h 4954554"/>
                <a:gd name="connsiteX2" fmla="*/ 4751670 w 4775806"/>
                <a:gd name="connsiteY2" fmla="*/ 1906232 h 4954554"/>
                <a:gd name="connsiteX3" fmla="*/ 4466792 w 4775806"/>
                <a:gd name="connsiteY3" fmla="*/ 3809413 h 4954554"/>
                <a:gd name="connsiteX4" fmla="*/ 3435627 w 4775806"/>
                <a:gd name="connsiteY4" fmla="*/ 4845181 h 4954554"/>
                <a:gd name="connsiteX5" fmla="*/ 1090297 w 4775806"/>
                <a:gd name="connsiteY5" fmla="*/ 4657562 h 4954554"/>
                <a:gd name="connsiteX6" fmla="*/ 32215 w 4775806"/>
                <a:gd name="connsiteY6" fmla="*/ 3234230 h 4954554"/>
                <a:gd name="connsiteX7" fmla="*/ 607899 w 4775806"/>
                <a:gd name="connsiteY7" fmla="*/ 806182 h 4954554"/>
                <a:gd name="connsiteX8" fmla="*/ 2664762 w 4775806"/>
                <a:gd name="connsiteY8" fmla="*/ 326 h 4954554"/>
                <a:gd name="connsiteX0" fmla="*/ 2673549 w 4784593"/>
                <a:gd name="connsiteY0" fmla="*/ 326 h 4954554"/>
                <a:gd name="connsiteX1" fmla="*/ 3988689 w 4784593"/>
                <a:gd name="connsiteY1" fmla="*/ 591130 h 4954554"/>
                <a:gd name="connsiteX2" fmla="*/ 4760457 w 4784593"/>
                <a:gd name="connsiteY2" fmla="*/ 1906232 h 4954554"/>
                <a:gd name="connsiteX3" fmla="*/ 4475579 w 4784593"/>
                <a:gd name="connsiteY3" fmla="*/ 3809413 h 4954554"/>
                <a:gd name="connsiteX4" fmla="*/ 3444414 w 4784593"/>
                <a:gd name="connsiteY4" fmla="*/ 4845181 h 4954554"/>
                <a:gd name="connsiteX5" fmla="*/ 1099084 w 4784593"/>
                <a:gd name="connsiteY5" fmla="*/ 4657562 h 4954554"/>
                <a:gd name="connsiteX6" fmla="*/ 41002 w 4784593"/>
                <a:gd name="connsiteY6" fmla="*/ 3234230 h 4954554"/>
                <a:gd name="connsiteX7" fmla="*/ 616686 w 4784593"/>
                <a:gd name="connsiteY7" fmla="*/ 806182 h 4954554"/>
                <a:gd name="connsiteX8" fmla="*/ 2673549 w 4784593"/>
                <a:gd name="connsiteY8" fmla="*/ 326 h 4954554"/>
                <a:gd name="connsiteX0" fmla="*/ 2649000 w 4760044"/>
                <a:gd name="connsiteY0" fmla="*/ 326 h 4964273"/>
                <a:gd name="connsiteX1" fmla="*/ 3964140 w 4760044"/>
                <a:gd name="connsiteY1" fmla="*/ 591130 h 4964273"/>
                <a:gd name="connsiteX2" fmla="*/ 4735908 w 4760044"/>
                <a:gd name="connsiteY2" fmla="*/ 1906232 h 4964273"/>
                <a:gd name="connsiteX3" fmla="*/ 4451030 w 4760044"/>
                <a:gd name="connsiteY3" fmla="*/ 3809413 h 4964273"/>
                <a:gd name="connsiteX4" fmla="*/ 3419865 w 4760044"/>
                <a:gd name="connsiteY4" fmla="*/ 4845181 h 4964273"/>
                <a:gd name="connsiteX5" fmla="*/ 1074535 w 4760044"/>
                <a:gd name="connsiteY5" fmla="*/ 4657562 h 4964273"/>
                <a:gd name="connsiteX6" fmla="*/ 33359 w 4760044"/>
                <a:gd name="connsiteY6" fmla="*/ 2995991 h 4964273"/>
                <a:gd name="connsiteX7" fmla="*/ 592137 w 4760044"/>
                <a:gd name="connsiteY7" fmla="*/ 806182 h 4964273"/>
                <a:gd name="connsiteX8" fmla="*/ 2649000 w 4760044"/>
                <a:gd name="connsiteY8" fmla="*/ 326 h 4964273"/>
                <a:gd name="connsiteX0" fmla="*/ 2649000 w 4468508"/>
                <a:gd name="connsiteY0" fmla="*/ 326 h 4964273"/>
                <a:gd name="connsiteX1" fmla="*/ 3964140 w 4468508"/>
                <a:gd name="connsiteY1" fmla="*/ 591130 h 4964273"/>
                <a:gd name="connsiteX2" fmla="*/ 4451030 w 4468508"/>
                <a:gd name="connsiteY2" fmla="*/ 3809413 h 4964273"/>
                <a:gd name="connsiteX3" fmla="*/ 3419865 w 4468508"/>
                <a:gd name="connsiteY3" fmla="*/ 4845181 h 4964273"/>
                <a:gd name="connsiteX4" fmla="*/ 1074535 w 4468508"/>
                <a:gd name="connsiteY4" fmla="*/ 4657562 h 4964273"/>
                <a:gd name="connsiteX5" fmla="*/ 33359 w 4468508"/>
                <a:gd name="connsiteY5" fmla="*/ 2995991 h 4964273"/>
                <a:gd name="connsiteX6" fmla="*/ 592137 w 4468508"/>
                <a:gd name="connsiteY6" fmla="*/ 806182 h 4964273"/>
                <a:gd name="connsiteX7" fmla="*/ 2649000 w 4468508"/>
                <a:gd name="connsiteY7" fmla="*/ 326 h 4964273"/>
                <a:gd name="connsiteX0" fmla="*/ 2788684 w 4608192"/>
                <a:gd name="connsiteY0" fmla="*/ 326 h 4845177"/>
                <a:gd name="connsiteX1" fmla="*/ 4103824 w 4608192"/>
                <a:gd name="connsiteY1" fmla="*/ 591130 h 4845177"/>
                <a:gd name="connsiteX2" fmla="*/ 4590714 w 4608192"/>
                <a:gd name="connsiteY2" fmla="*/ 3809413 h 4845177"/>
                <a:gd name="connsiteX3" fmla="*/ 3559549 w 4608192"/>
                <a:gd name="connsiteY3" fmla="*/ 4845181 h 4845177"/>
                <a:gd name="connsiteX4" fmla="*/ 173043 w 4608192"/>
                <a:gd name="connsiteY4" fmla="*/ 2995991 h 4845177"/>
                <a:gd name="connsiteX5" fmla="*/ 731821 w 4608192"/>
                <a:gd name="connsiteY5" fmla="*/ 806182 h 4845177"/>
                <a:gd name="connsiteX6" fmla="*/ 2788684 w 4608192"/>
                <a:gd name="connsiteY6" fmla="*/ 326 h 4845177"/>
                <a:gd name="connsiteX0" fmla="*/ 2788684 w 4656382"/>
                <a:gd name="connsiteY0" fmla="*/ 326 h 4593408"/>
                <a:gd name="connsiteX1" fmla="*/ 4103824 w 4656382"/>
                <a:gd name="connsiteY1" fmla="*/ 591130 h 4593408"/>
                <a:gd name="connsiteX2" fmla="*/ 4590714 w 4656382"/>
                <a:gd name="connsiteY2" fmla="*/ 3809413 h 4593408"/>
                <a:gd name="connsiteX3" fmla="*/ 2737164 w 4656382"/>
                <a:gd name="connsiteY3" fmla="*/ 4593410 h 4593408"/>
                <a:gd name="connsiteX4" fmla="*/ 173043 w 4656382"/>
                <a:gd name="connsiteY4" fmla="*/ 2995991 h 4593408"/>
                <a:gd name="connsiteX5" fmla="*/ 731821 w 4656382"/>
                <a:gd name="connsiteY5" fmla="*/ 806182 h 4593408"/>
                <a:gd name="connsiteX6" fmla="*/ 2788684 w 4656382"/>
                <a:gd name="connsiteY6" fmla="*/ 326 h 4593408"/>
                <a:gd name="connsiteX0" fmla="*/ 2788684 w 4720632"/>
                <a:gd name="connsiteY0" fmla="*/ 326 h 4593408"/>
                <a:gd name="connsiteX1" fmla="*/ 4103824 w 4720632"/>
                <a:gd name="connsiteY1" fmla="*/ 591130 h 4593408"/>
                <a:gd name="connsiteX2" fmla="*/ 4661706 w 4720632"/>
                <a:gd name="connsiteY2" fmla="*/ 3597011 h 4593408"/>
                <a:gd name="connsiteX3" fmla="*/ 2737164 w 4720632"/>
                <a:gd name="connsiteY3" fmla="*/ 4593410 h 4593408"/>
                <a:gd name="connsiteX4" fmla="*/ 173043 w 4720632"/>
                <a:gd name="connsiteY4" fmla="*/ 2995991 h 4593408"/>
                <a:gd name="connsiteX5" fmla="*/ 731821 w 4720632"/>
                <a:gd name="connsiteY5" fmla="*/ 806182 h 4593408"/>
                <a:gd name="connsiteX6" fmla="*/ 2788684 w 4720632"/>
                <a:gd name="connsiteY6" fmla="*/ 326 h 4593408"/>
                <a:gd name="connsiteX0" fmla="*/ 2615637 w 4547585"/>
                <a:gd name="connsiteY0" fmla="*/ 326 h 4593408"/>
                <a:gd name="connsiteX1" fmla="*/ 3930777 w 4547585"/>
                <a:gd name="connsiteY1" fmla="*/ 591130 h 4593408"/>
                <a:gd name="connsiteX2" fmla="*/ 4488659 w 4547585"/>
                <a:gd name="connsiteY2" fmla="*/ 3597011 h 4593408"/>
                <a:gd name="connsiteX3" fmla="*/ 2564117 w 4547585"/>
                <a:gd name="connsiteY3" fmla="*/ 4593410 h 4593408"/>
                <a:gd name="connsiteX4" fmla="*/ -4 w 4547585"/>
                <a:gd name="connsiteY4" fmla="*/ 2995991 h 4593408"/>
                <a:gd name="connsiteX5" fmla="*/ 2615637 w 4547585"/>
                <a:gd name="connsiteY5" fmla="*/ 326 h 4593408"/>
                <a:gd name="connsiteX0" fmla="*/ 1599114 w 4547585"/>
                <a:gd name="connsiteY0" fmla="*/ 673 h 4392722"/>
                <a:gd name="connsiteX1" fmla="*/ 3930777 w 4547585"/>
                <a:gd name="connsiteY1" fmla="*/ 390444 h 4392722"/>
                <a:gd name="connsiteX2" fmla="*/ 4488659 w 4547585"/>
                <a:gd name="connsiteY2" fmla="*/ 3396325 h 4392722"/>
                <a:gd name="connsiteX3" fmla="*/ 2564117 w 4547585"/>
                <a:gd name="connsiteY3" fmla="*/ 4392724 h 4392722"/>
                <a:gd name="connsiteX4" fmla="*/ -4 w 4547585"/>
                <a:gd name="connsiteY4" fmla="*/ 2795305 h 4392722"/>
                <a:gd name="connsiteX5" fmla="*/ 1599114 w 4547585"/>
                <a:gd name="connsiteY5" fmla="*/ 673 h 4392722"/>
                <a:gd name="connsiteX0" fmla="*/ 1599114 w 4556102"/>
                <a:gd name="connsiteY0" fmla="*/ 673 h 4345138"/>
                <a:gd name="connsiteX1" fmla="*/ 3930777 w 4556102"/>
                <a:gd name="connsiteY1" fmla="*/ 390444 h 4345138"/>
                <a:gd name="connsiteX2" fmla="*/ 4488659 w 4556102"/>
                <a:gd name="connsiteY2" fmla="*/ 3396325 h 4345138"/>
                <a:gd name="connsiteX3" fmla="*/ 2425030 w 4556102"/>
                <a:gd name="connsiteY3" fmla="*/ 4345136 h 4345138"/>
                <a:gd name="connsiteX4" fmla="*/ -4 w 4556102"/>
                <a:gd name="connsiteY4" fmla="*/ 2795305 h 4345138"/>
                <a:gd name="connsiteX5" fmla="*/ 1599114 w 4556102"/>
                <a:gd name="connsiteY5" fmla="*/ 673 h 4345138"/>
                <a:gd name="connsiteX0" fmla="*/ 1308676 w 4265664"/>
                <a:gd name="connsiteY0" fmla="*/ 673 h 4345138"/>
                <a:gd name="connsiteX1" fmla="*/ 3640339 w 4265664"/>
                <a:gd name="connsiteY1" fmla="*/ 390444 h 4345138"/>
                <a:gd name="connsiteX2" fmla="*/ 4198221 w 4265664"/>
                <a:gd name="connsiteY2" fmla="*/ 3396325 h 4345138"/>
                <a:gd name="connsiteX3" fmla="*/ 2134592 w 4265664"/>
                <a:gd name="connsiteY3" fmla="*/ 4345136 h 4345138"/>
                <a:gd name="connsiteX4" fmla="*/ 2 w 4265664"/>
                <a:gd name="connsiteY4" fmla="*/ 2737868 h 4345138"/>
                <a:gd name="connsiteX5" fmla="*/ 1308676 w 4265664"/>
                <a:gd name="connsiteY5" fmla="*/ 673 h 4345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65664" h="4345138">
                  <a:moveTo>
                    <a:pt x="1308676" y="673"/>
                  </a:moveTo>
                  <a:cubicBezTo>
                    <a:pt x="1850442" y="-12337"/>
                    <a:pt x="3307336" y="165670"/>
                    <a:pt x="3640339" y="390444"/>
                  </a:cubicBezTo>
                  <a:cubicBezTo>
                    <a:pt x="3940677" y="1025292"/>
                    <a:pt x="4449179" y="2737210"/>
                    <a:pt x="4198221" y="3396325"/>
                  </a:cubicBezTo>
                  <a:cubicBezTo>
                    <a:pt x="3947263" y="4055440"/>
                    <a:pt x="2447418" y="4230167"/>
                    <a:pt x="2134592" y="4345136"/>
                  </a:cubicBezTo>
                  <a:cubicBezTo>
                    <a:pt x="1398314" y="4209566"/>
                    <a:pt x="471290" y="3411035"/>
                    <a:pt x="2" y="2737868"/>
                  </a:cubicBezTo>
                  <a:cubicBezTo>
                    <a:pt x="8589" y="1972354"/>
                    <a:pt x="653546" y="401483"/>
                    <a:pt x="1308676" y="673"/>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B03A8BD5-25CC-E9C3-6160-DFBDEECC27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9126218">
              <a:off x="11096108" y="4182141"/>
              <a:ext cx="1345861" cy="779355"/>
            </a:xfrm>
            <a:custGeom>
              <a:avLst/>
              <a:gdLst>
                <a:gd name="connsiteX0" fmla="*/ 1321135 w 1345861"/>
                <a:gd name="connsiteY0" fmla="*/ 235891 h 779355"/>
                <a:gd name="connsiteX1" fmla="*/ 1345861 w 1345861"/>
                <a:gd name="connsiteY1" fmla="*/ 263544 h 779355"/>
                <a:gd name="connsiteX2" fmla="*/ 1107307 w 1345861"/>
                <a:gd name="connsiteY2" fmla="*/ 535757 h 779355"/>
                <a:gd name="connsiteX3" fmla="*/ 1106994 w 1345861"/>
                <a:gd name="connsiteY3" fmla="*/ 534177 h 779355"/>
                <a:gd name="connsiteX4" fmla="*/ 1077237 w 1345861"/>
                <a:gd name="connsiteY4" fmla="*/ 468708 h 779355"/>
                <a:gd name="connsiteX5" fmla="*/ 826021 w 1345861"/>
                <a:gd name="connsiteY5" fmla="*/ 318797 h 779355"/>
                <a:gd name="connsiteX6" fmla="*/ 590889 w 1345861"/>
                <a:gd name="connsiteY6" fmla="*/ 343733 h 779355"/>
                <a:gd name="connsiteX7" fmla="*/ 393101 w 1345861"/>
                <a:gd name="connsiteY7" fmla="*/ 487990 h 779355"/>
                <a:gd name="connsiteX8" fmla="*/ 345899 w 1345861"/>
                <a:gd name="connsiteY8" fmla="*/ 760704 h 779355"/>
                <a:gd name="connsiteX9" fmla="*/ 0 w 1345861"/>
                <a:gd name="connsiteY9" fmla="*/ 773980 h 779355"/>
                <a:gd name="connsiteX10" fmla="*/ 26322 w 1345861"/>
                <a:gd name="connsiteY10" fmla="*/ 506856 h 779355"/>
                <a:gd name="connsiteX11" fmla="*/ 276140 w 1345861"/>
                <a:gd name="connsiteY11" fmla="*/ 132549 h 779355"/>
                <a:gd name="connsiteX12" fmla="*/ 873346 w 1345861"/>
                <a:gd name="connsiteY12" fmla="*/ 6136 h 779355"/>
                <a:gd name="connsiteX13" fmla="*/ 1192217 w 1345861"/>
                <a:gd name="connsiteY13" fmla="*/ 133772 h 779355"/>
                <a:gd name="connsiteX14" fmla="*/ 1321135 w 1345861"/>
                <a:gd name="connsiteY14" fmla="*/ 235891 h 7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5861" h="779355">
                  <a:moveTo>
                    <a:pt x="1321135" y="235891"/>
                  </a:moveTo>
                  <a:lnTo>
                    <a:pt x="1345861" y="263544"/>
                  </a:lnTo>
                  <a:lnTo>
                    <a:pt x="1107307" y="535757"/>
                  </a:lnTo>
                  <a:lnTo>
                    <a:pt x="1106994" y="534177"/>
                  </a:lnTo>
                  <a:cubicBezTo>
                    <a:pt x="1099772" y="509080"/>
                    <a:pt x="1090205" y="486250"/>
                    <a:pt x="1077237" y="468708"/>
                  </a:cubicBezTo>
                  <a:cubicBezTo>
                    <a:pt x="1025361" y="398538"/>
                    <a:pt x="907079" y="339626"/>
                    <a:pt x="826021" y="318797"/>
                  </a:cubicBezTo>
                  <a:cubicBezTo>
                    <a:pt x="744963" y="297968"/>
                    <a:pt x="663042" y="315535"/>
                    <a:pt x="590889" y="343733"/>
                  </a:cubicBezTo>
                  <a:cubicBezTo>
                    <a:pt x="518735" y="371932"/>
                    <a:pt x="433932" y="418495"/>
                    <a:pt x="393101" y="487990"/>
                  </a:cubicBezTo>
                  <a:cubicBezTo>
                    <a:pt x="352269" y="557484"/>
                    <a:pt x="345165" y="668573"/>
                    <a:pt x="345899" y="760704"/>
                  </a:cubicBezTo>
                  <a:cubicBezTo>
                    <a:pt x="238772" y="767756"/>
                    <a:pt x="38828" y="789288"/>
                    <a:pt x="0" y="773980"/>
                  </a:cubicBezTo>
                  <a:cubicBezTo>
                    <a:pt x="3300" y="701597"/>
                    <a:pt x="8302" y="623359"/>
                    <a:pt x="26322" y="506856"/>
                  </a:cubicBezTo>
                  <a:cubicBezTo>
                    <a:pt x="43601" y="429941"/>
                    <a:pt x="141652" y="217029"/>
                    <a:pt x="276140" y="132549"/>
                  </a:cubicBezTo>
                  <a:cubicBezTo>
                    <a:pt x="445334" y="35686"/>
                    <a:pt x="635539" y="-19127"/>
                    <a:pt x="873346" y="6136"/>
                  </a:cubicBezTo>
                  <a:cubicBezTo>
                    <a:pt x="1000787" y="7976"/>
                    <a:pt x="1101054" y="73875"/>
                    <a:pt x="1192217" y="133772"/>
                  </a:cubicBezTo>
                  <a:cubicBezTo>
                    <a:pt x="1237799" y="163720"/>
                    <a:pt x="1281944" y="197513"/>
                    <a:pt x="1321135" y="235891"/>
                  </a:cubicBezTo>
                  <a:close/>
                </a:path>
              </a:pathLst>
            </a:cu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5BB9D4A2-B18C-6FF6-A294-CB91B9A0A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9842612" flipH="1" flipV="1">
              <a:off x="10397406" y="5480095"/>
              <a:ext cx="1083994" cy="1154408"/>
            </a:xfrm>
            <a:custGeom>
              <a:avLst/>
              <a:gdLst>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793072 w 2813738"/>
                <a:gd name="connsiteY9" fmla="*/ 1800696 h 3214044"/>
                <a:gd name="connsiteX10" fmla="*/ 2813681 w 2813738"/>
                <a:gd name="connsiteY10" fmla="*/ 2045662 h 3214044"/>
                <a:gd name="connsiteX11" fmla="*/ 2749358 w 2813738"/>
                <a:gd name="connsiteY11" fmla="*/ 2417869 h 3214044"/>
                <a:gd name="connsiteX12" fmla="*/ 2299096 w 2813738"/>
                <a:gd name="connsiteY12" fmla="*/ 3038713 h 3214044"/>
                <a:gd name="connsiteX13" fmla="*/ 1929645 w 2813738"/>
                <a:gd name="connsiteY13"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784500 w 2813738"/>
                <a:gd name="connsiteY8" fmla="*/ 1753864 h 3214044"/>
                <a:gd name="connsiteX9" fmla="*/ 2813681 w 2813738"/>
                <a:gd name="connsiteY9" fmla="*/ 2045662 h 3214044"/>
                <a:gd name="connsiteX10" fmla="*/ 2749358 w 2813738"/>
                <a:gd name="connsiteY10" fmla="*/ 2417869 h 3214044"/>
                <a:gd name="connsiteX11" fmla="*/ 2299096 w 2813738"/>
                <a:gd name="connsiteY11" fmla="*/ 3038713 h 3214044"/>
                <a:gd name="connsiteX12" fmla="*/ 1929645 w 2813738"/>
                <a:gd name="connsiteY12"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334808 w 2813738"/>
                <a:gd name="connsiteY4" fmla="*/ 2196353 h 3214044"/>
                <a:gd name="connsiteX5" fmla="*/ 0 w 2813738"/>
                <a:gd name="connsiteY5" fmla="*/ 481954 h 3214044"/>
                <a:gd name="connsiteX6" fmla="*/ 2467865 w 2813738"/>
                <a:gd name="connsiteY6" fmla="*/ 0 h 3214044"/>
                <a:gd name="connsiteX7" fmla="*/ 2809430 w 2813738"/>
                <a:gd name="connsiteY7" fmla="*/ 1748995 h 3214044"/>
                <a:gd name="connsiteX8" fmla="*/ 2813681 w 2813738"/>
                <a:gd name="connsiteY8" fmla="*/ 2045662 h 3214044"/>
                <a:gd name="connsiteX9" fmla="*/ 2749358 w 2813738"/>
                <a:gd name="connsiteY9" fmla="*/ 2417869 h 3214044"/>
                <a:gd name="connsiteX10" fmla="*/ 2299096 w 2813738"/>
                <a:gd name="connsiteY10" fmla="*/ 3038713 h 3214044"/>
                <a:gd name="connsiteX11" fmla="*/ 1929645 w 2813738"/>
                <a:gd name="connsiteY11" fmla="*/ 3173450 h 3214044"/>
                <a:gd name="connsiteX0" fmla="*/ 2041023 w 2925116"/>
                <a:gd name="connsiteY0" fmla="*/ 3173450 h 3214044"/>
                <a:gd name="connsiteX1" fmla="*/ 1693151 w 2925116"/>
                <a:gd name="connsiteY1" fmla="*/ 3212054 h 3214044"/>
                <a:gd name="connsiteX2" fmla="*/ 657537 w 2925116"/>
                <a:gd name="connsiteY2" fmla="*/ 2756430 h 3214044"/>
                <a:gd name="connsiteX3" fmla="*/ 447435 w 2925116"/>
                <a:gd name="connsiteY3" fmla="*/ 2229184 h 3214044"/>
                <a:gd name="connsiteX4" fmla="*/ 111378 w 2925116"/>
                <a:gd name="connsiteY4" fmla="*/ 481954 h 3214044"/>
                <a:gd name="connsiteX5" fmla="*/ 2579243 w 2925116"/>
                <a:gd name="connsiteY5" fmla="*/ 0 h 3214044"/>
                <a:gd name="connsiteX6" fmla="*/ 2920808 w 2925116"/>
                <a:gd name="connsiteY6" fmla="*/ 1748995 h 3214044"/>
                <a:gd name="connsiteX7" fmla="*/ 2925059 w 2925116"/>
                <a:gd name="connsiteY7" fmla="*/ 2045662 h 3214044"/>
                <a:gd name="connsiteX8" fmla="*/ 2860736 w 2925116"/>
                <a:gd name="connsiteY8" fmla="*/ 2417869 h 3214044"/>
                <a:gd name="connsiteX9" fmla="*/ 2410474 w 2925116"/>
                <a:gd name="connsiteY9" fmla="*/ 3038713 h 3214044"/>
                <a:gd name="connsiteX10" fmla="*/ 2041023 w 2925116"/>
                <a:gd name="connsiteY10" fmla="*/ 3173450 h 3214044"/>
                <a:gd name="connsiteX0" fmla="*/ 1929645 w 2813738"/>
                <a:gd name="connsiteY0" fmla="*/ 3173450 h 3214044"/>
                <a:gd name="connsiteX1" fmla="*/ 1581773 w 2813738"/>
                <a:gd name="connsiteY1" fmla="*/ 3212054 h 3214044"/>
                <a:gd name="connsiteX2" fmla="*/ 546159 w 2813738"/>
                <a:gd name="connsiteY2" fmla="*/ 2756430 h 3214044"/>
                <a:gd name="connsiteX3" fmla="*/ 336057 w 2813738"/>
                <a:gd name="connsiteY3" fmla="*/ 2229184 h 3214044"/>
                <a:gd name="connsiteX4" fmla="*/ 0 w 2813738"/>
                <a:gd name="connsiteY4" fmla="*/ 481954 h 3214044"/>
                <a:gd name="connsiteX5" fmla="*/ 2467865 w 2813738"/>
                <a:gd name="connsiteY5" fmla="*/ 0 h 3214044"/>
                <a:gd name="connsiteX6" fmla="*/ 2809430 w 2813738"/>
                <a:gd name="connsiteY6" fmla="*/ 1748995 h 3214044"/>
                <a:gd name="connsiteX7" fmla="*/ 2813681 w 2813738"/>
                <a:gd name="connsiteY7" fmla="*/ 2045662 h 3214044"/>
                <a:gd name="connsiteX8" fmla="*/ 2749358 w 2813738"/>
                <a:gd name="connsiteY8" fmla="*/ 2417869 h 3214044"/>
                <a:gd name="connsiteX9" fmla="*/ 2299096 w 2813738"/>
                <a:gd name="connsiteY9" fmla="*/ 3038713 h 3214044"/>
                <a:gd name="connsiteX10" fmla="*/ 1929645 w 2813738"/>
                <a:gd name="connsiteY10" fmla="*/ 3173450 h 3214044"/>
                <a:gd name="connsiteX0" fmla="*/ 1929645 w 2813738"/>
                <a:gd name="connsiteY0" fmla="*/ 3173450 h 3222394"/>
                <a:gd name="connsiteX1" fmla="*/ 1581773 w 2813738"/>
                <a:gd name="connsiteY1" fmla="*/ 3212054 h 3222394"/>
                <a:gd name="connsiteX2" fmla="*/ 634750 w 2813738"/>
                <a:gd name="connsiteY2" fmla="*/ 2993222 h 3222394"/>
                <a:gd name="connsiteX3" fmla="*/ 336057 w 2813738"/>
                <a:gd name="connsiteY3" fmla="*/ 2229184 h 3222394"/>
                <a:gd name="connsiteX4" fmla="*/ 0 w 2813738"/>
                <a:gd name="connsiteY4" fmla="*/ 481954 h 3222394"/>
                <a:gd name="connsiteX5" fmla="*/ 2467865 w 2813738"/>
                <a:gd name="connsiteY5" fmla="*/ 0 h 3222394"/>
                <a:gd name="connsiteX6" fmla="*/ 2809430 w 2813738"/>
                <a:gd name="connsiteY6" fmla="*/ 1748995 h 3222394"/>
                <a:gd name="connsiteX7" fmla="*/ 2813681 w 2813738"/>
                <a:gd name="connsiteY7" fmla="*/ 2045662 h 3222394"/>
                <a:gd name="connsiteX8" fmla="*/ 2749358 w 2813738"/>
                <a:gd name="connsiteY8" fmla="*/ 2417869 h 3222394"/>
                <a:gd name="connsiteX9" fmla="*/ 2299096 w 2813738"/>
                <a:gd name="connsiteY9" fmla="*/ 3038713 h 3222394"/>
                <a:gd name="connsiteX10" fmla="*/ 1929645 w 2813738"/>
                <a:gd name="connsiteY10" fmla="*/ 3173450 h 3222394"/>
                <a:gd name="connsiteX0" fmla="*/ 1929645 w 2813738"/>
                <a:gd name="connsiteY0" fmla="*/ 3173450 h 3259726"/>
                <a:gd name="connsiteX1" fmla="*/ 1581773 w 2813738"/>
                <a:gd name="connsiteY1" fmla="*/ 3212054 h 3259726"/>
                <a:gd name="connsiteX2" fmla="*/ 634750 w 2813738"/>
                <a:gd name="connsiteY2" fmla="*/ 2993222 h 3259726"/>
                <a:gd name="connsiteX3" fmla="*/ 336057 w 2813738"/>
                <a:gd name="connsiteY3" fmla="*/ 2229184 h 3259726"/>
                <a:gd name="connsiteX4" fmla="*/ 0 w 2813738"/>
                <a:gd name="connsiteY4" fmla="*/ 481954 h 3259726"/>
                <a:gd name="connsiteX5" fmla="*/ 2467865 w 2813738"/>
                <a:gd name="connsiteY5" fmla="*/ 0 h 3259726"/>
                <a:gd name="connsiteX6" fmla="*/ 2809430 w 2813738"/>
                <a:gd name="connsiteY6" fmla="*/ 1748995 h 3259726"/>
                <a:gd name="connsiteX7" fmla="*/ 2813681 w 2813738"/>
                <a:gd name="connsiteY7" fmla="*/ 2045662 h 3259726"/>
                <a:gd name="connsiteX8" fmla="*/ 2749358 w 2813738"/>
                <a:gd name="connsiteY8" fmla="*/ 2417869 h 3259726"/>
                <a:gd name="connsiteX9" fmla="*/ 2299096 w 2813738"/>
                <a:gd name="connsiteY9" fmla="*/ 3038713 h 3259726"/>
                <a:gd name="connsiteX10" fmla="*/ 1929645 w 2813738"/>
                <a:gd name="connsiteY10" fmla="*/ 3173450 h 3259726"/>
                <a:gd name="connsiteX0" fmla="*/ 1929645 w 2813738"/>
                <a:gd name="connsiteY0" fmla="*/ 3173450 h 3173450"/>
                <a:gd name="connsiteX1" fmla="*/ 634750 w 2813738"/>
                <a:gd name="connsiteY1" fmla="*/ 2993222 h 3173450"/>
                <a:gd name="connsiteX2" fmla="*/ 336057 w 2813738"/>
                <a:gd name="connsiteY2" fmla="*/ 2229184 h 3173450"/>
                <a:gd name="connsiteX3" fmla="*/ 0 w 2813738"/>
                <a:gd name="connsiteY3" fmla="*/ 481954 h 3173450"/>
                <a:gd name="connsiteX4" fmla="*/ 2467865 w 2813738"/>
                <a:gd name="connsiteY4" fmla="*/ 0 h 3173450"/>
                <a:gd name="connsiteX5" fmla="*/ 2809430 w 2813738"/>
                <a:gd name="connsiteY5" fmla="*/ 1748995 h 3173450"/>
                <a:gd name="connsiteX6" fmla="*/ 2813681 w 2813738"/>
                <a:gd name="connsiteY6" fmla="*/ 2045662 h 3173450"/>
                <a:gd name="connsiteX7" fmla="*/ 2749358 w 2813738"/>
                <a:gd name="connsiteY7" fmla="*/ 2417869 h 3173450"/>
                <a:gd name="connsiteX8" fmla="*/ 2299096 w 2813738"/>
                <a:gd name="connsiteY8" fmla="*/ 3038713 h 3173450"/>
                <a:gd name="connsiteX9" fmla="*/ 1929645 w 2813738"/>
                <a:gd name="connsiteY9" fmla="*/ 3173450 h 3173450"/>
                <a:gd name="connsiteX0" fmla="*/ 1929645 w 2813738"/>
                <a:gd name="connsiteY0" fmla="*/ 3173450 h 3248537"/>
                <a:gd name="connsiteX1" fmla="*/ 796962 w 2813738"/>
                <a:gd name="connsiteY1" fmla="*/ 3173288 h 3248537"/>
                <a:gd name="connsiteX2" fmla="*/ 336057 w 2813738"/>
                <a:gd name="connsiteY2" fmla="*/ 2229184 h 3248537"/>
                <a:gd name="connsiteX3" fmla="*/ 0 w 2813738"/>
                <a:gd name="connsiteY3" fmla="*/ 481954 h 3248537"/>
                <a:gd name="connsiteX4" fmla="*/ 2467865 w 2813738"/>
                <a:gd name="connsiteY4" fmla="*/ 0 h 3248537"/>
                <a:gd name="connsiteX5" fmla="*/ 2809430 w 2813738"/>
                <a:gd name="connsiteY5" fmla="*/ 1748995 h 3248537"/>
                <a:gd name="connsiteX6" fmla="*/ 2813681 w 2813738"/>
                <a:gd name="connsiteY6" fmla="*/ 2045662 h 3248537"/>
                <a:gd name="connsiteX7" fmla="*/ 2749358 w 2813738"/>
                <a:gd name="connsiteY7" fmla="*/ 2417869 h 3248537"/>
                <a:gd name="connsiteX8" fmla="*/ 2299096 w 2813738"/>
                <a:gd name="connsiteY8" fmla="*/ 3038713 h 3248537"/>
                <a:gd name="connsiteX9" fmla="*/ 1929645 w 2813738"/>
                <a:gd name="connsiteY9" fmla="*/ 3173450 h 3248537"/>
                <a:gd name="connsiteX0" fmla="*/ 1929645 w 2813681"/>
                <a:gd name="connsiteY0" fmla="*/ 3173450 h 3248537"/>
                <a:gd name="connsiteX1" fmla="*/ 796962 w 2813681"/>
                <a:gd name="connsiteY1" fmla="*/ 3173288 h 3248537"/>
                <a:gd name="connsiteX2" fmla="*/ 336057 w 2813681"/>
                <a:gd name="connsiteY2" fmla="*/ 2229184 h 3248537"/>
                <a:gd name="connsiteX3" fmla="*/ 0 w 2813681"/>
                <a:gd name="connsiteY3" fmla="*/ 481954 h 3248537"/>
                <a:gd name="connsiteX4" fmla="*/ 2467865 w 2813681"/>
                <a:gd name="connsiteY4" fmla="*/ 0 h 3248537"/>
                <a:gd name="connsiteX5" fmla="*/ 2809430 w 2813681"/>
                <a:gd name="connsiteY5" fmla="*/ 1748995 h 3248537"/>
                <a:gd name="connsiteX6" fmla="*/ 2813681 w 2813681"/>
                <a:gd name="connsiteY6" fmla="*/ 2045662 h 3248537"/>
                <a:gd name="connsiteX7" fmla="*/ 2299096 w 2813681"/>
                <a:gd name="connsiteY7" fmla="*/ 3038713 h 3248537"/>
                <a:gd name="connsiteX8" fmla="*/ 1929645 w 2813681"/>
                <a:gd name="connsiteY8" fmla="*/ 3173450 h 3248537"/>
                <a:gd name="connsiteX0" fmla="*/ 1929645 w 2816936"/>
                <a:gd name="connsiteY0" fmla="*/ 3173450 h 3248537"/>
                <a:gd name="connsiteX1" fmla="*/ 796962 w 2816936"/>
                <a:gd name="connsiteY1" fmla="*/ 3173288 h 3248537"/>
                <a:gd name="connsiteX2" fmla="*/ 336057 w 2816936"/>
                <a:gd name="connsiteY2" fmla="*/ 2229184 h 3248537"/>
                <a:gd name="connsiteX3" fmla="*/ 0 w 2816936"/>
                <a:gd name="connsiteY3" fmla="*/ 481954 h 3248537"/>
                <a:gd name="connsiteX4" fmla="*/ 2467865 w 2816936"/>
                <a:gd name="connsiteY4" fmla="*/ 0 h 3248537"/>
                <a:gd name="connsiteX5" fmla="*/ 2809430 w 2816936"/>
                <a:gd name="connsiteY5" fmla="*/ 1748995 h 3248537"/>
                <a:gd name="connsiteX6" fmla="*/ 2813681 w 2816936"/>
                <a:gd name="connsiteY6" fmla="*/ 2045662 h 3248537"/>
                <a:gd name="connsiteX7" fmla="*/ 2299096 w 2816936"/>
                <a:gd name="connsiteY7" fmla="*/ 3038713 h 3248537"/>
                <a:gd name="connsiteX8" fmla="*/ 1929645 w 2816936"/>
                <a:gd name="connsiteY8" fmla="*/ 3173450 h 3248537"/>
                <a:gd name="connsiteX0" fmla="*/ 1929645 w 2817968"/>
                <a:gd name="connsiteY0" fmla="*/ 3173450 h 3248537"/>
                <a:gd name="connsiteX1" fmla="*/ 796962 w 2817968"/>
                <a:gd name="connsiteY1" fmla="*/ 3173288 h 3248537"/>
                <a:gd name="connsiteX2" fmla="*/ 336057 w 2817968"/>
                <a:gd name="connsiteY2" fmla="*/ 2229184 h 3248537"/>
                <a:gd name="connsiteX3" fmla="*/ 0 w 2817968"/>
                <a:gd name="connsiteY3" fmla="*/ 481954 h 3248537"/>
                <a:gd name="connsiteX4" fmla="*/ 2467865 w 2817968"/>
                <a:gd name="connsiteY4" fmla="*/ 0 h 3248537"/>
                <a:gd name="connsiteX5" fmla="*/ 2809430 w 2817968"/>
                <a:gd name="connsiteY5" fmla="*/ 1748995 h 3248537"/>
                <a:gd name="connsiteX6" fmla="*/ 2813681 w 2817968"/>
                <a:gd name="connsiteY6" fmla="*/ 2045662 h 3248537"/>
                <a:gd name="connsiteX7" fmla="*/ 2299096 w 2817968"/>
                <a:gd name="connsiteY7" fmla="*/ 3038713 h 3248537"/>
                <a:gd name="connsiteX8" fmla="*/ 1929645 w 2817968"/>
                <a:gd name="connsiteY8" fmla="*/ 3173450 h 3248537"/>
                <a:gd name="connsiteX0" fmla="*/ 1929645 w 2818220"/>
                <a:gd name="connsiteY0" fmla="*/ 3173450 h 3248983"/>
                <a:gd name="connsiteX1" fmla="*/ 796962 w 2818220"/>
                <a:gd name="connsiteY1" fmla="*/ 3173288 h 3248983"/>
                <a:gd name="connsiteX2" fmla="*/ 336057 w 2818220"/>
                <a:gd name="connsiteY2" fmla="*/ 2229184 h 3248983"/>
                <a:gd name="connsiteX3" fmla="*/ 0 w 2818220"/>
                <a:gd name="connsiteY3" fmla="*/ 481954 h 3248983"/>
                <a:gd name="connsiteX4" fmla="*/ 2467865 w 2818220"/>
                <a:gd name="connsiteY4" fmla="*/ 0 h 3248983"/>
                <a:gd name="connsiteX5" fmla="*/ 2809430 w 2818220"/>
                <a:gd name="connsiteY5" fmla="*/ 1748995 h 3248983"/>
                <a:gd name="connsiteX6" fmla="*/ 2813681 w 2818220"/>
                <a:gd name="connsiteY6" fmla="*/ 2045662 h 3248983"/>
                <a:gd name="connsiteX7" fmla="*/ 2318165 w 2818220"/>
                <a:gd name="connsiteY7" fmla="*/ 3027931 h 3248983"/>
                <a:gd name="connsiteX8" fmla="*/ 1929645 w 2818220"/>
                <a:gd name="connsiteY8" fmla="*/ 3173450 h 3248983"/>
                <a:gd name="connsiteX0" fmla="*/ 1872966 w 2818220"/>
                <a:gd name="connsiteY0" fmla="*/ 3389204 h 3395069"/>
                <a:gd name="connsiteX1" fmla="*/ 796962 w 2818220"/>
                <a:gd name="connsiteY1" fmla="*/ 3173288 h 3395069"/>
                <a:gd name="connsiteX2" fmla="*/ 336057 w 2818220"/>
                <a:gd name="connsiteY2" fmla="*/ 2229184 h 3395069"/>
                <a:gd name="connsiteX3" fmla="*/ 0 w 2818220"/>
                <a:gd name="connsiteY3" fmla="*/ 481954 h 3395069"/>
                <a:gd name="connsiteX4" fmla="*/ 2467865 w 2818220"/>
                <a:gd name="connsiteY4" fmla="*/ 0 h 3395069"/>
                <a:gd name="connsiteX5" fmla="*/ 2809430 w 2818220"/>
                <a:gd name="connsiteY5" fmla="*/ 1748995 h 3395069"/>
                <a:gd name="connsiteX6" fmla="*/ 2813681 w 2818220"/>
                <a:gd name="connsiteY6" fmla="*/ 2045662 h 3395069"/>
                <a:gd name="connsiteX7" fmla="*/ 2318165 w 2818220"/>
                <a:gd name="connsiteY7" fmla="*/ 3027931 h 3395069"/>
                <a:gd name="connsiteX8" fmla="*/ 1872966 w 2818220"/>
                <a:gd name="connsiteY8" fmla="*/ 3389204 h 3395069"/>
                <a:gd name="connsiteX0" fmla="*/ 1861016 w 2818220"/>
                <a:gd name="connsiteY0" fmla="*/ 3328014 h 3339978"/>
                <a:gd name="connsiteX1" fmla="*/ 796962 w 2818220"/>
                <a:gd name="connsiteY1" fmla="*/ 3173288 h 3339978"/>
                <a:gd name="connsiteX2" fmla="*/ 336057 w 2818220"/>
                <a:gd name="connsiteY2" fmla="*/ 2229184 h 3339978"/>
                <a:gd name="connsiteX3" fmla="*/ 0 w 2818220"/>
                <a:gd name="connsiteY3" fmla="*/ 481954 h 3339978"/>
                <a:gd name="connsiteX4" fmla="*/ 2467865 w 2818220"/>
                <a:gd name="connsiteY4" fmla="*/ 0 h 3339978"/>
                <a:gd name="connsiteX5" fmla="*/ 2809430 w 2818220"/>
                <a:gd name="connsiteY5" fmla="*/ 1748995 h 3339978"/>
                <a:gd name="connsiteX6" fmla="*/ 2813681 w 2818220"/>
                <a:gd name="connsiteY6" fmla="*/ 2045662 h 3339978"/>
                <a:gd name="connsiteX7" fmla="*/ 2318165 w 2818220"/>
                <a:gd name="connsiteY7" fmla="*/ 3027931 h 3339978"/>
                <a:gd name="connsiteX8" fmla="*/ 1861016 w 2818220"/>
                <a:gd name="connsiteY8" fmla="*/ 3328014 h 3339978"/>
                <a:gd name="connsiteX0" fmla="*/ 1861016 w 2820003"/>
                <a:gd name="connsiteY0" fmla="*/ 3328014 h 3339751"/>
                <a:gd name="connsiteX1" fmla="*/ 796962 w 2820003"/>
                <a:gd name="connsiteY1" fmla="*/ 3173288 h 3339751"/>
                <a:gd name="connsiteX2" fmla="*/ 336057 w 2820003"/>
                <a:gd name="connsiteY2" fmla="*/ 2229184 h 3339751"/>
                <a:gd name="connsiteX3" fmla="*/ 0 w 2820003"/>
                <a:gd name="connsiteY3" fmla="*/ 481954 h 3339751"/>
                <a:gd name="connsiteX4" fmla="*/ 2467865 w 2820003"/>
                <a:gd name="connsiteY4" fmla="*/ 0 h 3339751"/>
                <a:gd name="connsiteX5" fmla="*/ 2809430 w 2820003"/>
                <a:gd name="connsiteY5" fmla="*/ 1748995 h 3339751"/>
                <a:gd name="connsiteX6" fmla="*/ 2813681 w 2820003"/>
                <a:gd name="connsiteY6" fmla="*/ 2045662 h 3339751"/>
                <a:gd name="connsiteX7" fmla="*/ 2410534 w 2820003"/>
                <a:gd name="connsiteY7" fmla="*/ 3031066 h 3339751"/>
                <a:gd name="connsiteX8" fmla="*/ 1861016 w 2820003"/>
                <a:gd name="connsiteY8" fmla="*/ 3328014 h 3339751"/>
                <a:gd name="connsiteX0" fmla="*/ 1861016 w 2819648"/>
                <a:gd name="connsiteY0" fmla="*/ 3328014 h 3339751"/>
                <a:gd name="connsiteX1" fmla="*/ 796962 w 2819648"/>
                <a:gd name="connsiteY1" fmla="*/ 3173288 h 3339751"/>
                <a:gd name="connsiteX2" fmla="*/ 336057 w 2819648"/>
                <a:gd name="connsiteY2" fmla="*/ 2229184 h 3339751"/>
                <a:gd name="connsiteX3" fmla="*/ 0 w 2819648"/>
                <a:gd name="connsiteY3" fmla="*/ 481954 h 3339751"/>
                <a:gd name="connsiteX4" fmla="*/ 2467865 w 2819648"/>
                <a:gd name="connsiteY4" fmla="*/ 0 h 3339751"/>
                <a:gd name="connsiteX5" fmla="*/ 2809430 w 2819648"/>
                <a:gd name="connsiteY5" fmla="*/ 1748995 h 3339751"/>
                <a:gd name="connsiteX6" fmla="*/ 2813681 w 2819648"/>
                <a:gd name="connsiteY6" fmla="*/ 2045662 h 3339751"/>
                <a:gd name="connsiteX7" fmla="*/ 2410534 w 2819648"/>
                <a:gd name="connsiteY7" fmla="*/ 3031066 h 3339751"/>
                <a:gd name="connsiteX8" fmla="*/ 1861016 w 2819648"/>
                <a:gd name="connsiteY8" fmla="*/ 3328014 h 3339751"/>
                <a:gd name="connsiteX0" fmla="*/ 1861016 w 2820851"/>
                <a:gd name="connsiteY0" fmla="*/ 3328014 h 3341130"/>
                <a:gd name="connsiteX1" fmla="*/ 796962 w 2820851"/>
                <a:gd name="connsiteY1" fmla="*/ 3173288 h 3341130"/>
                <a:gd name="connsiteX2" fmla="*/ 336057 w 2820851"/>
                <a:gd name="connsiteY2" fmla="*/ 2229184 h 3341130"/>
                <a:gd name="connsiteX3" fmla="*/ 0 w 2820851"/>
                <a:gd name="connsiteY3" fmla="*/ 481954 h 3341130"/>
                <a:gd name="connsiteX4" fmla="*/ 2467865 w 2820851"/>
                <a:gd name="connsiteY4" fmla="*/ 0 h 3341130"/>
                <a:gd name="connsiteX5" fmla="*/ 2809430 w 2820851"/>
                <a:gd name="connsiteY5" fmla="*/ 1748995 h 3341130"/>
                <a:gd name="connsiteX6" fmla="*/ 2813681 w 2820851"/>
                <a:gd name="connsiteY6" fmla="*/ 2045662 h 3341130"/>
                <a:gd name="connsiteX7" fmla="*/ 2452877 w 2820851"/>
                <a:gd name="connsiteY7" fmla="*/ 3012062 h 3341130"/>
                <a:gd name="connsiteX8" fmla="*/ 1861016 w 282085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9430 w 2835461"/>
                <a:gd name="connsiteY5" fmla="*/ 1748995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35461"/>
                <a:gd name="connsiteY0" fmla="*/ 3328014 h 3341130"/>
                <a:gd name="connsiteX1" fmla="*/ 796962 w 2835461"/>
                <a:gd name="connsiteY1" fmla="*/ 3173288 h 3341130"/>
                <a:gd name="connsiteX2" fmla="*/ 336057 w 2835461"/>
                <a:gd name="connsiteY2" fmla="*/ 2229184 h 3341130"/>
                <a:gd name="connsiteX3" fmla="*/ 0 w 2835461"/>
                <a:gd name="connsiteY3" fmla="*/ 481954 h 3341130"/>
                <a:gd name="connsiteX4" fmla="*/ 2467865 w 2835461"/>
                <a:gd name="connsiteY4" fmla="*/ 0 h 3341130"/>
                <a:gd name="connsiteX5" fmla="*/ 2803530 w 2835461"/>
                <a:gd name="connsiteY5" fmla="*/ 1718331 h 3341130"/>
                <a:gd name="connsiteX6" fmla="*/ 2828769 w 2835461"/>
                <a:gd name="connsiteY6" fmla="*/ 2091483 h 3341130"/>
                <a:gd name="connsiteX7" fmla="*/ 2452877 w 2835461"/>
                <a:gd name="connsiteY7" fmla="*/ 3012062 h 3341130"/>
                <a:gd name="connsiteX8" fmla="*/ 1861016 w 2835461"/>
                <a:gd name="connsiteY8" fmla="*/ 3328014 h 3341130"/>
                <a:gd name="connsiteX0" fmla="*/ 1861016 w 2829919"/>
                <a:gd name="connsiteY0" fmla="*/ 3328014 h 3341130"/>
                <a:gd name="connsiteX1" fmla="*/ 796962 w 2829919"/>
                <a:gd name="connsiteY1" fmla="*/ 3173288 h 3341130"/>
                <a:gd name="connsiteX2" fmla="*/ 336057 w 2829919"/>
                <a:gd name="connsiteY2" fmla="*/ 2229184 h 3341130"/>
                <a:gd name="connsiteX3" fmla="*/ 0 w 2829919"/>
                <a:gd name="connsiteY3" fmla="*/ 481954 h 3341130"/>
                <a:gd name="connsiteX4" fmla="*/ 2467865 w 2829919"/>
                <a:gd name="connsiteY4" fmla="*/ 0 h 3341130"/>
                <a:gd name="connsiteX5" fmla="*/ 2803530 w 2829919"/>
                <a:gd name="connsiteY5" fmla="*/ 1718331 h 3341130"/>
                <a:gd name="connsiteX6" fmla="*/ 2828769 w 2829919"/>
                <a:gd name="connsiteY6" fmla="*/ 2091483 h 3341130"/>
                <a:gd name="connsiteX7" fmla="*/ 2452877 w 2829919"/>
                <a:gd name="connsiteY7" fmla="*/ 3012062 h 3341130"/>
                <a:gd name="connsiteX8" fmla="*/ 1861016 w 2829919"/>
                <a:gd name="connsiteY8" fmla="*/ 3328014 h 3341130"/>
                <a:gd name="connsiteX0" fmla="*/ 1861016 w 2829919"/>
                <a:gd name="connsiteY0" fmla="*/ 3328014 h 3346886"/>
                <a:gd name="connsiteX1" fmla="*/ 796962 w 2829919"/>
                <a:gd name="connsiteY1" fmla="*/ 3173288 h 3346886"/>
                <a:gd name="connsiteX2" fmla="*/ 336057 w 2829919"/>
                <a:gd name="connsiteY2" fmla="*/ 2229184 h 3346886"/>
                <a:gd name="connsiteX3" fmla="*/ 0 w 2829919"/>
                <a:gd name="connsiteY3" fmla="*/ 481954 h 3346886"/>
                <a:gd name="connsiteX4" fmla="*/ 2467865 w 2829919"/>
                <a:gd name="connsiteY4" fmla="*/ 0 h 3346886"/>
                <a:gd name="connsiteX5" fmla="*/ 2803530 w 2829919"/>
                <a:gd name="connsiteY5" fmla="*/ 1718331 h 3346886"/>
                <a:gd name="connsiteX6" fmla="*/ 2828769 w 2829919"/>
                <a:gd name="connsiteY6" fmla="*/ 2091483 h 3346886"/>
                <a:gd name="connsiteX7" fmla="*/ 2452877 w 2829919"/>
                <a:gd name="connsiteY7" fmla="*/ 3012062 h 3346886"/>
                <a:gd name="connsiteX8" fmla="*/ 1861016 w 2829919"/>
                <a:gd name="connsiteY8" fmla="*/ 3328014 h 334688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2467865 w 2829919"/>
                <a:gd name="connsiteY4" fmla="*/ 0 h 3352626"/>
                <a:gd name="connsiteX5" fmla="*/ 2803530 w 2829919"/>
                <a:gd name="connsiteY5" fmla="*/ 1718331 h 3352626"/>
                <a:gd name="connsiteX6" fmla="*/ 2828769 w 2829919"/>
                <a:gd name="connsiteY6" fmla="*/ 2091483 h 3352626"/>
                <a:gd name="connsiteX7" fmla="*/ 2452877 w 2829919"/>
                <a:gd name="connsiteY7" fmla="*/ 3012062 h 3352626"/>
                <a:gd name="connsiteX8" fmla="*/ 1861016 w 2829919"/>
                <a:gd name="connsiteY8"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36004 w 2829919"/>
                <a:gd name="connsiteY4" fmla="*/ 2119429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2626"/>
                <a:gd name="connsiteX1" fmla="*/ 796962 w 2829919"/>
                <a:gd name="connsiteY1" fmla="*/ 3173288 h 3352626"/>
                <a:gd name="connsiteX2" fmla="*/ 336057 w 2829919"/>
                <a:gd name="connsiteY2" fmla="*/ 2229184 h 3352626"/>
                <a:gd name="connsiteX3" fmla="*/ 0 w 2829919"/>
                <a:gd name="connsiteY3" fmla="*/ 481954 h 3352626"/>
                <a:gd name="connsiteX4" fmla="*/ 1649572 w 2829919"/>
                <a:gd name="connsiteY4" fmla="*/ 2189943 h 3352626"/>
                <a:gd name="connsiteX5" fmla="*/ 2467865 w 2829919"/>
                <a:gd name="connsiteY5" fmla="*/ 0 h 3352626"/>
                <a:gd name="connsiteX6" fmla="*/ 2803530 w 2829919"/>
                <a:gd name="connsiteY6" fmla="*/ 1718331 h 3352626"/>
                <a:gd name="connsiteX7" fmla="*/ 2828769 w 2829919"/>
                <a:gd name="connsiteY7" fmla="*/ 2091483 h 3352626"/>
                <a:gd name="connsiteX8" fmla="*/ 2452877 w 2829919"/>
                <a:gd name="connsiteY8" fmla="*/ 3012062 h 3352626"/>
                <a:gd name="connsiteX9" fmla="*/ 1861016 w 2829919"/>
                <a:gd name="connsiteY9" fmla="*/ 3328014 h 3352626"/>
                <a:gd name="connsiteX0" fmla="*/ 1861016 w 2829919"/>
                <a:gd name="connsiteY0" fmla="*/ 3328014 h 3359247"/>
                <a:gd name="connsiteX1" fmla="*/ 796962 w 2829919"/>
                <a:gd name="connsiteY1" fmla="*/ 3173288 h 3359247"/>
                <a:gd name="connsiteX2" fmla="*/ 336057 w 2829919"/>
                <a:gd name="connsiteY2" fmla="*/ 2229184 h 3359247"/>
                <a:gd name="connsiteX3" fmla="*/ 0 w 2829919"/>
                <a:gd name="connsiteY3" fmla="*/ 481954 h 3359247"/>
                <a:gd name="connsiteX4" fmla="*/ 1649572 w 2829919"/>
                <a:gd name="connsiteY4" fmla="*/ 2189943 h 3359247"/>
                <a:gd name="connsiteX5" fmla="*/ 2467865 w 2829919"/>
                <a:gd name="connsiteY5" fmla="*/ 0 h 3359247"/>
                <a:gd name="connsiteX6" fmla="*/ 2803530 w 2829919"/>
                <a:gd name="connsiteY6" fmla="*/ 1718331 h 3359247"/>
                <a:gd name="connsiteX7" fmla="*/ 2828769 w 2829919"/>
                <a:gd name="connsiteY7" fmla="*/ 2091483 h 3359247"/>
                <a:gd name="connsiteX8" fmla="*/ 2452877 w 2829919"/>
                <a:gd name="connsiteY8" fmla="*/ 3012062 h 3359247"/>
                <a:gd name="connsiteX9" fmla="*/ 1861016 w 2829919"/>
                <a:gd name="connsiteY9" fmla="*/ 3328014 h 3359247"/>
                <a:gd name="connsiteX0" fmla="*/ 1861016 w 2830596"/>
                <a:gd name="connsiteY0" fmla="*/ 3328014 h 3342040"/>
                <a:gd name="connsiteX1" fmla="*/ 796962 w 2830596"/>
                <a:gd name="connsiteY1" fmla="*/ 3173288 h 3342040"/>
                <a:gd name="connsiteX2" fmla="*/ 336057 w 2830596"/>
                <a:gd name="connsiteY2" fmla="*/ 2229184 h 3342040"/>
                <a:gd name="connsiteX3" fmla="*/ 0 w 2830596"/>
                <a:gd name="connsiteY3" fmla="*/ 481954 h 3342040"/>
                <a:gd name="connsiteX4" fmla="*/ 1649572 w 2830596"/>
                <a:gd name="connsiteY4" fmla="*/ 2189943 h 3342040"/>
                <a:gd name="connsiteX5" fmla="*/ 2467865 w 2830596"/>
                <a:gd name="connsiteY5" fmla="*/ 0 h 3342040"/>
                <a:gd name="connsiteX6" fmla="*/ 2803530 w 2830596"/>
                <a:gd name="connsiteY6" fmla="*/ 1718331 h 3342040"/>
                <a:gd name="connsiteX7" fmla="*/ 2828769 w 2830596"/>
                <a:gd name="connsiteY7" fmla="*/ 2091483 h 3342040"/>
                <a:gd name="connsiteX8" fmla="*/ 2516033 w 2830596"/>
                <a:gd name="connsiteY8" fmla="*/ 2999544 h 3342040"/>
                <a:gd name="connsiteX9" fmla="*/ 1861016 w 2830596"/>
                <a:gd name="connsiteY9" fmla="*/ 3328014 h 3342040"/>
                <a:gd name="connsiteX0" fmla="*/ 1861016 w 2830709"/>
                <a:gd name="connsiteY0" fmla="*/ 3328014 h 3344557"/>
                <a:gd name="connsiteX1" fmla="*/ 796962 w 2830709"/>
                <a:gd name="connsiteY1" fmla="*/ 3173288 h 3344557"/>
                <a:gd name="connsiteX2" fmla="*/ 336057 w 2830709"/>
                <a:gd name="connsiteY2" fmla="*/ 2229184 h 3344557"/>
                <a:gd name="connsiteX3" fmla="*/ 0 w 2830709"/>
                <a:gd name="connsiteY3" fmla="*/ 481954 h 3344557"/>
                <a:gd name="connsiteX4" fmla="*/ 1649572 w 2830709"/>
                <a:gd name="connsiteY4" fmla="*/ 2189943 h 3344557"/>
                <a:gd name="connsiteX5" fmla="*/ 2467865 w 2830709"/>
                <a:gd name="connsiteY5" fmla="*/ 0 h 3344557"/>
                <a:gd name="connsiteX6" fmla="*/ 2803530 w 2830709"/>
                <a:gd name="connsiteY6" fmla="*/ 1718331 h 3344557"/>
                <a:gd name="connsiteX7" fmla="*/ 2828769 w 2830709"/>
                <a:gd name="connsiteY7" fmla="*/ 2091483 h 3344557"/>
                <a:gd name="connsiteX8" fmla="*/ 2522497 w 2830709"/>
                <a:gd name="connsiteY8" fmla="*/ 2964989 h 3344557"/>
                <a:gd name="connsiteX9" fmla="*/ 1861016 w 2830709"/>
                <a:gd name="connsiteY9" fmla="*/ 3328014 h 3344557"/>
                <a:gd name="connsiteX0" fmla="*/ 1861016 w 2830709"/>
                <a:gd name="connsiteY0" fmla="*/ 3328014 h 3359688"/>
                <a:gd name="connsiteX1" fmla="*/ 796962 w 2830709"/>
                <a:gd name="connsiteY1" fmla="*/ 3173288 h 3359688"/>
                <a:gd name="connsiteX2" fmla="*/ 336057 w 2830709"/>
                <a:gd name="connsiteY2" fmla="*/ 2229184 h 3359688"/>
                <a:gd name="connsiteX3" fmla="*/ 0 w 2830709"/>
                <a:gd name="connsiteY3" fmla="*/ 481954 h 3359688"/>
                <a:gd name="connsiteX4" fmla="*/ 1649572 w 2830709"/>
                <a:gd name="connsiteY4" fmla="*/ 2189943 h 3359688"/>
                <a:gd name="connsiteX5" fmla="*/ 2467865 w 2830709"/>
                <a:gd name="connsiteY5" fmla="*/ 0 h 3359688"/>
                <a:gd name="connsiteX6" fmla="*/ 2803530 w 2830709"/>
                <a:gd name="connsiteY6" fmla="*/ 1718331 h 3359688"/>
                <a:gd name="connsiteX7" fmla="*/ 2828769 w 2830709"/>
                <a:gd name="connsiteY7" fmla="*/ 2091483 h 3359688"/>
                <a:gd name="connsiteX8" fmla="*/ 2522497 w 2830709"/>
                <a:gd name="connsiteY8" fmla="*/ 2964989 h 3359688"/>
                <a:gd name="connsiteX9" fmla="*/ 1861016 w 2830709"/>
                <a:gd name="connsiteY9" fmla="*/ 3328014 h 3359688"/>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49572 w 2830709"/>
                <a:gd name="connsiteY4" fmla="*/ 2189943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803530 w 2830709"/>
                <a:gd name="connsiteY6" fmla="*/ 1718331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9262 w 2830709"/>
                <a:gd name="connsiteY6" fmla="*/ 1436277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30709"/>
                <a:gd name="connsiteY0" fmla="*/ 3328014 h 3360929"/>
                <a:gd name="connsiteX1" fmla="*/ 832092 w 2830709"/>
                <a:gd name="connsiteY1" fmla="*/ 3219563 h 3360929"/>
                <a:gd name="connsiteX2" fmla="*/ 336057 w 2830709"/>
                <a:gd name="connsiteY2" fmla="*/ 2229184 h 3360929"/>
                <a:gd name="connsiteX3" fmla="*/ 0 w 2830709"/>
                <a:gd name="connsiteY3" fmla="*/ 481954 h 3360929"/>
                <a:gd name="connsiteX4" fmla="*/ 1620462 w 2830709"/>
                <a:gd name="connsiteY4" fmla="*/ 2209024 h 3360929"/>
                <a:gd name="connsiteX5" fmla="*/ 2467865 w 2830709"/>
                <a:gd name="connsiteY5" fmla="*/ 0 h 3360929"/>
                <a:gd name="connsiteX6" fmla="*/ 2744478 w 2830709"/>
                <a:gd name="connsiteY6" fmla="*/ 1377332 h 3360929"/>
                <a:gd name="connsiteX7" fmla="*/ 2828769 w 2830709"/>
                <a:gd name="connsiteY7" fmla="*/ 2091483 h 3360929"/>
                <a:gd name="connsiteX8" fmla="*/ 2522497 w 2830709"/>
                <a:gd name="connsiteY8" fmla="*/ 2964989 h 3360929"/>
                <a:gd name="connsiteX9" fmla="*/ 1861016 w 2830709"/>
                <a:gd name="connsiteY9" fmla="*/ 3328014 h 3360929"/>
                <a:gd name="connsiteX0" fmla="*/ 1861016 w 2828818"/>
                <a:gd name="connsiteY0" fmla="*/ 3328014 h 3360929"/>
                <a:gd name="connsiteX1" fmla="*/ 832092 w 2828818"/>
                <a:gd name="connsiteY1" fmla="*/ 3219563 h 3360929"/>
                <a:gd name="connsiteX2" fmla="*/ 336057 w 2828818"/>
                <a:gd name="connsiteY2" fmla="*/ 2229184 h 3360929"/>
                <a:gd name="connsiteX3" fmla="*/ 0 w 2828818"/>
                <a:gd name="connsiteY3" fmla="*/ 481954 h 3360929"/>
                <a:gd name="connsiteX4" fmla="*/ 1620462 w 2828818"/>
                <a:gd name="connsiteY4" fmla="*/ 2209024 h 3360929"/>
                <a:gd name="connsiteX5" fmla="*/ 2467865 w 2828818"/>
                <a:gd name="connsiteY5" fmla="*/ 0 h 3360929"/>
                <a:gd name="connsiteX6" fmla="*/ 2744478 w 2828818"/>
                <a:gd name="connsiteY6" fmla="*/ 1377332 h 3360929"/>
                <a:gd name="connsiteX7" fmla="*/ 2828769 w 2828818"/>
                <a:gd name="connsiteY7" fmla="*/ 2091483 h 3360929"/>
                <a:gd name="connsiteX8" fmla="*/ 2522497 w 2828818"/>
                <a:gd name="connsiteY8" fmla="*/ 2964989 h 3360929"/>
                <a:gd name="connsiteX9" fmla="*/ 1861016 w 2828818"/>
                <a:gd name="connsiteY9" fmla="*/ 3328014 h 3360929"/>
                <a:gd name="connsiteX0" fmla="*/ 1861016 w 2828818"/>
                <a:gd name="connsiteY0" fmla="*/ 3329418 h 3362333"/>
                <a:gd name="connsiteX1" fmla="*/ 832092 w 2828818"/>
                <a:gd name="connsiteY1" fmla="*/ 3220967 h 3362333"/>
                <a:gd name="connsiteX2" fmla="*/ 336057 w 2828818"/>
                <a:gd name="connsiteY2" fmla="*/ 2230588 h 3362333"/>
                <a:gd name="connsiteX3" fmla="*/ 0 w 2828818"/>
                <a:gd name="connsiteY3" fmla="*/ 483358 h 3362333"/>
                <a:gd name="connsiteX4" fmla="*/ 1620462 w 2828818"/>
                <a:gd name="connsiteY4" fmla="*/ 2210428 h 3362333"/>
                <a:gd name="connsiteX5" fmla="*/ 2467865 w 2828818"/>
                <a:gd name="connsiteY5" fmla="*/ 1404 h 3362333"/>
                <a:gd name="connsiteX6" fmla="*/ 2744478 w 2828818"/>
                <a:gd name="connsiteY6" fmla="*/ 1378736 h 3362333"/>
                <a:gd name="connsiteX7" fmla="*/ 2828769 w 2828818"/>
                <a:gd name="connsiteY7" fmla="*/ 2092887 h 3362333"/>
                <a:gd name="connsiteX8" fmla="*/ 2522497 w 2828818"/>
                <a:gd name="connsiteY8" fmla="*/ 2966393 h 3362333"/>
                <a:gd name="connsiteX9" fmla="*/ 1861016 w 2828818"/>
                <a:gd name="connsiteY9" fmla="*/ 3329418 h 3362333"/>
                <a:gd name="connsiteX0" fmla="*/ 1861016 w 2828818"/>
                <a:gd name="connsiteY0" fmla="*/ 3331389 h 3364304"/>
                <a:gd name="connsiteX1" fmla="*/ 832092 w 2828818"/>
                <a:gd name="connsiteY1" fmla="*/ 3222938 h 3364304"/>
                <a:gd name="connsiteX2" fmla="*/ 336057 w 2828818"/>
                <a:gd name="connsiteY2" fmla="*/ 2232559 h 3364304"/>
                <a:gd name="connsiteX3" fmla="*/ 0 w 2828818"/>
                <a:gd name="connsiteY3" fmla="*/ 485329 h 3364304"/>
                <a:gd name="connsiteX4" fmla="*/ 1620462 w 2828818"/>
                <a:gd name="connsiteY4" fmla="*/ 2212399 h 3364304"/>
                <a:gd name="connsiteX5" fmla="*/ 2467865 w 2828818"/>
                <a:gd name="connsiteY5" fmla="*/ 3375 h 3364304"/>
                <a:gd name="connsiteX6" fmla="*/ 2744478 w 2828818"/>
                <a:gd name="connsiteY6" fmla="*/ 1380707 h 3364304"/>
                <a:gd name="connsiteX7" fmla="*/ 2828769 w 2828818"/>
                <a:gd name="connsiteY7" fmla="*/ 2094858 h 3364304"/>
                <a:gd name="connsiteX8" fmla="*/ 2522497 w 2828818"/>
                <a:gd name="connsiteY8" fmla="*/ 2968364 h 3364304"/>
                <a:gd name="connsiteX9" fmla="*/ 1861016 w 2828818"/>
                <a:gd name="connsiteY9" fmla="*/ 3331389 h 336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8818" h="3364304">
                  <a:moveTo>
                    <a:pt x="1861016" y="3331389"/>
                  </a:moveTo>
                  <a:cubicBezTo>
                    <a:pt x="1579282" y="3373818"/>
                    <a:pt x="1086252" y="3406076"/>
                    <a:pt x="832092" y="3222938"/>
                  </a:cubicBezTo>
                  <a:cubicBezTo>
                    <a:pt x="577932" y="3039800"/>
                    <a:pt x="383616" y="2460381"/>
                    <a:pt x="336057" y="2232559"/>
                  </a:cubicBezTo>
                  <a:cubicBezTo>
                    <a:pt x="245031" y="1853480"/>
                    <a:pt x="73233" y="1027264"/>
                    <a:pt x="0" y="485329"/>
                  </a:cubicBezTo>
                  <a:cubicBezTo>
                    <a:pt x="397968" y="401539"/>
                    <a:pt x="1119633" y="1591204"/>
                    <a:pt x="1620462" y="2212399"/>
                  </a:cubicBezTo>
                  <a:cubicBezTo>
                    <a:pt x="1902930" y="1476058"/>
                    <a:pt x="2431930" y="-50801"/>
                    <a:pt x="2467865" y="3375"/>
                  </a:cubicBezTo>
                  <a:cubicBezTo>
                    <a:pt x="2486982" y="-62202"/>
                    <a:pt x="2689582" y="843324"/>
                    <a:pt x="2744478" y="1380707"/>
                  </a:cubicBezTo>
                  <a:lnTo>
                    <a:pt x="2828769" y="2094858"/>
                  </a:lnTo>
                  <a:cubicBezTo>
                    <a:pt x="2830893" y="2570497"/>
                    <a:pt x="2765339" y="2691167"/>
                    <a:pt x="2522497" y="2968364"/>
                  </a:cubicBezTo>
                  <a:cubicBezTo>
                    <a:pt x="2375158" y="3156329"/>
                    <a:pt x="2142750" y="3288960"/>
                    <a:pt x="1861016" y="3331389"/>
                  </a:cubicBezTo>
                  <a:close/>
                </a:path>
              </a:pathLst>
            </a:cu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0159EFC3-FC05-7524-CE86-DE00E0ECC6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9126218">
              <a:off x="11096231" y="4181024"/>
              <a:ext cx="1345861" cy="779355"/>
            </a:xfrm>
            <a:custGeom>
              <a:avLst/>
              <a:gdLst>
                <a:gd name="connsiteX0" fmla="*/ 1321135 w 1345861"/>
                <a:gd name="connsiteY0" fmla="*/ 235891 h 779355"/>
                <a:gd name="connsiteX1" fmla="*/ 1345861 w 1345861"/>
                <a:gd name="connsiteY1" fmla="*/ 263544 h 779355"/>
                <a:gd name="connsiteX2" fmla="*/ 1107307 w 1345861"/>
                <a:gd name="connsiteY2" fmla="*/ 535757 h 779355"/>
                <a:gd name="connsiteX3" fmla="*/ 1106994 w 1345861"/>
                <a:gd name="connsiteY3" fmla="*/ 534177 h 779355"/>
                <a:gd name="connsiteX4" fmla="*/ 1077237 w 1345861"/>
                <a:gd name="connsiteY4" fmla="*/ 468708 h 779355"/>
                <a:gd name="connsiteX5" fmla="*/ 826021 w 1345861"/>
                <a:gd name="connsiteY5" fmla="*/ 318797 h 779355"/>
                <a:gd name="connsiteX6" fmla="*/ 590889 w 1345861"/>
                <a:gd name="connsiteY6" fmla="*/ 343733 h 779355"/>
                <a:gd name="connsiteX7" fmla="*/ 393101 w 1345861"/>
                <a:gd name="connsiteY7" fmla="*/ 487990 h 779355"/>
                <a:gd name="connsiteX8" fmla="*/ 345899 w 1345861"/>
                <a:gd name="connsiteY8" fmla="*/ 760704 h 779355"/>
                <a:gd name="connsiteX9" fmla="*/ 0 w 1345861"/>
                <a:gd name="connsiteY9" fmla="*/ 773980 h 779355"/>
                <a:gd name="connsiteX10" fmla="*/ 26322 w 1345861"/>
                <a:gd name="connsiteY10" fmla="*/ 506856 h 779355"/>
                <a:gd name="connsiteX11" fmla="*/ 276140 w 1345861"/>
                <a:gd name="connsiteY11" fmla="*/ 132549 h 779355"/>
                <a:gd name="connsiteX12" fmla="*/ 873346 w 1345861"/>
                <a:gd name="connsiteY12" fmla="*/ 6136 h 779355"/>
                <a:gd name="connsiteX13" fmla="*/ 1192217 w 1345861"/>
                <a:gd name="connsiteY13" fmla="*/ 133772 h 779355"/>
                <a:gd name="connsiteX14" fmla="*/ 1321135 w 1345861"/>
                <a:gd name="connsiteY14" fmla="*/ 235891 h 779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5861" h="779355">
                  <a:moveTo>
                    <a:pt x="1321135" y="235891"/>
                  </a:moveTo>
                  <a:lnTo>
                    <a:pt x="1345861" y="263544"/>
                  </a:lnTo>
                  <a:lnTo>
                    <a:pt x="1107307" y="535757"/>
                  </a:lnTo>
                  <a:lnTo>
                    <a:pt x="1106994" y="534177"/>
                  </a:lnTo>
                  <a:cubicBezTo>
                    <a:pt x="1099772" y="509080"/>
                    <a:pt x="1090205" y="486250"/>
                    <a:pt x="1077237" y="468708"/>
                  </a:cubicBezTo>
                  <a:cubicBezTo>
                    <a:pt x="1025361" y="398538"/>
                    <a:pt x="907079" y="339626"/>
                    <a:pt x="826021" y="318797"/>
                  </a:cubicBezTo>
                  <a:cubicBezTo>
                    <a:pt x="744963" y="297968"/>
                    <a:pt x="663042" y="315535"/>
                    <a:pt x="590889" y="343733"/>
                  </a:cubicBezTo>
                  <a:cubicBezTo>
                    <a:pt x="518735" y="371932"/>
                    <a:pt x="433932" y="418495"/>
                    <a:pt x="393101" y="487990"/>
                  </a:cubicBezTo>
                  <a:cubicBezTo>
                    <a:pt x="352269" y="557484"/>
                    <a:pt x="345165" y="668573"/>
                    <a:pt x="345899" y="760704"/>
                  </a:cubicBezTo>
                  <a:cubicBezTo>
                    <a:pt x="238772" y="767756"/>
                    <a:pt x="38828" y="789288"/>
                    <a:pt x="0" y="773980"/>
                  </a:cubicBezTo>
                  <a:cubicBezTo>
                    <a:pt x="3300" y="701597"/>
                    <a:pt x="8302" y="623359"/>
                    <a:pt x="26322" y="506856"/>
                  </a:cubicBezTo>
                  <a:cubicBezTo>
                    <a:pt x="43601" y="429941"/>
                    <a:pt x="141652" y="217029"/>
                    <a:pt x="276140" y="132549"/>
                  </a:cubicBezTo>
                  <a:cubicBezTo>
                    <a:pt x="445334" y="35686"/>
                    <a:pt x="635539" y="-19127"/>
                    <a:pt x="873346" y="6136"/>
                  </a:cubicBezTo>
                  <a:cubicBezTo>
                    <a:pt x="1000787" y="7976"/>
                    <a:pt x="1101054" y="73875"/>
                    <a:pt x="1192217" y="133772"/>
                  </a:cubicBezTo>
                  <a:cubicBezTo>
                    <a:pt x="1237799" y="163720"/>
                    <a:pt x="1281944" y="197513"/>
                    <a:pt x="1321135" y="235891"/>
                  </a:cubicBezTo>
                  <a:close/>
                </a:path>
              </a:pathLst>
            </a:custGeom>
            <a:solidFill>
              <a:schemeClr val="accent3">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277048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1FF28-D089-2CE5-5DA1-C585804D0140}"/>
              </a:ext>
            </a:extLst>
          </p:cNvPr>
          <p:cNvSpPr>
            <a:spLocks noGrp="1"/>
          </p:cNvSpPr>
          <p:nvPr>
            <p:ph type="title"/>
          </p:nvPr>
        </p:nvSpPr>
        <p:spPr>
          <a:xfrm>
            <a:off x="604360" y="309979"/>
            <a:ext cx="4544762" cy="523142"/>
          </a:xfrm>
        </p:spPr>
        <p:txBody>
          <a:bodyPr vert="horz" lIns="91440" tIns="45720" rIns="91440" bIns="45720" rtlCol="0" anchor="t">
            <a:normAutofit fontScale="90000"/>
          </a:bodyPr>
          <a:lstStyle/>
          <a:p>
            <a:r>
              <a:rPr lang="en-US" sz="3200" dirty="0">
                <a:latin typeface="+mj-lt"/>
                <a:ea typeface="+mj-ea"/>
              </a:rPr>
              <a:t>Cursory look into SCC</a:t>
            </a:r>
            <a:endParaRPr lang="en-US" sz="3200" kern="1200" dirty="0">
              <a:latin typeface="+mj-lt"/>
              <a:ea typeface="+mj-ea"/>
              <a:cs typeface="+mj-cs"/>
            </a:endParaRPr>
          </a:p>
        </p:txBody>
      </p:sp>
      <p:cxnSp>
        <p:nvCxnSpPr>
          <p:cNvPr id="14" name="Straight Connector 1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40CB07D-8567-4440-D9B6-0D47210A5E82}"/>
              </a:ext>
            </a:extLst>
          </p:cNvPr>
          <p:cNvSpPr txBox="1"/>
          <p:nvPr/>
        </p:nvSpPr>
        <p:spPr>
          <a:xfrm>
            <a:off x="558640" y="1077975"/>
            <a:ext cx="5664360" cy="5094219"/>
          </a:xfrm>
          <a:prstGeom prst="rect">
            <a:avLst/>
          </a:prstGeom>
        </p:spPr>
        <p:txBody>
          <a:bodyPr vert="horz" lIns="91440" tIns="45720" rIns="91440" bIns="45720" rtlCol="0">
            <a:normAutofit lnSpcReduction="10000"/>
          </a:bodyPr>
          <a:lstStyle/>
          <a:p>
            <a:pPr marL="228600" indent="-228600">
              <a:spcBef>
                <a:spcPts val="400"/>
              </a:spcBef>
              <a:spcAft>
                <a:spcPts val="800"/>
              </a:spcAft>
              <a:buClr>
                <a:srgbClr val="106E38"/>
              </a:buClr>
              <a:buFont typeface="Arial" panose="020B0604020202020204" pitchFamily="34" charset="0"/>
              <a:buChar char="•"/>
            </a:pPr>
            <a:r>
              <a:rPr lang="en-US" sz="2400" dirty="0"/>
              <a:t>Although Stress Corrosion Cracking (SCC) can occur in many locations of steam turbine, most of them initiate at </a:t>
            </a:r>
            <a:r>
              <a:rPr lang="en-US" sz="2400" b="1" dirty="0"/>
              <a:t>LP disc rim</a:t>
            </a:r>
            <a:r>
              <a:rPr lang="en-US" sz="2400" dirty="0"/>
              <a:t>, </a:t>
            </a:r>
            <a:r>
              <a:rPr lang="en-US" sz="2400" b="1" dirty="0"/>
              <a:t>rotor groove </a:t>
            </a:r>
            <a:r>
              <a:rPr lang="en-US" sz="2400" dirty="0"/>
              <a:t>or </a:t>
            </a:r>
            <a:r>
              <a:rPr lang="en-US" sz="2400" b="1" dirty="0"/>
              <a:t>blade attachment area</a:t>
            </a:r>
            <a:r>
              <a:rPr lang="en-US" sz="2400" dirty="0"/>
              <a:t>. </a:t>
            </a:r>
          </a:p>
          <a:p>
            <a:pPr marL="228600" indent="-228600">
              <a:spcBef>
                <a:spcPts val="400"/>
              </a:spcBef>
              <a:spcAft>
                <a:spcPts val="800"/>
              </a:spcAft>
              <a:buClr>
                <a:srgbClr val="106E38"/>
              </a:buClr>
              <a:buFont typeface="Arial" panose="020B0604020202020204" pitchFamily="34" charset="0"/>
              <a:buChar char="•"/>
            </a:pPr>
            <a:r>
              <a:rPr lang="en-US" sz="2400" dirty="0"/>
              <a:t>Usually power plants operating more than 15 years are susceptible to this failure mechanism. If SCC happens, especially in rotor groove, it has a major influence on steam turbine life. </a:t>
            </a:r>
          </a:p>
          <a:p>
            <a:pPr marL="228600" indent="-228600">
              <a:spcBef>
                <a:spcPts val="400"/>
              </a:spcBef>
              <a:spcAft>
                <a:spcPts val="800"/>
              </a:spcAft>
              <a:buClr>
                <a:srgbClr val="106E38"/>
              </a:buClr>
              <a:buFont typeface="Arial" panose="020B0604020202020204" pitchFamily="34" charset="0"/>
              <a:buChar char="•"/>
            </a:pPr>
            <a:r>
              <a:rPr lang="en-US" sz="2400" dirty="0"/>
              <a:t>Because of the complexity of crack growth behavior, it is difficult to estimate the remaining life of the rotor with cracks found.</a:t>
            </a:r>
          </a:p>
        </p:txBody>
      </p:sp>
      <p:pic>
        <p:nvPicPr>
          <p:cNvPr id="3" name="Picture Placeholder 5">
            <a:extLst>
              <a:ext uri="{FF2B5EF4-FFF2-40B4-BE49-F238E27FC236}">
                <a16:creationId xmlns:a16="http://schemas.microsoft.com/office/drawing/2014/main" id="{19F54BA7-435F-73A9-AE17-03B13EE18C37}"/>
              </a:ext>
            </a:extLst>
          </p:cNvPr>
          <p:cNvPicPr>
            <a:picLocks noChangeAspect="1"/>
          </p:cNvPicPr>
          <p:nvPr/>
        </p:nvPicPr>
        <p:blipFill>
          <a:blip r:embed="rId3" cstate="print">
            <a:extLst>
              <a:ext uri="{28A0092B-C50C-407E-A947-70E740481C1C}">
                <a14:useLocalDpi xmlns:a14="http://schemas.microsoft.com/office/drawing/2010/main" val="0"/>
              </a:ext>
            </a:extLst>
          </a:blip>
          <a:srcRect t="11422" b="11422"/>
          <a:stretch>
            <a:fillRect/>
          </a:stretch>
        </p:blipFill>
        <p:spPr>
          <a:xfrm rot="5400000">
            <a:off x="7486732" y="2038884"/>
            <a:ext cx="5313730" cy="3074922"/>
          </a:xfrm>
          <a:prstGeom prst="rect">
            <a:avLst/>
          </a:prstGeom>
        </p:spPr>
      </p:pic>
    </p:spTree>
    <p:extLst>
      <p:ext uri="{BB962C8B-B14F-4D97-AF65-F5344CB8AC3E}">
        <p14:creationId xmlns:p14="http://schemas.microsoft.com/office/powerpoint/2010/main" val="3558839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2DE3C-31B7-0635-118A-48DAB2A94A1C}"/>
              </a:ext>
            </a:extLst>
          </p:cNvPr>
          <p:cNvSpPr>
            <a:spLocks noGrp="1"/>
          </p:cNvSpPr>
          <p:nvPr>
            <p:ph type="title"/>
          </p:nvPr>
        </p:nvSpPr>
        <p:spPr>
          <a:xfrm>
            <a:off x="443145" y="243840"/>
            <a:ext cx="7324175" cy="554973"/>
          </a:xfrm>
        </p:spPr>
        <p:txBody>
          <a:bodyPr vert="horz" lIns="91440" tIns="45720" rIns="91440" bIns="45720" rtlCol="0" anchor="b">
            <a:normAutofit/>
          </a:bodyPr>
          <a:lstStyle/>
          <a:p>
            <a:r>
              <a:rPr lang="en-US" sz="3200" dirty="0">
                <a:latin typeface="+mj-lt"/>
                <a:ea typeface="+mj-ea"/>
              </a:rPr>
              <a:t>SCC</a:t>
            </a:r>
            <a:r>
              <a:rPr lang="en-US" sz="3200" dirty="0">
                <a:solidFill>
                  <a:schemeClr val="tx1"/>
                </a:solidFill>
                <a:latin typeface="+mj-lt"/>
                <a:ea typeface="+mj-ea"/>
              </a:rPr>
              <a:t> </a:t>
            </a:r>
            <a:r>
              <a:rPr lang="en-US" sz="3200" dirty="0">
                <a:latin typeface="+mj-lt"/>
                <a:ea typeface="+mj-ea"/>
              </a:rPr>
              <a:t>Mechanism</a:t>
            </a:r>
          </a:p>
        </p:txBody>
      </p:sp>
      <p:grpSp>
        <p:nvGrpSpPr>
          <p:cNvPr id="10" name="Group 9">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1" name="Rectangle 10">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7E50D5BA-E9ED-7F94-0007-986D950AA7B1}"/>
              </a:ext>
            </a:extLst>
          </p:cNvPr>
          <p:cNvSpPr txBox="1"/>
          <p:nvPr/>
        </p:nvSpPr>
        <p:spPr>
          <a:xfrm>
            <a:off x="258306" y="1107440"/>
            <a:ext cx="5328383" cy="5181211"/>
          </a:xfrm>
          <a:prstGeom prst="rect">
            <a:avLst/>
          </a:prstGeom>
        </p:spPr>
        <p:txBody>
          <a:bodyPr vert="horz" lIns="91440" tIns="45720" rIns="91440" bIns="45720" rtlCol="0" anchor="t">
            <a:normAutofit lnSpcReduction="10000"/>
          </a:bodyPr>
          <a:lstStyle/>
          <a:p>
            <a:pPr marL="285750" indent="-228600">
              <a:lnSpc>
                <a:spcPct val="90000"/>
              </a:lnSpc>
              <a:spcAft>
                <a:spcPts val="800"/>
              </a:spcAft>
              <a:buFont typeface="Arial" panose="020B0604020202020204" pitchFamily="34" charset="0"/>
              <a:buChar char="•"/>
            </a:pPr>
            <a:r>
              <a:rPr lang="en-US" sz="2400" dirty="0">
                <a:effectLst/>
              </a:rPr>
              <a:t>In LP turbine section, cracking on rotor due to SCC has been most prevalent in fir-tree or inverted fir-tree groove designs but it also has been noted in other designs such as finger type design.</a:t>
            </a:r>
          </a:p>
          <a:p>
            <a:pPr marL="285750" indent="-228600">
              <a:lnSpc>
                <a:spcPct val="90000"/>
              </a:lnSpc>
              <a:spcAft>
                <a:spcPts val="800"/>
              </a:spcAft>
              <a:buFont typeface="Arial" panose="020B0604020202020204" pitchFamily="34" charset="0"/>
              <a:buChar char="•"/>
            </a:pPr>
            <a:r>
              <a:rPr lang="en-US" sz="2400" dirty="0">
                <a:effectLst/>
              </a:rPr>
              <a:t>Cracks initiate from surface especially around the notches of the grooves and propagate across the steeples. </a:t>
            </a:r>
          </a:p>
          <a:p>
            <a:pPr marL="285750" indent="-228600">
              <a:lnSpc>
                <a:spcPct val="90000"/>
              </a:lnSpc>
              <a:spcAft>
                <a:spcPts val="800"/>
              </a:spcAft>
              <a:buFont typeface="Arial" panose="020B0604020202020204" pitchFamily="34" charset="0"/>
              <a:buChar char="•"/>
            </a:pPr>
            <a:r>
              <a:rPr lang="en-US" sz="2400" dirty="0">
                <a:solidFill>
                  <a:schemeClr val="tx2"/>
                </a:solidFill>
                <a:effectLst/>
              </a:rPr>
              <a:t>Corrosion induced cracks are brittle, usually branching, and may be either trans-granular or inter-granular depending upon the </a:t>
            </a:r>
            <a:r>
              <a:rPr lang="en-US" sz="2400" b="1" dirty="0">
                <a:solidFill>
                  <a:schemeClr val="tx2"/>
                </a:solidFill>
                <a:effectLst/>
              </a:rPr>
              <a:t>material composition</a:t>
            </a:r>
            <a:r>
              <a:rPr lang="en-US" sz="2400" dirty="0">
                <a:solidFill>
                  <a:schemeClr val="tx2"/>
                </a:solidFill>
                <a:effectLst/>
              </a:rPr>
              <a:t>, </a:t>
            </a:r>
            <a:r>
              <a:rPr lang="en-US" sz="2400" b="1" dirty="0">
                <a:solidFill>
                  <a:schemeClr val="tx2"/>
                </a:solidFill>
                <a:effectLst/>
              </a:rPr>
              <a:t>stress levels</a:t>
            </a:r>
            <a:r>
              <a:rPr lang="en-US" sz="2400" dirty="0">
                <a:solidFill>
                  <a:schemeClr val="tx2"/>
                </a:solidFill>
                <a:effectLst/>
              </a:rPr>
              <a:t>, and </a:t>
            </a:r>
            <a:r>
              <a:rPr lang="en-US" sz="2400" b="1" dirty="0">
                <a:solidFill>
                  <a:schemeClr val="tx2"/>
                </a:solidFill>
                <a:effectLst/>
              </a:rPr>
              <a:t>corrosive environment</a:t>
            </a:r>
            <a:r>
              <a:rPr lang="en-US" sz="2400" dirty="0">
                <a:solidFill>
                  <a:schemeClr val="tx2"/>
                </a:solidFill>
                <a:effectLst/>
              </a:rPr>
              <a:t>. </a:t>
            </a:r>
          </a:p>
          <a:p>
            <a:pPr marL="285750" indent="-228600">
              <a:lnSpc>
                <a:spcPct val="90000"/>
              </a:lnSpc>
              <a:spcAft>
                <a:spcPts val="800"/>
              </a:spcAft>
              <a:buFont typeface="Arial" panose="020B0604020202020204" pitchFamily="34" charset="0"/>
              <a:buChar char="•"/>
            </a:pPr>
            <a:endParaRPr lang="en-US" sz="2400" dirty="0">
              <a:effectLst/>
            </a:endParaRPr>
          </a:p>
        </p:txBody>
      </p:sp>
      <p:sp>
        <p:nvSpPr>
          <p:cNvPr id="6" name="Rectangle 5">
            <a:extLst>
              <a:ext uri="{FF2B5EF4-FFF2-40B4-BE49-F238E27FC236}">
                <a16:creationId xmlns:a16="http://schemas.microsoft.com/office/drawing/2014/main" id="{625544B0-7741-7997-652E-77794167C7F1}"/>
              </a:ext>
            </a:extLst>
          </p:cNvPr>
          <p:cNvSpPr/>
          <p:nvPr/>
        </p:nvSpPr>
        <p:spPr>
          <a:xfrm>
            <a:off x="7037930" y="5126539"/>
            <a:ext cx="666627" cy="30676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26" name="Picture 2" descr="Transgranular fracture (Pauzi, 2007) ">
            <a:extLst>
              <a:ext uri="{FF2B5EF4-FFF2-40B4-BE49-F238E27FC236}">
                <a16:creationId xmlns:a16="http://schemas.microsoft.com/office/drawing/2014/main" id="{2D53CE8F-A06A-C009-870A-EAEF370F6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651" y="1153333"/>
            <a:ext cx="5725078" cy="371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80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A1C81F6-674F-4439-2E53-AAE2CE0F54C6}"/>
              </a:ext>
            </a:extLst>
          </p:cNvPr>
          <p:cNvSpPr>
            <a:spLocks noGrp="1"/>
          </p:cNvSpPr>
          <p:nvPr>
            <p:ph type="title"/>
          </p:nvPr>
        </p:nvSpPr>
        <p:spPr>
          <a:xfrm>
            <a:off x="630936" y="457200"/>
            <a:ext cx="4343400" cy="1929384"/>
          </a:xfrm>
        </p:spPr>
        <p:txBody>
          <a:bodyPr vert="horz" lIns="91440" tIns="45720" rIns="91440" bIns="45720" rtlCol="0" anchor="ctr">
            <a:normAutofit/>
          </a:bodyPr>
          <a:lstStyle/>
          <a:p>
            <a:r>
              <a:rPr lang="en-US" sz="4400" dirty="0">
                <a:solidFill>
                  <a:schemeClr val="tx1"/>
                </a:solidFill>
                <a:latin typeface="+mj-lt"/>
                <a:ea typeface="+mj-ea"/>
              </a:rPr>
              <a:t>Stress Corrosion Cracking Mechanism</a:t>
            </a:r>
          </a:p>
        </p:txBody>
      </p:sp>
      <p:sp>
        <p:nvSpPr>
          <p:cNvPr id="27"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8983D97-254A-1CA3-1617-FE47C1678F66}"/>
              </a:ext>
            </a:extLst>
          </p:cNvPr>
          <p:cNvSpPr txBox="1"/>
          <p:nvPr/>
        </p:nvSpPr>
        <p:spPr>
          <a:xfrm>
            <a:off x="5541263" y="457200"/>
            <a:ext cx="6007608" cy="1929384"/>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200" dirty="0">
                <a:effectLst/>
              </a:rPr>
              <a:t>Failure mechanism is a function of </a:t>
            </a:r>
            <a:r>
              <a:rPr lang="en-US" sz="2200" b="1" dirty="0">
                <a:effectLst/>
              </a:rPr>
              <a:t>stress intensity</a:t>
            </a:r>
            <a:r>
              <a:rPr lang="en-US" sz="2200" dirty="0">
                <a:effectLst/>
              </a:rPr>
              <a:t>, </a:t>
            </a:r>
            <a:r>
              <a:rPr lang="en-US" sz="2200" b="1" dirty="0">
                <a:effectLst/>
              </a:rPr>
              <a:t>rotor material</a:t>
            </a:r>
            <a:r>
              <a:rPr lang="en-US" sz="2200" dirty="0">
                <a:effectLst/>
              </a:rPr>
              <a:t>, and </a:t>
            </a:r>
            <a:r>
              <a:rPr lang="en-US" sz="2200" b="1" dirty="0">
                <a:effectLst/>
              </a:rPr>
              <a:t>steam environment</a:t>
            </a:r>
            <a:r>
              <a:rPr lang="en-US" sz="2200" dirty="0">
                <a:effectLst/>
              </a:rPr>
              <a:t> so that the probability of occurrence is higher in the </a:t>
            </a:r>
            <a:r>
              <a:rPr lang="en-US" sz="2200" b="1" dirty="0">
                <a:effectLst/>
              </a:rPr>
              <a:t>longer last stage blades</a:t>
            </a:r>
            <a:r>
              <a:rPr lang="en-US" sz="2200" dirty="0">
                <a:effectLst/>
              </a:rPr>
              <a:t> when </a:t>
            </a:r>
            <a:r>
              <a:rPr lang="en-US" sz="2200" b="1" dirty="0">
                <a:effectLst/>
              </a:rPr>
              <a:t>the moisture of condensation begins to form</a:t>
            </a:r>
            <a:r>
              <a:rPr lang="en-US" sz="2200" dirty="0">
                <a:effectLst/>
              </a:rPr>
              <a:t>. </a:t>
            </a:r>
            <a:r>
              <a:rPr lang="en-US" sz="2200" b="1" dirty="0">
                <a:effectLst/>
              </a:rPr>
              <a:t>Figure</a:t>
            </a:r>
            <a:r>
              <a:rPr lang="en-US" sz="2200" dirty="0">
                <a:effectLst/>
              </a:rPr>
              <a:t> below shows an example of SCC found on LP rotor groove</a:t>
            </a:r>
            <a:endParaRPr lang="en-US" sz="2200" dirty="0"/>
          </a:p>
        </p:txBody>
      </p:sp>
      <p:pic>
        <p:nvPicPr>
          <p:cNvPr id="8" name="Picture 7" descr="A screenshot of a computer&#10;&#10;Description automatically generated">
            <a:extLst>
              <a:ext uri="{FF2B5EF4-FFF2-40B4-BE49-F238E27FC236}">
                <a16:creationId xmlns:a16="http://schemas.microsoft.com/office/drawing/2014/main" id="{E0123DF8-06D2-A87B-DC1C-6A0DC9D397D4}"/>
              </a:ext>
            </a:extLst>
          </p:cNvPr>
          <p:cNvPicPr>
            <a:picLocks noChangeAspect="1"/>
          </p:cNvPicPr>
          <p:nvPr/>
        </p:nvPicPr>
        <p:blipFill rotWithShape="1">
          <a:blip r:embed="rId3"/>
          <a:srcRect l="36661" t="65903" r="40252" b="12740"/>
          <a:stretch/>
        </p:blipFill>
        <p:spPr bwMode="auto">
          <a:xfrm>
            <a:off x="714811" y="2386586"/>
            <a:ext cx="4971179" cy="3678936"/>
          </a:xfrm>
          <a:prstGeom prst="rect">
            <a:avLst/>
          </a:prstGeom>
          <a:extLst>
            <a:ext uri="{53640926-AAD7-44D8-BBD7-CCE9431645EC}">
              <a14:shadowObscured xmlns:a14="http://schemas.microsoft.com/office/drawing/2010/main"/>
            </a:ext>
          </a:extLst>
        </p:spPr>
      </p:pic>
      <p:pic>
        <p:nvPicPr>
          <p:cNvPr id="10" name="Picture 9" descr="A screenshot of a computer&#10;&#10;Description automatically generated">
            <a:extLst>
              <a:ext uri="{FF2B5EF4-FFF2-40B4-BE49-F238E27FC236}">
                <a16:creationId xmlns:a16="http://schemas.microsoft.com/office/drawing/2014/main" id="{849BDE73-B1D7-1865-2FE7-DCCC09D438B2}"/>
              </a:ext>
            </a:extLst>
          </p:cNvPr>
          <p:cNvPicPr>
            <a:picLocks noChangeAspect="1"/>
          </p:cNvPicPr>
          <p:nvPr/>
        </p:nvPicPr>
        <p:blipFill rotWithShape="1">
          <a:blip r:embed="rId3"/>
          <a:srcRect l="63304" t="66386" r="13884" b="12185"/>
          <a:stretch/>
        </p:blipFill>
        <p:spPr bwMode="auto">
          <a:xfrm>
            <a:off x="6540822" y="2410183"/>
            <a:ext cx="4895459" cy="3678936"/>
          </a:xfrm>
          <a:prstGeom prst="rect">
            <a:avLst/>
          </a:prstGeom>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B1AA102-61A0-EB36-92C7-2CB23CD910D6}"/>
              </a:ext>
            </a:extLst>
          </p:cNvPr>
          <p:cNvSpPr txBox="1"/>
          <p:nvPr/>
        </p:nvSpPr>
        <p:spPr>
          <a:xfrm>
            <a:off x="714811" y="6104322"/>
            <a:ext cx="10721470" cy="670440"/>
          </a:xfrm>
          <a:prstGeom prst="rect">
            <a:avLst/>
          </a:prstGeom>
          <a:noFill/>
        </p:spPr>
        <p:txBody>
          <a:bodyPr wrap="square">
            <a:spAutoFit/>
          </a:bodyPr>
          <a:lstStyle/>
          <a:p>
            <a:pPr algn="just">
              <a:lnSpc>
                <a:spcPct val="107000"/>
              </a:lnSpc>
              <a:spcAft>
                <a:spcPts val="800"/>
              </a:spcAft>
            </a:pP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Figure</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Example of Stress Corrosion Cracking on LP rotor groove crack and microstructure of crack examined by replication</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1425911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3C9EF9-C355-43BD-BD80-9D0C1A29CDAA}"/>
              </a:ext>
            </a:extLst>
          </p:cNvPr>
          <p:cNvSpPr>
            <a:spLocks noGrp="1"/>
          </p:cNvSpPr>
          <p:nvPr>
            <p:ph type="title"/>
          </p:nvPr>
        </p:nvSpPr>
        <p:spPr>
          <a:xfrm>
            <a:off x="245322" y="232917"/>
            <a:ext cx="6222627" cy="588615"/>
          </a:xfrm>
        </p:spPr>
        <p:txBody>
          <a:bodyPr vert="horz" lIns="91440" tIns="45720" rIns="91440" bIns="45720" rtlCol="0" anchor="b">
            <a:normAutofit/>
          </a:bodyPr>
          <a:lstStyle/>
          <a:p>
            <a:r>
              <a:rPr lang="en-US" sz="3200" dirty="0">
                <a:latin typeface="+mj-lt"/>
                <a:ea typeface="+mj-ea"/>
              </a:rPr>
              <a:t>Identification of Crack</a:t>
            </a:r>
          </a:p>
        </p:txBody>
      </p:sp>
      <p:sp>
        <p:nvSpPr>
          <p:cNvPr id="14" name="Content Placeholder 6">
            <a:extLst>
              <a:ext uri="{FF2B5EF4-FFF2-40B4-BE49-F238E27FC236}">
                <a16:creationId xmlns:a16="http://schemas.microsoft.com/office/drawing/2014/main" id="{57B9284F-06E5-4DFB-8F40-16E3097FA3AC}"/>
              </a:ext>
            </a:extLst>
          </p:cNvPr>
          <p:cNvSpPr txBox="1">
            <a:spLocks/>
          </p:cNvSpPr>
          <p:nvPr/>
        </p:nvSpPr>
        <p:spPr>
          <a:xfrm>
            <a:off x="429653" y="1098741"/>
            <a:ext cx="5234642" cy="5200459"/>
          </a:xfrm>
          <a:prstGeom prst="rect">
            <a:avLst/>
          </a:prstGeom>
        </p:spPr>
        <p:txBody>
          <a:bodyPr vert="horz" lIns="91440" tIns="45720" rIns="91440" bIns="45720" rtlCol="0" anchor="t">
            <a:normAutofit fontScale="25000" lnSpcReduction="20000"/>
          </a:bodyPr>
          <a:lstStyle>
            <a:lvl1pPr marL="228600" indent="-228600" algn="l" defTabSz="914400" rtl="0" eaLnBrk="1" latinLnBrk="0" hangingPunct="1">
              <a:lnSpc>
                <a:spcPct val="100000"/>
              </a:lnSpc>
              <a:spcBef>
                <a:spcPts val="1000"/>
              </a:spcBef>
              <a:buClr>
                <a:srgbClr val="106E38"/>
              </a:buClr>
              <a:buFont typeface="Wingdings" panose="05000000000000000000" pitchFamily="2" charset="2"/>
              <a:buChar char="§"/>
              <a:defRPr sz="2100" kern="1200">
                <a:solidFill>
                  <a:schemeClr val="tx1"/>
                </a:solidFill>
                <a:latin typeface="Tw Cen MT" panose="020B0602020104020603" pitchFamily="34" charset="0"/>
                <a:ea typeface="Verdana" panose="020B0604030504040204" pitchFamily="34" charset="0"/>
                <a:cs typeface="+mn-cs"/>
              </a:defRPr>
            </a:lvl1pPr>
            <a:lvl2pPr marL="685800" indent="-228600" algn="l" defTabSz="914400" rtl="0" eaLnBrk="1" latinLnBrk="0" hangingPunct="1">
              <a:lnSpc>
                <a:spcPct val="100000"/>
              </a:lnSpc>
              <a:spcBef>
                <a:spcPts val="500"/>
              </a:spcBef>
              <a:buClr>
                <a:srgbClr val="106E38"/>
              </a:buClr>
              <a:buFont typeface="Wingdings" panose="05000000000000000000" pitchFamily="2" charset="2"/>
              <a:buChar char="§"/>
              <a:defRPr sz="1800" kern="1200">
                <a:solidFill>
                  <a:schemeClr val="tx1"/>
                </a:solidFill>
                <a:latin typeface="Tw Cen MT" panose="020B0602020104020603" pitchFamily="34" charset="0"/>
                <a:ea typeface="Verdana" panose="020B0604030504040204" pitchFamily="34" charset="0"/>
                <a:cs typeface="+mn-cs"/>
              </a:defRPr>
            </a:lvl2pPr>
            <a:lvl3pPr marL="1143000" indent="-228600" algn="l" defTabSz="914400" rtl="0" eaLnBrk="1" latinLnBrk="0" hangingPunct="1">
              <a:lnSpc>
                <a:spcPct val="100000"/>
              </a:lnSpc>
              <a:spcBef>
                <a:spcPts val="500"/>
              </a:spcBef>
              <a:buClr>
                <a:srgbClr val="106E38"/>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3pPr>
            <a:lvl4pPr marL="1600200" indent="-228600" algn="l" defTabSz="914400" rtl="0" eaLnBrk="1" latinLnBrk="0" hangingPunct="1">
              <a:lnSpc>
                <a:spcPct val="100000"/>
              </a:lnSpc>
              <a:spcBef>
                <a:spcPts val="500"/>
              </a:spcBef>
              <a:buClr>
                <a:srgbClr val="4EB357"/>
              </a:buClr>
              <a:buFont typeface="Wingdings" panose="05000000000000000000" pitchFamily="2" charset="2"/>
              <a:buChar char="§"/>
              <a:defRPr sz="1600" kern="1200">
                <a:solidFill>
                  <a:schemeClr val="tx1"/>
                </a:solidFill>
                <a:latin typeface="Tw Cen MT" panose="020B0602020104020603" pitchFamily="34" charset="0"/>
                <a:ea typeface="Verdana" panose="020B0604030504040204" pitchFamily="34" charset="0"/>
                <a:cs typeface="+mn-cs"/>
              </a:defRPr>
            </a:lvl4pPr>
            <a:lvl5pPr marL="2057400" indent="-228600" algn="l" defTabSz="914400" rtl="0" eaLnBrk="1" latinLnBrk="0" hangingPunct="1">
              <a:lnSpc>
                <a:spcPct val="100000"/>
              </a:lnSpc>
              <a:spcBef>
                <a:spcPts val="500"/>
              </a:spcBef>
              <a:buClr>
                <a:srgbClr val="4EB357"/>
              </a:buClr>
              <a:buFont typeface="Wingdings" panose="05000000000000000000" pitchFamily="2" charset="2"/>
              <a:buChar char="§"/>
              <a:defRPr sz="1500" kern="1200">
                <a:solidFill>
                  <a:schemeClr val="tx1"/>
                </a:solidFill>
                <a:latin typeface="Tw Cen MT" panose="020B0602020104020603"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400"/>
              </a:spcBef>
              <a:buFont typeface="Arial" panose="020B0604020202020204" pitchFamily="34" charset="0"/>
              <a:buChar char="•"/>
            </a:pPr>
            <a:r>
              <a:rPr lang="en-US" sz="8000" dirty="0">
                <a:latin typeface="+mn-lt"/>
                <a:ea typeface="+mn-ea"/>
              </a:rPr>
              <a:t>MPI of LP Turbine free standing blades and Rotor grooves is done in NTPC during OH of units with periodicity of 4 years as per OS guidelines. </a:t>
            </a:r>
          </a:p>
          <a:p>
            <a:pPr>
              <a:lnSpc>
                <a:spcPct val="120000"/>
              </a:lnSpc>
              <a:spcBef>
                <a:spcPts val="400"/>
              </a:spcBef>
              <a:buFont typeface="Arial" panose="020B0604020202020204" pitchFamily="34" charset="0"/>
              <a:buChar char="•"/>
            </a:pPr>
            <a:r>
              <a:rPr lang="en-US" sz="8000" dirty="0">
                <a:latin typeface="+mn-lt"/>
                <a:ea typeface="+mn-ea"/>
              </a:rPr>
              <a:t>The activity for Rotor groove inspection consists of blade removal (de-blading), groove cleaning and magnetic particle inspection.</a:t>
            </a:r>
          </a:p>
          <a:p>
            <a:pPr>
              <a:lnSpc>
                <a:spcPct val="120000"/>
              </a:lnSpc>
              <a:spcBef>
                <a:spcPts val="400"/>
              </a:spcBef>
              <a:buFont typeface="Arial" panose="020B0604020202020204" pitchFamily="34" charset="0"/>
              <a:buChar char="•"/>
            </a:pPr>
            <a:endParaRPr lang="en-US" sz="8000" dirty="0">
              <a:latin typeface="+mn-lt"/>
              <a:ea typeface="+mn-ea"/>
            </a:endParaRPr>
          </a:p>
          <a:p>
            <a:pPr>
              <a:lnSpc>
                <a:spcPct val="120000"/>
              </a:lnSpc>
              <a:spcBef>
                <a:spcPts val="400"/>
              </a:spcBef>
              <a:buFont typeface="Arial" panose="020B0604020202020204" pitchFamily="34" charset="0"/>
              <a:buChar char="•"/>
            </a:pPr>
            <a:r>
              <a:rPr lang="en-US" sz="8000" b="1" dirty="0">
                <a:latin typeface="+mn-lt"/>
                <a:ea typeface="+mn-ea"/>
              </a:rPr>
              <a:t>TSTPS U#3 OH </a:t>
            </a:r>
            <a:r>
              <a:rPr lang="en-US" sz="8000" dirty="0">
                <a:latin typeface="+mn-lt"/>
                <a:ea typeface="+mn-ea"/>
              </a:rPr>
              <a:t>(June, 2023) : Crack observed in one of the LP turbine 5th stage (Generator Side) rotor grooves (no.27) while carrying out MPI</a:t>
            </a:r>
          </a:p>
          <a:p>
            <a:pPr>
              <a:lnSpc>
                <a:spcPct val="120000"/>
              </a:lnSpc>
              <a:spcBef>
                <a:spcPts val="400"/>
              </a:spcBef>
              <a:buFont typeface="Arial" panose="020B0604020202020204" pitchFamily="34" charset="0"/>
              <a:buChar char="•"/>
            </a:pPr>
            <a:endParaRPr lang="en-US" sz="8000" dirty="0">
              <a:latin typeface="+mn-lt"/>
              <a:ea typeface="+mn-ea"/>
            </a:endParaRPr>
          </a:p>
          <a:p>
            <a:pPr>
              <a:lnSpc>
                <a:spcPct val="120000"/>
              </a:lnSpc>
              <a:spcBef>
                <a:spcPts val="400"/>
              </a:spcBef>
              <a:buFont typeface="Arial" panose="020B0604020202020204" pitchFamily="34" charset="0"/>
              <a:buChar char="•"/>
            </a:pPr>
            <a:r>
              <a:rPr lang="en-US" sz="8000" b="1" dirty="0">
                <a:latin typeface="+mn-lt"/>
                <a:ea typeface="+mn-ea"/>
              </a:rPr>
              <a:t>TSTPS U#4 OH </a:t>
            </a:r>
            <a:r>
              <a:rPr lang="en-US" sz="8000" dirty="0">
                <a:latin typeface="+mn-lt"/>
                <a:ea typeface="+mn-ea"/>
              </a:rPr>
              <a:t>(Aug, 2023): All 5</a:t>
            </a:r>
            <a:r>
              <a:rPr lang="en-US" sz="8000" baseline="30000" dirty="0">
                <a:latin typeface="+mn-lt"/>
                <a:ea typeface="+mn-ea"/>
              </a:rPr>
              <a:t>th</a:t>
            </a:r>
            <a:r>
              <a:rPr lang="en-US" sz="8000" dirty="0">
                <a:latin typeface="+mn-lt"/>
                <a:ea typeface="+mn-ea"/>
              </a:rPr>
              <a:t> stage rotors grooves (both sides) (124 </a:t>
            </a:r>
            <a:r>
              <a:rPr lang="en-US" sz="8000" dirty="0" err="1">
                <a:latin typeface="+mn-lt"/>
                <a:ea typeface="+mn-ea"/>
              </a:rPr>
              <a:t>nos</a:t>
            </a:r>
            <a:r>
              <a:rPr lang="en-US" sz="8000" dirty="0">
                <a:latin typeface="+mn-lt"/>
                <a:ea typeface="+mn-ea"/>
              </a:rPr>
              <a:t>) found to have crack while carrying out MPI.</a:t>
            </a:r>
          </a:p>
          <a:p>
            <a:pPr marL="0" indent="0">
              <a:lnSpc>
                <a:spcPct val="90000"/>
              </a:lnSpc>
              <a:buNone/>
            </a:pPr>
            <a:endParaRPr lang="en-US" sz="2000" dirty="0">
              <a:latin typeface="+mn-lt"/>
              <a:ea typeface="+mn-ea"/>
            </a:endParaRPr>
          </a:p>
          <a:p>
            <a:pPr>
              <a:lnSpc>
                <a:spcPct val="90000"/>
              </a:lnSpc>
              <a:buFont typeface="Arial" panose="020B0604020202020204" pitchFamily="34" charset="0"/>
              <a:buChar char="•"/>
            </a:pPr>
            <a:endParaRPr lang="en-US" sz="2000" dirty="0">
              <a:latin typeface="+mn-lt"/>
              <a:ea typeface="+mn-ea"/>
            </a:endParaRPr>
          </a:p>
          <a:p>
            <a:pPr>
              <a:lnSpc>
                <a:spcPct val="90000"/>
              </a:lnSpc>
              <a:buFont typeface="Arial" panose="020B0604020202020204" pitchFamily="34" charset="0"/>
              <a:buChar char="•"/>
            </a:pPr>
            <a:endParaRPr lang="en-US" sz="2000" dirty="0">
              <a:latin typeface="+mn-lt"/>
              <a:ea typeface="+mn-ea"/>
            </a:endParaRPr>
          </a:p>
          <a:p>
            <a:pPr>
              <a:lnSpc>
                <a:spcPct val="90000"/>
              </a:lnSpc>
              <a:buFont typeface="Arial" panose="020B0604020202020204" pitchFamily="34" charset="0"/>
              <a:buChar char="•"/>
            </a:pPr>
            <a:endParaRPr lang="en-US" sz="2000" dirty="0">
              <a:latin typeface="+mn-lt"/>
              <a:ea typeface="+mn-ea"/>
            </a:endParaRPr>
          </a:p>
          <a:p>
            <a:pPr marL="0">
              <a:lnSpc>
                <a:spcPct val="90000"/>
              </a:lnSpc>
              <a:spcAft>
                <a:spcPts val="1000"/>
              </a:spcAft>
              <a:buFont typeface="Arial" panose="020B0604020202020204" pitchFamily="34" charset="0"/>
              <a:buChar char="•"/>
            </a:pPr>
            <a:endParaRPr lang="en-US" sz="2000" dirty="0">
              <a:latin typeface="+mn-lt"/>
              <a:ea typeface="+mn-ea"/>
            </a:endParaRPr>
          </a:p>
          <a:p>
            <a:pPr marL="0">
              <a:lnSpc>
                <a:spcPct val="90000"/>
              </a:lnSpc>
              <a:spcAft>
                <a:spcPts val="1000"/>
              </a:spcAft>
              <a:buFont typeface="Arial" panose="020B0604020202020204" pitchFamily="34" charset="0"/>
              <a:buChar char="•"/>
            </a:pPr>
            <a:endParaRPr lang="en-US" sz="2000" dirty="0">
              <a:latin typeface="+mn-lt"/>
              <a:ea typeface="+mn-ea"/>
            </a:endParaRPr>
          </a:p>
        </p:txBody>
      </p:sp>
      <p:pic>
        <p:nvPicPr>
          <p:cNvPr id="2" name="Picture 1" descr="A large machine in a factory&#10;&#10;Description automatically generated">
            <a:extLst>
              <a:ext uri="{FF2B5EF4-FFF2-40B4-BE49-F238E27FC236}">
                <a16:creationId xmlns:a16="http://schemas.microsoft.com/office/drawing/2014/main" id="{46E43F3C-B0E0-34DE-D554-2D1B9E482A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147" b="-3"/>
          <a:stretch/>
        </p:blipFill>
        <p:spPr bwMode="auto">
          <a:xfrm>
            <a:off x="5717390" y="1098741"/>
            <a:ext cx="6222628" cy="5043096"/>
          </a:xfrm>
          <a:prstGeom prst="rect">
            <a:avLst/>
          </a:prstGeom>
          <a:noFill/>
        </p:spPr>
      </p:pic>
      <p:sp>
        <p:nvSpPr>
          <p:cNvPr id="4" name="Slide Number Placeholder 3">
            <a:extLst>
              <a:ext uri="{FF2B5EF4-FFF2-40B4-BE49-F238E27FC236}">
                <a16:creationId xmlns:a16="http://schemas.microsoft.com/office/drawing/2014/main" id="{E6134A6C-EE52-4B25-9CEB-127254788732}"/>
              </a:ext>
            </a:extLst>
          </p:cNvPr>
          <p:cNvSpPr>
            <a:spLocks noGrp="1"/>
          </p:cNvSpPr>
          <p:nvPr>
            <p:ph type="sldNum" sz="quarter" idx="4294967295"/>
          </p:nvPr>
        </p:nvSpPr>
        <p:spPr>
          <a:xfrm>
            <a:off x="8610600" y="6356350"/>
            <a:ext cx="2743200" cy="365125"/>
          </a:xfrm>
        </p:spPr>
        <p:txBody>
          <a:bodyPr vert="horz" lIns="91440" tIns="45720" rIns="91440" bIns="45720" rtlCol="0" anchor="ctr">
            <a:normAutofit/>
          </a:bodyPr>
          <a:lstStyle/>
          <a:p>
            <a:pPr algn="r">
              <a:spcAft>
                <a:spcPts val="600"/>
              </a:spcAft>
              <a:defRPr/>
            </a:pPr>
            <a:fld id="{19B51A1E-902D-48AF-9020-955120F399B6}" type="slidenum">
              <a:rPr lang="en-US" sz="1200" smtClean="0">
                <a:solidFill>
                  <a:prstClr val="black">
                    <a:tint val="75000"/>
                  </a:prstClr>
                </a:solidFill>
                <a:latin typeface="Calibri" panose="020F0502020204030204"/>
              </a:rPr>
              <a:pPr algn="r">
                <a:spcAft>
                  <a:spcPts val="600"/>
                </a:spcAft>
                <a:defRPr/>
              </a:pPr>
              <a:t>2</a:t>
            </a:fld>
            <a:endParaRPr lang="en-US" sz="1200">
              <a:solidFill>
                <a:prstClr val="black">
                  <a:tint val="75000"/>
                </a:prstClr>
              </a:solidFill>
              <a:latin typeface="Calibri" panose="020F0502020204030204"/>
            </a:endParaRPr>
          </a:p>
        </p:txBody>
      </p:sp>
      <p:cxnSp>
        <p:nvCxnSpPr>
          <p:cNvPr id="5" name="Straight Arrow Connector 4">
            <a:extLst>
              <a:ext uri="{FF2B5EF4-FFF2-40B4-BE49-F238E27FC236}">
                <a16:creationId xmlns:a16="http://schemas.microsoft.com/office/drawing/2014/main" id="{714D977C-9D82-837E-2581-50490E5C8933}"/>
              </a:ext>
            </a:extLst>
          </p:cNvPr>
          <p:cNvCxnSpPr/>
          <p:nvPr/>
        </p:nvCxnSpPr>
        <p:spPr>
          <a:xfrm flipH="1">
            <a:off x="8453120" y="2677160"/>
            <a:ext cx="1132840" cy="670560"/>
          </a:xfrm>
          <a:prstGeom prst="straightConnector1">
            <a:avLst/>
          </a:prstGeom>
          <a:ln w="28575">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3140EE2-1F19-9FD0-0CEA-4598C16DB36A}"/>
              </a:ext>
            </a:extLst>
          </p:cNvPr>
          <p:cNvSpPr txBox="1"/>
          <p:nvPr/>
        </p:nvSpPr>
        <p:spPr>
          <a:xfrm>
            <a:off x="9639055" y="2169328"/>
            <a:ext cx="1876486" cy="1015663"/>
          </a:xfrm>
          <a:prstGeom prst="rect">
            <a:avLst/>
          </a:prstGeom>
          <a:noFill/>
        </p:spPr>
        <p:txBody>
          <a:bodyPr wrap="square" rtlCol="0">
            <a:spAutoFit/>
          </a:bodyPr>
          <a:lstStyle/>
          <a:p>
            <a:r>
              <a:rPr lang="en-IN" sz="2000" b="1" dirty="0">
                <a:solidFill>
                  <a:srgbClr val="FFFF00"/>
                </a:solidFill>
              </a:rPr>
              <a:t>Crack Location- 5</a:t>
            </a:r>
            <a:r>
              <a:rPr lang="en-IN" sz="2000" b="1" baseline="30000" dirty="0">
                <a:solidFill>
                  <a:srgbClr val="FFFF00"/>
                </a:solidFill>
              </a:rPr>
              <a:t>th</a:t>
            </a:r>
            <a:r>
              <a:rPr lang="en-IN" sz="2000" b="1" dirty="0">
                <a:solidFill>
                  <a:srgbClr val="FFFF00"/>
                </a:solidFill>
              </a:rPr>
              <a:t> stage blade groove</a:t>
            </a:r>
          </a:p>
        </p:txBody>
      </p:sp>
    </p:spTree>
    <p:extLst>
      <p:ext uri="{BB962C8B-B14F-4D97-AF65-F5344CB8AC3E}">
        <p14:creationId xmlns:p14="http://schemas.microsoft.com/office/powerpoint/2010/main" val="3153181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416BC-005B-6A41-02D9-D3C05855545D}"/>
              </a:ext>
            </a:extLst>
          </p:cNvPr>
          <p:cNvSpPr>
            <a:spLocks noGrp="1"/>
          </p:cNvSpPr>
          <p:nvPr>
            <p:ph type="title"/>
          </p:nvPr>
        </p:nvSpPr>
        <p:spPr>
          <a:xfrm>
            <a:off x="394713" y="169390"/>
            <a:ext cx="3844761" cy="661044"/>
          </a:xfrm>
        </p:spPr>
        <p:txBody>
          <a:bodyPr vert="horz" lIns="91440" tIns="45720" rIns="91440" bIns="45720" rtlCol="0" anchor="b">
            <a:normAutofit/>
          </a:bodyPr>
          <a:lstStyle/>
          <a:p>
            <a:r>
              <a:rPr lang="en-US" kern="1200" dirty="0">
                <a:latin typeface="+mj-lt"/>
                <a:ea typeface="+mj-ea"/>
                <a:cs typeface="+mj-cs"/>
              </a:rPr>
              <a:t>Properties of SCC </a:t>
            </a:r>
          </a:p>
        </p:txBody>
      </p:sp>
      <p:sp>
        <p:nvSpPr>
          <p:cNvPr id="9" name="TextBox 4">
            <a:extLst>
              <a:ext uri="{FF2B5EF4-FFF2-40B4-BE49-F238E27FC236}">
                <a16:creationId xmlns:a16="http://schemas.microsoft.com/office/drawing/2014/main" id="{FD2E2F73-17C2-0A31-A083-6811797AC459}"/>
              </a:ext>
            </a:extLst>
          </p:cNvPr>
          <p:cNvSpPr txBox="1"/>
          <p:nvPr/>
        </p:nvSpPr>
        <p:spPr>
          <a:xfrm>
            <a:off x="394713" y="1064540"/>
            <a:ext cx="5852704" cy="5666623"/>
          </a:xfrm>
          <a:prstGeom prst="rect">
            <a:avLst/>
          </a:prstGeom>
        </p:spPr>
        <p:txBody>
          <a:bodyPr vert="horz" lIns="91440" tIns="45720" rIns="91440" bIns="45720" rtlCol="0">
            <a:normAutofit/>
          </a:bodyPr>
          <a:lstStyle/>
          <a:p>
            <a:pPr>
              <a:lnSpc>
                <a:spcPct val="90000"/>
              </a:lnSpc>
              <a:spcAft>
                <a:spcPts val="600"/>
              </a:spcAft>
            </a:pPr>
            <a:r>
              <a:rPr lang="en-US" sz="2400" dirty="0">
                <a:solidFill>
                  <a:schemeClr val="tx2"/>
                </a:solidFill>
                <a:effectLst/>
              </a:rPr>
              <a:t>Crack propagation rate from SCC can be divided into 3 regions as a function of applied stress intensity factor (K</a:t>
            </a:r>
            <a:r>
              <a:rPr lang="en-US" sz="2400" baseline="-25000" dirty="0">
                <a:solidFill>
                  <a:schemeClr val="tx2"/>
                </a:solidFill>
                <a:effectLst/>
              </a:rPr>
              <a:t>I</a:t>
            </a:r>
            <a:r>
              <a:rPr lang="en-US" sz="2400" dirty="0">
                <a:solidFill>
                  <a:schemeClr val="tx2"/>
                </a:solidFill>
                <a:effectLst/>
              </a:rPr>
              <a:t>) which are </a:t>
            </a:r>
            <a:r>
              <a:rPr lang="en-US" sz="2400" b="1" dirty="0">
                <a:solidFill>
                  <a:schemeClr val="tx2"/>
                </a:solidFill>
                <a:effectLst/>
              </a:rPr>
              <a:t>dependent,</a:t>
            </a:r>
            <a:r>
              <a:rPr lang="en-US" sz="2400" dirty="0">
                <a:solidFill>
                  <a:schemeClr val="tx2"/>
                </a:solidFill>
                <a:effectLst/>
              </a:rPr>
              <a:t> </a:t>
            </a:r>
            <a:r>
              <a:rPr lang="en-US" sz="2400" b="1" dirty="0">
                <a:solidFill>
                  <a:schemeClr val="tx2"/>
                </a:solidFill>
                <a:effectLst/>
              </a:rPr>
              <a:t>constan</a:t>
            </a:r>
            <a:r>
              <a:rPr lang="en-US" sz="2400" dirty="0">
                <a:solidFill>
                  <a:schemeClr val="tx2"/>
                </a:solidFill>
                <a:effectLst/>
              </a:rPr>
              <a:t>t, and </a:t>
            </a:r>
            <a:r>
              <a:rPr lang="en-US" sz="2400" b="1" dirty="0">
                <a:solidFill>
                  <a:schemeClr val="tx2"/>
                </a:solidFill>
                <a:effectLst/>
              </a:rPr>
              <a:t>approaching final failure</a:t>
            </a:r>
            <a:r>
              <a:rPr lang="en-US" sz="2400" dirty="0">
                <a:solidFill>
                  <a:schemeClr val="tx2"/>
                </a:solidFill>
                <a:effectLst/>
              </a:rPr>
              <a:t>. </a:t>
            </a:r>
          </a:p>
          <a:p>
            <a:pPr marL="342900" indent="-342900">
              <a:lnSpc>
                <a:spcPct val="90000"/>
              </a:lnSpc>
              <a:spcAft>
                <a:spcPts val="600"/>
              </a:spcAft>
              <a:buFont typeface="Arial" panose="020B0604020202020204" pitchFamily="34" charset="0"/>
              <a:buChar char="•"/>
            </a:pPr>
            <a:r>
              <a:rPr lang="en-US" sz="2400" dirty="0">
                <a:solidFill>
                  <a:schemeClr val="tx2"/>
                </a:solidFill>
                <a:effectLst/>
              </a:rPr>
              <a:t>In the </a:t>
            </a:r>
            <a:r>
              <a:rPr lang="en-US" sz="2400" b="1" dirty="0">
                <a:solidFill>
                  <a:schemeClr val="tx2"/>
                </a:solidFill>
                <a:effectLst/>
              </a:rPr>
              <a:t>first phase</a:t>
            </a:r>
            <a:r>
              <a:rPr lang="en-US" sz="2400" dirty="0">
                <a:solidFill>
                  <a:schemeClr val="tx2"/>
                </a:solidFill>
                <a:effectLst/>
              </a:rPr>
              <a:t>, SCC can only propagate when stress intensity at rotor groove exceeds the threshold of the crack growth stress intensity (K</a:t>
            </a:r>
            <a:r>
              <a:rPr lang="en-US" sz="2400" baseline="-25000" dirty="0">
                <a:solidFill>
                  <a:schemeClr val="tx2"/>
                </a:solidFill>
                <a:effectLst/>
              </a:rPr>
              <a:t>ISCC</a:t>
            </a:r>
            <a:r>
              <a:rPr lang="en-US" sz="2400" dirty="0">
                <a:solidFill>
                  <a:schemeClr val="tx2"/>
                </a:solidFill>
                <a:effectLst/>
              </a:rPr>
              <a:t>). </a:t>
            </a:r>
          </a:p>
          <a:p>
            <a:pPr marL="342900" indent="-342900">
              <a:lnSpc>
                <a:spcPct val="90000"/>
              </a:lnSpc>
              <a:spcAft>
                <a:spcPts val="600"/>
              </a:spcAft>
              <a:buFont typeface="Arial" panose="020B0604020202020204" pitchFamily="34" charset="0"/>
              <a:buChar char="•"/>
            </a:pPr>
            <a:r>
              <a:rPr lang="en-US" sz="2400" dirty="0">
                <a:solidFill>
                  <a:schemeClr val="tx2"/>
                </a:solidFill>
                <a:effectLst/>
              </a:rPr>
              <a:t>When K</a:t>
            </a:r>
            <a:r>
              <a:rPr lang="en-US" sz="2400" baseline="-25000" dirty="0">
                <a:solidFill>
                  <a:schemeClr val="tx2"/>
                </a:solidFill>
                <a:effectLst/>
              </a:rPr>
              <a:t>I</a:t>
            </a:r>
            <a:r>
              <a:rPr lang="en-US" sz="2400" dirty="0">
                <a:solidFill>
                  <a:schemeClr val="tx2"/>
                </a:solidFill>
                <a:effectLst/>
              </a:rPr>
              <a:t>&lt;K</a:t>
            </a:r>
            <a:r>
              <a:rPr lang="en-US" sz="2400" baseline="-25000" dirty="0">
                <a:solidFill>
                  <a:schemeClr val="tx2"/>
                </a:solidFill>
                <a:effectLst/>
              </a:rPr>
              <a:t>ISCC</a:t>
            </a:r>
            <a:r>
              <a:rPr lang="en-US" sz="2400" dirty="0">
                <a:solidFill>
                  <a:schemeClr val="tx2"/>
                </a:solidFill>
                <a:effectLst/>
              </a:rPr>
              <a:t>, indication may be in the form of localized corrosion and its magnitude or degree of severity             becomes less significant. </a:t>
            </a:r>
          </a:p>
          <a:p>
            <a:pPr indent="-228600">
              <a:lnSpc>
                <a:spcPct val="90000"/>
              </a:lnSpc>
              <a:spcAft>
                <a:spcPts val="600"/>
              </a:spcAft>
              <a:buFont typeface="Arial" panose="020B0604020202020204" pitchFamily="34" charset="0"/>
              <a:buChar char="•"/>
            </a:pPr>
            <a:endParaRPr lang="en-US" sz="900" dirty="0">
              <a:solidFill>
                <a:schemeClr val="tx2"/>
              </a:solidFill>
            </a:endParaRPr>
          </a:p>
        </p:txBody>
      </p:sp>
      <p:pic>
        <p:nvPicPr>
          <p:cNvPr id="4" name="Picture 3" descr="A graph of a graph showing a blue line&#10;&#10;Description automatically generated with medium confidence">
            <a:extLst>
              <a:ext uri="{FF2B5EF4-FFF2-40B4-BE49-F238E27FC236}">
                <a16:creationId xmlns:a16="http://schemas.microsoft.com/office/drawing/2014/main" id="{DBFE57B0-FBD5-DAA5-95B3-B5EC1D3D22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208" y="4085304"/>
            <a:ext cx="5155105" cy="2772696"/>
          </a:xfrm>
          <a:prstGeom prst="rect">
            <a:avLst/>
          </a:prstGeom>
        </p:spPr>
      </p:pic>
      <p:pic>
        <p:nvPicPr>
          <p:cNvPr id="8" name="Picture 7">
            <a:extLst>
              <a:ext uri="{FF2B5EF4-FFF2-40B4-BE49-F238E27FC236}">
                <a16:creationId xmlns:a16="http://schemas.microsoft.com/office/drawing/2014/main" id="{3477A6F4-CEFA-30D5-550B-53CEF7230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413" y="976353"/>
            <a:ext cx="4731284" cy="3639449"/>
          </a:xfrm>
          <a:prstGeom prst="rect">
            <a:avLst/>
          </a:prstGeom>
        </p:spPr>
      </p:pic>
      <p:sp>
        <p:nvSpPr>
          <p:cNvPr id="10" name="Rectangle 9">
            <a:extLst>
              <a:ext uri="{FF2B5EF4-FFF2-40B4-BE49-F238E27FC236}">
                <a16:creationId xmlns:a16="http://schemas.microsoft.com/office/drawing/2014/main" id="{892A7CFB-53B8-29DE-4284-DB25A4CA9C3A}"/>
              </a:ext>
            </a:extLst>
          </p:cNvPr>
          <p:cNvSpPr/>
          <p:nvPr/>
        </p:nvSpPr>
        <p:spPr>
          <a:xfrm>
            <a:off x="8672052" y="4495308"/>
            <a:ext cx="359860" cy="5545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5677055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50568-CD2C-0D7B-89B0-AAB2936E86B9}"/>
              </a:ext>
            </a:extLst>
          </p:cNvPr>
          <p:cNvSpPr>
            <a:spLocks noGrp="1"/>
          </p:cNvSpPr>
          <p:nvPr>
            <p:ph type="title"/>
          </p:nvPr>
        </p:nvSpPr>
        <p:spPr/>
        <p:txBody>
          <a:bodyPr/>
          <a:lstStyle/>
          <a:p>
            <a:r>
              <a:rPr lang="en-US" kern="1200" dirty="0">
                <a:latin typeface="+mj-lt"/>
                <a:ea typeface="+mj-ea"/>
                <a:cs typeface="+mj-cs"/>
              </a:rPr>
              <a:t>Properties of SCC </a:t>
            </a:r>
            <a:endParaRPr lang="en-IN" dirty="0"/>
          </a:p>
        </p:txBody>
      </p:sp>
      <p:sp>
        <p:nvSpPr>
          <p:cNvPr id="5" name="TextBox 4">
            <a:extLst>
              <a:ext uri="{FF2B5EF4-FFF2-40B4-BE49-F238E27FC236}">
                <a16:creationId xmlns:a16="http://schemas.microsoft.com/office/drawing/2014/main" id="{9F0A2979-4E00-3829-4D9B-C70CA216541A}"/>
              </a:ext>
            </a:extLst>
          </p:cNvPr>
          <p:cNvSpPr txBox="1"/>
          <p:nvPr/>
        </p:nvSpPr>
        <p:spPr>
          <a:xfrm>
            <a:off x="394713" y="1194789"/>
            <a:ext cx="6120580" cy="3487108"/>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sz="2400" dirty="0">
                <a:solidFill>
                  <a:schemeClr val="tx2"/>
                </a:solidFill>
              </a:rPr>
              <a:t>For the </a:t>
            </a:r>
            <a:r>
              <a:rPr lang="en-US" sz="2400" b="1" dirty="0">
                <a:solidFill>
                  <a:schemeClr val="tx2"/>
                </a:solidFill>
              </a:rPr>
              <a:t>second phase</a:t>
            </a:r>
            <a:r>
              <a:rPr lang="en-US" sz="2400" dirty="0">
                <a:solidFill>
                  <a:schemeClr val="tx2"/>
                </a:solidFill>
              </a:rPr>
              <a:t>, crack growth rate is assumed to be constant and independent from applied load or KI. We call this region “plateau” region. </a:t>
            </a:r>
          </a:p>
          <a:p>
            <a:pPr marL="342900" indent="-342900">
              <a:lnSpc>
                <a:spcPct val="90000"/>
              </a:lnSpc>
              <a:spcAft>
                <a:spcPts val="600"/>
              </a:spcAft>
              <a:buFont typeface="Arial" panose="020B0604020202020204" pitchFamily="34" charset="0"/>
              <a:buChar char="•"/>
            </a:pPr>
            <a:r>
              <a:rPr lang="en-US" sz="2400" dirty="0">
                <a:solidFill>
                  <a:schemeClr val="tx2"/>
                </a:solidFill>
              </a:rPr>
              <a:t>After stable growth phase, in </a:t>
            </a:r>
            <a:r>
              <a:rPr lang="en-US" sz="2400" b="1" dirty="0">
                <a:solidFill>
                  <a:schemeClr val="tx2"/>
                </a:solidFill>
              </a:rPr>
              <a:t>Stage-III,</a:t>
            </a:r>
            <a:r>
              <a:rPr lang="en-US" sz="2400" dirty="0">
                <a:solidFill>
                  <a:schemeClr val="tx2"/>
                </a:solidFill>
              </a:rPr>
              <a:t> SCC may change its mode to Low Cycle Fatigue (LCF) or High Cycle Fatigue (HCF). The crack is accelerated into unstable regime hence fast fracture will soon come.</a:t>
            </a:r>
          </a:p>
          <a:p>
            <a:pPr marL="285750" indent="-285750">
              <a:lnSpc>
                <a:spcPct val="90000"/>
              </a:lnSpc>
              <a:spcAft>
                <a:spcPts val="600"/>
              </a:spcAft>
              <a:buFont typeface="Arial" panose="020B0604020202020204" pitchFamily="34" charset="0"/>
              <a:buChar char="•"/>
            </a:pPr>
            <a:endParaRPr lang="en-US" sz="1800" dirty="0">
              <a:solidFill>
                <a:schemeClr val="tx2"/>
              </a:solidFill>
              <a:effectLst/>
            </a:endParaRPr>
          </a:p>
        </p:txBody>
      </p:sp>
      <p:pic>
        <p:nvPicPr>
          <p:cNvPr id="9" name="Picture 8">
            <a:extLst>
              <a:ext uri="{FF2B5EF4-FFF2-40B4-BE49-F238E27FC236}">
                <a16:creationId xmlns:a16="http://schemas.microsoft.com/office/drawing/2014/main" id="{B5C1FAE4-8FB2-884C-01F2-90BD73A3A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760" y="1448302"/>
            <a:ext cx="4731284" cy="3639449"/>
          </a:xfrm>
          <a:prstGeom prst="rect">
            <a:avLst/>
          </a:prstGeom>
        </p:spPr>
      </p:pic>
    </p:spTree>
    <p:extLst>
      <p:ext uri="{BB962C8B-B14F-4D97-AF65-F5344CB8AC3E}">
        <p14:creationId xmlns:p14="http://schemas.microsoft.com/office/powerpoint/2010/main" val="3868890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52A3D-19B2-9DB0-D6EB-5B55378B3B22}"/>
              </a:ext>
            </a:extLst>
          </p:cNvPr>
          <p:cNvSpPr>
            <a:spLocks noGrp="1"/>
          </p:cNvSpPr>
          <p:nvPr>
            <p:ph type="title"/>
          </p:nvPr>
        </p:nvSpPr>
        <p:spPr/>
        <p:txBody>
          <a:bodyPr/>
          <a:lstStyle/>
          <a:p>
            <a:r>
              <a:rPr lang="en-US" dirty="0"/>
              <a:t>Critical Crack depth</a:t>
            </a:r>
            <a:endParaRPr lang="en-IN" dirty="0"/>
          </a:p>
        </p:txBody>
      </p:sp>
      <p:sp>
        <p:nvSpPr>
          <p:cNvPr id="5" name="TextBox 4">
            <a:extLst>
              <a:ext uri="{FF2B5EF4-FFF2-40B4-BE49-F238E27FC236}">
                <a16:creationId xmlns:a16="http://schemas.microsoft.com/office/drawing/2014/main" id="{B61174AA-A02D-687C-A43A-D868A8383917}"/>
              </a:ext>
            </a:extLst>
          </p:cNvPr>
          <p:cNvSpPr txBox="1"/>
          <p:nvPr/>
        </p:nvSpPr>
        <p:spPr>
          <a:xfrm>
            <a:off x="272250" y="1273133"/>
            <a:ext cx="5684413" cy="3246530"/>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Once SCC is found, actual crack dimensions had been recorded for reference. In addition, the two </a:t>
            </a:r>
            <a:r>
              <a:rPr lang="en-IN" kern="100" dirty="0">
                <a:latin typeface="Times New Roman" panose="02020603050405020304" pitchFamily="18" charset="0"/>
                <a:ea typeface="Calibri" panose="020F0502020204030204" pitchFamily="34" charset="0"/>
                <a:cs typeface="Mangal" panose="02040503050203030202" pitchFamily="18" charset="0"/>
              </a:rPr>
              <a:t>most </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crucial things to be determined </a:t>
            </a: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are critical crack depth</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and </a:t>
            </a: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crack growth rate</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a:t>
            </a:r>
          </a:p>
          <a:p>
            <a:pPr marL="285750" indent="-285750" algn="just">
              <a:lnSpc>
                <a:spcPct val="107000"/>
              </a:lnSpc>
              <a:spcAft>
                <a:spcPts val="800"/>
              </a:spcAft>
              <a:buFont typeface="Arial" panose="020B0604020202020204" pitchFamily="34" charset="0"/>
              <a:buChar char="•"/>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The critical crack depth (</a:t>
            </a:r>
            <a:r>
              <a:rPr lang="en-IN" sz="1800" kern="100" dirty="0" err="1">
                <a:effectLst/>
                <a:latin typeface="Times New Roman" panose="02020603050405020304" pitchFamily="18" charset="0"/>
                <a:ea typeface="Calibri" panose="020F0502020204030204" pitchFamily="34" charset="0"/>
                <a:cs typeface="Mangal" panose="02040503050203030202" pitchFamily="18" charset="0"/>
              </a:rPr>
              <a:t>acr</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can be calculated by </a:t>
            </a:r>
            <a:r>
              <a:rPr lang="en-IN" sz="1800" b="1" kern="100" dirty="0">
                <a:effectLst/>
                <a:latin typeface="Times New Roman" panose="02020603050405020304" pitchFamily="18" charset="0"/>
                <a:ea typeface="Calibri" panose="020F0502020204030204" pitchFamily="34" charset="0"/>
                <a:cs typeface="Mangal" panose="02040503050203030202" pitchFamily="18" charset="0"/>
              </a:rPr>
              <a:t>Finite Element Analysis (FEA)</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software where </a:t>
            </a:r>
            <a:r>
              <a:rPr lang="en-IN" sz="1800" kern="100" dirty="0" err="1">
                <a:effectLst/>
                <a:latin typeface="Times New Roman" panose="02020603050405020304" pitchFamily="18" charset="0"/>
                <a:ea typeface="Calibri" panose="020F0502020204030204" pitchFamily="34" charset="0"/>
                <a:cs typeface="Mangal" panose="02040503050203030202" pitchFamily="18" charset="0"/>
              </a:rPr>
              <a:t>acr</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is the minimum crack depth that the applied stress intensity factor (K</a:t>
            </a:r>
            <a:r>
              <a:rPr lang="en-IN" sz="1800" kern="100" baseline="-25000" dirty="0">
                <a:effectLst/>
                <a:latin typeface="Times New Roman" panose="02020603050405020304" pitchFamily="18" charset="0"/>
                <a:ea typeface="Calibri" panose="020F0502020204030204" pitchFamily="34" charset="0"/>
                <a:cs typeface="Mangal" panose="02040503050203030202" pitchFamily="18" charset="0"/>
              </a:rPr>
              <a:t>I</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exceeds the material toughness (K</a:t>
            </a:r>
            <a:r>
              <a:rPr lang="en-IN" sz="1800" kern="100" baseline="-25000" dirty="0">
                <a:effectLst/>
                <a:latin typeface="Times New Roman" panose="02020603050405020304" pitchFamily="18" charset="0"/>
                <a:ea typeface="Calibri" panose="020F0502020204030204" pitchFamily="34" charset="0"/>
                <a:cs typeface="Mangal" panose="02040503050203030202" pitchFamily="18" charset="0"/>
              </a:rPr>
              <a:t>IC</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a:t>
            </a:r>
          </a:p>
          <a:p>
            <a:pPr marL="285750" indent="-285750" algn="just">
              <a:lnSpc>
                <a:spcPct val="107000"/>
              </a:lnSpc>
              <a:spcAft>
                <a:spcPts val="800"/>
              </a:spcAft>
              <a:buFont typeface="Arial" panose="020B0604020202020204" pitchFamily="34" charset="0"/>
              <a:buChar char="•"/>
            </a:pPr>
            <a:r>
              <a:rPr lang="en-IN" sz="1800" kern="100" dirty="0">
                <a:effectLst/>
                <a:latin typeface="Times New Roman" panose="02020603050405020304" pitchFamily="18" charset="0"/>
                <a:ea typeface="Calibri" panose="020F0502020204030204" pitchFamily="34" charset="0"/>
                <a:cs typeface="Mangal" panose="02040503050203030202" pitchFamily="18" charset="0"/>
              </a:rPr>
              <a:t>Note that K</a:t>
            </a:r>
            <a:r>
              <a:rPr lang="en-IN" sz="1800" kern="100" baseline="-25000" dirty="0">
                <a:effectLst/>
                <a:latin typeface="Times New Roman" panose="02020603050405020304" pitchFamily="18" charset="0"/>
                <a:ea typeface="Calibri" panose="020F0502020204030204" pitchFamily="34" charset="0"/>
                <a:cs typeface="Mangal" panose="02040503050203030202" pitchFamily="18" charset="0"/>
              </a:rPr>
              <a:t>I</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is the function of assumed crack geometry or flaw shape and K</a:t>
            </a:r>
            <a:r>
              <a:rPr lang="en-IN" sz="1800" kern="100" baseline="-25000" dirty="0">
                <a:effectLst/>
                <a:latin typeface="Times New Roman" panose="02020603050405020304" pitchFamily="18" charset="0"/>
                <a:ea typeface="Calibri" panose="020F0502020204030204" pitchFamily="34" charset="0"/>
                <a:cs typeface="Mangal" panose="02040503050203030202" pitchFamily="18" charset="0"/>
              </a:rPr>
              <a:t>IC</a:t>
            </a:r>
            <a:r>
              <a:rPr lang="en-IN" sz="1800" kern="100" dirty="0">
                <a:effectLst/>
                <a:latin typeface="Times New Roman" panose="02020603050405020304" pitchFamily="18" charset="0"/>
                <a:ea typeface="Calibri" panose="020F0502020204030204" pitchFamily="34" charset="0"/>
                <a:cs typeface="Mangal" panose="02040503050203030202" pitchFamily="18" charset="0"/>
              </a:rPr>
              <a:t> depends on material properties.</a:t>
            </a:r>
            <a:endParaRPr lang="en-IN" sz="1600" kern="100" dirty="0">
              <a:effectLst/>
              <a:latin typeface="Calibri" panose="020F0502020204030204" pitchFamily="34" charset="0"/>
              <a:ea typeface="Calibri" panose="020F0502020204030204" pitchFamily="34" charset="0"/>
              <a:cs typeface="Mangal" panose="02040503050203030202" pitchFamily="18" charset="0"/>
            </a:endParaRPr>
          </a:p>
        </p:txBody>
      </p:sp>
      <p:pic>
        <p:nvPicPr>
          <p:cNvPr id="10" name="Picture 9">
            <a:extLst>
              <a:ext uri="{FF2B5EF4-FFF2-40B4-BE49-F238E27FC236}">
                <a16:creationId xmlns:a16="http://schemas.microsoft.com/office/drawing/2014/main" id="{0C8F0E20-B553-5924-AC3A-F20317C33264}"/>
              </a:ext>
            </a:extLst>
          </p:cNvPr>
          <p:cNvPicPr>
            <a:picLocks noChangeAspect="1"/>
          </p:cNvPicPr>
          <p:nvPr/>
        </p:nvPicPr>
        <p:blipFill rotWithShape="1">
          <a:blip r:embed="rId3">
            <a:extLst>
              <a:ext uri="{28A0092B-C50C-407E-A947-70E740481C1C}">
                <a14:useLocalDpi xmlns:a14="http://schemas.microsoft.com/office/drawing/2010/main" val="0"/>
              </a:ext>
            </a:extLst>
          </a:blip>
          <a:srcRect t="15957" b="-1"/>
          <a:stretch/>
        </p:blipFill>
        <p:spPr>
          <a:xfrm>
            <a:off x="6586015" y="920301"/>
            <a:ext cx="5143500" cy="5763670"/>
          </a:xfrm>
          <a:prstGeom prst="rect">
            <a:avLst/>
          </a:prstGeom>
        </p:spPr>
      </p:pic>
    </p:spTree>
    <p:extLst>
      <p:ext uri="{BB962C8B-B14F-4D97-AF65-F5344CB8AC3E}">
        <p14:creationId xmlns:p14="http://schemas.microsoft.com/office/powerpoint/2010/main" val="1260358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E43B-F8D0-329F-11A4-EA49878DFFCE}"/>
              </a:ext>
            </a:extLst>
          </p:cNvPr>
          <p:cNvSpPr>
            <a:spLocks noGrp="1"/>
          </p:cNvSpPr>
          <p:nvPr>
            <p:ph type="title"/>
          </p:nvPr>
        </p:nvSpPr>
        <p:spPr/>
        <p:txBody>
          <a:bodyPr/>
          <a:lstStyle/>
          <a:p>
            <a:r>
              <a:rPr lang="en-US" dirty="0"/>
              <a:t>Factors affecting crack</a:t>
            </a:r>
            <a:endParaRPr lang="en-IN" dirty="0"/>
          </a:p>
        </p:txBody>
      </p:sp>
      <p:graphicFrame>
        <p:nvGraphicFramePr>
          <p:cNvPr id="4" name="Table 4">
            <a:extLst>
              <a:ext uri="{FF2B5EF4-FFF2-40B4-BE49-F238E27FC236}">
                <a16:creationId xmlns:a16="http://schemas.microsoft.com/office/drawing/2014/main" id="{EA426BE6-1BC9-F798-A195-82419DA54188}"/>
              </a:ext>
            </a:extLst>
          </p:cNvPr>
          <p:cNvGraphicFramePr>
            <a:graphicFrameLocks noGrp="1"/>
          </p:cNvGraphicFramePr>
          <p:nvPr>
            <p:extLst>
              <p:ext uri="{D42A27DB-BD31-4B8C-83A1-F6EECF244321}">
                <p14:modId xmlns:p14="http://schemas.microsoft.com/office/powerpoint/2010/main" val="30711370"/>
              </p:ext>
            </p:extLst>
          </p:nvPr>
        </p:nvGraphicFramePr>
        <p:xfrm>
          <a:off x="627018" y="905634"/>
          <a:ext cx="10972800" cy="4559622"/>
        </p:xfrm>
        <a:graphic>
          <a:graphicData uri="http://schemas.openxmlformats.org/drawingml/2006/table">
            <a:tbl>
              <a:tblPr firstRow="1" bandRow="1">
                <a:tableStyleId>{8799B23B-EC83-4686-B30A-512413B5E67A}</a:tableStyleId>
              </a:tblPr>
              <a:tblGrid>
                <a:gridCol w="1994900">
                  <a:extLst>
                    <a:ext uri="{9D8B030D-6E8A-4147-A177-3AD203B41FA5}">
                      <a16:colId xmlns:a16="http://schemas.microsoft.com/office/drawing/2014/main" val="3263991425"/>
                    </a:ext>
                  </a:extLst>
                </a:gridCol>
                <a:gridCol w="8977900">
                  <a:extLst>
                    <a:ext uri="{9D8B030D-6E8A-4147-A177-3AD203B41FA5}">
                      <a16:colId xmlns:a16="http://schemas.microsoft.com/office/drawing/2014/main" val="2654138762"/>
                    </a:ext>
                  </a:extLst>
                </a:gridCol>
              </a:tblGrid>
              <a:tr h="414342">
                <a:tc>
                  <a:txBody>
                    <a:bodyPr/>
                    <a:lstStyle/>
                    <a:p>
                      <a:r>
                        <a:rPr lang="en-US" sz="2000" dirty="0"/>
                        <a:t>Factors </a:t>
                      </a:r>
                      <a:endParaRPr lang="en-IN" sz="2000" dirty="0"/>
                    </a:p>
                  </a:txBody>
                  <a:tcPr/>
                </a:tc>
                <a:tc>
                  <a:txBody>
                    <a:bodyPr/>
                    <a:lstStyle/>
                    <a:p>
                      <a:r>
                        <a:rPr lang="en-US" sz="2000" dirty="0"/>
                        <a:t>Mechanism</a:t>
                      </a:r>
                      <a:endParaRPr lang="en-IN" sz="2000" dirty="0"/>
                    </a:p>
                  </a:txBody>
                  <a:tcPr/>
                </a:tc>
                <a:extLst>
                  <a:ext uri="{0D108BD9-81ED-4DB2-BD59-A6C34878D82A}">
                    <a16:rowId xmlns:a16="http://schemas.microsoft.com/office/drawing/2014/main" val="995551506"/>
                  </a:ext>
                </a:extLst>
              </a:tr>
              <a:tr h="16346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kern="1200" dirty="0">
                          <a:solidFill>
                            <a:schemeClr val="dk1"/>
                          </a:solidFill>
                          <a:effectLst/>
                        </a:rPr>
                        <a:t>Root Causes</a:t>
                      </a:r>
                      <a:endParaRPr lang="en-IN" sz="2000" b="1" kern="1200" dirty="0">
                        <a:solidFill>
                          <a:schemeClr val="dk1"/>
                        </a:solidFill>
                        <a:effectLst/>
                        <a:latin typeface="+mn-lt"/>
                        <a:ea typeface="+mn-ea"/>
                        <a:cs typeface="+mn-cs"/>
                      </a:endParaRPr>
                    </a:p>
                    <a:p>
                      <a:endParaRPr lang="en-IN" sz="2000" b="1" dirty="0"/>
                    </a:p>
                  </a:txBody>
                  <a:tcPr/>
                </a:tc>
                <a:tc>
                  <a:txBody>
                    <a:bodyPr/>
                    <a:lstStyle/>
                    <a:p>
                      <a:pPr marL="0" algn="l" defTabSz="914400" rtl="0" eaLnBrk="1" latinLnBrk="0" hangingPunct="1"/>
                      <a:r>
                        <a:rPr lang="en-IN" sz="2000" kern="1200" dirty="0">
                          <a:solidFill>
                            <a:schemeClr val="dk1"/>
                          </a:solidFill>
                          <a:effectLst/>
                        </a:rPr>
                        <a:t>SCC is caused by a combination of </a:t>
                      </a:r>
                    </a:p>
                    <a:p>
                      <a:pPr marL="342900" indent="-342900" algn="l" defTabSz="914400" rtl="0" eaLnBrk="1" latinLnBrk="0" hangingPunct="1">
                        <a:buFont typeface="Arial" panose="020B0604020202020204" pitchFamily="34" charset="0"/>
                        <a:buChar char="•"/>
                      </a:pPr>
                      <a:r>
                        <a:rPr lang="en-IN" sz="2000" kern="1200" dirty="0">
                          <a:solidFill>
                            <a:schemeClr val="dk1"/>
                          </a:solidFill>
                          <a:effectLst/>
                        </a:rPr>
                        <a:t>High surface </a:t>
                      </a:r>
                      <a:r>
                        <a:rPr lang="en-IN" sz="2000" b="1" kern="1200" dirty="0">
                          <a:solidFill>
                            <a:schemeClr val="dk1"/>
                          </a:solidFill>
                          <a:effectLst/>
                        </a:rPr>
                        <a:t>stresses</a:t>
                      </a:r>
                      <a:r>
                        <a:rPr lang="en-IN" sz="2000" kern="1200" dirty="0">
                          <a:solidFill>
                            <a:schemeClr val="dk1"/>
                          </a:solidFill>
                          <a:effectLst/>
                        </a:rPr>
                        <a:t>, </a:t>
                      </a:r>
                    </a:p>
                    <a:p>
                      <a:pPr marL="342900" indent="-342900" algn="l" defTabSz="914400" rtl="0" eaLnBrk="1" latinLnBrk="0" hangingPunct="1">
                        <a:buFont typeface="Arial" panose="020B0604020202020204" pitchFamily="34" charset="0"/>
                        <a:buChar char="•"/>
                      </a:pPr>
                      <a:r>
                        <a:rPr lang="en-IN" sz="2000" kern="1200" dirty="0">
                          <a:solidFill>
                            <a:schemeClr val="dk1"/>
                          </a:solidFill>
                          <a:effectLst/>
                        </a:rPr>
                        <a:t>A susceptible </a:t>
                      </a:r>
                      <a:r>
                        <a:rPr lang="en-IN" sz="2000" b="1" kern="1200" dirty="0">
                          <a:solidFill>
                            <a:schemeClr val="dk1"/>
                          </a:solidFill>
                          <a:effectLst/>
                        </a:rPr>
                        <a:t>material</a:t>
                      </a:r>
                      <a:r>
                        <a:rPr lang="en-IN" sz="2000" kern="1200" dirty="0">
                          <a:solidFill>
                            <a:schemeClr val="dk1"/>
                          </a:solidFill>
                          <a:effectLst/>
                        </a:rPr>
                        <a:t>, </a:t>
                      </a:r>
                    </a:p>
                    <a:p>
                      <a:pPr marL="342900" indent="-342900" algn="l" defTabSz="914400" rtl="0" eaLnBrk="1" latinLnBrk="0" hangingPunct="1">
                        <a:buFont typeface="Arial" panose="020B0604020202020204" pitchFamily="34" charset="0"/>
                        <a:buChar char="•"/>
                      </a:pPr>
                      <a:r>
                        <a:rPr lang="en-IN" sz="2000" kern="1200" dirty="0">
                          <a:solidFill>
                            <a:schemeClr val="dk1"/>
                          </a:solidFill>
                          <a:effectLst/>
                        </a:rPr>
                        <a:t>Operational and shutdown </a:t>
                      </a:r>
                      <a:r>
                        <a:rPr lang="en-IN" sz="2000" b="1" kern="1200" dirty="0">
                          <a:solidFill>
                            <a:schemeClr val="dk1"/>
                          </a:solidFill>
                          <a:effectLst/>
                        </a:rPr>
                        <a:t>environments</a:t>
                      </a:r>
                      <a:r>
                        <a:rPr lang="en-IN" sz="2000" kern="1200" dirty="0">
                          <a:solidFill>
                            <a:schemeClr val="dk1"/>
                          </a:solidFill>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kern="1200" dirty="0">
                        <a:solidFill>
                          <a:schemeClr val="dk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rPr>
                        <a:t>Design-related root causes are the most important and prevalent. They include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rPr>
                        <a:t>High surface tensile stresses and stress concentrations, and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rPr>
                        <a:t>Use of high strength materials.</a:t>
                      </a:r>
                      <a:endParaRPr lang="en-IN" sz="2000" kern="1200" dirty="0">
                        <a:solidFill>
                          <a:schemeClr val="dk1"/>
                        </a:solidFill>
                        <a:effectLst/>
                      </a:endParaRPr>
                    </a:p>
                  </a:txBody>
                  <a:tcPr/>
                </a:tc>
                <a:extLst>
                  <a:ext uri="{0D108BD9-81ED-4DB2-BD59-A6C34878D82A}">
                    <a16:rowId xmlns:a16="http://schemas.microsoft.com/office/drawing/2014/main" val="2066025994"/>
                  </a:ext>
                </a:extLst>
              </a:tr>
              <a:tr h="1328166">
                <a:tc>
                  <a:txBody>
                    <a:bodyPr/>
                    <a:lstStyle/>
                    <a:p>
                      <a:r>
                        <a:rPr lang="en-IN" sz="2000" b="1" kern="1200" dirty="0">
                          <a:solidFill>
                            <a:schemeClr val="dk1"/>
                          </a:solidFill>
                          <a:effectLst/>
                        </a:rPr>
                        <a:t>Fractography</a:t>
                      </a:r>
                      <a:endParaRPr lang="en-IN" sz="2000" b="1" dirty="0"/>
                    </a:p>
                  </a:txBody>
                  <a:tcPr/>
                </a:tc>
                <a:tc>
                  <a:txBody>
                    <a:bodyPr/>
                    <a:lstStyle/>
                    <a:p>
                      <a:r>
                        <a:rPr lang="en-IN" sz="2000" kern="1200" dirty="0">
                          <a:solidFill>
                            <a:schemeClr val="dk1"/>
                          </a:solidFill>
                          <a:effectLst/>
                        </a:rPr>
                        <a:t>SCC cracks of low alloy steels often </a:t>
                      </a:r>
                      <a:r>
                        <a:rPr lang="en-IN" sz="2000" b="1" kern="1200" dirty="0">
                          <a:solidFill>
                            <a:schemeClr val="dk1"/>
                          </a:solidFill>
                          <a:effectLst/>
                        </a:rPr>
                        <a:t>initiate from pits </a:t>
                      </a:r>
                      <a:r>
                        <a:rPr lang="en-IN" sz="2000" kern="1200" dirty="0">
                          <a:solidFill>
                            <a:schemeClr val="dk1"/>
                          </a:solidFill>
                          <a:effectLst/>
                        </a:rPr>
                        <a:t>and propagate </a:t>
                      </a:r>
                      <a:r>
                        <a:rPr lang="en-IN" sz="2000" b="1" kern="1200" dirty="0" err="1">
                          <a:solidFill>
                            <a:schemeClr val="dk1"/>
                          </a:solidFill>
                          <a:effectLst/>
                        </a:rPr>
                        <a:t>intergranularly</a:t>
                      </a:r>
                      <a:r>
                        <a:rPr lang="en-IN" sz="2000" kern="1200" dirty="0">
                          <a:solidFill>
                            <a:schemeClr val="dk1"/>
                          </a:solidFill>
                          <a:effectLst/>
                        </a:rPr>
                        <a:t> with branching. The initial part of the crack can be corroded and </a:t>
                      </a:r>
                      <a:r>
                        <a:rPr lang="en-IN" sz="2000" b="1" kern="1200" dirty="0">
                          <a:solidFill>
                            <a:schemeClr val="dk1"/>
                          </a:solidFill>
                          <a:effectLst/>
                        </a:rPr>
                        <a:t>filled with magnetite</a:t>
                      </a:r>
                      <a:r>
                        <a:rPr lang="en-IN" sz="2000" kern="1200" dirty="0">
                          <a:solidFill>
                            <a:schemeClr val="dk1"/>
                          </a:solidFill>
                          <a:effectLst/>
                        </a:rPr>
                        <a:t>. </a:t>
                      </a:r>
                    </a:p>
                    <a:p>
                      <a:r>
                        <a:rPr lang="en-IN" sz="2000" kern="1200" dirty="0">
                          <a:solidFill>
                            <a:schemeClr val="dk1"/>
                          </a:solidFill>
                          <a:effectLst/>
                        </a:rPr>
                        <a:t>Depending on the ratio of the </a:t>
                      </a:r>
                      <a:r>
                        <a:rPr lang="en-IN" sz="2000" b="1" kern="1200" dirty="0">
                          <a:solidFill>
                            <a:schemeClr val="dk1"/>
                          </a:solidFill>
                          <a:effectLst/>
                        </a:rPr>
                        <a:t>steady</a:t>
                      </a:r>
                      <a:r>
                        <a:rPr lang="en-IN" sz="2000" kern="1200" dirty="0">
                          <a:solidFill>
                            <a:schemeClr val="dk1"/>
                          </a:solidFill>
                          <a:effectLst/>
                        </a:rPr>
                        <a:t> and </a:t>
                      </a:r>
                      <a:r>
                        <a:rPr lang="en-IN" sz="2000" b="1" kern="1200" dirty="0">
                          <a:solidFill>
                            <a:schemeClr val="dk1"/>
                          </a:solidFill>
                          <a:effectLst/>
                        </a:rPr>
                        <a:t>cyclic stresses</a:t>
                      </a:r>
                      <a:r>
                        <a:rPr lang="en-IN" sz="2000" kern="1200" dirty="0">
                          <a:solidFill>
                            <a:schemeClr val="dk1"/>
                          </a:solidFill>
                          <a:effectLst/>
                        </a:rPr>
                        <a:t>, the disc cracks can be a mixture of </a:t>
                      </a:r>
                      <a:r>
                        <a:rPr lang="en-IN" sz="2000" b="1" kern="1200" dirty="0">
                          <a:solidFill>
                            <a:schemeClr val="dk1"/>
                          </a:solidFill>
                          <a:effectLst/>
                        </a:rPr>
                        <a:t>intergranular</a:t>
                      </a:r>
                      <a:r>
                        <a:rPr lang="en-IN" sz="2000" kern="1200" dirty="0">
                          <a:solidFill>
                            <a:schemeClr val="dk1"/>
                          </a:solidFill>
                          <a:effectLst/>
                        </a:rPr>
                        <a:t> and </a:t>
                      </a:r>
                      <a:r>
                        <a:rPr lang="en-IN" sz="2000" b="1" kern="1200" dirty="0" err="1">
                          <a:solidFill>
                            <a:schemeClr val="dk1"/>
                          </a:solidFill>
                          <a:effectLst/>
                        </a:rPr>
                        <a:t>transgranular</a:t>
                      </a:r>
                      <a:r>
                        <a:rPr lang="en-IN" sz="2000" kern="1200" dirty="0">
                          <a:solidFill>
                            <a:schemeClr val="dk1"/>
                          </a:solidFill>
                          <a:effectLst/>
                        </a:rPr>
                        <a:t> cracking</a:t>
                      </a:r>
                      <a:endParaRPr lang="en-IN" sz="2000" dirty="0"/>
                    </a:p>
                  </a:txBody>
                  <a:tcPr/>
                </a:tc>
                <a:extLst>
                  <a:ext uri="{0D108BD9-81ED-4DB2-BD59-A6C34878D82A}">
                    <a16:rowId xmlns:a16="http://schemas.microsoft.com/office/drawing/2014/main" val="63344571"/>
                  </a:ext>
                </a:extLst>
              </a:tr>
            </a:tbl>
          </a:graphicData>
        </a:graphic>
      </p:graphicFrame>
    </p:spTree>
    <p:extLst>
      <p:ext uri="{BB962C8B-B14F-4D97-AF65-F5344CB8AC3E}">
        <p14:creationId xmlns:p14="http://schemas.microsoft.com/office/powerpoint/2010/main" val="2563631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63CA1DB-FDA5-FD77-DB2C-F9109CD43411}"/>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i="1" kern="1200" dirty="0">
                <a:solidFill>
                  <a:srgbClr val="FFFFFF"/>
                </a:solidFill>
                <a:effectLst/>
                <a:latin typeface="+mj-lt"/>
                <a:ea typeface="+mj-ea"/>
                <a:cs typeface="+mj-cs"/>
              </a:rPr>
              <a:t>Three</a:t>
            </a:r>
            <a:r>
              <a:rPr lang="en-US" sz="2500" i="1" kern="1200" spc="165"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Components</a:t>
            </a:r>
            <a:r>
              <a:rPr lang="en-US" sz="2500" i="1" kern="1200" spc="165"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of</a:t>
            </a:r>
            <a:r>
              <a:rPr lang="en-US" sz="2500" i="1" kern="1200" spc="110"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Turbine</a:t>
            </a:r>
            <a:r>
              <a:rPr lang="en-US" sz="2500" i="1" kern="1200" spc="160"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Stress</a:t>
            </a:r>
            <a:r>
              <a:rPr lang="en-US" sz="2500" i="1" kern="1200" spc="165"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Corrosion</a:t>
            </a:r>
            <a:r>
              <a:rPr lang="en-US" sz="2500" i="1" kern="1200" spc="165"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and</a:t>
            </a:r>
            <a:r>
              <a:rPr lang="en-US" sz="2500" i="1" kern="1200" spc="-210"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Corrosion</a:t>
            </a:r>
            <a:r>
              <a:rPr lang="en-US" sz="2500" i="1" kern="1200" spc="10"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Fatigue</a:t>
            </a:r>
            <a:r>
              <a:rPr lang="en-US" sz="2500" i="1" kern="1200" spc="15"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Cracking</a:t>
            </a:r>
            <a:r>
              <a:rPr lang="en-US" sz="2500" i="1" kern="1200" spc="15"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in</a:t>
            </a:r>
            <a:r>
              <a:rPr lang="en-US" sz="2500" i="1" kern="1200" spc="-40" dirty="0">
                <a:solidFill>
                  <a:srgbClr val="FFFFFF"/>
                </a:solidFill>
                <a:effectLst/>
                <a:latin typeface="+mj-lt"/>
                <a:ea typeface="+mj-ea"/>
                <a:cs typeface="+mj-cs"/>
              </a:rPr>
              <a:t> </a:t>
            </a:r>
            <a:r>
              <a:rPr lang="en-US" sz="2500" i="1" kern="1200" dirty="0">
                <a:solidFill>
                  <a:srgbClr val="FFFFFF"/>
                </a:solidFill>
                <a:effectLst/>
                <a:latin typeface="+mj-lt"/>
                <a:ea typeface="+mj-ea"/>
                <a:cs typeface="+mj-cs"/>
              </a:rPr>
              <a:t>Turbines.</a:t>
            </a:r>
            <a:endParaRPr lang="en-US" sz="2500" kern="1200" dirty="0">
              <a:solidFill>
                <a:srgbClr val="FFFFFF"/>
              </a:solidFill>
              <a:latin typeface="+mj-lt"/>
              <a:ea typeface="+mj-ea"/>
              <a:cs typeface="+mj-cs"/>
            </a:endParaRPr>
          </a:p>
        </p:txBody>
      </p:sp>
      <p:pic>
        <p:nvPicPr>
          <p:cNvPr id="4" name="image13.png">
            <a:extLst>
              <a:ext uri="{FF2B5EF4-FFF2-40B4-BE49-F238E27FC236}">
                <a16:creationId xmlns:a16="http://schemas.microsoft.com/office/drawing/2014/main" id="{869ECEAA-F14C-A03F-A361-AEBF24370125}"/>
              </a:ext>
            </a:extLst>
          </p:cNvPr>
          <p:cNvPicPr>
            <a:picLocks noChangeAspect="1"/>
          </p:cNvPicPr>
          <p:nvPr/>
        </p:nvPicPr>
        <p:blipFill>
          <a:blip r:embed="rId3" cstate="print"/>
          <a:stretch>
            <a:fillRect/>
          </a:stretch>
        </p:blipFill>
        <p:spPr>
          <a:xfrm>
            <a:off x="6410176" y="1387249"/>
            <a:ext cx="3847165" cy="3520520"/>
          </a:xfrm>
          <a:prstGeom prst="rect">
            <a:avLst/>
          </a:prstGeom>
        </p:spPr>
      </p:pic>
      <p:sp>
        <p:nvSpPr>
          <p:cNvPr id="3" name="Title 1">
            <a:extLst>
              <a:ext uri="{FF2B5EF4-FFF2-40B4-BE49-F238E27FC236}">
                <a16:creationId xmlns:a16="http://schemas.microsoft.com/office/drawing/2014/main" id="{524888D4-8666-06D3-3B6D-94E51AC05897}"/>
              </a:ext>
            </a:extLst>
          </p:cNvPr>
          <p:cNvSpPr txBox="1">
            <a:spLocks/>
          </p:cNvSpPr>
          <p:nvPr/>
        </p:nvSpPr>
        <p:spPr>
          <a:xfrm>
            <a:off x="272250" y="209894"/>
            <a:ext cx="9626400" cy="695740"/>
          </a:xfrm>
          <a:prstGeom prst="rect">
            <a:avLst/>
          </a:prstGeom>
          <a:noFill/>
        </p:spPr>
        <p:txBody>
          <a:bodyPr vert="horz" lIns="180000" tIns="0" rIns="0" bIns="0" rtlCol="0" anchor="ctr">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a:t>Factors affecting crack</a:t>
            </a:r>
            <a:endParaRPr lang="en-IN" dirty="0"/>
          </a:p>
        </p:txBody>
      </p:sp>
    </p:spTree>
    <p:extLst>
      <p:ext uri="{BB962C8B-B14F-4D97-AF65-F5344CB8AC3E}">
        <p14:creationId xmlns:p14="http://schemas.microsoft.com/office/powerpoint/2010/main" val="3528172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A6B52-C275-5A14-E345-D3EC0CF7130B}"/>
              </a:ext>
            </a:extLst>
          </p:cNvPr>
          <p:cNvSpPr>
            <a:spLocks noGrp="1"/>
          </p:cNvSpPr>
          <p:nvPr>
            <p:ph type="title"/>
          </p:nvPr>
        </p:nvSpPr>
        <p:spPr/>
        <p:txBody>
          <a:bodyPr/>
          <a:lstStyle/>
          <a:p>
            <a:r>
              <a:rPr lang="en-US" dirty="0"/>
              <a:t>Factors affecting crack</a:t>
            </a:r>
            <a:endParaRPr lang="en-IN" dirty="0"/>
          </a:p>
        </p:txBody>
      </p:sp>
      <p:graphicFrame>
        <p:nvGraphicFramePr>
          <p:cNvPr id="4" name="Table 4">
            <a:extLst>
              <a:ext uri="{FF2B5EF4-FFF2-40B4-BE49-F238E27FC236}">
                <a16:creationId xmlns:a16="http://schemas.microsoft.com/office/drawing/2014/main" id="{A0B79412-4D09-89A1-01FE-8AC8F504F8F9}"/>
              </a:ext>
            </a:extLst>
          </p:cNvPr>
          <p:cNvGraphicFramePr>
            <a:graphicFrameLocks noGrp="1"/>
          </p:cNvGraphicFramePr>
          <p:nvPr>
            <p:extLst>
              <p:ext uri="{D42A27DB-BD31-4B8C-83A1-F6EECF244321}">
                <p14:modId xmlns:p14="http://schemas.microsoft.com/office/powerpoint/2010/main" val="4266746290"/>
              </p:ext>
            </p:extLst>
          </p:nvPr>
        </p:nvGraphicFramePr>
        <p:xfrm>
          <a:off x="384098" y="905634"/>
          <a:ext cx="11499006" cy="4023360"/>
        </p:xfrm>
        <a:graphic>
          <a:graphicData uri="http://schemas.openxmlformats.org/drawingml/2006/table">
            <a:tbl>
              <a:tblPr firstRow="1" bandRow="1">
                <a:tableStyleId>{8799B23B-EC83-4686-B30A-512413B5E67A}</a:tableStyleId>
              </a:tblPr>
              <a:tblGrid>
                <a:gridCol w="661784">
                  <a:extLst>
                    <a:ext uri="{9D8B030D-6E8A-4147-A177-3AD203B41FA5}">
                      <a16:colId xmlns:a16="http://schemas.microsoft.com/office/drawing/2014/main" val="2704359801"/>
                    </a:ext>
                  </a:extLst>
                </a:gridCol>
                <a:gridCol w="2265083">
                  <a:extLst>
                    <a:ext uri="{9D8B030D-6E8A-4147-A177-3AD203B41FA5}">
                      <a16:colId xmlns:a16="http://schemas.microsoft.com/office/drawing/2014/main" val="3263991425"/>
                    </a:ext>
                  </a:extLst>
                </a:gridCol>
                <a:gridCol w="8572139">
                  <a:extLst>
                    <a:ext uri="{9D8B030D-6E8A-4147-A177-3AD203B41FA5}">
                      <a16:colId xmlns:a16="http://schemas.microsoft.com/office/drawing/2014/main" val="265413876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Factors </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Mechanism</a:t>
                      </a:r>
                      <a:endParaRPr lang="en-IN" sz="2000" dirty="0"/>
                    </a:p>
                  </a:txBody>
                  <a:tcPr/>
                </a:tc>
                <a:extLst>
                  <a:ext uri="{0D108BD9-81ED-4DB2-BD59-A6C34878D82A}">
                    <a16:rowId xmlns:a16="http://schemas.microsoft.com/office/drawing/2014/main" val="995551506"/>
                  </a:ext>
                </a:extLst>
              </a:tr>
              <a:tr h="370840">
                <a:tc>
                  <a:txBody>
                    <a:bodyPr/>
                    <a:lstStyle/>
                    <a:p>
                      <a:pPr marL="0" algn="ctr" defTabSz="914400" rtl="0" eaLnBrk="1" latinLnBrk="0" hangingPunct="1"/>
                      <a:r>
                        <a:rPr lang="en-IN" sz="2000" b="1" kern="1200" dirty="0">
                          <a:solidFill>
                            <a:schemeClr val="dk1"/>
                          </a:solidFill>
                          <a:effectLst/>
                          <a:highlight>
                            <a:srgbClr val="FFFF00"/>
                          </a:highlight>
                          <a:latin typeface="+mn-lt"/>
                          <a:ea typeface="+mn-ea"/>
                          <a:cs typeface="+mn-cs"/>
                        </a:rPr>
                        <a:t>MATERIAL</a:t>
                      </a:r>
                    </a:p>
                  </a:txBody>
                  <a:tcPr vert="vert270"/>
                </a:tc>
                <a:tc>
                  <a:txBody>
                    <a:bodyPr/>
                    <a:lstStyle/>
                    <a:p>
                      <a:pPr marL="0" algn="l" defTabSz="914400" rtl="0" eaLnBrk="1" latinLnBrk="0" hangingPunct="1"/>
                      <a:r>
                        <a:rPr lang="en-IN" sz="2000" b="1" kern="1200" dirty="0">
                          <a:solidFill>
                            <a:schemeClr val="dk1"/>
                          </a:solidFill>
                          <a:effectLst/>
                        </a:rPr>
                        <a:t>Materials</a:t>
                      </a:r>
                      <a:endParaRPr lang="en-IN" sz="2000" b="1" kern="1200" dirty="0">
                        <a:solidFill>
                          <a:schemeClr val="dk1"/>
                        </a:solidFill>
                        <a:effectLst/>
                        <a:latin typeface="+mn-lt"/>
                        <a:ea typeface="+mn-ea"/>
                        <a:cs typeface="+mn-cs"/>
                      </a:endParaRPr>
                    </a:p>
                  </a:txBody>
                  <a:tcPr/>
                </a:tc>
                <a:tc>
                  <a:txBody>
                    <a:bodyPr/>
                    <a:lstStyle/>
                    <a:p>
                      <a:r>
                        <a:rPr lang="en-IN" sz="2000" kern="1200" dirty="0">
                          <a:solidFill>
                            <a:schemeClr val="dk1"/>
                          </a:solidFill>
                          <a:effectLst/>
                        </a:rPr>
                        <a:t>All </a:t>
                      </a:r>
                      <a:r>
                        <a:rPr lang="en-IN" sz="2000" b="1" kern="1200" dirty="0">
                          <a:solidFill>
                            <a:schemeClr val="dk1"/>
                          </a:solidFill>
                          <a:effectLst/>
                        </a:rPr>
                        <a:t>low alloy steels </a:t>
                      </a:r>
                      <a:r>
                        <a:rPr lang="en-IN" sz="2000" kern="1200" dirty="0">
                          <a:solidFill>
                            <a:schemeClr val="dk1"/>
                          </a:solidFill>
                          <a:effectLst/>
                        </a:rPr>
                        <a:t>used for LP turbine rotors and discs are susceptible to SCC and CF in numerous turbine environments including pure water and wet steam.</a:t>
                      </a:r>
                    </a:p>
                    <a:p>
                      <a:r>
                        <a:rPr lang="en-IN" sz="2000" kern="1200" dirty="0">
                          <a:solidFill>
                            <a:schemeClr val="dk1"/>
                          </a:solidFill>
                          <a:effectLst/>
                        </a:rPr>
                        <a:t>The strongest material factor influencing SCC is yield strength. At </a:t>
                      </a:r>
                      <a:r>
                        <a:rPr lang="en-IN" sz="2000" b="1" kern="1200" dirty="0">
                          <a:solidFill>
                            <a:schemeClr val="dk1"/>
                          </a:solidFill>
                          <a:effectLst/>
                        </a:rPr>
                        <a:t>higher yield strength</a:t>
                      </a:r>
                      <a:r>
                        <a:rPr lang="en-IN" sz="2000" kern="1200" dirty="0">
                          <a:solidFill>
                            <a:schemeClr val="dk1"/>
                          </a:solidFill>
                          <a:effectLst/>
                        </a:rPr>
                        <a:t>, </a:t>
                      </a:r>
                      <a:r>
                        <a:rPr lang="en-IN" sz="2000" b="1" kern="1200" dirty="0">
                          <a:solidFill>
                            <a:schemeClr val="dk1"/>
                          </a:solidFill>
                          <a:effectLst/>
                        </a:rPr>
                        <a:t>SCC crack growth rate </a:t>
                      </a:r>
                      <a:r>
                        <a:rPr lang="en-IN" sz="2000" kern="1200" dirty="0">
                          <a:solidFill>
                            <a:schemeClr val="dk1"/>
                          </a:solidFill>
                          <a:effectLst/>
                        </a:rPr>
                        <a:t>can be several orders of magnitude </a:t>
                      </a:r>
                      <a:r>
                        <a:rPr lang="en-IN" sz="2000" b="1" kern="1200" dirty="0">
                          <a:solidFill>
                            <a:schemeClr val="dk1"/>
                          </a:solidFill>
                          <a:effectLst/>
                        </a:rPr>
                        <a:t>higher</a:t>
                      </a:r>
                      <a:r>
                        <a:rPr lang="en-IN" sz="2000" kern="1200" dirty="0">
                          <a:solidFill>
                            <a:schemeClr val="dk1"/>
                          </a:solidFill>
                          <a:effectLst/>
                        </a:rPr>
                        <a:t> than for lower yield strength materials. </a:t>
                      </a:r>
                      <a:endParaRPr lang="en-IN" sz="2000" dirty="0"/>
                    </a:p>
                  </a:txBody>
                  <a:tcPr/>
                </a:tc>
                <a:extLst>
                  <a:ext uri="{0D108BD9-81ED-4DB2-BD59-A6C34878D82A}">
                    <a16:rowId xmlns:a16="http://schemas.microsoft.com/office/drawing/2014/main" val="2066025994"/>
                  </a:ext>
                </a:extLst>
              </a:tr>
              <a:tr h="370840">
                <a:tc rowSpan="2">
                  <a:txBody>
                    <a:bodyPr/>
                    <a:lstStyle/>
                    <a:p>
                      <a:pPr algn="ctr"/>
                      <a:r>
                        <a:rPr lang="en-IN" sz="2000" b="1" kern="1200" dirty="0">
                          <a:solidFill>
                            <a:schemeClr val="dk1"/>
                          </a:solidFill>
                          <a:effectLst/>
                          <a:highlight>
                            <a:srgbClr val="FFFF00"/>
                          </a:highlight>
                          <a:latin typeface="+mn-lt"/>
                          <a:ea typeface="+mn-ea"/>
                          <a:cs typeface="+mn-cs"/>
                        </a:rPr>
                        <a:t>STRESS</a:t>
                      </a:r>
                    </a:p>
                  </a:txBody>
                  <a:tcPr vert="vert270"/>
                </a:tc>
                <a:tc>
                  <a:txBody>
                    <a:bodyPr/>
                    <a:lstStyle/>
                    <a:p>
                      <a:r>
                        <a:rPr lang="en-IN" sz="2000" b="1" kern="1200" dirty="0">
                          <a:solidFill>
                            <a:schemeClr val="dk1"/>
                          </a:solidFill>
                          <a:effectLst/>
                        </a:rPr>
                        <a:t>Vibratory stresses</a:t>
                      </a:r>
                      <a:endParaRPr lang="en-IN" sz="20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rPr>
                        <a:t>Vibratory stresses reduce the life when the flaws reach a sufficient size that </a:t>
                      </a:r>
                      <a:r>
                        <a:rPr lang="en-US" sz="2000" b="1" kern="1200" dirty="0">
                          <a:solidFill>
                            <a:schemeClr val="dk1"/>
                          </a:solidFill>
                          <a:effectLst/>
                        </a:rPr>
                        <a:t>fatigue</a:t>
                      </a:r>
                      <a:r>
                        <a:rPr lang="en-US" sz="2000" kern="1200" dirty="0">
                          <a:solidFill>
                            <a:schemeClr val="dk1"/>
                          </a:solidFill>
                          <a:effectLst/>
                        </a:rPr>
                        <a:t> becomes a dominant mechanism.</a:t>
                      </a:r>
                      <a:endParaRPr lang="en-IN" sz="2000" kern="1200" dirty="0">
                        <a:solidFill>
                          <a:schemeClr val="dk1"/>
                        </a:solidFill>
                        <a:effectLst/>
                      </a:endParaRPr>
                    </a:p>
                  </a:txBody>
                  <a:tcPr/>
                </a:tc>
                <a:extLst>
                  <a:ext uri="{0D108BD9-81ED-4DB2-BD59-A6C34878D82A}">
                    <a16:rowId xmlns:a16="http://schemas.microsoft.com/office/drawing/2014/main" val="63344571"/>
                  </a:ext>
                </a:extLst>
              </a:tr>
              <a:tr h="370840">
                <a:tc vMerge="1">
                  <a:txBody>
                    <a:bodyPr/>
                    <a:lstStyle/>
                    <a:p>
                      <a:endParaRPr lang="en-IN" sz="2000" b="1" kern="1200" dirty="0">
                        <a:solidFill>
                          <a:schemeClr val="dk1"/>
                        </a:solidFill>
                        <a:effectLst/>
                        <a:latin typeface="+mn-lt"/>
                        <a:ea typeface="+mn-ea"/>
                        <a:cs typeface="+mn-cs"/>
                      </a:endParaRPr>
                    </a:p>
                  </a:txBody>
                  <a:tcPr/>
                </a:tc>
                <a:tc>
                  <a:txBody>
                    <a:bodyPr/>
                    <a:lstStyle/>
                    <a:p>
                      <a:r>
                        <a:rPr lang="en-IN" sz="2000" b="1" kern="1200" dirty="0">
                          <a:solidFill>
                            <a:schemeClr val="dk1"/>
                          </a:solidFill>
                          <a:effectLst/>
                        </a:rPr>
                        <a:t>Cyclic stresses</a:t>
                      </a:r>
                      <a:endParaRPr lang="en-IN" sz="20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effectLst/>
                        </a:rPr>
                        <a:t>Cyclic stresses are caused by: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rPr>
                        <a:t>Turbine </a:t>
                      </a:r>
                      <a:r>
                        <a:rPr lang="en-US" sz="2000" b="1" kern="1200" dirty="0">
                          <a:solidFill>
                            <a:schemeClr val="dk1"/>
                          </a:solidFill>
                          <a:effectLst/>
                        </a:rPr>
                        <a:t>startups and shutdowns </a:t>
                      </a:r>
                      <a:r>
                        <a:rPr lang="en-US" sz="2000" kern="1200" dirty="0">
                          <a:solidFill>
                            <a:schemeClr val="dk1"/>
                          </a:solidFill>
                          <a:effectLst/>
                        </a:rPr>
                        <a:t>(high cyclic stresses),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kern="1200" dirty="0">
                          <a:solidFill>
                            <a:schemeClr val="dk1"/>
                          </a:solidFill>
                          <a:effectLst/>
                        </a:rPr>
                        <a:t>Turbine and blades ramping through critical speeds at which some components are in resonance (high amplitude, high frequency)</a:t>
                      </a:r>
                      <a:endParaRPr lang="en-IN" sz="2000" kern="1200" dirty="0">
                        <a:solidFill>
                          <a:schemeClr val="dk1"/>
                        </a:solidFill>
                        <a:effectLst/>
                      </a:endParaRPr>
                    </a:p>
                  </a:txBody>
                  <a:tcPr/>
                </a:tc>
                <a:extLst>
                  <a:ext uri="{0D108BD9-81ED-4DB2-BD59-A6C34878D82A}">
                    <a16:rowId xmlns:a16="http://schemas.microsoft.com/office/drawing/2014/main" val="2210538930"/>
                  </a:ext>
                </a:extLst>
              </a:tr>
            </a:tbl>
          </a:graphicData>
        </a:graphic>
      </p:graphicFrame>
    </p:spTree>
    <p:extLst>
      <p:ext uri="{BB962C8B-B14F-4D97-AF65-F5344CB8AC3E}">
        <p14:creationId xmlns:p14="http://schemas.microsoft.com/office/powerpoint/2010/main" val="3903250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9869C-74B3-B8A7-0C42-72BB61915FCC}"/>
              </a:ext>
            </a:extLst>
          </p:cNvPr>
          <p:cNvSpPr>
            <a:spLocks noGrp="1"/>
          </p:cNvSpPr>
          <p:nvPr>
            <p:ph type="title"/>
          </p:nvPr>
        </p:nvSpPr>
        <p:spPr/>
        <p:txBody>
          <a:bodyPr/>
          <a:lstStyle/>
          <a:p>
            <a:r>
              <a:rPr lang="en-US" dirty="0"/>
              <a:t>Factors affecting crack</a:t>
            </a:r>
            <a:endParaRPr lang="en-IN" dirty="0"/>
          </a:p>
        </p:txBody>
      </p:sp>
      <p:graphicFrame>
        <p:nvGraphicFramePr>
          <p:cNvPr id="4" name="Table 4">
            <a:extLst>
              <a:ext uri="{FF2B5EF4-FFF2-40B4-BE49-F238E27FC236}">
                <a16:creationId xmlns:a16="http://schemas.microsoft.com/office/drawing/2014/main" id="{9D807D80-A41F-8A65-AD18-15B347A690BC}"/>
              </a:ext>
            </a:extLst>
          </p:cNvPr>
          <p:cNvGraphicFramePr>
            <a:graphicFrameLocks noGrp="1"/>
          </p:cNvGraphicFramePr>
          <p:nvPr>
            <p:extLst>
              <p:ext uri="{D42A27DB-BD31-4B8C-83A1-F6EECF244321}">
                <p14:modId xmlns:p14="http://schemas.microsoft.com/office/powerpoint/2010/main" val="2564565049"/>
              </p:ext>
            </p:extLst>
          </p:nvPr>
        </p:nvGraphicFramePr>
        <p:xfrm>
          <a:off x="352612" y="905633"/>
          <a:ext cx="11567138" cy="5392876"/>
        </p:xfrm>
        <a:graphic>
          <a:graphicData uri="http://schemas.openxmlformats.org/drawingml/2006/table">
            <a:tbl>
              <a:tblPr firstRow="1" bandRow="1">
                <a:tableStyleId>{8799B23B-EC83-4686-B30A-512413B5E67A}</a:tableStyleId>
              </a:tblPr>
              <a:tblGrid>
                <a:gridCol w="625661">
                  <a:extLst>
                    <a:ext uri="{9D8B030D-6E8A-4147-A177-3AD203B41FA5}">
                      <a16:colId xmlns:a16="http://schemas.microsoft.com/office/drawing/2014/main" val="3263991425"/>
                    </a:ext>
                  </a:extLst>
                </a:gridCol>
                <a:gridCol w="1675437">
                  <a:extLst>
                    <a:ext uri="{9D8B030D-6E8A-4147-A177-3AD203B41FA5}">
                      <a16:colId xmlns:a16="http://schemas.microsoft.com/office/drawing/2014/main" val="2063283872"/>
                    </a:ext>
                  </a:extLst>
                </a:gridCol>
                <a:gridCol w="9266040">
                  <a:extLst>
                    <a:ext uri="{9D8B030D-6E8A-4147-A177-3AD203B41FA5}">
                      <a16:colId xmlns:a16="http://schemas.microsoft.com/office/drawing/2014/main" val="2654138762"/>
                    </a:ext>
                  </a:extLst>
                </a:gridCol>
              </a:tblGrid>
              <a:tr h="376902">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2400" dirty="0">
                          <a:highlight>
                            <a:srgbClr val="FFFF00"/>
                          </a:highlight>
                        </a:rPr>
                        <a:t>Environment</a:t>
                      </a:r>
                    </a:p>
                  </a:txBody>
                  <a:tcPr vert="vert27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Factors </a:t>
                      </a:r>
                      <a:endParaRPr lang="en-IN"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Mechanism</a:t>
                      </a:r>
                      <a:endParaRPr lang="en-IN" sz="2000" dirty="0"/>
                    </a:p>
                  </a:txBody>
                  <a:tcPr/>
                </a:tc>
                <a:extLst>
                  <a:ext uri="{0D108BD9-81ED-4DB2-BD59-A6C34878D82A}">
                    <a16:rowId xmlns:a16="http://schemas.microsoft.com/office/drawing/2014/main" val="995551506"/>
                  </a:ext>
                </a:extLst>
              </a:tr>
              <a:tr h="1238759">
                <a:tc vMerge="1">
                  <a:txBody>
                    <a:bodyPr/>
                    <a:lstStyle/>
                    <a:p>
                      <a:pPr lvl="0"/>
                      <a:endParaRPr lang="en-IN" sz="2000" b="1" kern="1200" dirty="0">
                        <a:solidFill>
                          <a:schemeClr val="dk1"/>
                        </a:solidFill>
                        <a:effectLst/>
                        <a:latin typeface="+mn-lt"/>
                        <a:ea typeface="+mn-ea"/>
                        <a:cs typeface="+mn-cs"/>
                      </a:endParaRPr>
                    </a:p>
                  </a:txBody>
                  <a:tcPr/>
                </a:tc>
                <a:tc>
                  <a:txBody>
                    <a:bodyPr/>
                    <a:lstStyle/>
                    <a:p>
                      <a:pPr lvl="0"/>
                      <a:r>
                        <a:rPr lang="en-US" sz="2000" b="1" kern="1200" dirty="0">
                          <a:solidFill>
                            <a:schemeClr val="dk1"/>
                          </a:solidFill>
                          <a:effectLst/>
                        </a:rPr>
                        <a:t>Shutdown environment</a:t>
                      </a:r>
                      <a:endParaRPr lang="en-IN" sz="20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kern="1200" dirty="0">
                          <a:solidFill>
                            <a:schemeClr val="dk1"/>
                          </a:solidFill>
                          <a:effectLst/>
                        </a:rPr>
                        <a:t>Sodium hydroxide </a:t>
                      </a:r>
                      <a:r>
                        <a:rPr lang="en-IN" sz="2000" kern="1200" dirty="0">
                          <a:solidFill>
                            <a:schemeClr val="dk1"/>
                          </a:solidFill>
                          <a:effectLst/>
                        </a:rPr>
                        <a:t>is the most severe SCC environment encountered in steam turbines. The sources of NaOH include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2000" kern="1200" dirty="0">
                          <a:solidFill>
                            <a:schemeClr val="dk1"/>
                          </a:solidFill>
                          <a:effectLst/>
                        </a:rPr>
                        <a:t>Malfunctioning condensate polishers and makeup systems and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N" sz="2000" kern="1200" dirty="0">
                          <a:solidFill>
                            <a:schemeClr val="dk1"/>
                          </a:solidFill>
                          <a:effectLst/>
                        </a:rPr>
                        <a:t>Improper control of phosphate in boiler water chemistry combined with high carryover. </a:t>
                      </a:r>
                      <a:endParaRPr lang="en-IN" sz="2000" kern="1200" dirty="0">
                        <a:solidFill>
                          <a:schemeClr val="dk1"/>
                        </a:solidFill>
                        <a:effectLst/>
                        <a:latin typeface="+mn-lt"/>
                        <a:ea typeface="+mn-ea"/>
                        <a:cs typeface="+mn-cs"/>
                      </a:endParaRPr>
                    </a:p>
                  </a:txBody>
                  <a:tcPr/>
                </a:tc>
                <a:extLst>
                  <a:ext uri="{0D108BD9-81ED-4DB2-BD59-A6C34878D82A}">
                    <a16:rowId xmlns:a16="http://schemas.microsoft.com/office/drawing/2014/main" val="63344571"/>
                  </a:ext>
                </a:extLst>
              </a:tr>
              <a:tr h="1814926">
                <a:tc vMerge="1">
                  <a:txBody>
                    <a:bodyPr/>
                    <a:lstStyle/>
                    <a:p>
                      <a:endParaRPr lang="en-IN" sz="20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2000" b="1" kern="1200" dirty="0">
                          <a:solidFill>
                            <a:schemeClr val="dk1"/>
                          </a:solidFill>
                          <a:effectLst/>
                        </a:rPr>
                        <a:t>Steam chemistry </a:t>
                      </a:r>
                      <a:endParaRPr lang="en-IN" sz="2000" b="1" kern="1200" dirty="0">
                        <a:solidFill>
                          <a:schemeClr val="dk1"/>
                        </a:solidFill>
                        <a:effectLst/>
                        <a:latin typeface="+mn-lt"/>
                        <a:ea typeface="+mn-ea"/>
                        <a:cs typeface="+mn-cs"/>
                      </a:endParaRPr>
                    </a:p>
                  </a:txBody>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1200" dirty="0">
                          <a:solidFill>
                            <a:schemeClr val="dk1"/>
                          </a:solidFill>
                          <a:effectLst/>
                        </a:rPr>
                        <a:t>Operating outside of recommended steam purity limits </a:t>
                      </a:r>
                      <a:r>
                        <a:rPr lang="en-US" sz="2000" kern="1200" dirty="0">
                          <a:solidFill>
                            <a:schemeClr val="dk1"/>
                          </a:solidFill>
                          <a:effectLst/>
                        </a:rPr>
                        <a:t>for long periods of time; sometimes caused by organic acids from elevated concentrations of steam impurities (particularly of </a:t>
                      </a:r>
                      <a:r>
                        <a:rPr lang="en-US" sz="2000" b="1" kern="1200" dirty="0">
                          <a:solidFill>
                            <a:schemeClr val="dk1"/>
                          </a:solidFill>
                          <a:effectLst/>
                        </a:rPr>
                        <a:t>chloride, sodium, and sulfate</a:t>
                      </a:r>
                      <a:r>
                        <a:rPr lang="en-US" sz="2000" kern="1200" dirty="0">
                          <a:solidFill>
                            <a:schemeClr val="dk1"/>
                          </a:solidFill>
                          <a:effectLst/>
                        </a:rPr>
                        <a:t>) and the resulting deposition and concentration by evaporation of moisture are underlying causes of corrosion fatigue.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1" kern="1200" dirty="0">
                          <a:solidFill>
                            <a:schemeClr val="dk1"/>
                          </a:solidFill>
                          <a:effectLst/>
                        </a:rPr>
                        <a:t>High steam sodium or cation conductivity</a:t>
                      </a:r>
                      <a:r>
                        <a:rPr lang="en-US" sz="2000" kern="1200" dirty="0">
                          <a:solidFill>
                            <a:schemeClr val="dk1"/>
                          </a:solidFill>
                          <a:effectLst/>
                        </a:rPr>
                        <a:t> may indicate conditions that can lead to rapid accumulation of deposits and concentrated liquid films on blade surfaces.</a:t>
                      </a:r>
                      <a:endParaRPr lang="en-IN" sz="2000" kern="1200" dirty="0">
                        <a:solidFill>
                          <a:schemeClr val="dk1"/>
                        </a:solidFill>
                        <a:effectLst/>
                        <a:latin typeface="+mn-lt"/>
                        <a:ea typeface="+mn-ea"/>
                        <a:cs typeface="+mn-cs"/>
                      </a:endParaRPr>
                    </a:p>
                  </a:txBody>
                  <a:tcPr/>
                </a:tc>
                <a:extLst>
                  <a:ext uri="{0D108BD9-81ED-4DB2-BD59-A6C34878D82A}">
                    <a16:rowId xmlns:a16="http://schemas.microsoft.com/office/drawing/2014/main" val="3349391497"/>
                  </a:ext>
                </a:extLst>
              </a:tr>
              <a:tr h="1765756">
                <a:tc vMerge="1">
                  <a:txBody>
                    <a:bodyPr/>
                    <a:lstStyle/>
                    <a:p>
                      <a:endParaRPr lang="en-IN" sz="2000" b="1" dirty="0"/>
                    </a:p>
                  </a:txBody>
                  <a:tcPr/>
                </a:tc>
                <a:tc>
                  <a:txBody>
                    <a:bodyPr/>
                    <a:lstStyle/>
                    <a:p>
                      <a:r>
                        <a:rPr lang="en-IN" sz="2000" b="1" kern="1200" dirty="0">
                          <a:solidFill>
                            <a:schemeClr val="dk1"/>
                          </a:solidFill>
                          <a:effectLst/>
                        </a:rPr>
                        <a:t>Pitting </a:t>
                      </a:r>
                      <a:endParaRPr lang="en-IN" sz="2000" b="1" dirty="0"/>
                    </a:p>
                  </a:txBody>
                  <a:tcPr/>
                </a:tc>
                <a:tc>
                  <a:txBody>
                    <a:bodyPr/>
                    <a:lstStyle/>
                    <a:p>
                      <a:r>
                        <a:rPr lang="en-IN" sz="2000" kern="1200" dirty="0">
                          <a:solidFill>
                            <a:schemeClr val="dk1"/>
                          </a:solidFill>
                          <a:effectLst/>
                        </a:rPr>
                        <a:t>When corrosive deposits are present, </a:t>
                      </a:r>
                      <a:r>
                        <a:rPr lang="en-IN" sz="2000" b="1" kern="1200" dirty="0">
                          <a:solidFill>
                            <a:schemeClr val="dk1"/>
                          </a:solidFill>
                          <a:effectLst/>
                        </a:rPr>
                        <a:t>pitting during unprotected layup </a:t>
                      </a:r>
                      <a:r>
                        <a:rPr lang="en-IN" sz="2000" kern="1200" dirty="0">
                          <a:solidFill>
                            <a:schemeClr val="dk1"/>
                          </a:solidFill>
                          <a:effectLst/>
                        </a:rPr>
                        <a:t>can be </a:t>
                      </a:r>
                      <a:r>
                        <a:rPr lang="en-IN" sz="2000" b="1" kern="1200" dirty="0">
                          <a:solidFill>
                            <a:schemeClr val="dk1"/>
                          </a:solidFill>
                          <a:effectLst/>
                        </a:rPr>
                        <a:t>faster</a:t>
                      </a:r>
                      <a:r>
                        <a:rPr lang="en-IN" sz="2000" kern="1200" dirty="0">
                          <a:solidFill>
                            <a:schemeClr val="dk1"/>
                          </a:solidFill>
                          <a:effectLst/>
                        </a:rPr>
                        <a:t> than </a:t>
                      </a:r>
                      <a:r>
                        <a:rPr lang="en-IN" sz="2000" b="1" kern="1200" dirty="0">
                          <a:solidFill>
                            <a:schemeClr val="dk1"/>
                          </a:solidFill>
                          <a:effectLst/>
                        </a:rPr>
                        <a:t>pitting during operation</a:t>
                      </a:r>
                      <a:r>
                        <a:rPr lang="en-IN" sz="2000" kern="1200" dirty="0">
                          <a:solidFill>
                            <a:schemeClr val="dk1"/>
                          </a:solidFill>
                          <a:effectLst/>
                        </a:rPr>
                        <a:t>. This is because during the layup, there can be 100 percent relative humidity and there is oxygen present. At high stresses, above the elasticity limit of the material, pitting is enhanced through the mechanism identified as stress induced pitting</a:t>
                      </a:r>
                      <a:endParaRPr lang="en-IN" sz="2000" dirty="0"/>
                    </a:p>
                  </a:txBody>
                  <a:tcPr/>
                </a:tc>
                <a:extLst>
                  <a:ext uri="{0D108BD9-81ED-4DB2-BD59-A6C34878D82A}">
                    <a16:rowId xmlns:a16="http://schemas.microsoft.com/office/drawing/2014/main" val="2677812103"/>
                  </a:ext>
                </a:extLst>
              </a:tr>
            </a:tbl>
          </a:graphicData>
        </a:graphic>
      </p:graphicFrame>
    </p:spTree>
    <p:extLst>
      <p:ext uri="{BB962C8B-B14F-4D97-AF65-F5344CB8AC3E}">
        <p14:creationId xmlns:p14="http://schemas.microsoft.com/office/powerpoint/2010/main" val="202597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EFB6-5692-2054-DC4B-709067815ACB}"/>
              </a:ext>
            </a:extLst>
          </p:cNvPr>
          <p:cNvSpPr>
            <a:spLocks noGrp="1"/>
          </p:cNvSpPr>
          <p:nvPr>
            <p:ph type="title"/>
          </p:nvPr>
        </p:nvSpPr>
        <p:spPr/>
        <p:txBody>
          <a:bodyPr/>
          <a:lstStyle/>
          <a:p>
            <a:r>
              <a:rPr lang="en-IN" dirty="0"/>
              <a:t>Way forward</a:t>
            </a:r>
          </a:p>
        </p:txBody>
      </p:sp>
      <p:sp>
        <p:nvSpPr>
          <p:cNvPr id="4" name="TextBox 3">
            <a:extLst>
              <a:ext uri="{FF2B5EF4-FFF2-40B4-BE49-F238E27FC236}">
                <a16:creationId xmlns:a16="http://schemas.microsoft.com/office/drawing/2014/main" id="{677B3C37-C7A5-08D3-8B17-47688A0A470A}"/>
              </a:ext>
            </a:extLst>
          </p:cNvPr>
          <p:cNvSpPr txBox="1"/>
          <p:nvPr/>
        </p:nvSpPr>
        <p:spPr>
          <a:xfrm>
            <a:off x="272250" y="1261334"/>
            <a:ext cx="3810863" cy="3084371"/>
          </a:xfrm>
          <a:prstGeom prst="rect">
            <a:avLst/>
          </a:prstGeom>
          <a:noFill/>
        </p:spPr>
        <p:txBody>
          <a:bodyPr wrap="square">
            <a:spAutoFit/>
          </a:bodyPr>
          <a:lstStyle/>
          <a:p>
            <a:pPr marL="285750" indent="-285750" algn="just">
              <a:lnSpc>
                <a:spcPct val="107000"/>
              </a:lnSpc>
              <a:spcAft>
                <a:spcPts val="800"/>
              </a:spcAft>
              <a:buFont typeface="Arial" panose="020B0604020202020204" pitchFamily="34" charset="0"/>
              <a:buChar char="•"/>
            </a:pPr>
            <a:r>
              <a:rPr lang="en-IN" sz="2000" kern="100" dirty="0">
                <a:effectLst/>
                <a:ea typeface="Calibri" panose="020F0502020204030204" pitchFamily="34" charset="0"/>
                <a:cs typeface="Mangal" panose="02040503050203030202" pitchFamily="18" charset="0"/>
              </a:rPr>
              <a:t>Inspection of U#3 LPT rotor in next OH for checking further development of crack if any.</a:t>
            </a:r>
          </a:p>
          <a:p>
            <a:pPr marL="285750" indent="-285750" algn="just">
              <a:lnSpc>
                <a:spcPct val="107000"/>
              </a:lnSpc>
              <a:spcAft>
                <a:spcPts val="800"/>
              </a:spcAft>
              <a:buFont typeface="Arial" panose="020B0604020202020204" pitchFamily="34" charset="0"/>
              <a:buChar char="•"/>
            </a:pPr>
            <a:r>
              <a:rPr lang="en-US" sz="2000" kern="100" dirty="0">
                <a:ea typeface="Calibri" panose="020F0502020204030204" pitchFamily="34" charset="0"/>
                <a:cs typeface="Mangal" panose="02040503050203030202" pitchFamily="18" charset="0"/>
              </a:rPr>
              <a:t>Root Cause analysis for such crack initiation</a:t>
            </a:r>
          </a:p>
          <a:p>
            <a:pPr marL="285750" indent="-285750" algn="just">
              <a:lnSpc>
                <a:spcPct val="107000"/>
              </a:lnSpc>
              <a:spcAft>
                <a:spcPts val="800"/>
              </a:spcAft>
              <a:buFont typeface="Arial" panose="020B0604020202020204" pitchFamily="34" charset="0"/>
              <a:buChar char="•"/>
            </a:pPr>
            <a:r>
              <a:rPr lang="en-IN" sz="2000" kern="100" dirty="0">
                <a:ea typeface="Calibri" panose="020F0502020204030204" pitchFamily="34" charset="0"/>
                <a:cs typeface="Mangal" panose="02040503050203030202" pitchFamily="18" charset="0"/>
              </a:rPr>
              <a:t>Allowable crack size?</a:t>
            </a:r>
          </a:p>
          <a:p>
            <a:pPr marL="285750" indent="-285750" algn="just">
              <a:lnSpc>
                <a:spcPct val="107000"/>
              </a:lnSpc>
              <a:spcAft>
                <a:spcPts val="800"/>
              </a:spcAft>
              <a:buFont typeface="Arial" panose="020B0604020202020204" pitchFamily="34" charset="0"/>
              <a:buChar char="•"/>
            </a:pPr>
            <a:r>
              <a:rPr lang="en-IN" sz="2000" kern="100" dirty="0">
                <a:ea typeface="Calibri" panose="020F0502020204030204" pitchFamily="34" charset="0"/>
                <a:cs typeface="Mangal" panose="02040503050203030202" pitchFamily="18" charset="0"/>
              </a:rPr>
              <a:t>Repair of U#4 rotor</a:t>
            </a:r>
          </a:p>
          <a:p>
            <a:pPr marL="285750" indent="-285750" algn="just">
              <a:lnSpc>
                <a:spcPct val="107000"/>
              </a:lnSpc>
              <a:spcAft>
                <a:spcPts val="800"/>
              </a:spcAft>
              <a:buFont typeface="Arial" panose="020B0604020202020204" pitchFamily="34" charset="0"/>
              <a:buChar char="•"/>
            </a:pPr>
            <a:endParaRPr lang="en-IN" sz="1800" kern="100" dirty="0">
              <a:effectLst/>
              <a:latin typeface="Times New Roman" panose="02020603050405020304" pitchFamily="18" charset="0"/>
              <a:ea typeface="Calibri" panose="020F0502020204030204" pitchFamily="34" charset="0"/>
              <a:cs typeface="Mangal" panose="02040503050203030202" pitchFamily="18" charset="0"/>
            </a:endParaRPr>
          </a:p>
        </p:txBody>
      </p:sp>
      <p:pic>
        <p:nvPicPr>
          <p:cNvPr id="5" name="Picture 4">
            <a:extLst>
              <a:ext uri="{FF2B5EF4-FFF2-40B4-BE49-F238E27FC236}">
                <a16:creationId xmlns:a16="http://schemas.microsoft.com/office/drawing/2014/main" id="{01F0878C-0D45-DB93-1314-1B00895071B4}"/>
              </a:ext>
            </a:extLst>
          </p:cNvPr>
          <p:cNvPicPr>
            <a:picLocks noChangeAspect="1"/>
          </p:cNvPicPr>
          <p:nvPr/>
        </p:nvPicPr>
        <p:blipFill>
          <a:blip r:embed="rId2"/>
          <a:stretch>
            <a:fillRect/>
          </a:stretch>
        </p:blipFill>
        <p:spPr>
          <a:xfrm>
            <a:off x="4314024" y="1120842"/>
            <a:ext cx="7774231" cy="3677495"/>
          </a:xfrm>
          <a:prstGeom prst="rect">
            <a:avLst/>
          </a:prstGeom>
        </p:spPr>
      </p:pic>
    </p:spTree>
    <p:extLst>
      <p:ext uri="{BB962C8B-B14F-4D97-AF65-F5344CB8AC3E}">
        <p14:creationId xmlns:p14="http://schemas.microsoft.com/office/powerpoint/2010/main" val="18470386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5FA218-36A9-A3FC-C185-0AC42D9B07A6}"/>
              </a:ext>
            </a:extLst>
          </p:cNvPr>
          <p:cNvSpPr txBox="1"/>
          <p:nvPr/>
        </p:nvSpPr>
        <p:spPr>
          <a:xfrm>
            <a:off x="175260" y="1083439"/>
            <a:ext cx="7837057" cy="4567404"/>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sz="2400" dirty="0">
                <a:solidFill>
                  <a:schemeClr val="tx2"/>
                </a:solidFill>
              </a:rPr>
              <a:t>Dovetails are especially prone to fatigue cracking and Stress-Corrosion Cracking (SCC), which is defined as the growth of cracks in a corrosive environment. If left unchecked, SCC can lead to unexpected failure of normally ductile metals subjected to tensile stress, such as is the case in turbines.</a:t>
            </a:r>
          </a:p>
          <a:p>
            <a:pPr marL="342900" indent="-342900">
              <a:lnSpc>
                <a:spcPct val="90000"/>
              </a:lnSpc>
              <a:spcAft>
                <a:spcPts val="600"/>
              </a:spcAft>
              <a:buFont typeface="Arial" panose="020B0604020202020204" pitchFamily="34" charset="0"/>
              <a:buChar char="•"/>
            </a:pPr>
            <a:endParaRPr lang="en-US" sz="2400" dirty="0">
              <a:solidFill>
                <a:schemeClr val="tx2"/>
              </a:solidFill>
            </a:endParaRPr>
          </a:p>
          <a:p>
            <a:pPr marL="342900" indent="-342900">
              <a:lnSpc>
                <a:spcPct val="90000"/>
              </a:lnSpc>
              <a:spcAft>
                <a:spcPts val="600"/>
              </a:spcAft>
              <a:buFont typeface="Arial" panose="020B0604020202020204" pitchFamily="34" charset="0"/>
              <a:buChar char="•"/>
            </a:pPr>
            <a:r>
              <a:rPr lang="en-US" sz="2400" dirty="0">
                <a:solidFill>
                  <a:schemeClr val="tx2"/>
                </a:solidFill>
              </a:rPr>
              <a:t>The cracking of interest here is typically small and concentrated near dovetail hooks. Conventional eddy current pencil probes and Penetrant Testing (PT) were used for a number of years with very limited success. The specific geometries of dovetails make inspection with these methods unreliable, if at all possible.</a:t>
            </a:r>
          </a:p>
        </p:txBody>
      </p:sp>
      <p:sp>
        <p:nvSpPr>
          <p:cNvPr id="4" name="Title 1">
            <a:extLst>
              <a:ext uri="{FF2B5EF4-FFF2-40B4-BE49-F238E27FC236}">
                <a16:creationId xmlns:a16="http://schemas.microsoft.com/office/drawing/2014/main" id="{06C05148-40C9-3D4A-37F2-FE8AB88A41EE}"/>
              </a:ext>
            </a:extLst>
          </p:cNvPr>
          <p:cNvSpPr txBox="1">
            <a:spLocks/>
          </p:cNvSpPr>
          <p:nvPr/>
        </p:nvSpPr>
        <p:spPr>
          <a:xfrm>
            <a:off x="-32550" y="255614"/>
            <a:ext cx="11066310" cy="695740"/>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sz="2800" dirty="0">
                <a:solidFill>
                  <a:srgbClr val="FFFFFF"/>
                </a:solidFill>
                <a:latin typeface="+mj-lt"/>
                <a:cs typeface="Times New Roman" panose="02020603050405020304" pitchFamily="18" charset="0"/>
              </a:rPr>
              <a:t>Inspecting</a:t>
            </a:r>
            <a:r>
              <a:rPr lang="en-US" sz="2800" spc="-60" dirty="0">
                <a:solidFill>
                  <a:srgbClr val="FFFFFF"/>
                </a:solidFill>
                <a:latin typeface="+mj-lt"/>
                <a:cs typeface="Times New Roman" panose="02020603050405020304" pitchFamily="18" charset="0"/>
              </a:rPr>
              <a:t> </a:t>
            </a:r>
            <a:r>
              <a:rPr lang="en-US" sz="2800" dirty="0">
                <a:solidFill>
                  <a:srgbClr val="FFFFFF"/>
                </a:solidFill>
                <a:latin typeface="+mj-lt"/>
                <a:cs typeface="Times New Roman" panose="02020603050405020304" pitchFamily="18" charset="0"/>
              </a:rPr>
              <a:t>Turbine</a:t>
            </a:r>
            <a:r>
              <a:rPr lang="en-US" sz="2800" spc="-60" dirty="0">
                <a:solidFill>
                  <a:srgbClr val="FFFFFF"/>
                </a:solidFill>
                <a:latin typeface="+mj-lt"/>
                <a:cs typeface="Times New Roman" panose="02020603050405020304" pitchFamily="18" charset="0"/>
              </a:rPr>
              <a:t> </a:t>
            </a:r>
            <a:r>
              <a:rPr lang="en-US" sz="2800" dirty="0">
                <a:solidFill>
                  <a:srgbClr val="FFFFFF"/>
                </a:solidFill>
                <a:latin typeface="+mj-lt"/>
                <a:cs typeface="Times New Roman" panose="02020603050405020304" pitchFamily="18" charset="0"/>
              </a:rPr>
              <a:t>Dovetails</a:t>
            </a:r>
            <a:r>
              <a:rPr lang="en-US" sz="2800" spc="-60" dirty="0">
                <a:solidFill>
                  <a:srgbClr val="FFFFFF"/>
                </a:solidFill>
                <a:latin typeface="+mj-lt"/>
                <a:cs typeface="Times New Roman" panose="02020603050405020304" pitchFamily="18" charset="0"/>
              </a:rPr>
              <a:t> </a:t>
            </a:r>
            <a:r>
              <a:rPr lang="en-US" sz="2800" dirty="0">
                <a:solidFill>
                  <a:srgbClr val="FFFFFF"/>
                </a:solidFill>
                <a:latin typeface="+mj-lt"/>
                <a:cs typeface="Times New Roman" panose="02020603050405020304" pitchFamily="18" charset="0"/>
              </a:rPr>
              <a:t>with</a:t>
            </a:r>
            <a:r>
              <a:rPr lang="en-US" sz="2800" spc="-50" dirty="0">
                <a:solidFill>
                  <a:srgbClr val="FFFFFF"/>
                </a:solidFill>
                <a:latin typeface="+mj-lt"/>
                <a:cs typeface="Times New Roman" panose="02020603050405020304" pitchFamily="18" charset="0"/>
              </a:rPr>
              <a:t> </a:t>
            </a:r>
            <a:r>
              <a:rPr lang="en-US" sz="2800" spc="-20" dirty="0">
                <a:solidFill>
                  <a:srgbClr val="FFFFFF"/>
                </a:solidFill>
                <a:latin typeface="+mj-lt"/>
                <a:cs typeface="Times New Roman" panose="02020603050405020304" pitchFamily="18" charset="0"/>
              </a:rPr>
              <a:t>Eddy </a:t>
            </a:r>
            <a:r>
              <a:rPr lang="en-US" sz="2800" dirty="0">
                <a:solidFill>
                  <a:srgbClr val="FFFFFF"/>
                </a:solidFill>
                <a:latin typeface="+mj-lt"/>
                <a:cs typeface="Times New Roman" panose="02020603050405020304" pitchFamily="18" charset="0"/>
              </a:rPr>
              <a:t>Current</a:t>
            </a:r>
            <a:r>
              <a:rPr lang="en-US" sz="2800" spc="-65" dirty="0">
                <a:solidFill>
                  <a:srgbClr val="FFFFFF"/>
                </a:solidFill>
                <a:latin typeface="+mj-lt"/>
                <a:cs typeface="Times New Roman" panose="02020603050405020304" pitchFamily="18" charset="0"/>
              </a:rPr>
              <a:t> </a:t>
            </a:r>
            <a:r>
              <a:rPr lang="en-US" sz="2800" dirty="0">
                <a:solidFill>
                  <a:srgbClr val="FFFFFF"/>
                </a:solidFill>
                <a:latin typeface="+mj-lt"/>
                <a:cs typeface="Times New Roman" panose="02020603050405020304" pitchFamily="18" charset="0"/>
              </a:rPr>
              <a:t>Array</a:t>
            </a:r>
            <a:r>
              <a:rPr lang="en-US" sz="2800" spc="-45" dirty="0">
                <a:solidFill>
                  <a:srgbClr val="FFFFFF"/>
                </a:solidFill>
                <a:latin typeface="+mj-lt"/>
                <a:cs typeface="Times New Roman" panose="02020603050405020304" pitchFamily="18" charset="0"/>
              </a:rPr>
              <a:t> </a:t>
            </a:r>
            <a:r>
              <a:rPr lang="en-US" sz="2800" spc="-10" dirty="0">
                <a:solidFill>
                  <a:srgbClr val="FFFFFF"/>
                </a:solidFill>
                <a:latin typeface="+mj-lt"/>
                <a:cs typeface="Times New Roman" panose="02020603050405020304" pitchFamily="18" charset="0"/>
              </a:rPr>
              <a:t>Technology</a:t>
            </a:r>
            <a:endParaRPr lang="en-IN" sz="2800" dirty="0">
              <a:latin typeface="+mj-lt"/>
              <a:cs typeface="Times New Roman" panose="02020603050405020304" pitchFamily="18" charset="0"/>
            </a:endParaRPr>
          </a:p>
        </p:txBody>
      </p:sp>
      <p:pic>
        <p:nvPicPr>
          <p:cNvPr id="2" name="object 5">
            <a:extLst>
              <a:ext uri="{FF2B5EF4-FFF2-40B4-BE49-F238E27FC236}">
                <a16:creationId xmlns:a16="http://schemas.microsoft.com/office/drawing/2014/main" id="{D3B8E2B7-CA1F-51CC-2BC6-483C1F91716A}"/>
              </a:ext>
            </a:extLst>
          </p:cNvPr>
          <p:cNvPicPr/>
          <p:nvPr/>
        </p:nvPicPr>
        <p:blipFill>
          <a:blip r:embed="rId2" cstate="print"/>
          <a:stretch>
            <a:fillRect/>
          </a:stretch>
        </p:blipFill>
        <p:spPr>
          <a:xfrm>
            <a:off x="8508704" y="1083439"/>
            <a:ext cx="2916935" cy="3674363"/>
          </a:xfrm>
          <a:prstGeom prst="rect">
            <a:avLst/>
          </a:prstGeom>
        </p:spPr>
      </p:pic>
    </p:spTree>
    <p:extLst>
      <p:ext uri="{BB962C8B-B14F-4D97-AF65-F5344CB8AC3E}">
        <p14:creationId xmlns:p14="http://schemas.microsoft.com/office/powerpoint/2010/main" val="3491227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FDC157-DEDD-6C11-6F2D-1923FA997265}"/>
              </a:ext>
            </a:extLst>
          </p:cNvPr>
          <p:cNvSpPr txBox="1"/>
          <p:nvPr/>
        </p:nvSpPr>
        <p:spPr>
          <a:xfrm>
            <a:off x="142875" y="914966"/>
            <a:ext cx="6611010" cy="5386090"/>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sz="2400" dirty="0">
                <a:solidFill>
                  <a:schemeClr val="tx2"/>
                </a:solidFill>
              </a:rPr>
              <a:t>Of the two dovetail parts, inspecting the female portion has proven the most time-consuming and demanding. Inspection usually involves using slow, complex, and costly robots.</a:t>
            </a:r>
          </a:p>
          <a:p>
            <a:pPr marL="342900" indent="-342900">
              <a:lnSpc>
                <a:spcPct val="90000"/>
              </a:lnSpc>
              <a:spcAft>
                <a:spcPts val="600"/>
              </a:spcAft>
              <a:buFont typeface="Arial" panose="020B0604020202020204" pitchFamily="34" charset="0"/>
              <a:buChar char="•"/>
            </a:pPr>
            <a:endParaRPr lang="en-US" sz="2400" dirty="0">
              <a:solidFill>
                <a:schemeClr val="tx2"/>
              </a:solidFill>
            </a:endParaRPr>
          </a:p>
          <a:p>
            <a:pPr marL="342900" indent="-342900">
              <a:lnSpc>
                <a:spcPct val="90000"/>
              </a:lnSpc>
              <a:spcAft>
                <a:spcPts val="600"/>
              </a:spcAft>
              <a:buFont typeface="Arial" panose="020B0604020202020204" pitchFamily="34" charset="0"/>
              <a:buChar char="•"/>
            </a:pPr>
            <a:r>
              <a:rPr lang="en-US" sz="2400" dirty="0">
                <a:solidFill>
                  <a:schemeClr val="tx2"/>
                </a:solidFill>
              </a:rPr>
              <a:t>Furthermore, because there are almost as many dovetail designs as there are turbines, a one-size-fits-all solution such as a flexible design is virtually unthinkable, especially while wanting to preserve the level of precision necessary to effectively characterize minute cracks.</a:t>
            </a:r>
          </a:p>
          <a:p>
            <a:pPr marL="342900" indent="-342900">
              <a:lnSpc>
                <a:spcPct val="90000"/>
              </a:lnSpc>
              <a:spcAft>
                <a:spcPts val="600"/>
              </a:spcAft>
              <a:buFont typeface="Arial" panose="020B0604020202020204" pitchFamily="34" charset="0"/>
              <a:buChar char="•"/>
            </a:pPr>
            <a:endParaRPr lang="en-US" sz="2400" dirty="0">
              <a:solidFill>
                <a:schemeClr val="tx2"/>
              </a:solidFill>
            </a:endParaRPr>
          </a:p>
          <a:p>
            <a:pPr marL="342900" indent="-342900">
              <a:lnSpc>
                <a:spcPct val="90000"/>
              </a:lnSpc>
              <a:spcAft>
                <a:spcPts val="600"/>
              </a:spcAft>
              <a:buFont typeface="Arial" panose="020B0604020202020204" pitchFamily="34" charset="0"/>
              <a:buChar char="•"/>
            </a:pPr>
            <a:r>
              <a:rPr lang="en-US" sz="2400" dirty="0">
                <a:solidFill>
                  <a:schemeClr val="tx2"/>
                </a:solidFill>
              </a:rPr>
              <a:t>This application therefore calls for a solution that can scan female dovetails in a single pass and designed to match the dovetail’s profile.</a:t>
            </a:r>
          </a:p>
        </p:txBody>
      </p:sp>
      <p:pic>
        <p:nvPicPr>
          <p:cNvPr id="1026" name="Picture 2">
            <a:extLst>
              <a:ext uri="{FF2B5EF4-FFF2-40B4-BE49-F238E27FC236}">
                <a16:creationId xmlns:a16="http://schemas.microsoft.com/office/drawing/2014/main" id="{5E057CC0-1D0F-5DFE-BAB3-FF3558E1DB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443" y="1304042"/>
            <a:ext cx="4129350" cy="284925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85E99FB2-A1C0-B077-1711-86740DBEA4AF}"/>
              </a:ext>
            </a:extLst>
          </p:cNvPr>
          <p:cNvSpPr txBox="1">
            <a:spLocks/>
          </p:cNvSpPr>
          <p:nvPr/>
        </p:nvSpPr>
        <p:spPr>
          <a:xfrm>
            <a:off x="-47790" y="209894"/>
            <a:ext cx="11066310" cy="695740"/>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sz="2800" dirty="0">
                <a:solidFill>
                  <a:srgbClr val="FFFFFF"/>
                </a:solidFill>
                <a:latin typeface="+mj-lt"/>
                <a:cs typeface="Times New Roman" panose="02020603050405020304" pitchFamily="18" charset="0"/>
              </a:rPr>
              <a:t>Inspecting Turbine Dovetails with Eddy Current Array Technology</a:t>
            </a:r>
            <a:endParaRPr lang="en-IN" sz="2800" dirty="0">
              <a:solidFill>
                <a:srgbClr val="FFFFFF"/>
              </a:solidFill>
              <a:latin typeface="+mj-lt"/>
              <a:cs typeface="Times New Roman" panose="02020603050405020304" pitchFamily="18" charset="0"/>
            </a:endParaRPr>
          </a:p>
        </p:txBody>
      </p:sp>
    </p:spTree>
    <p:extLst>
      <p:ext uri="{BB962C8B-B14F-4D97-AF65-F5344CB8AC3E}">
        <p14:creationId xmlns:p14="http://schemas.microsoft.com/office/powerpoint/2010/main" val="239763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AF928-C644-F4E4-1ABF-4958A3141245}"/>
              </a:ext>
            </a:extLst>
          </p:cNvPr>
          <p:cNvSpPr>
            <a:spLocks noGrp="1"/>
          </p:cNvSpPr>
          <p:nvPr>
            <p:ph type="title"/>
          </p:nvPr>
        </p:nvSpPr>
        <p:spPr/>
        <p:txBody>
          <a:bodyPr/>
          <a:lstStyle/>
          <a:p>
            <a:r>
              <a:rPr lang="en-US" dirty="0"/>
              <a:t>U</a:t>
            </a:r>
            <a:r>
              <a:rPr lang="en-IN" dirty="0"/>
              <a:t>nit operation details </a:t>
            </a:r>
          </a:p>
        </p:txBody>
      </p:sp>
      <p:sp>
        <p:nvSpPr>
          <p:cNvPr id="4" name="Title 1">
            <a:extLst>
              <a:ext uri="{FF2B5EF4-FFF2-40B4-BE49-F238E27FC236}">
                <a16:creationId xmlns:a16="http://schemas.microsoft.com/office/drawing/2014/main" id="{3EC2C564-1440-DE0B-F50F-908CCE2C6137}"/>
              </a:ext>
            </a:extLst>
          </p:cNvPr>
          <p:cNvSpPr txBox="1">
            <a:spLocks/>
          </p:cNvSpPr>
          <p:nvPr/>
        </p:nvSpPr>
        <p:spPr>
          <a:xfrm>
            <a:off x="404054" y="989432"/>
            <a:ext cx="6188314" cy="205360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pPr>
              <a:spcBef>
                <a:spcPts val="400"/>
              </a:spcBef>
              <a:buClr>
                <a:srgbClr val="106E38"/>
              </a:buClr>
            </a:pPr>
            <a:r>
              <a:rPr lang="en-US" sz="2000" b="1" dirty="0">
                <a:solidFill>
                  <a:schemeClr val="tx1"/>
                </a:solidFill>
                <a:latin typeface="+mn-lt"/>
                <a:ea typeface="+mn-ea"/>
                <a:cs typeface="+mn-cs"/>
              </a:rPr>
              <a:t>UNIT # 3</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Boiler Light up: September, 2002</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Unit Synchronization: January, 2003</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Number of starts of unit	: approx. 60</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Number of operating hours of unit : 164 K hours</a:t>
            </a:r>
          </a:p>
        </p:txBody>
      </p:sp>
      <p:sp>
        <p:nvSpPr>
          <p:cNvPr id="3" name="Title 1">
            <a:extLst>
              <a:ext uri="{FF2B5EF4-FFF2-40B4-BE49-F238E27FC236}">
                <a16:creationId xmlns:a16="http://schemas.microsoft.com/office/drawing/2014/main" id="{E438A785-052A-5DE8-0167-B2FB5F2B39F6}"/>
              </a:ext>
            </a:extLst>
          </p:cNvPr>
          <p:cNvSpPr txBox="1">
            <a:spLocks/>
          </p:cNvSpPr>
          <p:nvPr/>
        </p:nvSpPr>
        <p:spPr>
          <a:xfrm>
            <a:off x="404054" y="3535567"/>
            <a:ext cx="6188314" cy="2333001"/>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pPr>
              <a:spcBef>
                <a:spcPts val="400"/>
              </a:spcBef>
              <a:buClr>
                <a:srgbClr val="106E38"/>
              </a:buClr>
            </a:pPr>
            <a:r>
              <a:rPr lang="en-US" sz="2000" b="1" dirty="0">
                <a:solidFill>
                  <a:schemeClr val="tx1"/>
                </a:solidFill>
                <a:latin typeface="+mn-lt"/>
                <a:ea typeface="+mn-ea"/>
                <a:cs typeface="+mn-cs"/>
              </a:rPr>
              <a:t>UNIT # 4</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Boiler light up: July, 2003</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Unit Synchronization: October, 2003</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Number of starts of unit	: approx. 60</a:t>
            </a:r>
          </a:p>
          <a:p>
            <a:pPr marL="228600" indent="-228600">
              <a:spcBef>
                <a:spcPts val="400"/>
              </a:spcBef>
              <a:buClr>
                <a:srgbClr val="106E38"/>
              </a:buClr>
              <a:buFont typeface="Arial" panose="020B0604020202020204" pitchFamily="34" charset="0"/>
              <a:buChar char="•"/>
            </a:pPr>
            <a:r>
              <a:rPr lang="en-US" sz="2000" dirty="0">
                <a:solidFill>
                  <a:schemeClr val="tx1"/>
                </a:solidFill>
                <a:latin typeface="+mn-lt"/>
                <a:ea typeface="+mn-ea"/>
                <a:cs typeface="+mn-cs"/>
              </a:rPr>
              <a:t>Number of operating hours of unit : 158 K hours</a:t>
            </a:r>
          </a:p>
        </p:txBody>
      </p:sp>
      <p:pic>
        <p:nvPicPr>
          <p:cNvPr id="5" name="Picture 4">
            <a:extLst>
              <a:ext uri="{FF2B5EF4-FFF2-40B4-BE49-F238E27FC236}">
                <a16:creationId xmlns:a16="http://schemas.microsoft.com/office/drawing/2014/main" id="{9E8D98B8-B5BC-AAC6-E7C8-2CF7B90D82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645" r="22188"/>
          <a:stretch/>
        </p:blipFill>
        <p:spPr bwMode="auto">
          <a:xfrm>
            <a:off x="7523766" y="940526"/>
            <a:ext cx="4324246" cy="5481432"/>
          </a:xfrm>
          <a:prstGeom prst="rect">
            <a:avLst/>
          </a:prstGeom>
          <a:noFill/>
        </p:spPr>
      </p:pic>
    </p:spTree>
    <p:extLst>
      <p:ext uri="{BB962C8B-B14F-4D97-AF65-F5344CB8AC3E}">
        <p14:creationId xmlns:p14="http://schemas.microsoft.com/office/powerpoint/2010/main" val="7506892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954AE2F-F52C-C726-D3DF-12F14154DC1A}"/>
              </a:ext>
            </a:extLst>
          </p:cNvPr>
          <p:cNvSpPr txBox="1"/>
          <p:nvPr/>
        </p:nvSpPr>
        <p:spPr>
          <a:xfrm>
            <a:off x="160020" y="930761"/>
            <a:ext cx="7993380" cy="4899803"/>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sz="2400" dirty="0">
                <a:solidFill>
                  <a:schemeClr val="tx2"/>
                </a:solidFill>
              </a:rPr>
              <a:t>Because dovetails vary greatly in shape and size, they usually require a custom solution. The Eddy Current Array (ECA) technology in the probe remains nonetheless the same.</a:t>
            </a:r>
          </a:p>
          <a:p>
            <a:pPr marL="342900" indent="-342900">
              <a:lnSpc>
                <a:spcPct val="90000"/>
              </a:lnSpc>
              <a:spcAft>
                <a:spcPts val="600"/>
              </a:spcAft>
              <a:buFont typeface="Arial" panose="020B0604020202020204" pitchFamily="34" charset="0"/>
              <a:buChar char="•"/>
            </a:pPr>
            <a:r>
              <a:rPr lang="en-US" sz="2400" dirty="0">
                <a:solidFill>
                  <a:schemeClr val="tx2"/>
                </a:solidFill>
              </a:rPr>
              <a:t>To scan a wide inspection area, ECA technology uses multiplexing. That is, several individual coils are grouped together in one probe and excited sequentially to eliminate interference from mutual inductance. The coils are designed to have the necessary impedance and penetration level for accurate inspection.</a:t>
            </a:r>
          </a:p>
          <a:p>
            <a:pPr marL="342900" indent="-342900">
              <a:lnSpc>
                <a:spcPct val="90000"/>
              </a:lnSpc>
              <a:spcAft>
                <a:spcPts val="600"/>
              </a:spcAft>
              <a:buFont typeface="Arial" panose="020B0604020202020204" pitchFamily="34" charset="0"/>
              <a:buChar char="•"/>
            </a:pPr>
            <a:r>
              <a:rPr lang="en-US" sz="2400" dirty="0">
                <a:solidFill>
                  <a:schemeClr val="tx2"/>
                </a:solidFill>
              </a:rPr>
              <a:t>Moreover, the coils are mounted inside a thin (0.25 mm or 9.8 mil), spring-loaded and durable membrane, guaranteeing constant contact with the dovetail. The shape of the probe also makes it very stable and easy to handle, eliminating the need for expensive robotic solutions</a:t>
            </a:r>
            <a:endParaRPr lang="en-IN" sz="2400" dirty="0">
              <a:solidFill>
                <a:schemeClr val="tx2"/>
              </a:solidFill>
            </a:endParaRPr>
          </a:p>
        </p:txBody>
      </p:sp>
      <p:pic>
        <p:nvPicPr>
          <p:cNvPr id="4" name="Picture 3">
            <a:extLst>
              <a:ext uri="{FF2B5EF4-FFF2-40B4-BE49-F238E27FC236}">
                <a16:creationId xmlns:a16="http://schemas.microsoft.com/office/drawing/2014/main" id="{35BC1970-32F4-C3A7-E386-F5DA579E357E}"/>
              </a:ext>
            </a:extLst>
          </p:cNvPr>
          <p:cNvPicPr>
            <a:picLocks noChangeAspect="1"/>
          </p:cNvPicPr>
          <p:nvPr/>
        </p:nvPicPr>
        <p:blipFill>
          <a:blip r:embed="rId2"/>
          <a:stretch>
            <a:fillRect/>
          </a:stretch>
        </p:blipFill>
        <p:spPr>
          <a:xfrm>
            <a:off x="9052560" y="930761"/>
            <a:ext cx="2255520" cy="2192867"/>
          </a:xfrm>
          <a:prstGeom prst="rect">
            <a:avLst/>
          </a:prstGeom>
        </p:spPr>
      </p:pic>
      <p:sp>
        <p:nvSpPr>
          <p:cNvPr id="6" name="TextBox 5">
            <a:extLst>
              <a:ext uri="{FF2B5EF4-FFF2-40B4-BE49-F238E27FC236}">
                <a16:creationId xmlns:a16="http://schemas.microsoft.com/office/drawing/2014/main" id="{0C1D5B8A-3177-0A31-0A6E-E05E79683F00}"/>
              </a:ext>
            </a:extLst>
          </p:cNvPr>
          <p:cNvSpPr txBox="1"/>
          <p:nvPr/>
        </p:nvSpPr>
        <p:spPr>
          <a:xfrm>
            <a:off x="8161019" y="5773350"/>
            <a:ext cx="4038600" cy="307777"/>
          </a:xfrm>
          <a:prstGeom prst="rect">
            <a:avLst/>
          </a:prstGeom>
          <a:noFill/>
        </p:spPr>
        <p:txBody>
          <a:bodyPr wrap="square">
            <a:spAutoFit/>
          </a:bodyPr>
          <a:lstStyle/>
          <a:p>
            <a:r>
              <a:rPr lang="fr-FR" sz="1400" dirty="0" err="1">
                <a:latin typeface="Times New Roman" panose="02020603050405020304" pitchFamily="18" charset="0"/>
                <a:cs typeface="Times New Roman" panose="02020603050405020304" pitchFamily="18" charset="0"/>
              </a:rPr>
              <a:t>MultiScan</a:t>
            </a:r>
            <a:r>
              <a:rPr lang="fr-FR" sz="1400" dirty="0">
                <a:latin typeface="Times New Roman" panose="02020603050405020304" pitchFamily="18" charset="0"/>
                <a:cs typeface="Times New Roman" panose="02020603050405020304" pitchFamily="18" charset="0"/>
              </a:rPr>
              <a:t> MS5800 </a:t>
            </a:r>
            <a:r>
              <a:rPr lang="fr-FR" sz="1400" dirty="0" err="1">
                <a:latin typeface="Times New Roman" panose="02020603050405020304" pitchFamily="18" charset="0"/>
                <a:cs typeface="Times New Roman" panose="02020603050405020304" pitchFamily="18" charset="0"/>
              </a:rPr>
              <a:t>multitechnology</a:t>
            </a:r>
            <a:r>
              <a:rPr lang="fr-FR" sz="1400" dirty="0">
                <a:latin typeface="Times New Roman" panose="02020603050405020304" pitchFamily="18" charset="0"/>
                <a:cs typeface="Times New Roman" panose="02020603050405020304" pitchFamily="18" charset="0"/>
              </a:rPr>
              <a:t> acquisition unit</a:t>
            </a:r>
            <a:endParaRPr lang="en-IN" sz="140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C8C1AB61-72E4-77DC-7C98-966A55135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099" y="3429000"/>
            <a:ext cx="3406441" cy="230124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3DDA178-EAC9-3E94-6971-C5CB93A32B07}"/>
              </a:ext>
            </a:extLst>
          </p:cNvPr>
          <p:cNvSpPr txBox="1">
            <a:spLocks/>
          </p:cNvSpPr>
          <p:nvPr/>
        </p:nvSpPr>
        <p:spPr>
          <a:xfrm>
            <a:off x="-47790" y="209894"/>
            <a:ext cx="11066310" cy="695740"/>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sz="2800" dirty="0">
                <a:solidFill>
                  <a:srgbClr val="FFFFFF"/>
                </a:solidFill>
                <a:latin typeface="+mj-lt"/>
                <a:cs typeface="Times New Roman" panose="02020603050405020304" pitchFamily="18" charset="0"/>
              </a:rPr>
              <a:t>Inspecting Turbine Dovetails with Eddy Current Array Technology</a:t>
            </a:r>
            <a:endParaRPr lang="en-IN" sz="2800" dirty="0">
              <a:solidFill>
                <a:srgbClr val="FFFFFF"/>
              </a:solidFill>
              <a:latin typeface="+mj-lt"/>
              <a:cs typeface="Times New Roman" panose="02020603050405020304" pitchFamily="18" charset="0"/>
            </a:endParaRPr>
          </a:p>
        </p:txBody>
      </p:sp>
    </p:spTree>
    <p:extLst>
      <p:ext uri="{BB962C8B-B14F-4D97-AF65-F5344CB8AC3E}">
        <p14:creationId xmlns:p14="http://schemas.microsoft.com/office/powerpoint/2010/main" val="38607330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841" y="357453"/>
            <a:ext cx="9626400" cy="400622"/>
          </a:xfrm>
          <a:prstGeom prst="rect">
            <a:avLst/>
          </a:prstGeom>
        </p:spPr>
        <p:txBody>
          <a:bodyPr vert="horz" wrap="square" lIns="0" tIns="12700" rIns="0" bIns="0" rtlCol="0" anchor="ctr">
            <a:spAutoFit/>
          </a:bodyPr>
          <a:lstStyle/>
          <a:p>
            <a:r>
              <a:rPr sz="2800" dirty="0">
                <a:solidFill>
                  <a:srgbClr val="FFFFFF"/>
                </a:solidFill>
                <a:latin typeface="+mj-lt"/>
                <a:cs typeface="Times New Roman" panose="02020603050405020304" pitchFamily="18" charset="0"/>
              </a:rPr>
              <a:t>The Challenge</a:t>
            </a:r>
          </a:p>
        </p:txBody>
      </p:sp>
      <p:sp>
        <p:nvSpPr>
          <p:cNvPr id="4" name="object 4"/>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31</a:t>
            </a:fld>
            <a:endParaRPr spc="-50" dirty="0"/>
          </a:p>
        </p:txBody>
      </p:sp>
      <p:sp>
        <p:nvSpPr>
          <p:cNvPr id="3" name="object 3"/>
          <p:cNvSpPr txBox="1"/>
          <p:nvPr/>
        </p:nvSpPr>
        <p:spPr>
          <a:xfrm>
            <a:off x="170826" y="1231676"/>
            <a:ext cx="11857052" cy="3176767"/>
          </a:xfrm>
          <a:prstGeom prst="rect">
            <a:avLst/>
          </a:prstGeom>
        </p:spPr>
        <p:txBody>
          <a:bodyPr vert="horz" wrap="square" lIns="0" tIns="12700" rIns="0" bIns="0" rtlCol="0">
            <a:spAutoFit/>
          </a:bodyPr>
          <a:lstStyle/>
          <a:p>
            <a:pPr marR="99695" algn="just"/>
            <a:r>
              <a:rPr sz="2800" dirty="0">
                <a:latin typeface="+mj-lt"/>
                <a:cs typeface="Times New Roman" panose="02020603050405020304" pitchFamily="18" charset="0"/>
              </a:rPr>
              <a:t>Efficiently</a:t>
            </a:r>
            <a:r>
              <a:rPr sz="2800" spc="-80" dirty="0">
                <a:latin typeface="+mj-lt"/>
                <a:cs typeface="Times New Roman" panose="02020603050405020304" pitchFamily="18" charset="0"/>
              </a:rPr>
              <a:t> </a:t>
            </a:r>
            <a:r>
              <a:rPr sz="2800" dirty="0">
                <a:latin typeface="+mj-lt"/>
                <a:cs typeface="Times New Roman" panose="02020603050405020304" pitchFamily="18" charset="0"/>
              </a:rPr>
              <a:t>inspect</a:t>
            </a:r>
            <a:r>
              <a:rPr sz="2800" spc="-60" dirty="0">
                <a:latin typeface="+mj-lt"/>
                <a:cs typeface="Times New Roman" panose="02020603050405020304" pitchFamily="18" charset="0"/>
              </a:rPr>
              <a:t> </a:t>
            </a:r>
            <a:r>
              <a:rPr sz="2800" dirty="0">
                <a:latin typeface="+mj-lt"/>
                <a:cs typeface="Times New Roman" panose="02020603050405020304" pitchFamily="18" charset="0"/>
              </a:rPr>
              <a:t>turbine</a:t>
            </a:r>
            <a:r>
              <a:rPr sz="2800" spc="-60" dirty="0">
                <a:latin typeface="+mj-lt"/>
                <a:cs typeface="Times New Roman" panose="02020603050405020304" pitchFamily="18" charset="0"/>
              </a:rPr>
              <a:t> </a:t>
            </a:r>
            <a:r>
              <a:rPr sz="2800" dirty="0">
                <a:latin typeface="+mj-lt"/>
                <a:cs typeface="Times New Roman" panose="02020603050405020304" pitchFamily="18" charset="0"/>
              </a:rPr>
              <a:t>dovetails</a:t>
            </a:r>
            <a:r>
              <a:rPr sz="2800" spc="-55" dirty="0">
                <a:latin typeface="+mj-lt"/>
                <a:cs typeface="Times New Roman" panose="02020603050405020304" pitchFamily="18" charset="0"/>
              </a:rPr>
              <a:t> </a:t>
            </a:r>
            <a:r>
              <a:rPr sz="2800" dirty="0">
                <a:latin typeface="+mj-lt"/>
                <a:cs typeface="Times New Roman" panose="02020603050405020304" pitchFamily="18" charset="0"/>
              </a:rPr>
              <a:t>for</a:t>
            </a:r>
            <a:r>
              <a:rPr sz="2800" spc="-55" dirty="0">
                <a:latin typeface="+mj-lt"/>
                <a:cs typeface="Times New Roman" panose="02020603050405020304" pitchFamily="18" charset="0"/>
              </a:rPr>
              <a:t> </a:t>
            </a:r>
            <a:r>
              <a:rPr sz="2800" dirty="0">
                <a:latin typeface="+mj-lt"/>
                <a:cs typeface="Times New Roman" panose="02020603050405020304" pitchFamily="18" charset="0"/>
              </a:rPr>
              <a:t>minute</a:t>
            </a:r>
            <a:r>
              <a:rPr sz="2800" spc="-50" dirty="0">
                <a:latin typeface="+mj-lt"/>
                <a:cs typeface="Times New Roman" panose="02020603050405020304" pitchFamily="18" charset="0"/>
              </a:rPr>
              <a:t> </a:t>
            </a:r>
            <a:r>
              <a:rPr sz="2800" spc="-10" dirty="0">
                <a:latin typeface="+mj-lt"/>
                <a:cs typeface="Times New Roman" panose="02020603050405020304" pitchFamily="18" charset="0"/>
              </a:rPr>
              <a:t>cracking, </a:t>
            </a:r>
            <a:r>
              <a:rPr sz="2800" dirty="0">
                <a:latin typeface="+mj-lt"/>
                <a:cs typeface="Times New Roman" panose="02020603050405020304" pitchFamily="18" charset="0"/>
              </a:rPr>
              <a:t>extending</a:t>
            </a:r>
            <a:r>
              <a:rPr sz="2800" spc="-40" dirty="0">
                <a:latin typeface="+mj-lt"/>
                <a:cs typeface="Times New Roman" panose="02020603050405020304" pitchFamily="18" charset="0"/>
              </a:rPr>
              <a:t> </a:t>
            </a:r>
            <a:r>
              <a:rPr sz="2800" dirty="0">
                <a:latin typeface="+mj-lt"/>
                <a:cs typeface="Times New Roman" panose="02020603050405020304" pitchFamily="18" charset="0"/>
              </a:rPr>
              <a:t>the</a:t>
            </a:r>
            <a:r>
              <a:rPr sz="2800" spc="-45" dirty="0">
                <a:latin typeface="+mj-lt"/>
                <a:cs typeface="Times New Roman" panose="02020603050405020304" pitchFamily="18" charset="0"/>
              </a:rPr>
              <a:t> </a:t>
            </a:r>
            <a:r>
              <a:rPr sz="2800" dirty="0">
                <a:latin typeface="+mj-lt"/>
                <a:cs typeface="Times New Roman" panose="02020603050405020304" pitchFamily="18" charset="0"/>
              </a:rPr>
              <a:t>life</a:t>
            </a:r>
            <a:r>
              <a:rPr sz="2800" spc="-45" dirty="0">
                <a:latin typeface="+mj-lt"/>
                <a:cs typeface="Times New Roman" panose="02020603050405020304" pitchFamily="18" charset="0"/>
              </a:rPr>
              <a:t> </a:t>
            </a:r>
            <a:r>
              <a:rPr sz="2800" dirty="0">
                <a:latin typeface="+mj-lt"/>
                <a:cs typeface="Times New Roman" panose="02020603050405020304" pitchFamily="18" charset="0"/>
              </a:rPr>
              <a:t>of</a:t>
            </a:r>
            <a:r>
              <a:rPr sz="2800" spc="-45" dirty="0">
                <a:latin typeface="+mj-lt"/>
                <a:cs typeface="Times New Roman" panose="02020603050405020304" pitchFamily="18" charset="0"/>
              </a:rPr>
              <a:t> </a:t>
            </a:r>
            <a:r>
              <a:rPr sz="2800" dirty="0">
                <a:latin typeface="+mj-lt"/>
                <a:cs typeface="Times New Roman" panose="02020603050405020304" pitchFamily="18" charset="0"/>
              </a:rPr>
              <a:t>aging</a:t>
            </a:r>
            <a:r>
              <a:rPr sz="2800" spc="-45" dirty="0">
                <a:latin typeface="+mj-lt"/>
                <a:cs typeface="Times New Roman" panose="02020603050405020304" pitchFamily="18" charset="0"/>
              </a:rPr>
              <a:t> </a:t>
            </a:r>
            <a:r>
              <a:rPr sz="2800" spc="-10" dirty="0">
                <a:latin typeface="+mj-lt"/>
                <a:cs typeface="Times New Roman" panose="02020603050405020304" pitchFamily="18" charset="0"/>
              </a:rPr>
              <a:t>equipment.</a:t>
            </a:r>
            <a:endParaRPr sz="2800" dirty="0">
              <a:latin typeface="+mj-lt"/>
              <a:cs typeface="Times New Roman" panose="02020603050405020304" pitchFamily="18" charset="0"/>
            </a:endParaRPr>
          </a:p>
          <a:p>
            <a:pPr marL="342900" indent="-342900">
              <a:lnSpc>
                <a:spcPct val="90000"/>
              </a:lnSpc>
              <a:spcAft>
                <a:spcPts val="600"/>
              </a:spcAft>
              <a:buClr>
                <a:srgbClr val="FF822D"/>
              </a:buClr>
              <a:buFont typeface="Arial" panose="020B0604020202020204" pitchFamily="34" charset="0"/>
              <a:buChar char="•"/>
              <a:tabLst>
                <a:tab pos="735965" algn="l"/>
              </a:tabLst>
            </a:pPr>
            <a:r>
              <a:rPr sz="2400" dirty="0">
                <a:solidFill>
                  <a:schemeClr val="tx2"/>
                </a:solidFill>
              </a:rPr>
              <a:t>Dovetails are prone to fatigue cracking and stress corrosion cracking</a:t>
            </a:r>
            <a:r>
              <a:rPr lang="en-IN" sz="2400" dirty="0">
                <a:solidFill>
                  <a:schemeClr val="tx2"/>
                </a:solidFill>
              </a:rPr>
              <a:t> </a:t>
            </a:r>
            <a:r>
              <a:rPr sz="2400" dirty="0">
                <a:solidFill>
                  <a:schemeClr val="tx2"/>
                </a:solidFill>
              </a:rPr>
              <a:t>(SCC)</a:t>
            </a:r>
          </a:p>
          <a:p>
            <a:pPr marL="342900" indent="-342900">
              <a:lnSpc>
                <a:spcPct val="90000"/>
              </a:lnSpc>
              <a:spcAft>
                <a:spcPts val="600"/>
              </a:spcAft>
              <a:buClr>
                <a:srgbClr val="FF822D"/>
              </a:buClr>
              <a:buFont typeface="Arial" panose="020B0604020202020204" pitchFamily="34" charset="0"/>
              <a:buChar char="•"/>
              <a:tabLst>
                <a:tab pos="735965" algn="l"/>
              </a:tabLst>
            </a:pPr>
            <a:r>
              <a:rPr sz="2400" dirty="0">
                <a:solidFill>
                  <a:schemeClr val="tx2"/>
                </a:solidFill>
              </a:rPr>
              <a:t>Cracking of interest is typically:</a:t>
            </a:r>
          </a:p>
          <a:p>
            <a:pPr marL="800100" lvl="2" indent="-342900">
              <a:lnSpc>
                <a:spcPct val="90000"/>
              </a:lnSpc>
              <a:spcAft>
                <a:spcPts val="600"/>
              </a:spcAft>
              <a:buClr>
                <a:srgbClr val="979797"/>
              </a:buClr>
              <a:buFont typeface="Arial" panose="020B0604020202020204" pitchFamily="34" charset="0"/>
              <a:buChar char="•"/>
              <a:tabLst>
                <a:tab pos="1116965" algn="l"/>
              </a:tabLst>
            </a:pPr>
            <a:r>
              <a:rPr sz="2400" dirty="0">
                <a:solidFill>
                  <a:schemeClr val="tx2"/>
                </a:solidFill>
              </a:rPr>
              <a:t>Small</a:t>
            </a:r>
          </a:p>
          <a:p>
            <a:pPr marL="800100" lvl="2" indent="-342900">
              <a:lnSpc>
                <a:spcPct val="90000"/>
              </a:lnSpc>
              <a:spcAft>
                <a:spcPts val="600"/>
              </a:spcAft>
              <a:buClr>
                <a:srgbClr val="979797"/>
              </a:buClr>
              <a:buFont typeface="Arial" panose="020B0604020202020204" pitchFamily="34" charset="0"/>
              <a:buChar char="•"/>
              <a:tabLst>
                <a:tab pos="1116965" algn="l"/>
              </a:tabLst>
            </a:pPr>
            <a:r>
              <a:rPr sz="2400" dirty="0">
                <a:solidFill>
                  <a:schemeClr val="tx2"/>
                </a:solidFill>
              </a:rPr>
              <a:t>Concentrated at dovetail hooks</a:t>
            </a:r>
          </a:p>
          <a:p>
            <a:pPr marL="342900" marR="5080" indent="-342900">
              <a:lnSpc>
                <a:spcPct val="90000"/>
              </a:lnSpc>
              <a:spcAft>
                <a:spcPts val="600"/>
              </a:spcAft>
              <a:buClr>
                <a:srgbClr val="FF822D"/>
              </a:buClr>
              <a:buFont typeface="Arial" panose="020B0604020202020204" pitchFamily="34" charset="0"/>
              <a:buChar char="•"/>
              <a:tabLst>
                <a:tab pos="735965" algn="l"/>
              </a:tabLst>
            </a:pPr>
            <a:r>
              <a:rPr sz="2400" dirty="0">
                <a:solidFill>
                  <a:schemeClr val="tx2"/>
                </a:solidFill>
              </a:rPr>
              <a:t>Conventional EC pencil probes and PT have very limited success because the specific </a:t>
            </a:r>
            <a:r>
              <a:rPr lang="en-US" sz="2400" dirty="0">
                <a:solidFill>
                  <a:schemeClr val="tx2"/>
                </a:solidFill>
              </a:rPr>
              <a:t> </a:t>
            </a:r>
            <a:r>
              <a:rPr sz="2400" dirty="0">
                <a:solidFill>
                  <a:schemeClr val="tx2"/>
                </a:solidFill>
              </a:rPr>
              <a:t>geometries of dovetails </a:t>
            </a:r>
            <a:r>
              <a:rPr sz="2400" dirty="0">
                <a:cs typeface="Times New Roman" panose="02020603050405020304" pitchFamily="18" charset="0"/>
              </a:rPr>
              <a:t>make</a:t>
            </a:r>
            <a:r>
              <a:rPr sz="2400" spc="-45" dirty="0">
                <a:cs typeface="Times New Roman" panose="02020603050405020304" pitchFamily="18" charset="0"/>
              </a:rPr>
              <a:t> </a:t>
            </a:r>
            <a:r>
              <a:rPr sz="2400" dirty="0">
                <a:cs typeface="Times New Roman" panose="02020603050405020304" pitchFamily="18" charset="0"/>
              </a:rPr>
              <a:t>these</a:t>
            </a:r>
            <a:r>
              <a:rPr sz="2400" spc="-40" dirty="0">
                <a:cs typeface="Times New Roman" panose="02020603050405020304" pitchFamily="18" charset="0"/>
              </a:rPr>
              <a:t> </a:t>
            </a:r>
            <a:r>
              <a:rPr sz="2400" dirty="0">
                <a:cs typeface="Times New Roman" panose="02020603050405020304" pitchFamily="18" charset="0"/>
              </a:rPr>
              <a:t>methods</a:t>
            </a:r>
            <a:r>
              <a:rPr sz="2400" spc="-30" dirty="0">
                <a:cs typeface="Times New Roman" panose="02020603050405020304" pitchFamily="18" charset="0"/>
              </a:rPr>
              <a:t> </a:t>
            </a:r>
            <a:r>
              <a:rPr sz="2400" spc="-10" dirty="0">
                <a:cs typeface="Times New Roman" panose="02020603050405020304" pitchFamily="18" charset="0"/>
              </a:rPr>
              <a:t>unreliable, </a:t>
            </a:r>
            <a:r>
              <a:rPr sz="2400" dirty="0">
                <a:cs typeface="Times New Roman" panose="02020603050405020304" pitchFamily="18" charset="0"/>
              </a:rPr>
              <a:t>sometimes</a:t>
            </a:r>
            <a:r>
              <a:rPr sz="2400" spc="-75" dirty="0">
                <a:cs typeface="Times New Roman" panose="02020603050405020304" pitchFamily="18" charset="0"/>
              </a:rPr>
              <a:t> </a:t>
            </a:r>
            <a:r>
              <a:rPr sz="2400" spc="-10" dirty="0">
                <a:cs typeface="Times New Roman" panose="02020603050405020304" pitchFamily="18" charset="0"/>
              </a:rPr>
              <a:t>impossible.</a:t>
            </a:r>
            <a:endParaRPr sz="2400" dirty="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741" y="357453"/>
            <a:ext cx="9626400" cy="400622"/>
          </a:xfrm>
          <a:prstGeom prst="rect">
            <a:avLst/>
          </a:prstGeom>
        </p:spPr>
        <p:txBody>
          <a:bodyPr vert="horz" wrap="square" lIns="0" tIns="12700" rIns="0" bIns="0" rtlCol="0" anchor="ctr">
            <a:spAutoFit/>
          </a:bodyPr>
          <a:lstStyle/>
          <a:p>
            <a:r>
              <a:rPr sz="2800" dirty="0">
                <a:solidFill>
                  <a:srgbClr val="FFFFFF"/>
                </a:solidFill>
                <a:latin typeface="+mj-lt"/>
                <a:cs typeface="Times New Roman" panose="02020603050405020304" pitchFamily="18" charset="0"/>
              </a:rPr>
              <a:t>The Challenge</a:t>
            </a:r>
          </a:p>
        </p:txBody>
      </p:sp>
      <p:sp>
        <p:nvSpPr>
          <p:cNvPr id="4" name="object 4"/>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32</a:t>
            </a:fld>
            <a:endParaRPr spc="-50" dirty="0"/>
          </a:p>
        </p:txBody>
      </p:sp>
      <p:sp>
        <p:nvSpPr>
          <p:cNvPr id="3" name="object 3"/>
          <p:cNvSpPr txBox="1"/>
          <p:nvPr/>
        </p:nvSpPr>
        <p:spPr>
          <a:xfrm>
            <a:off x="167640" y="1030707"/>
            <a:ext cx="11673839" cy="3770263"/>
          </a:xfrm>
          <a:prstGeom prst="rect">
            <a:avLst/>
          </a:prstGeom>
        </p:spPr>
        <p:txBody>
          <a:bodyPr vert="horz" wrap="square" lIns="0" tIns="12700" rIns="0" bIns="0" rtlCol="0">
            <a:spAutoFit/>
          </a:bodyPr>
          <a:lstStyle/>
          <a:p>
            <a:pPr marL="355600" marR="5080" indent="-342900" algn="just">
              <a:lnSpc>
                <a:spcPct val="150000"/>
              </a:lnSpc>
              <a:spcBef>
                <a:spcPts val="100"/>
              </a:spcBef>
              <a:buChar char="•"/>
              <a:tabLst>
                <a:tab pos="355600" algn="l"/>
              </a:tabLst>
            </a:pPr>
            <a:r>
              <a:rPr sz="2400" dirty="0">
                <a:cs typeface="Times New Roman" panose="02020603050405020304" pitchFamily="18" charset="0"/>
              </a:rPr>
              <a:t>Female</a:t>
            </a:r>
            <a:r>
              <a:rPr sz="2400" spc="-45" dirty="0">
                <a:cs typeface="Times New Roman" panose="02020603050405020304" pitchFamily="18" charset="0"/>
              </a:rPr>
              <a:t> </a:t>
            </a:r>
            <a:r>
              <a:rPr sz="2400" dirty="0">
                <a:cs typeface="Times New Roman" panose="02020603050405020304" pitchFamily="18" charset="0"/>
              </a:rPr>
              <a:t>dovetails</a:t>
            </a:r>
            <a:r>
              <a:rPr sz="2400" spc="-60" dirty="0">
                <a:cs typeface="Times New Roman" panose="02020603050405020304" pitchFamily="18" charset="0"/>
              </a:rPr>
              <a:t> </a:t>
            </a:r>
            <a:r>
              <a:rPr sz="2400" dirty="0">
                <a:cs typeface="Times New Roman" panose="02020603050405020304" pitchFamily="18" charset="0"/>
              </a:rPr>
              <a:t>are</a:t>
            </a:r>
            <a:r>
              <a:rPr sz="2400" spc="-65" dirty="0">
                <a:cs typeface="Times New Roman" panose="02020603050405020304" pitchFamily="18" charset="0"/>
              </a:rPr>
              <a:t> </a:t>
            </a:r>
            <a:r>
              <a:rPr sz="2400" dirty="0">
                <a:cs typeface="Times New Roman" panose="02020603050405020304" pitchFamily="18" charset="0"/>
              </a:rPr>
              <a:t>the</a:t>
            </a:r>
            <a:r>
              <a:rPr sz="2400" spc="-70" dirty="0">
                <a:cs typeface="Times New Roman" panose="02020603050405020304" pitchFamily="18" charset="0"/>
              </a:rPr>
              <a:t> </a:t>
            </a:r>
            <a:r>
              <a:rPr sz="2400" dirty="0">
                <a:cs typeface="Times New Roman" panose="02020603050405020304" pitchFamily="18" charset="0"/>
              </a:rPr>
              <a:t>most</a:t>
            </a:r>
            <a:r>
              <a:rPr sz="2400" spc="-50" dirty="0">
                <a:cs typeface="Times New Roman" panose="02020603050405020304" pitchFamily="18" charset="0"/>
              </a:rPr>
              <a:t> </a:t>
            </a:r>
            <a:r>
              <a:rPr sz="2400" dirty="0">
                <a:cs typeface="Times New Roman" panose="02020603050405020304" pitchFamily="18" charset="0"/>
              </a:rPr>
              <a:t>challenging.</a:t>
            </a:r>
            <a:r>
              <a:rPr sz="2400" spc="-65" dirty="0">
                <a:cs typeface="Times New Roman" panose="02020603050405020304" pitchFamily="18" charset="0"/>
              </a:rPr>
              <a:t> </a:t>
            </a:r>
            <a:r>
              <a:rPr sz="2400" spc="-10" dirty="0">
                <a:cs typeface="Times New Roman" panose="02020603050405020304" pitchFamily="18" charset="0"/>
              </a:rPr>
              <a:t>Inspections usually:</a:t>
            </a:r>
            <a:endParaRPr sz="2400" dirty="0">
              <a:cs typeface="Times New Roman" panose="02020603050405020304" pitchFamily="18" charset="0"/>
            </a:endParaRPr>
          </a:p>
          <a:p>
            <a:pPr marL="735965" lvl="1" indent="-342265" algn="just">
              <a:spcBef>
                <a:spcPts val="1485"/>
              </a:spcBef>
              <a:buClr>
                <a:srgbClr val="FF822D"/>
              </a:buClr>
              <a:buChar char="•"/>
              <a:tabLst>
                <a:tab pos="735965" algn="l"/>
              </a:tabLst>
            </a:pPr>
            <a:r>
              <a:rPr sz="2400" dirty="0">
                <a:cs typeface="Times New Roman" panose="02020603050405020304" pitchFamily="18" charset="0"/>
              </a:rPr>
              <a:t>Require</a:t>
            </a:r>
            <a:r>
              <a:rPr sz="2400" spc="-30" dirty="0">
                <a:cs typeface="Times New Roman" panose="02020603050405020304" pitchFamily="18" charset="0"/>
              </a:rPr>
              <a:t> </a:t>
            </a:r>
            <a:r>
              <a:rPr sz="2400" dirty="0">
                <a:cs typeface="Times New Roman" panose="02020603050405020304" pitchFamily="18" charset="0"/>
              </a:rPr>
              <a:t>much</a:t>
            </a:r>
            <a:r>
              <a:rPr sz="2400" spc="-10" dirty="0">
                <a:cs typeface="Times New Roman" panose="02020603050405020304" pitchFamily="18" charset="0"/>
              </a:rPr>
              <a:t> </a:t>
            </a:r>
            <a:r>
              <a:rPr sz="2400" dirty="0">
                <a:cs typeface="Times New Roman" panose="02020603050405020304" pitchFamily="18" charset="0"/>
              </a:rPr>
              <a:t>time</a:t>
            </a:r>
            <a:r>
              <a:rPr sz="2400" spc="-30" dirty="0">
                <a:cs typeface="Times New Roman" panose="02020603050405020304" pitchFamily="18" charset="0"/>
              </a:rPr>
              <a:t> </a:t>
            </a:r>
            <a:r>
              <a:rPr sz="2400" dirty="0">
                <a:cs typeface="Times New Roman" panose="02020603050405020304" pitchFamily="18" charset="0"/>
              </a:rPr>
              <a:t>and</a:t>
            </a:r>
            <a:r>
              <a:rPr sz="2400" spc="-10" dirty="0">
                <a:cs typeface="Times New Roman" panose="02020603050405020304" pitchFamily="18" charset="0"/>
              </a:rPr>
              <a:t> effort</a:t>
            </a:r>
            <a:endParaRPr sz="2400" dirty="0">
              <a:cs typeface="Times New Roman" panose="02020603050405020304" pitchFamily="18" charset="0"/>
            </a:endParaRPr>
          </a:p>
          <a:p>
            <a:pPr marL="735965" lvl="1" indent="-342265" algn="just">
              <a:spcBef>
                <a:spcPts val="1345"/>
              </a:spcBef>
              <a:buClr>
                <a:srgbClr val="FF822D"/>
              </a:buClr>
              <a:buChar char="•"/>
              <a:tabLst>
                <a:tab pos="735965" algn="l"/>
              </a:tabLst>
            </a:pPr>
            <a:r>
              <a:rPr sz="2400" dirty="0">
                <a:cs typeface="Times New Roman" panose="02020603050405020304" pitchFamily="18" charset="0"/>
              </a:rPr>
              <a:t>Involve</a:t>
            </a:r>
            <a:r>
              <a:rPr sz="2400" spc="-45" dirty="0">
                <a:cs typeface="Times New Roman" panose="02020603050405020304" pitchFamily="18" charset="0"/>
              </a:rPr>
              <a:t> </a:t>
            </a:r>
            <a:r>
              <a:rPr sz="2400" dirty="0">
                <a:cs typeface="Times New Roman" panose="02020603050405020304" pitchFamily="18" charset="0"/>
              </a:rPr>
              <a:t>slow,</a:t>
            </a:r>
            <a:r>
              <a:rPr sz="2400" spc="-20" dirty="0">
                <a:cs typeface="Times New Roman" panose="02020603050405020304" pitchFamily="18" charset="0"/>
              </a:rPr>
              <a:t> </a:t>
            </a:r>
            <a:r>
              <a:rPr sz="2400" dirty="0">
                <a:cs typeface="Times New Roman" panose="02020603050405020304" pitchFamily="18" charset="0"/>
              </a:rPr>
              <a:t>complex,</a:t>
            </a:r>
            <a:r>
              <a:rPr sz="2400" spc="-20" dirty="0">
                <a:cs typeface="Times New Roman" panose="02020603050405020304" pitchFamily="18" charset="0"/>
              </a:rPr>
              <a:t> </a:t>
            </a:r>
            <a:r>
              <a:rPr sz="2400" dirty="0">
                <a:cs typeface="Times New Roman" panose="02020603050405020304" pitchFamily="18" charset="0"/>
              </a:rPr>
              <a:t>and</a:t>
            </a:r>
            <a:r>
              <a:rPr sz="2400" spc="-35" dirty="0">
                <a:cs typeface="Times New Roman" panose="02020603050405020304" pitchFamily="18" charset="0"/>
              </a:rPr>
              <a:t> </a:t>
            </a:r>
            <a:r>
              <a:rPr sz="2400" dirty="0">
                <a:cs typeface="Times New Roman" panose="02020603050405020304" pitchFamily="18" charset="0"/>
              </a:rPr>
              <a:t>costly</a:t>
            </a:r>
            <a:r>
              <a:rPr sz="2400" spc="-35" dirty="0">
                <a:cs typeface="Times New Roman" panose="02020603050405020304" pitchFamily="18" charset="0"/>
              </a:rPr>
              <a:t> </a:t>
            </a:r>
            <a:r>
              <a:rPr sz="2400" spc="-10" dirty="0">
                <a:cs typeface="Times New Roman" panose="02020603050405020304" pitchFamily="18" charset="0"/>
              </a:rPr>
              <a:t>robots</a:t>
            </a:r>
            <a:endParaRPr sz="2400" dirty="0">
              <a:cs typeface="Times New Roman" panose="02020603050405020304" pitchFamily="18" charset="0"/>
            </a:endParaRPr>
          </a:p>
          <a:p>
            <a:pPr marL="354965" indent="-342265" algn="just">
              <a:spcBef>
                <a:spcPts val="1705"/>
              </a:spcBef>
              <a:buChar char="•"/>
              <a:tabLst>
                <a:tab pos="354965" algn="l"/>
              </a:tabLst>
            </a:pPr>
            <a:r>
              <a:rPr sz="2400" dirty="0">
                <a:cs typeface="Times New Roman" panose="02020603050405020304" pitchFamily="18" charset="0"/>
              </a:rPr>
              <a:t>Dovetail</a:t>
            </a:r>
            <a:r>
              <a:rPr sz="2400" spc="-50" dirty="0">
                <a:cs typeface="Times New Roman" panose="02020603050405020304" pitchFamily="18" charset="0"/>
              </a:rPr>
              <a:t> </a:t>
            </a:r>
            <a:r>
              <a:rPr sz="2400" dirty="0">
                <a:cs typeface="Times New Roman" panose="02020603050405020304" pitchFamily="18" charset="0"/>
              </a:rPr>
              <a:t>designs</a:t>
            </a:r>
            <a:r>
              <a:rPr sz="2400" spc="-70" dirty="0">
                <a:cs typeface="Times New Roman" panose="02020603050405020304" pitchFamily="18" charset="0"/>
              </a:rPr>
              <a:t> </a:t>
            </a:r>
            <a:r>
              <a:rPr sz="2400" dirty="0">
                <a:cs typeface="Times New Roman" panose="02020603050405020304" pitchFamily="18" charset="0"/>
              </a:rPr>
              <a:t>are</a:t>
            </a:r>
            <a:r>
              <a:rPr sz="2400" spc="-55" dirty="0">
                <a:cs typeface="Times New Roman" panose="02020603050405020304" pitchFamily="18" charset="0"/>
              </a:rPr>
              <a:t> </a:t>
            </a:r>
            <a:r>
              <a:rPr sz="2400" spc="-10" dirty="0">
                <a:cs typeface="Times New Roman" panose="02020603050405020304" pitchFamily="18" charset="0"/>
              </a:rPr>
              <a:t>multifarious</a:t>
            </a:r>
            <a:endParaRPr sz="2400" dirty="0">
              <a:cs typeface="Times New Roman" panose="02020603050405020304" pitchFamily="18" charset="0"/>
            </a:endParaRPr>
          </a:p>
          <a:p>
            <a:pPr marL="735965" lvl="1" indent="-342265" algn="just">
              <a:spcBef>
                <a:spcPts val="1490"/>
              </a:spcBef>
              <a:buClr>
                <a:srgbClr val="FF822D"/>
              </a:buClr>
              <a:buChar char="•"/>
              <a:tabLst>
                <a:tab pos="735965" algn="l"/>
              </a:tabLst>
            </a:pPr>
            <a:r>
              <a:rPr sz="2400" spc="-10" dirty="0">
                <a:cs typeface="Times New Roman" panose="02020603050405020304" pitchFamily="18" charset="0"/>
              </a:rPr>
              <a:t>One-size-fits-</a:t>
            </a:r>
            <a:r>
              <a:rPr sz="2400" dirty="0">
                <a:cs typeface="Times New Roman" panose="02020603050405020304" pitchFamily="18" charset="0"/>
              </a:rPr>
              <a:t>all</a:t>
            </a:r>
            <a:r>
              <a:rPr sz="2400" spc="10" dirty="0">
                <a:cs typeface="Times New Roman" panose="02020603050405020304" pitchFamily="18" charset="0"/>
              </a:rPr>
              <a:t> </a:t>
            </a:r>
            <a:r>
              <a:rPr sz="2400" dirty="0">
                <a:cs typeface="Times New Roman" panose="02020603050405020304" pitchFamily="18" charset="0"/>
              </a:rPr>
              <a:t>solution</a:t>
            </a:r>
            <a:r>
              <a:rPr sz="2400" spc="-30" dirty="0">
                <a:cs typeface="Times New Roman" panose="02020603050405020304" pitchFamily="18" charset="0"/>
              </a:rPr>
              <a:t> </a:t>
            </a:r>
            <a:r>
              <a:rPr sz="2400" dirty="0">
                <a:cs typeface="Times New Roman" panose="02020603050405020304" pitchFamily="18" charset="0"/>
              </a:rPr>
              <a:t>almost</a:t>
            </a:r>
            <a:r>
              <a:rPr sz="2400" spc="5" dirty="0">
                <a:cs typeface="Times New Roman" panose="02020603050405020304" pitchFamily="18" charset="0"/>
              </a:rPr>
              <a:t> </a:t>
            </a:r>
            <a:r>
              <a:rPr sz="2400" spc="-10" dirty="0">
                <a:cs typeface="Times New Roman" panose="02020603050405020304" pitchFamily="18" charset="0"/>
              </a:rPr>
              <a:t>impossible</a:t>
            </a:r>
            <a:endParaRPr sz="2400" dirty="0">
              <a:cs typeface="Times New Roman" panose="02020603050405020304" pitchFamily="18" charset="0"/>
            </a:endParaRPr>
          </a:p>
          <a:p>
            <a:pPr marL="354965" indent="-342265" algn="just">
              <a:spcBef>
                <a:spcPts val="1700"/>
              </a:spcBef>
              <a:buChar char="•"/>
              <a:tabLst>
                <a:tab pos="354965" algn="l"/>
              </a:tabLst>
            </a:pPr>
            <a:r>
              <a:rPr sz="2400" dirty="0">
                <a:cs typeface="Times New Roman" panose="02020603050405020304" pitchFamily="18" charset="0"/>
              </a:rPr>
              <a:t>Need</a:t>
            </a:r>
            <a:r>
              <a:rPr sz="2400" spc="-40" dirty="0">
                <a:cs typeface="Times New Roman" panose="02020603050405020304" pitchFamily="18" charset="0"/>
              </a:rPr>
              <a:t> </a:t>
            </a:r>
            <a:r>
              <a:rPr sz="2400" dirty="0">
                <a:cs typeface="Times New Roman" panose="02020603050405020304" pitchFamily="18" charset="0"/>
              </a:rPr>
              <a:t>for</a:t>
            </a:r>
            <a:r>
              <a:rPr sz="2400" spc="-45" dirty="0">
                <a:cs typeface="Times New Roman" panose="02020603050405020304" pitchFamily="18" charset="0"/>
              </a:rPr>
              <a:t> </a:t>
            </a:r>
            <a:r>
              <a:rPr sz="2400" dirty="0">
                <a:cs typeface="Times New Roman" panose="02020603050405020304" pitchFamily="18" charset="0"/>
              </a:rPr>
              <a:t>a</a:t>
            </a:r>
            <a:r>
              <a:rPr sz="2400" spc="-45" dirty="0">
                <a:cs typeface="Times New Roman" panose="02020603050405020304" pitchFamily="18" charset="0"/>
              </a:rPr>
              <a:t> </a:t>
            </a:r>
            <a:r>
              <a:rPr sz="2400" dirty="0">
                <a:cs typeface="Times New Roman" panose="02020603050405020304" pitchFamily="18" charset="0"/>
              </a:rPr>
              <a:t>solution</a:t>
            </a:r>
            <a:r>
              <a:rPr sz="2400" spc="-45" dirty="0">
                <a:cs typeface="Times New Roman" panose="02020603050405020304" pitchFamily="18" charset="0"/>
              </a:rPr>
              <a:t> </a:t>
            </a:r>
            <a:r>
              <a:rPr sz="2400" dirty="0">
                <a:cs typeface="Times New Roman" panose="02020603050405020304" pitchFamily="18" charset="0"/>
              </a:rPr>
              <a:t>that</a:t>
            </a:r>
            <a:r>
              <a:rPr sz="2400" spc="-45" dirty="0">
                <a:cs typeface="Times New Roman" panose="02020603050405020304" pitchFamily="18" charset="0"/>
              </a:rPr>
              <a:t> </a:t>
            </a:r>
            <a:r>
              <a:rPr sz="2400" dirty="0">
                <a:cs typeface="Times New Roman" panose="02020603050405020304" pitchFamily="18" charset="0"/>
              </a:rPr>
              <a:t>can</a:t>
            </a:r>
            <a:r>
              <a:rPr sz="2400" spc="-40" dirty="0">
                <a:cs typeface="Times New Roman" panose="02020603050405020304" pitchFamily="18" charset="0"/>
              </a:rPr>
              <a:t> </a:t>
            </a:r>
            <a:r>
              <a:rPr sz="2400" dirty="0">
                <a:cs typeface="Times New Roman" panose="02020603050405020304" pitchFamily="18" charset="0"/>
              </a:rPr>
              <a:t>scan</a:t>
            </a:r>
            <a:r>
              <a:rPr sz="2400" spc="-55" dirty="0">
                <a:cs typeface="Times New Roman" panose="02020603050405020304" pitchFamily="18" charset="0"/>
              </a:rPr>
              <a:t> </a:t>
            </a:r>
            <a:r>
              <a:rPr sz="2400" dirty="0">
                <a:cs typeface="Times New Roman" panose="02020603050405020304" pitchFamily="18" charset="0"/>
              </a:rPr>
              <a:t>female</a:t>
            </a:r>
            <a:r>
              <a:rPr sz="2400" spc="-30" dirty="0">
                <a:cs typeface="Times New Roman" panose="02020603050405020304" pitchFamily="18" charset="0"/>
              </a:rPr>
              <a:t> </a:t>
            </a:r>
            <a:r>
              <a:rPr sz="2400" dirty="0">
                <a:cs typeface="Times New Roman" panose="02020603050405020304" pitchFamily="18" charset="0"/>
              </a:rPr>
              <a:t>dovetails</a:t>
            </a:r>
            <a:r>
              <a:rPr sz="2400" spc="-40" dirty="0">
                <a:cs typeface="Times New Roman" panose="02020603050405020304" pitchFamily="18" charset="0"/>
              </a:rPr>
              <a:t> </a:t>
            </a:r>
            <a:r>
              <a:rPr sz="2400" dirty="0">
                <a:cs typeface="Times New Roman" panose="02020603050405020304" pitchFamily="18" charset="0"/>
              </a:rPr>
              <a:t>in</a:t>
            </a:r>
            <a:r>
              <a:rPr sz="2400" spc="-45" dirty="0">
                <a:cs typeface="Times New Roman" panose="02020603050405020304" pitchFamily="18" charset="0"/>
              </a:rPr>
              <a:t> </a:t>
            </a:r>
            <a:r>
              <a:rPr sz="2400" spc="-60" dirty="0">
                <a:cs typeface="Times New Roman" panose="02020603050405020304" pitchFamily="18" charset="0"/>
              </a:rPr>
              <a:t>a</a:t>
            </a:r>
            <a:r>
              <a:rPr lang="en-US" sz="2400" spc="-60" dirty="0">
                <a:cs typeface="Times New Roman" panose="02020603050405020304" pitchFamily="18" charset="0"/>
              </a:rPr>
              <a:t> </a:t>
            </a:r>
            <a:r>
              <a:rPr sz="2400" b="1" dirty="0">
                <a:cs typeface="Times New Roman" panose="02020603050405020304" pitchFamily="18" charset="0"/>
              </a:rPr>
              <a:t>single</a:t>
            </a:r>
            <a:r>
              <a:rPr sz="2400" b="1" spc="-45" dirty="0">
                <a:cs typeface="Times New Roman" panose="02020603050405020304" pitchFamily="18" charset="0"/>
              </a:rPr>
              <a:t> </a:t>
            </a:r>
            <a:r>
              <a:rPr sz="2400" b="1" dirty="0">
                <a:cs typeface="Times New Roman" panose="02020603050405020304" pitchFamily="18" charset="0"/>
              </a:rPr>
              <a:t>pass</a:t>
            </a:r>
            <a:r>
              <a:rPr sz="2400" dirty="0">
                <a:cs typeface="Times New Roman" panose="02020603050405020304" pitchFamily="18" charset="0"/>
              </a:rPr>
              <a:t>,</a:t>
            </a:r>
            <a:r>
              <a:rPr sz="2400" spc="-45" dirty="0">
                <a:cs typeface="Times New Roman" panose="02020603050405020304" pitchFamily="18" charset="0"/>
              </a:rPr>
              <a:t> </a:t>
            </a:r>
            <a:r>
              <a:rPr sz="2400" dirty="0">
                <a:cs typeface="Times New Roman" panose="02020603050405020304" pitchFamily="18" charset="0"/>
              </a:rPr>
              <a:t>designed</a:t>
            </a:r>
            <a:r>
              <a:rPr sz="2400" spc="-50" dirty="0">
                <a:cs typeface="Times New Roman" panose="02020603050405020304" pitchFamily="18" charset="0"/>
              </a:rPr>
              <a:t> </a:t>
            </a:r>
            <a:r>
              <a:rPr sz="2400" dirty="0">
                <a:cs typeface="Times New Roman" panose="02020603050405020304" pitchFamily="18" charset="0"/>
              </a:rPr>
              <a:t>to</a:t>
            </a:r>
            <a:r>
              <a:rPr sz="2400" spc="-60" dirty="0">
                <a:cs typeface="Times New Roman" panose="02020603050405020304" pitchFamily="18" charset="0"/>
              </a:rPr>
              <a:t> </a:t>
            </a:r>
            <a:r>
              <a:rPr sz="2400" dirty="0">
                <a:cs typeface="Times New Roman" panose="02020603050405020304" pitchFamily="18" charset="0"/>
              </a:rPr>
              <a:t>match</a:t>
            </a:r>
            <a:r>
              <a:rPr sz="2400" spc="-50" dirty="0">
                <a:cs typeface="Times New Roman" panose="02020603050405020304" pitchFamily="18" charset="0"/>
              </a:rPr>
              <a:t> </a:t>
            </a:r>
            <a:r>
              <a:rPr sz="2400" dirty="0">
                <a:cs typeface="Times New Roman" panose="02020603050405020304" pitchFamily="18" charset="0"/>
              </a:rPr>
              <a:t>the</a:t>
            </a:r>
            <a:r>
              <a:rPr sz="2400" spc="-50" dirty="0">
                <a:cs typeface="Times New Roman" panose="02020603050405020304" pitchFamily="18" charset="0"/>
              </a:rPr>
              <a:t> </a:t>
            </a:r>
            <a:r>
              <a:rPr sz="2400" dirty="0">
                <a:cs typeface="Times New Roman" panose="02020603050405020304" pitchFamily="18" charset="0"/>
              </a:rPr>
              <a:t>dovetail’s</a:t>
            </a:r>
            <a:r>
              <a:rPr sz="2400" spc="-55" dirty="0">
                <a:cs typeface="Times New Roman" panose="02020603050405020304" pitchFamily="18" charset="0"/>
              </a:rPr>
              <a:t> </a:t>
            </a:r>
            <a:r>
              <a:rPr sz="2400" spc="-10" dirty="0">
                <a:cs typeface="Times New Roman" panose="02020603050405020304" pitchFamily="18" charset="0"/>
              </a:rPr>
              <a:t>profile.</a:t>
            </a:r>
            <a:endParaRPr sz="2400" dirty="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9370" y="357453"/>
            <a:ext cx="9626400" cy="400622"/>
          </a:xfrm>
          <a:prstGeom prst="rect">
            <a:avLst/>
          </a:prstGeom>
        </p:spPr>
        <p:txBody>
          <a:bodyPr vert="horz" wrap="square" lIns="0" tIns="12700" rIns="0" bIns="0" rtlCol="0" anchor="ctr">
            <a:spAutoFit/>
          </a:bodyPr>
          <a:lstStyle/>
          <a:p>
            <a:r>
              <a:rPr sz="2800" dirty="0">
                <a:solidFill>
                  <a:srgbClr val="FFFFFF"/>
                </a:solidFill>
                <a:latin typeface="+mj-lt"/>
                <a:cs typeface="Times New Roman" panose="02020603050405020304" pitchFamily="18" charset="0"/>
              </a:rPr>
              <a:t>The Solution</a:t>
            </a:r>
          </a:p>
        </p:txBody>
      </p:sp>
      <p:sp>
        <p:nvSpPr>
          <p:cNvPr id="3" name="object 3"/>
          <p:cNvSpPr txBox="1"/>
          <p:nvPr/>
        </p:nvSpPr>
        <p:spPr>
          <a:xfrm>
            <a:off x="228600" y="1030706"/>
            <a:ext cx="11429999" cy="589713"/>
          </a:xfrm>
          <a:prstGeom prst="rect">
            <a:avLst/>
          </a:prstGeom>
        </p:spPr>
        <p:txBody>
          <a:bodyPr vert="horz" wrap="square" lIns="0" tIns="12700" rIns="0" bIns="0" rtlCol="0">
            <a:spAutoFit/>
          </a:bodyPr>
          <a:lstStyle/>
          <a:p>
            <a:pPr marL="354965" marR="5080" indent="-342900">
              <a:lnSpc>
                <a:spcPct val="150000"/>
              </a:lnSpc>
              <a:spcBef>
                <a:spcPts val="100"/>
              </a:spcBef>
              <a:buChar char="•"/>
              <a:tabLst>
                <a:tab pos="354965" algn="l"/>
              </a:tabLst>
            </a:pPr>
            <a:r>
              <a:rPr sz="2800" dirty="0">
                <a:cs typeface="Times New Roman" panose="02020603050405020304" pitchFamily="18" charset="0"/>
              </a:rPr>
              <a:t>ECA</a:t>
            </a:r>
            <a:r>
              <a:rPr sz="2800" spc="-55" dirty="0">
                <a:cs typeface="Times New Roman" panose="02020603050405020304" pitchFamily="18" charset="0"/>
              </a:rPr>
              <a:t> </a:t>
            </a:r>
            <a:r>
              <a:rPr sz="2800" dirty="0">
                <a:cs typeface="Times New Roman" panose="02020603050405020304" pitchFamily="18" charset="0"/>
              </a:rPr>
              <a:t>probes</a:t>
            </a:r>
            <a:r>
              <a:rPr sz="2800" spc="-40" dirty="0">
                <a:cs typeface="Times New Roman" panose="02020603050405020304" pitchFamily="18" charset="0"/>
              </a:rPr>
              <a:t> </a:t>
            </a:r>
            <a:r>
              <a:rPr sz="2800" dirty="0">
                <a:cs typeface="Times New Roman" panose="02020603050405020304" pitchFamily="18" charset="0"/>
              </a:rPr>
              <a:t>perfectly</a:t>
            </a:r>
            <a:r>
              <a:rPr sz="2800" spc="-55" dirty="0">
                <a:cs typeface="Times New Roman" panose="02020603050405020304" pitchFamily="18" charset="0"/>
              </a:rPr>
              <a:t> </a:t>
            </a:r>
            <a:r>
              <a:rPr sz="2800" dirty="0">
                <a:cs typeface="Times New Roman" panose="02020603050405020304" pitchFamily="18" charset="0"/>
              </a:rPr>
              <a:t>profiled</a:t>
            </a:r>
            <a:r>
              <a:rPr sz="2800" spc="-45" dirty="0">
                <a:cs typeface="Times New Roman" panose="02020603050405020304" pitchFamily="18" charset="0"/>
              </a:rPr>
              <a:t> </a:t>
            </a:r>
            <a:r>
              <a:rPr sz="2800" dirty="0">
                <a:cs typeface="Times New Roman" panose="02020603050405020304" pitchFamily="18" charset="0"/>
              </a:rPr>
              <a:t>to</a:t>
            </a:r>
            <a:r>
              <a:rPr sz="2800" spc="-50" dirty="0">
                <a:cs typeface="Times New Roman" panose="02020603050405020304" pitchFamily="18" charset="0"/>
              </a:rPr>
              <a:t> </a:t>
            </a:r>
            <a:r>
              <a:rPr sz="2800" dirty="0">
                <a:cs typeface="Times New Roman" panose="02020603050405020304" pitchFamily="18" charset="0"/>
              </a:rPr>
              <a:t>match</a:t>
            </a:r>
            <a:r>
              <a:rPr sz="2800" spc="-40" dirty="0">
                <a:cs typeface="Times New Roman" panose="02020603050405020304" pitchFamily="18" charset="0"/>
              </a:rPr>
              <a:t> </a:t>
            </a:r>
            <a:r>
              <a:rPr sz="2800" spc="-10" dirty="0">
                <a:cs typeface="Times New Roman" panose="02020603050405020304" pitchFamily="18" charset="0"/>
              </a:rPr>
              <a:t>dovetail geometries.</a:t>
            </a:r>
            <a:endParaRPr sz="2800" dirty="0">
              <a:cs typeface="Times New Roman" panose="02020603050405020304" pitchFamily="18" charset="0"/>
            </a:endParaRPr>
          </a:p>
        </p:txBody>
      </p:sp>
      <p:grpSp>
        <p:nvGrpSpPr>
          <p:cNvPr id="4" name="object 4"/>
          <p:cNvGrpSpPr/>
          <p:nvPr/>
        </p:nvGrpSpPr>
        <p:grpSpPr>
          <a:xfrm>
            <a:off x="2337817" y="2286001"/>
            <a:ext cx="7644765" cy="4101465"/>
            <a:chOff x="813816" y="2286000"/>
            <a:chExt cx="7644765" cy="4101465"/>
          </a:xfrm>
        </p:grpSpPr>
        <p:pic>
          <p:nvPicPr>
            <p:cNvPr id="5" name="object 5"/>
            <p:cNvPicPr/>
            <p:nvPr/>
          </p:nvPicPr>
          <p:blipFill>
            <a:blip r:embed="rId2" cstate="print"/>
            <a:stretch>
              <a:fillRect/>
            </a:stretch>
          </p:blipFill>
          <p:spPr>
            <a:xfrm>
              <a:off x="813816" y="2286000"/>
              <a:ext cx="2750819" cy="1943099"/>
            </a:xfrm>
            <a:prstGeom prst="rect">
              <a:avLst/>
            </a:prstGeom>
          </p:spPr>
        </p:pic>
        <p:pic>
          <p:nvPicPr>
            <p:cNvPr id="6" name="object 6"/>
            <p:cNvPicPr/>
            <p:nvPr/>
          </p:nvPicPr>
          <p:blipFill>
            <a:blip r:embed="rId3" cstate="print"/>
            <a:stretch>
              <a:fillRect/>
            </a:stretch>
          </p:blipFill>
          <p:spPr>
            <a:xfrm>
              <a:off x="2772156" y="4148327"/>
              <a:ext cx="2610612" cy="2238755"/>
            </a:xfrm>
            <a:prstGeom prst="rect">
              <a:avLst/>
            </a:prstGeom>
          </p:spPr>
        </p:pic>
        <p:pic>
          <p:nvPicPr>
            <p:cNvPr id="7" name="object 7"/>
            <p:cNvPicPr/>
            <p:nvPr/>
          </p:nvPicPr>
          <p:blipFill>
            <a:blip r:embed="rId4" cstate="print"/>
            <a:stretch>
              <a:fillRect/>
            </a:stretch>
          </p:blipFill>
          <p:spPr>
            <a:xfrm>
              <a:off x="4692396" y="2852927"/>
              <a:ext cx="3765803" cy="1953767"/>
            </a:xfrm>
            <a:prstGeom prst="rect">
              <a:avLst/>
            </a:prstGeom>
          </p:spPr>
        </p:pic>
      </p:grpSp>
      <p:sp>
        <p:nvSpPr>
          <p:cNvPr id="8" name="object 8"/>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33</a:t>
            </a:fld>
            <a:endParaRPr spc="-5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610" y="357453"/>
            <a:ext cx="9626400" cy="400622"/>
          </a:xfrm>
          <a:prstGeom prst="rect">
            <a:avLst/>
          </a:prstGeom>
        </p:spPr>
        <p:txBody>
          <a:bodyPr vert="horz" wrap="square" lIns="0" tIns="12700" rIns="0" bIns="0" rtlCol="0" anchor="ctr">
            <a:spAutoFit/>
          </a:bodyPr>
          <a:lstStyle/>
          <a:p>
            <a:r>
              <a:rPr sz="2800" dirty="0">
                <a:solidFill>
                  <a:srgbClr val="FFFFFF"/>
                </a:solidFill>
                <a:latin typeface="+mj-lt"/>
                <a:cs typeface="Times New Roman" panose="02020603050405020304" pitchFamily="18" charset="0"/>
              </a:rPr>
              <a:t>The Solution</a:t>
            </a:r>
          </a:p>
        </p:txBody>
      </p:sp>
      <p:sp>
        <p:nvSpPr>
          <p:cNvPr id="3" name="object 3"/>
          <p:cNvSpPr txBox="1"/>
          <p:nvPr/>
        </p:nvSpPr>
        <p:spPr>
          <a:xfrm>
            <a:off x="243841" y="832587"/>
            <a:ext cx="11489450" cy="4712572"/>
          </a:xfrm>
          <a:prstGeom prst="rect">
            <a:avLst/>
          </a:prstGeom>
        </p:spPr>
        <p:txBody>
          <a:bodyPr vert="horz" wrap="square" lIns="0" tIns="12700" rIns="0" bIns="0" rtlCol="0">
            <a:spAutoFit/>
          </a:bodyPr>
          <a:lstStyle/>
          <a:p>
            <a:pPr marL="355600" marR="361315" indent="-342900">
              <a:lnSpc>
                <a:spcPct val="150000"/>
              </a:lnSpc>
              <a:spcBef>
                <a:spcPts val="100"/>
              </a:spcBef>
              <a:buChar char="•"/>
              <a:tabLst>
                <a:tab pos="355600" algn="l"/>
              </a:tabLst>
            </a:pPr>
            <a:r>
              <a:rPr sz="2400" dirty="0">
                <a:cs typeface="Times New Roman" panose="02020603050405020304" pitchFamily="18" charset="0"/>
              </a:rPr>
              <a:t>To</a:t>
            </a:r>
            <a:r>
              <a:rPr sz="2400" spc="-40" dirty="0">
                <a:cs typeface="Times New Roman" panose="02020603050405020304" pitchFamily="18" charset="0"/>
              </a:rPr>
              <a:t> </a:t>
            </a:r>
            <a:r>
              <a:rPr sz="2400" dirty="0">
                <a:cs typeface="Times New Roman" panose="02020603050405020304" pitchFamily="18" charset="0"/>
              </a:rPr>
              <a:t>scan</a:t>
            </a:r>
            <a:r>
              <a:rPr sz="2400" spc="-60" dirty="0">
                <a:cs typeface="Times New Roman" panose="02020603050405020304" pitchFamily="18" charset="0"/>
              </a:rPr>
              <a:t> </a:t>
            </a:r>
            <a:r>
              <a:rPr sz="2400" dirty="0">
                <a:cs typeface="Times New Roman" panose="02020603050405020304" pitchFamily="18" charset="0"/>
              </a:rPr>
              <a:t>a</a:t>
            </a:r>
            <a:r>
              <a:rPr sz="2400" spc="-45" dirty="0">
                <a:cs typeface="Times New Roman" panose="02020603050405020304" pitchFamily="18" charset="0"/>
              </a:rPr>
              <a:t> </a:t>
            </a:r>
            <a:r>
              <a:rPr sz="2400" dirty="0">
                <a:cs typeface="Times New Roman" panose="02020603050405020304" pitchFamily="18" charset="0"/>
              </a:rPr>
              <a:t>wide</a:t>
            </a:r>
            <a:r>
              <a:rPr sz="2400" spc="-50" dirty="0">
                <a:cs typeface="Times New Roman" panose="02020603050405020304" pitchFamily="18" charset="0"/>
              </a:rPr>
              <a:t> </a:t>
            </a:r>
            <a:r>
              <a:rPr sz="2400" dirty="0">
                <a:cs typeface="Times New Roman" panose="02020603050405020304" pitchFamily="18" charset="0"/>
              </a:rPr>
              <a:t>inspection</a:t>
            </a:r>
            <a:r>
              <a:rPr sz="2400" spc="-45" dirty="0">
                <a:cs typeface="Times New Roman" panose="02020603050405020304" pitchFamily="18" charset="0"/>
              </a:rPr>
              <a:t> </a:t>
            </a:r>
            <a:r>
              <a:rPr sz="2400" dirty="0">
                <a:cs typeface="Times New Roman" panose="02020603050405020304" pitchFamily="18" charset="0"/>
              </a:rPr>
              <a:t>area,</a:t>
            </a:r>
            <a:r>
              <a:rPr sz="2400" spc="-50" dirty="0">
                <a:cs typeface="Times New Roman" panose="02020603050405020304" pitchFamily="18" charset="0"/>
              </a:rPr>
              <a:t> </a:t>
            </a:r>
            <a:r>
              <a:rPr sz="2400" dirty="0">
                <a:cs typeface="Times New Roman" panose="02020603050405020304" pitchFamily="18" charset="0"/>
              </a:rPr>
              <a:t>ECA</a:t>
            </a:r>
            <a:r>
              <a:rPr sz="2400" spc="-45" dirty="0">
                <a:cs typeface="Times New Roman" panose="02020603050405020304" pitchFamily="18" charset="0"/>
              </a:rPr>
              <a:t> </a:t>
            </a:r>
            <a:r>
              <a:rPr sz="2400" dirty="0">
                <a:cs typeface="Times New Roman" panose="02020603050405020304" pitchFamily="18" charset="0"/>
              </a:rPr>
              <a:t>technology</a:t>
            </a:r>
            <a:r>
              <a:rPr sz="2400" spc="-45" dirty="0">
                <a:cs typeface="Times New Roman" panose="02020603050405020304" pitchFamily="18" charset="0"/>
              </a:rPr>
              <a:t> </a:t>
            </a:r>
            <a:r>
              <a:rPr sz="2400" spc="-20" dirty="0">
                <a:cs typeface="Times New Roman" panose="02020603050405020304" pitchFamily="18" charset="0"/>
              </a:rPr>
              <a:t>uses </a:t>
            </a:r>
            <a:r>
              <a:rPr sz="2400" spc="-10" dirty="0">
                <a:cs typeface="Times New Roman" panose="02020603050405020304" pitchFamily="18" charset="0"/>
              </a:rPr>
              <a:t>multiplexing.</a:t>
            </a:r>
            <a:endParaRPr sz="2400" dirty="0">
              <a:cs typeface="Times New Roman" panose="02020603050405020304" pitchFamily="18" charset="0"/>
            </a:endParaRPr>
          </a:p>
          <a:p>
            <a:pPr marL="800100" marR="379095" lvl="2" indent="-342900">
              <a:lnSpc>
                <a:spcPct val="90000"/>
              </a:lnSpc>
              <a:spcBef>
                <a:spcPts val="525"/>
              </a:spcBef>
              <a:spcAft>
                <a:spcPts val="600"/>
              </a:spcAft>
              <a:buClr>
                <a:srgbClr val="FF822D"/>
              </a:buClr>
              <a:buFont typeface="Arial" panose="020B0604020202020204" pitchFamily="34" charset="0"/>
              <a:buChar char="•"/>
              <a:tabLst>
                <a:tab pos="736600" algn="l"/>
              </a:tabLst>
            </a:pPr>
            <a:r>
              <a:rPr sz="2400" dirty="0">
                <a:solidFill>
                  <a:schemeClr val="tx2"/>
                </a:solidFill>
              </a:rPr>
              <a:t>Several individual coils are grouped together in one probe and excited sequentially to eliminate interference from mutual inductance.</a:t>
            </a:r>
          </a:p>
          <a:p>
            <a:pPr marL="800100" marR="5080" lvl="2" indent="-342900">
              <a:lnSpc>
                <a:spcPct val="90000"/>
              </a:lnSpc>
              <a:spcBef>
                <a:spcPts val="385"/>
              </a:spcBef>
              <a:spcAft>
                <a:spcPts val="600"/>
              </a:spcAft>
              <a:buClr>
                <a:srgbClr val="FF822D"/>
              </a:buClr>
              <a:buFont typeface="Arial" panose="020B0604020202020204" pitchFamily="34" charset="0"/>
              <a:buChar char="•"/>
              <a:tabLst>
                <a:tab pos="736600" algn="l"/>
              </a:tabLst>
            </a:pPr>
            <a:r>
              <a:rPr sz="2400" dirty="0">
                <a:solidFill>
                  <a:schemeClr val="tx2"/>
                </a:solidFill>
              </a:rPr>
              <a:t>Coils designed to have the necessary impedance and penetration level for accurate inspection.</a:t>
            </a:r>
          </a:p>
          <a:p>
            <a:pPr marL="342900" marR="1635125" indent="-342900">
              <a:lnSpc>
                <a:spcPct val="90000"/>
              </a:lnSpc>
              <a:spcBef>
                <a:spcPts val="385"/>
              </a:spcBef>
              <a:spcAft>
                <a:spcPts val="600"/>
              </a:spcAft>
              <a:buFont typeface="Arial" panose="020B0604020202020204" pitchFamily="34" charset="0"/>
              <a:buChar char="•"/>
              <a:tabLst>
                <a:tab pos="355600" algn="l"/>
              </a:tabLst>
            </a:pPr>
            <a:r>
              <a:rPr sz="2400" dirty="0">
                <a:solidFill>
                  <a:schemeClr val="tx2"/>
                </a:solidFill>
              </a:rPr>
              <a:t>Coils mounted inside thin (0.25 mm/9.8 mil), spring-loaded, durable membrane.</a:t>
            </a:r>
          </a:p>
          <a:p>
            <a:pPr marL="800100" lvl="2" indent="-342900">
              <a:lnSpc>
                <a:spcPct val="90000"/>
              </a:lnSpc>
              <a:spcBef>
                <a:spcPts val="1485"/>
              </a:spcBef>
              <a:spcAft>
                <a:spcPts val="600"/>
              </a:spcAft>
              <a:buClr>
                <a:srgbClr val="FF822D"/>
              </a:buClr>
              <a:buFont typeface="Arial" panose="020B0604020202020204" pitchFamily="34" charset="0"/>
              <a:buChar char="•"/>
              <a:tabLst>
                <a:tab pos="735965" algn="l"/>
              </a:tabLst>
            </a:pPr>
            <a:r>
              <a:rPr sz="2400" dirty="0">
                <a:solidFill>
                  <a:schemeClr val="tx2"/>
                </a:solidFill>
              </a:rPr>
              <a:t>Constant contact with dovetail guaranteed.</a:t>
            </a:r>
          </a:p>
          <a:p>
            <a:pPr marL="342900" indent="-342900">
              <a:lnSpc>
                <a:spcPct val="90000"/>
              </a:lnSpc>
              <a:spcBef>
                <a:spcPts val="1705"/>
              </a:spcBef>
              <a:spcAft>
                <a:spcPts val="600"/>
              </a:spcAft>
              <a:buFont typeface="Arial" panose="020B0604020202020204" pitchFamily="34" charset="0"/>
              <a:buChar char="•"/>
              <a:tabLst>
                <a:tab pos="354965" algn="l"/>
              </a:tabLst>
            </a:pPr>
            <a:r>
              <a:rPr sz="2400" dirty="0">
                <a:solidFill>
                  <a:schemeClr val="tx2"/>
                </a:solidFill>
              </a:rPr>
              <a:t>Very stable and easy to handle</a:t>
            </a:r>
          </a:p>
          <a:p>
            <a:pPr marL="800100" lvl="2" indent="-342900">
              <a:lnSpc>
                <a:spcPct val="90000"/>
              </a:lnSpc>
              <a:spcBef>
                <a:spcPts val="1490"/>
              </a:spcBef>
              <a:spcAft>
                <a:spcPts val="600"/>
              </a:spcAft>
              <a:buClr>
                <a:srgbClr val="FF822D"/>
              </a:buClr>
              <a:buFont typeface="Arial" panose="020B0604020202020204" pitchFamily="34" charset="0"/>
              <a:buChar char="•"/>
              <a:tabLst>
                <a:tab pos="735965" algn="l"/>
              </a:tabLst>
            </a:pPr>
            <a:r>
              <a:rPr sz="2400" dirty="0">
                <a:solidFill>
                  <a:schemeClr val="tx2"/>
                </a:solidFill>
              </a:rPr>
              <a:t>No need for expensive robotic solutions.</a:t>
            </a:r>
          </a:p>
        </p:txBody>
      </p:sp>
      <p:pic>
        <p:nvPicPr>
          <p:cNvPr id="4" name="object 4"/>
          <p:cNvPicPr/>
          <p:nvPr/>
        </p:nvPicPr>
        <p:blipFill>
          <a:blip r:embed="rId2" cstate="print"/>
          <a:stretch>
            <a:fillRect/>
          </a:stretch>
        </p:blipFill>
        <p:spPr>
          <a:xfrm>
            <a:off x="9053358" y="3188873"/>
            <a:ext cx="2967228" cy="3046476"/>
          </a:xfrm>
          <a:prstGeom prst="rect">
            <a:avLst/>
          </a:prstGeom>
        </p:spPr>
      </p:pic>
      <p:sp>
        <p:nvSpPr>
          <p:cNvPr id="5" name="object 5"/>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34</a:t>
            </a:fld>
            <a:endParaRPr spc="-5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610" y="357453"/>
            <a:ext cx="9626400" cy="400622"/>
          </a:xfrm>
          <a:prstGeom prst="rect">
            <a:avLst/>
          </a:prstGeom>
        </p:spPr>
        <p:txBody>
          <a:bodyPr vert="horz" wrap="square" lIns="0" tIns="12700" rIns="0" bIns="0" rtlCol="0" anchor="ctr">
            <a:spAutoFit/>
          </a:bodyPr>
          <a:lstStyle/>
          <a:p>
            <a:r>
              <a:rPr sz="2800" dirty="0">
                <a:solidFill>
                  <a:srgbClr val="FFFFFF"/>
                </a:solidFill>
                <a:latin typeface="+mj-lt"/>
                <a:cs typeface="Times New Roman" panose="02020603050405020304" pitchFamily="18" charset="0"/>
              </a:rPr>
              <a:t>The Solution</a:t>
            </a:r>
          </a:p>
        </p:txBody>
      </p:sp>
      <p:sp>
        <p:nvSpPr>
          <p:cNvPr id="3" name="object 3"/>
          <p:cNvSpPr txBox="1"/>
          <p:nvPr/>
        </p:nvSpPr>
        <p:spPr>
          <a:xfrm>
            <a:off x="320041" y="894079"/>
            <a:ext cx="9516746" cy="3206904"/>
          </a:xfrm>
          <a:prstGeom prst="rect">
            <a:avLst/>
          </a:prstGeom>
        </p:spPr>
        <p:txBody>
          <a:bodyPr vert="horz" wrap="square" lIns="0" tIns="12065" rIns="0" bIns="0" rtlCol="0">
            <a:spAutoFit/>
          </a:bodyPr>
          <a:lstStyle/>
          <a:p>
            <a:pPr marL="380365" indent="-342265">
              <a:spcBef>
                <a:spcPts val="95"/>
              </a:spcBef>
              <a:buChar char="•"/>
              <a:tabLst>
                <a:tab pos="380365" algn="l"/>
              </a:tabLst>
            </a:pPr>
            <a:r>
              <a:rPr sz="2400" dirty="0">
                <a:cs typeface="Times New Roman" panose="02020603050405020304" pitchFamily="18" charset="0"/>
              </a:rPr>
              <a:t>Dovetail</a:t>
            </a:r>
            <a:r>
              <a:rPr sz="2400" spc="-55" dirty="0">
                <a:cs typeface="Times New Roman" panose="02020603050405020304" pitchFamily="18" charset="0"/>
              </a:rPr>
              <a:t> </a:t>
            </a:r>
            <a:r>
              <a:rPr sz="2400" dirty="0">
                <a:cs typeface="Times New Roman" panose="02020603050405020304" pitchFamily="18" charset="0"/>
              </a:rPr>
              <a:t>probe</a:t>
            </a:r>
            <a:r>
              <a:rPr sz="2400" spc="-60" dirty="0">
                <a:cs typeface="Times New Roman" panose="02020603050405020304" pitchFamily="18" charset="0"/>
              </a:rPr>
              <a:t> </a:t>
            </a:r>
            <a:r>
              <a:rPr sz="2400" dirty="0">
                <a:cs typeface="Times New Roman" panose="02020603050405020304" pitchFamily="18" charset="0"/>
              </a:rPr>
              <a:t>equipped</a:t>
            </a:r>
            <a:r>
              <a:rPr sz="2400" spc="-50" dirty="0">
                <a:cs typeface="Times New Roman" panose="02020603050405020304" pitchFamily="18" charset="0"/>
              </a:rPr>
              <a:t> </a:t>
            </a:r>
            <a:r>
              <a:rPr sz="2400" dirty="0">
                <a:cs typeface="Times New Roman" panose="02020603050405020304" pitchFamily="18" charset="0"/>
              </a:rPr>
              <a:t>with</a:t>
            </a:r>
            <a:r>
              <a:rPr sz="2400" spc="-70" dirty="0">
                <a:cs typeface="Times New Roman" panose="02020603050405020304" pitchFamily="18" charset="0"/>
              </a:rPr>
              <a:t> </a:t>
            </a:r>
            <a:r>
              <a:rPr sz="2400" dirty="0">
                <a:cs typeface="Times New Roman" panose="02020603050405020304" pitchFamily="18" charset="0"/>
              </a:rPr>
              <a:t>precision</a:t>
            </a:r>
            <a:r>
              <a:rPr sz="2400" spc="-75" dirty="0">
                <a:cs typeface="Times New Roman" panose="02020603050405020304" pitchFamily="18" charset="0"/>
              </a:rPr>
              <a:t> </a:t>
            </a:r>
            <a:r>
              <a:rPr sz="2400" spc="-10" dirty="0">
                <a:cs typeface="Times New Roman" panose="02020603050405020304" pitchFamily="18" charset="0"/>
              </a:rPr>
              <a:t>encoders</a:t>
            </a:r>
            <a:endParaRPr sz="2400" dirty="0">
              <a:cs typeface="Times New Roman" panose="02020603050405020304" pitchFamily="18" charset="0"/>
            </a:endParaRPr>
          </a:p>
          <a:p>
            <a:pPr marL="800100" marR="68580" lvl="2" indent="-342900">
              <a:lnSpc>
                <a:spcPct val="90000"/>
              </a:lnSpc>
              <a:spcBef>
                <a:spcPts val="530"/>
              </a:spcBef>
              <a:spcAft>
                <a:spcPts val="600"/>
              </a:spcAft>
              <a:buClr>
                <a:srgbClr val="FF822D"/>
              </a:buClr>
              <a:buFont typeface="Arial" panose="020B0604020202020204" pitchFamily="34" charset="0"/>
              <a:buChar char="•"/>
              <a:tabLst>
                <a:tab pos="736600" algn="l"/>
              </a:tabLst>
            </a:pPr>
            <a:r>
              <a:rPr sz="2400" dirty="0">
                <a:solidFill>
                  <a:schemeClr val="tx2"/>
                </a:solidFill>
              </a:rPr>
              <a:t>Allow locating and sizing length of defects in space when analyzing 2D and 3D C-scans with the Magnifi® high-performance acquisition and analysis software.</a:t>
            </a:r>
          </a:p>
          <a:p>
            <a:pPr marL="342900" marR="5332730" lvl="1" indent="-342900">
              <a:lnSpc>
                <a:spcPct val="90000"/>
              </a:lnSpc>
              <a:spcBef>
                <a:spcPts val="380"/>
              </a:spcBef>
              <a:spcAft>
                <a:spcPts val="600"/>
              </a:spcAft>
              <a:buClr>
                <a:srgbClr val="FF822D"/>
              </a:buClr>
              <a:buFont typeface="Arial" panose="020B0604020202020204" pitchFamily="34" charset="0"/>
              <a:buChar char="•"/>
              <a:tabLst>
                <a:tab pos="736600" algn="l"/>
              </a:tabLst>
            </a:pPr>
            <a:r>
              <a:rPr sz="2400" dirty="0">
                <a:solidFill>
                  <a:schemeClr val="tx2"/>
                </a:solidFill>
              </a:rPr>
              <a:t>Magnifi is also capable of computerized record keeping and reporting</a:t>
            </a:r>
          </a:p>
          <a:p>
            <a:pPr marL="761365" lvl="1" indent="-342265">
              <a:spcBef>
                <a:spcPts val="1490"/>
              </a:spcBef>
              <a:buClr>
                <a:srgbClr val="FF822D"/>
              </a:buClr>
              <a:buChar char="•"/>
              <a:tabLst>
                <a:tab pos="761365" algn="l"/>
              </a:tabLst>
            </a:pPr>
            <a:r>
              <a:rPr sz="2400" dirty="0">
                <a:cs typeface="Times New Roman" panose="02020603050405020304" pitchFamily="18" charset="0"/>
              </a:rPr>
              <a:t>Great</a:t>
            </a:r>
            <a:r>
              <a:rPr sz="2400" spc="-25" dirty="0">
                <a:cs typeface="Times New Roman" panose="02020603050405020304" pitchFamily="18" charset="0"/>
              </a:rPr>
              <a:t> </a:t>
            </a:r>
            <a:r>
              <a:rPr sz="2400" dirty="0">
                <a:cs typeface="Times New Roman" panose="02020603050405020304" pitchFamily="18" charset="0"/>
              </a:rPr>
              <a:t>advantages</a:t>
            </a:r>
            <a:r>
              <a:rPr sz="2400" spc="-50" dirty="0">
                <a:cs typeface="Times New Roman" panose="02020603050405020304" pitchFamily="18" charset="0"/>
              </a:rPr>
              <a:t> </a:t>
            </a:r>
            <a:r>
              <a:rPr sz="2400" dirty="0">
                <a:cs typeface="Times New Roman" panose="02020603050405020304" pitchFamily="18" charset="0"/>
              </a:rPr>
              <a:t>over</a:t>
            </a:r>
            <a:r>
              <a:rPr sz="2400" spc="-45" dirty="0">
                <a:cs typeface="Times New Roman" panose="02020603050405020304" pitchFamily="18" charset="0"/>
              </a:rPr>
              <a:t> </a:t>
            </a:r>
            <a:r>
              <a:rPr sz="2400" spc="-25" dirty="0">
                <a:cs typeface="Times New Roman" panose="02020603050405020304" pitchFamily="18" charset="0"/>
              </a:rPr>
              <a:t>PT.</a:t>
            </a:r>
            <a:endParaRPr sz="2400" dirty="0">
              <a:cs typeface="Times New Roman" panose="02020603050405020304" pitchFamily="18" charset="0"/>
            </a:endParaRPr>
          </a:p>
        </p:txBody>
      </p:sp>
      <p:pic>
        <p:nvPicPr>
          <p:cNvPr id="4" name="object 4"/>
          <p:cNvPicPr/>
          <p:nvPr/>
        </p:nvPicPr>
        <p:blipFill>
          <a:blip r:embed="rId2" cstate="print"/>
          <a:stretch>
            <a:fillRect/>
          </a:stretch>
        </p:blipFill>
        <p:spPr>
          <a:xfrm>
            <a:off x="6920485" y="3044953"/>
            <a:ext cx="4966715" cy="2575559"/>
          </a:xfrm>
          <a:prstGeom prst="rect">
            <a:avLst/>
          </a:prstGeom>
        </p:spPr>
      </p:pic>
      <p:sp>
        <p:nvSpPr>
          <p:cNvPr id="5" name="object 5"/>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35</a:t>
            </a:fld>
            <a:endParaRPr spc="-5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DED04-CC23-B5BB-93F2-76C3E9603770}"/>
              </a:ext>
            </a:extLst>
          </p:cNvPr>
          <p:cNvSpPr>
            <a:spLocks noGrp="1"/>
          </p:cNvSpPr>
          <p:nvPr>
            <p:ph type="title"/>
          </p:nvPr>
        </p:nvSpPr>
        <p:spPr/>
        <p:txBody>
          <a:bodyPr/>
          <a:lstStyle/>
          <a:p>
            <a:endParaRPr lang="en-IN" dirty="0"/>
          </a:p>
        </p:txBody>
      </p:sp>
      <p:sp>
        <p:nvSpPr>
          <p:cNvPr id="4" name="Slide Number Placeholder 3">
            <a:extLst>
              <a:ext uri="{FF2B5EF4-FFF2-40B4-BE49-F238E27FC236}">
                <a16:creationId xmlns:a16="http://schemas.microsoft.com/office/drawing/2014/main" id="{C64279E9-F30A-3E93-7AB6-E04FB889CB0D}"/>
              </a:ext>
            </a:extLst>
          </p:cNvPr>
          <p:cNvSpPr>
            <a:spLocks noGrp="1"/>
          </p:cNvSpPr>
          <p:nvPr>
            <p:ph type="sldNum" sz="quarter" idx="12"/>
          </p:nvPr>
        </p:nvSpPr>
        <p:spPr/>
        <p:txBody>
          <a:bodyPr/>
          <a:lstStyle/>
          <a:p>
            <a:fld id="{C95F5937-DC19-4E3A-842B-A14F86129F3F}" type="slidenum">
              <a:rPr lang="en-IN" smtClean="0"/>
              <a:t>36</a:t>
            </a:fld>
            <a:endParaRPr lang="en-IN"/>
          </a:p>
        </p:txBody>
      </p:sp>
      <p:pic>
        <p:nvPicPr>
          <p:cNvPr id="5" name="Picture 4">
            <a:extLst>
              <a:ext uri="{FF2B5EF4-FFF2-40B4-BE49-F238E27FC236}">
                <a16:creationId xmlns:a16="http://schemas.microsoft.com/office/drawing/2014/main" id="{64B7A552-1507-0B2D-C039-73E26F73DE4C}"/>
              </a:ext>
            </a:extLst>
          </p:cNvPr>
          <p:cNvPicPr>
            <a:picLocks noChangeAspect="1"/>
          </p:cNvPicPr>
          <p:nvPr/>
        </p:nvPicPr>
        <p:blipFill>
          <a:blip r:embed="rId2"/>
          <a:stretch>
            <a:fillRect/>
          </a:stretch>
        </p:blipFill>
        <p:spPr>
          <a:xfrm>
            <a:off x="6381645" y="1078842"/>
            <a:ext cx="5364945" cy="3450635"/>
          </a:xfrm>
          <a:prstGeom prst="rect">
            <a:avLst/>
          </a:prstGeom>
        </p:spPr>
      </p:pic>
      <p:sp>
        <p:nvSpPr>
          <p:cNvPr id="7" name="TextBox 6">
            <a:extLst>
              <a:ext uri="{FF2B5EF4-FFF2-40B4-BE49-F238E27FC236}">
                <a16:creationId xmlns:a16="http://schemas.microsoft.com/office/drawing/2014/main" id="{774102DF-0A8C-DF58-D739-9B517958752D}"/>
              </a:ext>
            </a:extLst>
          </p:cNvPr>
          <p:cNvSpPr txBox="1"/>
          <p:nvPr/>
        </p:nvSpPr>
        <p:spPr>
          <a:xfrm>
            <a:off x="445410" y="1225509"/>
            <a:ext cx="6118860" cy="1421928"/>
          </a:xfrm>
          <a:prstGeom prst="rect">
            <a:avLst/>
          </a:prstGeom>
          <a:noFill/>
        </p:spPr>
        <p:txBody>
          <a:bodyPr wrap="square">
            <a:spAutoFit/>
          </a:bodyPr>
          <a:lstStyle/>
          <a:p>
            <a:pPr marL="342900" indent="-342900">
              <a:lnSpc>
                <a:spcPct val="90000"/>
              </a:lnSpc>
              <a:spcAft>
                <a:spcPts val="600"/>
              </a:spcAft>
              <a:buFont typeface="Arial" panose="020B0604020202020204" pitchFamily="34" charset="0"/>
              <a:buChar char="•"/>
            </a:pPr>
            <a:r>
              <a:rPr lang="en-US" sz="2400" dirty="0">
                <a:solidFill>
                  <a:schemeClr val="tx2"/>
                </a:solidFill>
              </a:rPr>
              <a:t>Driving the dovetail probe is the </a:t>
            </a:r>
            <a:r>
              <a:rPr lang="en-US" sz="2400" dirty="0" err="1">
                <a:solidFill>
                  <a:schemeClr val="tx2"/>
                </a:solidFill>
              </a:rPr>
              <a:t>Ectane</a:t>
            </a:r>
            <a:r>
              <a:rPr lang="en-US" sz="2400" dirty="0">
                <a:solidFill>
                  <a:schemeClr val="tx2"/>
                </a:solidFill>
              </a:rPr>
              <a:t>® — a compact, rugged, battery-operated, and portable ECA data acquisition unit with an integrated multiplexer.</a:t>
            </a:r>
          </a:p>
        </p:txBody>
      </p:sp>
    </p:spTree>
    <p:extLst>
      <p:ext uri="{BB962C8B-B14F-4D97-AF65-F5344CB8AC3E}">
        <p14:creationId xmlns:p14="http://schemas.microsoft.com/office/powerpoint/2010/main" val="3084655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041389" y="1371522"/>
            <a:ext cx="4995671" cy="3486911"/>
          </a:xfrm>
          <a:prstGeom prst="rect">
            <a:avLst/>
          </a:prstGeom>
        </p:spPr>
      </p:pic>
      <p:sp>
        <p:nvSpPr>
          <p:cNvPr id="3" name="object 3"/>
          <p:cNvSpPr txBox="1">
            <a:spLocks noGrp="1"/>
          </p:cNvSpPr>
          <p:nvPr>
            <p:ph type="title"/>
          </p:nvPr>
        </p:nvSpPr>
        <p:spPr>
          <a:xfrm>
            <a:off x="74130" y="274353"/>
            <a:ext cx="9626400" cy="566822"/>
          </a:xfrm>
          <a:prstGeom prst="rect">
            <a:avLst/>
          </a:prstGeom>
        </p:spPr>
        <p:txBody>
          <a:bodyPr vert="horz" wrap="square" lIns="0" tIns="12700" rIns="0" bIns="0" rtlCol="0" anchor="ctr">
            <a:spAutoFit/>
          </a:bodyPr>
          <a:lstStyle/>
          <a:p>
            <a:pPr marL="12700">
              <a:lnSpc>
                <a:spcPct val="100000"/>
              </a:lnSpc>
              <a:spcBef>
                <a:spcPts val="100"/>
              </a:spcBef>
            </a:pPr>
            <a:r>
              <a:rPr dirty="0">
                <a:latin typeface="+mj-lt"/>
                <a:cs typeface="Times New Roman" panose="02020603050405020304" pitchFamily="18" charset="0"/>
              </a:rPr>
              <a:t>The</a:t>
            </a:r>
            <a:r>
              <a:rPr spc="-35" dirty="0">
                <a:latin typeface="+mj-lt"/>
                <a:cs typeface="Times New Roman" panose="02020603050405020304" pitchFamily="18" charset="0"/>
              </a:rPr>
              <a:t> </a:t>
            </a:r>
            <a:r>
              <a:rPr spc="-10" dirty="0">
                <a:latin typeface="+mj-lt"/>
                <a:cs typeface="Times New Roman" panose="02020603050405020304" pitchFamily="18" charset="0"/>
              </a:rPr>
              <a:t>Solution</a:t>
            </a:r>
          </a:p>
        </p:txBody>
      </p:sp>
      <p:sp>
        <p:nvSpPr>
          <p:cNvPr id="5" name="object 5"/>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37</a:t>
            </a:fld>
            <a:endParaRPr spc="-50" dirty="0"/>
          </a:p>
        </p:txBody>
      </p:sp>
      <p:sp>
        <p:nvSpPr>
          <p:cNvPr id="4" name="object 4"/>
          <p:cNvSpPr txBox="1"/>
          <p:nvPr/>
        </p:nvSpPr>
        <p:spPr>
          <a:xfrm>
            <a:off x="154940" y="1030707"/>
            <a:ext cx="6774180" cy="1855380"/>
          </a:xfrm>
          <a:prstGeom prst="rect">
            <a:avLst/>
          </a:prstGeom>
        </p:spPr>
        <p:txBody>
          <a:bodyPr vert="horz" wrap="square" lIns="0" tIns="12700" rIns="0" bIns="0" rtlCol="0">
            <a:spAutoFit/>
          </a:bodyPr>
          <a:lstStyle/>
          <a:p>
            <a:pPr marL="342900" marR="5080" indent="-342900">
              <a:lnSpc>
                <a:spcPct val="90000"/>
              </a:lnSpc>
              <a:spcBef>
                <a:spcPts val="100"/>
              </a:spcBef>
              <a:spcAft>
                <a:spcPts val="600"/>
              </a:spcAft>
              <a:buFont typeface="Arial" panose="020B0604020202020204" pitchFamily="34" charset="0"/>
              <a:buChar char="•"/>
              <a:tabLst>
                <a:tab pos="354965" algn="l"/>
              </a:tabLst>
            </a:pPr>
            <a:r>
              <a:rPr sz="2400" dirty="0">
                <a:solidFill>
                  <a:schemeClr val="tx2"/>
                </a:solidFill>
              </a:rPr>
              <a:t>Actual testing on dovetail profiles demonstrates that detection capabilities are:</a:t>
            </a:r>
          </a:p>
          <a:p>
            <a:pPr marL="800100" lvl="2" indent="-342900">
              <a:lnSpc>
                <a:spcPct val="90000"/>
              </a:lnSpc>
              <a:spcBef>
                <a:spcPts val="1485"/>
              </a:spcBef>
              <a:spcAft>
                <a:spcPts val="600"/>
              </a:spcAft>
              <a:buClr>
                <a:srgbClr val="FF822D"/>
              </a:buClr>
              <a:buFont typeface="Arial" panose="020B0604020202020204" pitchFamily="34" charset="0"/>
              <a:buChar char="•"/>
              <a:tabLst>
                <a:tab pos="735965" algn="l"/>
              </a:tabLst>
            </a:pPr>
            <a:r>
              <a:rPr sz="2400" dirty="0">
                <a:solidFill>
                  <a:schemeClr val="tx2"/>
                </a:solidFill>
              </a:rPr>
              <a:t>As much as 0.38 mm (0.015 in.) in depth</a:t>
            </a:r>
          </a:p>
          <a:p>
            <a:pPr marL="800100" lvl="2" indent="-342900">
              <a:lnSpc>
                <a:spcPct val="90000"/>
              </a:lnSpc>
              <a:spcBef>
                <a:spcPts val="1345"/>
              </a:spcBef>
              <a:spcAft>
                <a:spcPts val="600"/>
              </a:spcAft>
              <a:buClr>
                <a:srgbClr val="FF822D"/>
              </a:buClr>
              <a:buFont typeface="Arial" panose="020B0604020202020204" pitchFamily="34" charset="0"/>
              <a:buChar char="•"/>
              <a:tabLst>
                <a:tab pos="735965" algn="l"/>
              </a:tabLst>
            </a:pPr>
            <a:r>
              <a:rPr sz="2400" dirty="0">
                <a:solidFill>
                  <a:schemeClr val="tx2"/>
                </a:solidFill>
              </a:rPr>
              <a:t>As short as 0.76 mm (0.030 in.) in length</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130" y="357453"/>
            <a:ext cx="9626400" cy="400622"/>
          </a:xfrm>
          <a:prstGeom prst="rect">
            <a:avLst/>
          </a:prstGeom>
        </p:spPr>
        <p:txBody>
          <a:bodyPr vert="horz" wrap="square" lIns="0" tIns="12700" rIns="0" bIns="0" rtlCol="0" anchor="ctr">
            <a:spAutoFit/>
          </a:bodyPr>
          <a:lstStyle/>
          <a:p>
            <a:r>
              <a:rPr sz="2800" dirty="0">
                <a:solidFill>
                  <a:srgbClr val="FFFFFF"/>
                </a:solidFill>
                <a:latin typeface="+mj-lt"/>
                <a:cs typeface="Times New Roman" panose="02020603050405020304" pitchFamily="18" charset="0"/>
              </a:rPr>
              <a:t>The Benefits</a:t>
            </a:r>
          </a:p>
        </p:txBody>
      </p:sp>
      <p:sp>
        <p:nvSpPr>
          <p:cNvPr id="4" name="object 4"/>
          <p:cNvSpPr txBox="1">
            <a:spLocks noGrp="1"/>
          </p:cNvSpPr>
          <p:nvPr>
            <p:ph type="sldNum" sz="quarter" idx="7"/>
          </p:nvPr>
        </p:nvSpPr>
        <p:spPr>
          <a:xfrm>
            <a:off x="739140" y="6518954"/>
            <a:ext cx="159384" cy="167004"/>
          </a:xfrm>
          <a:prstGeom prst="rect">
            <a:avLst/>
          </a:prstGeom>
        </p:spPr>
        <p:txBody>
          <a:bodyPr vert="horz" wrap="square" lIns="0" tIns="0" rIns="0" bIns="0" rtlCol="0">
            <a:spAutoFit/>
          </a:bodyPr>
          <a:lstStyle>
            <a:defPPr>
              <a:defRPr kern="0"/>
            </a:defPPr>
            <a:lvl1pPr>
              <a:defRPr sz="1000" b="0" i="0">
                <a:solidFill>
                  <a:schemeClr val="tx1"/>
                </a:solidFill>
                <a:latin typeface="Arial MT"/>
                <a:cs typeface="Arial MT"/>
              </a:defRPr>
            </a:lvl1pPr>
          </a:lstStyle>
          <a:p>
            <a:pPr marL="38100"/>
            <a:fld id="{81D60167-4931-47E6-BA6A-407CBD079E47}" type="slidenum">
              <a:rPr lang="en-IN" spc="-50" smtClean="0"/>
              <a:pPr marL="38100"/>
              <a:t>38</a:t>
            </a:fld>
            <a:endParaRPr spc="-50" dirty="0"/>
          </a:p>
        </p:txBody>
      </p:sp>
      <p:sp>
        <p:nvSpPr>
          <p:cNvPr id="3" name="object 3"/>
          <p:cNvSpPr txBox="1">
            <a:spLocks noGrp="1"/>
          </p:cNvSpPr>
          <p:nvPr>
            <p:ph type="body" idx="1"/>
          </p:nvPr>
        </p:nvSpPr>
        <p:spPr>
          <a:xfrm>
            <a:off x="121921" y="954960"/>
            <a:ext cx="10188575" cy="4093941"/>
          </a:xfrm>
          <a:prstGeom prst="rect">
            <a:avLst/>
          </a:prstGeom>
        </p:spPr>
        <p:txBody>
          <a:bodyPr vert="horz" wrap="square" lIns="0" tIns="12700" rIns="0" bIns="0" rtlCol="0">
            <a:spAutoFit/>
          </a:bodyPr>
          <a:lstStyle/>
          <a:p>
            <a:pPr marL="342900" marR="5080" indent="-342900">
              <a:lnSpc>
                <a:spcPct val="90000"/>
              </a:lnSpc>
              <a:spcBef>
                <a:spcPts val="100"/>
              </a:spcBef>
              <a:spcAft>
                <a:spcPts val="600"/>
              </a:spcAft>
              <a:buFont typeface="Arial" panose="020B0604020202020204" pitchFamily="34" charset="0"/>
              <a:buChar char="•"/>
              <a:tabLst>
                <a:tab pos="355600" algn="l"/>
              </a:tabLst>
            </a:pPr>
            <a:r>
              <a:rPr sz="2400" dirty="0">
                <a:solidFill>
                  <a:schemeClr val="tx2"/>
                </a:solidFill>
                <a:latin typeface="+mn-lt"/>
                <a:ea typeface="+mn-ea"/>
              </a:rPr>
              <a:t>This dovetail inspection solution has several advantages over others:</a:t>
            </a:r>
          </a:p>
          <a:p>
            <a:pPr marL="800100" lvl="2" indent="-342900">
              <a:lnSpc>
                <a:spcPct val="90000"/>
              </a:lnSpc>
              <a:spcBef>
                <a:spcPts val="1485"/>
              </a:spcBef>
              <a:spcAft>
                <a:spcPts val="600"/>
              </a:spcAft>
              <a:buClr>
                <a:srgbClr val="FF822D"/>
              </a:buClr>
              <a:buFont typeface="Arial" panose="020B0604020202020204" pitchFamily="34" charset="0"/>
              <a:buChar char="•"/>
              <a:tabLst>
                <a:tab pos="735965" algn="l"/>
              </a:tabLst>
            </a:pPr>
            <a:r>
              <a:rPr sz="2200" dirty="0">
                <a:solidFill>
                  <a:schemeClr val="tx2"/>
                </a:solidFill>
                <a:latin typeface="+mn-lt"/>
                <a:ea typeface="+mn-ea"/>
              </a:rPr>
              <a:t>Custom solution shaped to specific dovetail profiles</a:t>
            </a:r>
          </a:p>
          <a:p>
            <a:pPr marL="800100" marR="454025" lvl="2" indent="-342900">
              <a:lnSpc>
                <a:spcPct val="90000"/>
              </a:lnSpc>
              <a:spcBef>
                <a:spcPts val="385"/>
              </a:spcBef>
              <a:spcAft>
                <a:spcPts val="600"/>
              </a:spcAft>
              <a:buClr>
                <a:srgbClr val="FF822D"/>
              </a:buClr>
              <a:buFont typeface="Arial" panose="020B0604020202020204" pitchFamily="34" charset="0"/>
              <a:buChar char="•"/>
              <a:tabLst>
                <a:tab pos="736600" algn="l"/>
              </a:tabLst>
            </a:pPr>
            <a:r>
              <a:rPr sz="2200" dirty="0">
                <a:solidFill>
                  <a:schemeClr val="tx2"/>
                </a:solidFill>
                <a:latin typeface="+mn-lt"/>
                <a:ea typeface="+mn-ea"/>
              </a:rPr>
              <a:t>Custom solution designed to target specific “hot spots” or entire dovetail profile</a:t>
            </a:r>
          </a:p>
          <a:p>
            <a:pPr marL="800100" lvl="2" indent="-342900">
              <a:lnSpc>
                <a:spcPct val="90000"/>
              </a:lnSpc>
              <a:spcBef>
                <a:spcPts val="1345"/>
              </a:spcBef>
              <a:spcAft>
                <a:spcPts val="600"/>
              </a:spcAft>
              <a:buClr>
                <a:srgbClr val="FF822D"/>
              </a:buClr>
              <a:buFont typeface="Arial" panose="020B0604020202020204" pitchFamily="34" charset="0"/>
              <a:buChar char="•"/>
              <a:tabLst>
                <a:tab pos="735965" algn="l"/>
              </a:tabLst>
            </a:pPr>
            <a:r>
              <a:rPr sz="2200" dirty="0">
                <a:solidFill>
                  <a:schemeClr val="tx2"/>
                </a:solidFill>
                <a:latin typeface="+mn-lt"/>
                <a:ea typeface="+mn-ea"/>
              </a:rPr>
              <a:t>Rapid, single-pass scan of regions of interest</a:t>
            </a:r>
          </a:p>
          <a:p>
            <a:pPr marL="800100" lvl="2" indent="-342900">
              <a:lnSpc>
                <a:spcPct val="90000"/>
              </a:lnSpc>
              <a:spcBef>
                <a:spcPts val="1345"/>
              </a:spcBef>
              <a:spcAft>
                <a:spcPts val="600"/>
              </a:spcAft>
              <a:buClr>
                <a:srgbClr val="FF822D"/>
              </a:buClr>
              <a:buFont typeface="Arial" panose="020B0604020202020204" pitchFamily="34" charset="0"/>
              <a:buChar char="•"/>
              <a:tabLst>
                <a:tab pos="735965" algn="l"/>
              </a:tabLst>
            </a:pPr>
            <a:r>
              <a:rPr sz="2200" dirty="0">
                <a:solidFill>
                  <a:schemeClr val="tx2"/>
                </a:solidFill>
                <a:latin typeface="+mn-lt"/>
                <a:ea typeface="+mn-ea"/>
              </a:rPr>
              <a:t>No harsh chemicals or hazardous waste</a:t>
            </a:r>
          </a:p>
          <a:p>
            <a:pPr marL="800100" lvl="2" indent="-342900">
              <a:lnSpc>
                <a:spcPct val="90000"/>
              </a:lnSpc>
              <a:spcBef>
                <a:spcPts val="1345"/>
              </a:spcBef>
              <a:spcAft>
                <a:spcPts val="600"/>
              </a:spcAft>
              <a:buClr>
                <a:srgbClr val="FF822D"/>
              </a:buClr>
              <a:buFont typeface="Arial" panose="020B0604020202020204" pitchFamily="34" charset="0"/>
              <a:buChar char="•"/>
              <a:tabLst>
                <a:tab pos="735965" algn="l"/>
              </a:tabLst>
            </a:pPr>
            <a:r>
              <a:rPr sz="2200" dirty="0">
                <a:solidFill>
                  <a:schemeClr val="tx2"/>
                </a:solidFill>
                <a:latin typeface="+mn-lt"/>
                <a:ea typeface="+mn-ea"/>
              </a:rPr>
              <a:t>Easy to handle — no need for expensive robotic solutions</a:t>
            </a:r>
          </a:p>
          <a:p>
            <a:pPr marL="800100" lvl="2" indent="-342900">
              <a:lnSpc>
                <a:spcPct val="90000"/>
              </a:lnSpc>
              <a:spcBef>
                <a:spcPts val="1340"/>
              </a:spcBef>
              <a:spcAft>
                <a:spcPts val="600"/>
              </a:spcAft>
              <a:buClr>
                <a:srgbClr val="FF822D"/>
              </a:buClr>
              <a:buFont typeface="Arial" panose="020B0604020202020204" pitchFamily="34" charset="0"/>
              <a:buChar char="•"/>
              <a:tabLst>
                <a:tab pos="735965" algn="l"/>
              </a:tabLst>
            </a:pPr>
            <a:r>
              <a:rPr sz="2200" dirty="0">
                <a:solidFill>
                  <a:schemeClr val="tx2"/>
                </a:solidFill>
                <a:latin typeface="+mn-lt"/>
                <a:ea typeface="+mn-ea"/>
              </a:rPr>
              <a:t>Easier interpretation with C-scan imaging</a:t>
            </a:r>
            <a:r>
              <a:rPr lang="en-US" sz="2200" dirty="0">
                <a:solidFill>
                  <a:schemeClr val="tx2"/>
                </a:solidFill>
                <a:latin typeface="+mn-lt"/>
                <a:ea typeface="+mn-ea"/>
              </a:rPr>
              <a:t> </a:t>
            </a:r>
            <a:r>
              <a:rPr lang="en-IN" sz="2200" dirty="0">
                <a:solidFill>
                  <a:schemeClr val="tx2"/>
                </a:solidFill>
                <a:latin typeface="+mn-lt"/>
                <a:ea typeface="+mn-ea"/>
              </a:rPr>
              <a:t>capabilities</a:t>
            </a:r>
            <a:endParaRPr sz="2200" dirty="0">
              <a:solidFill>
                <a:schemeClr val="tx2"/>
              </a:solidFill>
              <a:latin typeface="+mn-lt"/>
              <a:ea typeface="+mn-ea"/>
            </a:endParaRPr>
          </a:p>
          <a:p>
            <a:pPr marL="800100" lvl="2" indent="-342900">
              <a:lnSpc>
                <a:spcPct val="90000"/>
              </a:lnSpc>
              <a:spcBef>
                <a:spcPts val="1345"/>
              </a:spcBef>
              <a:spcAft>
                <a:spcPts val="600"/>
              </a:spcAft>
              <a:buClr>
                <a:srgbClr val="FF822D"/>
              </a:buClr>
              <a:buFont typeface="Arial" panose="020B0604020202020204" pitchFamily="34" charset="0"/>
              <a:buChar char="•"/>
              <a:tabLst>
                <a:tab pos="735965" algn="l"/>
              </a:tabLst>
            </a:pPr>
            <a:r>
              <a:rPr sz="2200" dirty="0">
                <a:solidFill>
                  <a:schemeClr val="tx2"/>
                </a:solidFill>
                <a:latin typeface="+mn-lt"/>
                <a:ea typeface="+mn-ea"/>
              </a:rPr>
              <a:t>Full computerized data recording and archiving</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CD9A-E838-448C-8860-1CE1FF823445}"/>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D6F4B420-5ED6-4A23-BD43-AD4F05B2DC65}"/>
              </a:ext>
            </a:extLst>
          </p:cNvPr>
          <p:cNvPicPr>
            <a:picLocks noChangeAspect="1"/>
          </p:cNvPicPr>
          <p:nvPr/>
        </p:nvPicPr>
        <p:blipFill>
          <a:blip r:embed="rId2"/>
          <a:stretch>
            <a:fillRect/>
          </a:stretch>
        </p:blipFill>
        <p:spPr>
          <a:xfrm>
            <a:off x="1544189" y="905634"/>
            <a:ext cx="7961731" cy="5332717"/>
          </a:xfrm>
          <a:prstGeom prst="rect">
            <a:avLst/>
          </a:prstGeom>
        </p:spPr>
      </p:pic>
    </p:spTree>
    <p:extLst>
      <p:ext uri="{BB962C8B-B14F-4D97-AF65-F5344CB8AC3E}">
        <p14:creationId xmlns:p14="http://schemas.microsoft.com/office/powerpoint/2010/main" val="458071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E54C1-78C2-880B-F21C-A3AFCE6F9F7B}"/>
              </a:ext>
            </a:extLst>
          </p:cNvPr>
          <p:cNvSpPr>
            <a:spLocks noGrp="1"/>
          </p:cNvSpPr>
          <p:nvPr>
            <p:ph type="title"/>
          </p:nvPr>
        </p:nvSpPr>
        <p:spPr>
          <a:xfrm>
            <a:off x="7297271" y="905634"/>
            <a:ext cx="4690155" cy="3332697"/>
          </a:xfrm>
        </p:spPr>
        <p:txBody>
          <a:bodyPr vert="horz" lIns="91440" tIns="45720" rIns="91440" bIns="45720" rtlCol="0" anchor="t">
            <a:normAutofit/>
          </a:bodyPr>
          <a:lstStyle/>
          <a:p>
            <a:r>
              <a:rPr lang="en-US" sz="2800" kern="1200" dirty="0">
                <a:solidFill>
                  <a:schemeClr val="tx1"/>
                </a:solidFill>
                <a:effectLst/>
                <a:latin typeface="+mj-lt"/>
                <a:ea typeface="+mj-ea"/>
              </a:rPr>
              <a:t>Crack is Intermittently breaking (not continuous), </a:t>
            </a:r>
            <a:br>
              <a:rPr lang="en-US" sz="2800" kern="1200" dirty="0">
                <a:solidFill>
                  <a:schemeClr val="tx1"/>
                </a:solidFill>
                <a:effectLst/>
                <a:latin typeface="+mj-lt"/>
                <a:ea typeface="+mj-ea"/>
              </a:rPr>
            </a:br>
            <a:br>
              <a:rPr lang="en-US" sz="2800" dirty="0">
                <a:solidFill>
                  <a:schemeClr val="tx1"/>
                </a:solidFill>
                <a:latin typeface="+mj-lt"/>
                <a:ea typeface="+mj-ea"/>
              </a:rPr>
            </a:br>
            <a:r>
              <a:rPr lang="en-US" sz="2800" kern="1200" dirty="0">
                <a:solidFill>
                  <a:schemeClr val="tx1"/>
                </a:solidFill>
                <a:effectLst/>
                <a:latin typeface="+mj-lt"/>
                <a:ea typeface="+mj-ea"/>
              </a:rPr>
              <a:t>Spread across the length of Steeple-1 (starting from ~</a:t>
            </a:r>
            <a:r>
              <a:rPr lang="en-US" sz="2800" dirty="0">
                <a:solidFill>
                  <a:schemeClr val="tx1"/>
                </a:solidFill>
                <a:latin typeface="+mj-lt"/>
                <a:ea typeface="+mj-ea"/>
              </a:rPr>
              <a:t>20</a:t>
            </a:r>
            <a:r>
              <a:rPr lang="en-US" sz="2800" kern="1200" dirty="0">
                <a:solidFill>
                  <a:schemeClr val="tx1"/>
                </a:solidFill>
                <a:effectLst/>
                <a:latin typeface="+mj-lt"/>
                <a:ea typeface="+mj-ea"/>
              </a:rPr>
              <a:t> mm from the edge)</a:t>
            </a:r>
            <a:endParaRPr lang="en-US" sz="2800" kern="1200" dirty="0">
              <a:solidFill>
                <a:schemeClr val="tx1"/>
              </a:solidFill>
              <a:latin typeface="+mj-lt"/>
              <a:ea typeface="+mj-ea"/>
            </a:endParaRPr>
          </a:p>
        </p:txBody>
      </p:sp>
      <p:cxnSp>
        <p:nvCxnSpPr>
          <p:cNvPr id="11" name="Straight Connector 10">
            <a:extLst>
              <a:ext uri="{FF2B5EF4-FFF2-40B4-BE49-F238E27FC236}">
                <a16:creationId xmlns:a16="http://schemas.microsoft.com/office/drawing/2014/main" id="{D86ADE37-32BE-02EB-C33F-C47B69D894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45314" y="5181888"/>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2560E7AD-E383-1620-40AF-F4C757C4CFDB}"/>
              </a:ext>
            </a:extLst>
          </p:cNvPr>
          <p:cNvSpPr txBox="1">
            <a:spLocks/>
          </p:cNvSpPr>
          <p:nvPr/>
        </p:nvSpPr>
        <p:spPr>
          <a:xfrm>
            <a:off x="272250" y="209894"/>
            <a:ext cx="9626400" cy="695740"/>
          </a:xfrm>
          <a:prstGeom prst="rect">
            <a:avLst/>
          </a:prstGeom>
          <a:noFill/>
        </p:spPr>
        <p:txBody>
          <a:bodyPr vert="horz" lIns="180000" tIns="0" rIns="0" bIns="0" rtlCol="0" anchor="ctr">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dirty="0"/>
              <a:t>Nature of Crack in U#3 LPT Rotor</a:t>
            </a:r>
            <a:endParaRPr lang="en-IN" dirty="0"/>
          </a:p>
        </p:txBody>
      </p:sp>
      <p:pic>
        <p:nvPicPr>
          <p:cNvPr id="5" name="Picture 4" descr="A close-up of a green crystal&#10;&#10;Description automatically generated">
            <a:extLst>
              <a:ext uri="{FF2B5EF4-FFF2-40B4-BE49-F238E27FC236}">
                <a16:creationId xmlns:a16="http://schemas.microsoft.com/office/drawing/2014/main" id="{50A13055-0A23-3C50-087D-60C1BD87339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94" r="-2" b="26995"/>
          <a:stretch/>
        </p:blipFill>
        <p:spPr bwMode="auto">
          <a:xfrm rot="5400000">
            <a:off x="629844" y="240664"/>
            <a:ext cx="5577324" cy="6832553"/>
          </a:xfrm>
          <a:prstGeom prst="rect">
            <a:avLst/>
          </a:prstGeom>
          <a:noFill/>
        </p:spPr>
      </p:pic>
      <p:grpSp>
        <p:nvGrpSpPr>
          <p:cNvPr id="10" name="Group 9">
            <a:extLst>
              <a:ext uri="{FF2B5EF4-FFF2-40B4-BE49-F238E27FC236}">
                <a16:creationId xmlns:a16="http://schemas.microsoft.com/office/drawing/2014/main" id="{68F66991-8ABD-0F46-BDF6-BF71E010051E}"/>
              </a:ext>
            </a:extLst>
          </p:cNvPr>
          <p:cNvGrpSpPr/>
          <p:nvPr/>
        </p:nvGrpSpPr>
        <p:grpSpPr>
          <a:xfrm>
            <a:off x="3433782" y="4769344"/>
            <a:ext cx="2179666" cy="952386"/>
            <a:chOff x="5964518" y="5263097"/>
            <a:chExt cx="2179666" cy="952386"/>
          </a:xfrm>
        </p:grpSpPr>
        <p:cxnSp>
          <p:nvCxnSpPr>
            <p:cNvPr id="8" name="Straight Arrow Connector 7">
              <a:extLst>
                <a:ext uri="{FF2B5EF4-FFF2-40B4-BE49-F238E27FC236}">
                  <a16:creationId xmlns:a16="http://schemas.microsoft.com/office/drawing/2014/main" id="{AD2293C6-8B9C-8240-9F4D-60844F52B018}"/>
                </a:ext>
              </a:extLst>
            </p:cNvPr>
            <p:cNvCxnSpPr/>
            <p:nvPr/>
          </p:nvCxnSpPr>
          <p:spPr>
            <a:xfrm flipH="1" flipV="1">
              <a:off x="5964518" y="5263097"/>
              <a:ext cx="735106" cy="420527"/>
            </a:xfrm>
            <a:prstGeom prst="straightConnector1">
              <a:avLst/>
            </a:prstGeom>
            <a:ln w="22225">
              <a:solidFill>
                <a:srgbClr val="FFFF00"/>
              </a:solidFill>
              <a:tailEnd type="triangle" w="med" len="lg"/>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12EF60-3518-0BEF-3115-E1D7FAB95BA0}"/>
                </a:ext>
              </a:extLst>
            </p:cNvPr>
            <p:cNvSpPr txBox="1"/>
            <p:nvPr/>
          </p:nvSpPr>
          <p:spPr>
            <a:xfrm>
              <a:off x="6686296" y="5384486"/>
              <a:ext cx="1457888" cy="830997"/>
            </a:xfrm>
            <a:prstGeom prst="rect">
              <a:avLst/>
            </a:prstGeom>
            <a:noFill/>
          </p:spPr>
          <p:txBody>
            <a:bodyPr wrap="square" rtlCol="0">
              <a:spAutoFit/>
            </a:bodyPr>
            <a:lstStyle/>
            <a:p>
              <a:r>
                <a:rPr lang="en-IN" sz="2400" dirty="0">
                  <a:solidFill>
                    <a:srgbClr val="FFFF00"/>
                  </a:solidFill>
                </a:rPr>
                <a:t>Start of crack</a:t>
              </a:r>
            </a:p>
          </p:txBody>
        </p:sp>
      </p:grpSp>
      <p:pic>
        <p:nvPicPr>
          <p:cNvPr id="4" name="Picture 3">
            <a:extLst>
              <a:ext uri="{FF2B5EF4-FFF2-40B4-BE49-F238E27FC236}">
                <a16:creationId xmlns:a16="http://schemas.microsoft.com/office/drawing/2014/main" id="{1A5E2221-AB9B-89D6-8317-348EF3DF29D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5400000">
            <a:off x="7934690" y="2741984"/>
            <a:ext cx="3185533" cy="4247536"/>
          </a:xfrm>
          <a:prstGeom prst="rect">
            <a:avLst/>
          </a:prstGeom>
          <a:noFill/>
          <a:ln>
            <a:noFill/>
          </a:ln>
        </p:spPr>
      </p:pic>
    </p:spTree>
    <p:extLst>
      <p:ext uri="{BB962C8B-B14F-4D97-AF65-F5344CB8AC3E}">
        <p14:creationId xmlns:p14="http://schemas.microsoft.com/office/powerpoint/2010/main" val="126069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7E25-0EE8-1E3C-C1A8-9E373449B67A}"/>
              </a:ext>
            </a:extLst>
          </p:cNvPr>
          <p:cNvSpPr>
            <a:spLocks noGrp="1"/>
          </p:cNvSpPr>
          <p:nvPr>
            <p:ph type="title"/>
          </p:nvPr>
        </p:nvSpPr>
        <p:spPr/>
        <p:txBody>
          <a:bodyPr/>
          <a:lstStyle/>
          <a:p>
            <a:r>
              <a:rPr lang="en-US" dirty="0"/>
              <a:t>Authors</a:t>
            </a:r>
            <a:endParaRPr lang="en-IN" dirty="0"/>
          </a:p>
        </p:txBody>
      </p:sp>
      <p:pic>
        <p:nvPicPr>
          <p:cNvPr id="5" name="Picture 4">
            <a:extLst>
              <a:ext uri="{FF2B5EF4-FFF2-40B4-BE49-F238E27FC236}">
                <a16:creationId xmlns:a16="http://schemas.microsoft.com/office/drawing/2014/main" id="{64292BF5-D364-CF65-4476-7BF2B88C2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919" y="1299759"/>
            <a:ext cx="1794699" cy="2243374"/>
          </a:xfrm>
          <a:prstGeom prst="rect">
            <a:avLst/>
          </a:prstGeom>
        </p:spPr>
      </p:pic>
      <p:sp>
        <p:nvSpPr>
          <p:cNvPr id="6" name="TextBox 5">
            <a:extLst>
              <a:ext uri="{FF2B5EF4-FFF2-40B4-BE49-F238E27FC236}">
                <a16:creationId xmlns:a16="http://schemas.microsoft.com/office/drawing/2014/main" id="{C5CDC9BF-0959-33F8-CD74-5F28BF7A8AD2}"/>
              </a:ext>
            </a:extLst>
          </p:cNvPr>
          <p:cNvSpPr txBox="1"/>
          <p:nvPr/>
        </p:nvSpPr>
        <p:spPr>
          <a:xfrm>
            <a:off x="2788467" y="1299759"/>
            <a:ext cx="2855397" cy="1200329"/>
          </a:xfrm>
          <a:prstGeom prst="rect">
            <a:avLst/>
          </a:prstGeom>
          <a:noFill/>
        </p:spPr>
        <p:txBody>
          <a:bodyPr wrap="none" rtlCol="0">
            <a:spAutoFit/>
          </a:bodyPr>
          <a:lstStyle/>
          <a:p>
            <a:r>
              <a:rPr lang="en-US" dirty="0"/>
              <a:t>Shri Krushna Prasad Pradhan</a:t>
            </a:r>
          </a:p>
          <a:p>
            <a:r>
              <a:rPr lang="en-US" dirty="0"/>
              <a:t>Sr. Manager, QA&amp;I</a:t>
            </a:r>
          </a:p>
          <a:p>
            <a:r>
              <a:rPr lang="en-US" dirty="0"/>
              <a:t>NTPC SRHQ, </a:t>
            </a:r>
            <a:r>
              <a:rPr lang="en-US" dirty="0" err="1"/>
              <a:t>Secunderabad</a:t>
            </a:r>
            <a:endParaRPr lang="en-US" dirty="0"/>
          </a:p>
          <a:p>
            <a:endParaRPr lang="en-IN" dirty="0"/>
          </a:p>
        </p:txBody>
      </p:sp>
      <p:pic>
        <p:nvPicPr>
          <p:cNvPr id="8" name="Picture 7">
            <a:extLst>
              <a:ext uri="{FF2B5EF4-FFF2-40B4-BE49-F238E27FC236}">
                <a16:creationId xmlns:a16="http://schemas.microsoft.com/office/drawing/2014/main" id="{A770D908-AB01-9A72-673A-7995BB78A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045" y="4006745"/>
            <a:ext cx="1798810" cy="2388584"/>
          </a:xfrm>
          <a:prstGeom prst="rect">
            <a:avLst/>
          </a:prstGeom>
        </p:spPr>
      </p:pic>
      <p:sp>
        <p:nvSpPr>
          <p:cNvPr id="9" name="TextBox 8">
            <a:extLst>
              <a:ext uri="{FF2B5EF4-FFF2-40B4-BE49-F238E27FC236}">
                <a16:creationId xmlns:a16="http://schemas.microsoft.com/office/drawing/2014/main" id="{B292C242-8ED0-A8E9-0E74-9C9943458ABE}"/>
              </a:ext>
            </a:extLst>
          </p:cNvPr>
          <p:cNvSpPr txBox="1"/>
          <p:nvPr/>
        </p:nvSpPr>
        <p:spPr>
          <a:xfrm>
            <a:off x="6207147" y="4600872"/>
            <a:ext cx="5070555" cy="1200329"/>
          </a:xfrm>
          <a:prstGeom prst="rect">
            <a:avLst/>
          </a:prstGeom>
          <a:noFill/>
        </p:spPr>
        <p:txBody>
          <a:bodyPr wrap="none" rtlCol="0">
            <a:spAutoFit/>
          </a:bodyPr>
          <a:lstStyle/>
          <a:p>
            <a:r>
              <a:rPr lang="en-US" dirty="0"/>
              <a:t>Dr. </a:t>
            </a:r>
            <a:r>
              <a:rPr lang="en-US" dirty="0" err="1"/>
              <a:t>Avijit</a:t>
            </a:r>
            <a:r>
              <a:rPr lang="en-US" dirty="0"/>
              <a:t> Mondal, PhD</a:t>
            </a:r>
          </a:p>
          <a:p>
            <a:r>
              <a:rPr lang="en-US" dirty="0"/>
              <a:t>Sr. Manager, NETRA</a:t>
            </a:r>
            <a:endParaRPr lang="en-IN" sz="1800" b="0" i="0" u="none" strike="noStrike" baseline="0" dirty="0">
              <a:solidFill>
                <a:srgbClr val="000000"/>
              </a:solidFill>
            </a:endParaRPr>
          </a:p>
          <a:p>
            <a:r>
              <a:rPr lang="en-US" sz="1800" b="0" i="0" u="none" strike="noStrike" baseline="0" dirty="0">
                <a:solidFill>
                  <a:srgbClr val="000000"/>
                </a:solidFill>
              </a:rPr>
              <a:t>NTPC Energy Technology Research Alliance (NETRA) </a:t>
            </a:r>
            <a:endParaRPr lang="en-US" dirty="0"/>
          </a:p>
          <a:p>
            <a:r>
              <a:rPr lang="en-IN" dirty="0"/>
              <a:t>Greater NOIDA-201301</a:t>
            </a:r>
          </a:p>
        </p:txBody>
      </p:sp>
      <p:pic>
        <p:nvPicPr>
          <p:cNvPr id="11" name="Picture 10">
            <a:extLst>
              <a:ext uri="{FF2B5EF4-FFF2-40B4-BE49-F238E27FC236}">
                <a16:creationId xmlns:a16="http://schemas.microsoft.com/office/drawing/2014/main" id="{13B8BA57-D041-B0C3-7224-07DB72F0D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7147" y="1208758"/>
            <a:ext cx="2230052" cy="2500390"/>
          </a:xfrm>
          <a:prstGeom prst="rect">
            <a:avLst/>
          </a:prstGeom>
        </p:spPr>
      </p:pic>
      <p:sp>
        <p:nvSpPr>
          <p:cNvPr id="12" name="TextBox 11">
            <a:extLst>
              <a:ext uri="{FF2B5EF4-FFF2-40B4-BE49-F238E27FC236}">
                <a16:creationId xmlns:a16="http://schemas.microsoft.com/office/drawing/2014/main" id="{BEF77004-14D6-9855-3BB4-F5863181B42B}"/>
              </a:ext>
            </a:extLst>
          </p:cNvPr>
          <p:cNvSpPr txBox="1"/>
          <p:nvPr/>
        </p:nvSpPr>
        <p:spPr>
          <a:xfrm>
            <a:off x="8651630" y="1255860"/>
            <a:ext cx="3259226" cy="1200329"/>
          </a:xfrm>
          <a:prstGeom prst="rect">
            <a:avLst/>
          </a:prstGeom>
          <a:noFill/>
        </p:spPr>
        <p:txBody>
          <a:bodyPr wrap="none" rtlCol="0">
            <a:spAutoFit/>
          </a:bodyPr>
          <a:lstStyle/>
          <a:p>
            <a:r>
              <a:rPr lang="en-US" dirty="0"/>
              <a:t>Shri </a:t>
            </a:r>
            <a:r>
              <a:rPr lang="en-US" dirty="0" err="1"/>
              <a:t>Susil</a:t>
            </a:r>
            <a:r>
              <a:rPr lang="en-US" dirty="0"/>
              <a:t> Chandra </a:t>
            </a:r>
            <a:r>
              <a:rPr lang="en-US" dirty="0" err="1"/>
              <a:t>Bhoi</a:t>
            </a:r>
            <a:endParaRPr lang="en-US" dirty="0"/>
          </a:p>
          <a:p>
            <a:r>
              <a:rPr lang="en-US" dirty="0"/>
              <a:t>DGM, Mech Maintenance-Turbine</a:t>
            </a:r>
          </a:p>
          <a:p>
            <a:r>
              <a:rPr lang="en-US" dirty="0"/>
              <a:t>NTPC TSTPS, Talcher </a:t>
            </a:r>
            <a:r>
              <a:rPr lang="en-US" dirty="0" err="1"/>
              <a:t>Kaniha</a:t>
            </a:r>
            <a:endParaRPr lang="en-US" dirty="0"/>
          </a:p>
          <a:p>
            <a:endParaRPr lang="en-IN" dirty="0"/>
          </a:p>
        </p:txBody>
      </p:sp>
    </p:spTree>
    <p:extLst>
      <p:ext uri="{BB962C8B-B14F-4D97-AF65-F5344CB8AC3E}">
        <p14:creationId xmlns:p14="http://schemas.microsoft.com/office/powerpoint/2010/main" val="3056064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4E981-7B75-FF4E-1373-BE34B8082F04}"/>
              </a:ext>
            </a:extLst>
          </p:cNvPr>
          <p:cNvSpPr>
            <a:spLocks noGrp="1"/>
          </p:cNvSpPr>
          <p:nvPr>
            <p:ph type="title"/>
          </p:nvPr>
        </p:nvSpPr>
        <p:spPr/>
        <p:txBody>
          <a:bodyPr/>
          <a:lstStyle/>
          <a:p>
            <a:endParaRPr lang="en-IN"/>
          </a:p>
        </p:txBody>
      </p:sp>
      <p:pic>
        <p:nvPicPr>
          <p:cNvPr id="7" name="Picture 6">
            <a:extLst>
              <a:ext uri="{FF2B5EF4-FFF2-40B4-BE49-F238E27FC236}">
                <a16:creationId xmlns:a16="http://schemas.microsoft.com/office/drawing/2014/main" id="{F46472A0-C69E-13BF-CD05-4D9034EE0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65334C3-6046-AD13-7FBB-2F379AF24411}"/>
              </a:ext>
            </a:extLst>
          </p:cNvPr>
          <p:cNvSpPr txBox="1"/>
          <p:nvPr/>
        </p:nvSpPr>
        <p:spPr>
          <a:xfrm>
            <a:off x="7335520" y="5867400"/>
            <a:ext cx="958980" cy="400110"/>
          </a:xfrm>
          <a:prstGeom prst="rect">
            <a:avLst/>
          </a:prstGeom>
          <a:noFill/>
        </p:spPr>
        <p:txBody>
          <a:bodyPr wrap="none" rtlCol="0">
            <a:spAutoFit/>
          </a:bodyPr>
          <a:lstStyle/>
          <a:p>
            <a:r>
              <a:rPr lang="en-IN" sz="2000" b="1" dirty="0">
                <a:solidFill>
                  <a:srgbClr val="FFFF00"/>
                </a:solidFill>
              </a:rPr>
              <a:t>CRACK</a:t>
            </a:r>
            <a:endParaRPr lang="en-IN" b="1" dirty="0">
              <a:solidFill>
                <a:srgbClr val="FFFF00"/>
              </a:solidFill>
            </a:endParaRPr>
          </a:p>
        </p:txBody>
      </p:sp>
      <p:cxnSp>
        <p:nvCxnSpPr>
          <p:cNvPr id="10" name="Straight Arrow Connector 9">
            <a:extLst>
              <a:ext uri="{FF2B5EF4-FFF2-40B4-BE49-F238E27FC236}">
                <a16:creationId xmlns:a16="http://schemas.microsoft.com/office/drawing/2014/main" id="{70AB340A-0DCB-80A7-3A67-211CDF37D0AD}"/>
              </a:ext>
            </a:extLst>
          </p:cNvPr>
          <p:cNvCxnSpPr/>
          <p:nvPr/>
        </p:nvCxnSpPr>
        <p:spPr>
          <a:xfrm flipH="1" flipV="1">
            <a:off x="6324600" y="3810000"/>
            <a:ext cx="1457960" cy="1991360"/>
          </a:xfrm>
          <a:prstGeom prst="straightConnector1">
            <a:avLst/>
          </a:prstGeom>
          <a:ln w="25400">
            <a:solidFill>
              <a:srgbClr val="FFFF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69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D86F-EC64-888E-77D7-50505B4D44DE}"/>
              </a:ext>
            </a:extLst>
          </p:cNvPr>
          <p:cNvSpPr>
            <a:spLocks noGrp="1"/>
          </p:cNvSpPr>
          <p:nvPr>
            <p:ph type="title"/>
          </p:nvPr>
        </p:nvSpPr>
        <p:spPr>
          <a:xfrm>
            <a:off x="970280" y="4914855"/>
            <a:ext cx="9697720" cy="786703"/>
          </a:xfrm>
        </p:spPr>
        <p:txBody>
          <a:bodyPr vert="horz" lIns="91440" tIns="45720" rIns="91440" bIns="45720" rtlCol="0" anchor="b">
            <a:normAutofit/>
          </a:bodyPr>
          <a:lstStyle/>
          <a:p>
            <a:pPr algn="ctr"/>
            <a:r>
              <a:rPr lang="en-US" sz="2500" kern="1200" dirty="0">
                <a:solidFill>
                  <a:schemeClr val="tx1"/>
                </a:solidFill>
                <a:effectLst/>
                <a:latin typeface="+mj-lt"/>
                <a:ea typeface="+mj-ea"/>
                <a:cs typeface="+mj-cs"/>
              </a:rPr>
              <a:t>Dye Penetrant Testing and Fluorescent penetrant Testing in Groove No -27</a:t>
            </a:r>
            <a:endParaRPr lang="en-US" sz="2500" kern="1200" dirty="0">
              <a:solidFill>
                <a:schemeClr val="tx1"/>
              </a:solidFill>
              <a:latin typeface="+mj-lt"/>
              <a:ea typeface="+mj-ea"/>
              <a:cs typeface="+mj-cs"/>
            </a:endParaRPr>
          </a:p>
        </p:txBody>
      </p:sp>
      <p:pic>
        <p:nvPicPr>
          <p:cNvPr id="6" name="Picture 5" descr="A close up of a plant&#10;&#10;Description automatically generated">
            <a:extLst>
              <a:ext uri="{FF2B5EF4-FFF2-40B4-BE49-F238E27FC236}">
                <a16:creationId xmlns:a16="http://schemas.microsoft.com/office/drawing/2014/main" id="{C33DCE84-5F2C-4835-1262-73B15F4066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02" r="22470"/>
          <a:stretch/>
        </p:blipFill>
        <p:spPr>
          <a:xfrm rot="5400000">
            <a:off x="-273906" y="273906"/>
            <a:ext cx="4605681" cy="4057869"/>
          </a:xfrm>
          <a:prstGeom prst="rect">
            <a:avLst/>
          </a:prstGeom>
        </p:spPr>
      </p:pic>
      <p:pic>
        <p:nvPicPr>
          <p:cNvPr id="4" name="Picture 3" descr="A close-up of a metal object&#10;&#10;Description automatically generated">
            <a:extLst>
              <a:ext uri="{FF2B5EF4-FFF2-40B4-BE49-F238E27FC236}">
                <a16:creationId xmlns:a16="http://schemas.microsoft.com/office/drawing/2014/main" id="{C7C56B36-4E3E-17BF-EAB9-4C9BD6B0F6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98" r="29840"/>
          <a:stretch/>
        </p:blipFill>
        <p:spPr>
          <a:xfrm rot="10800000">
            <a:off x="4159875" y="9"/>
            <a:ext cx="3962759" cy="4605671"/>
          </a:xfrm>
          <a:prstGeom prst="rect">
            <a:avLst/>
          </a:prstGeom>
        </p:spPr>
      </p:pic>
      <p:pic>
        <p:nvPicPr>
          <p:cNvPr id="5" name="Picture 4" descr="A close up of a blue object&#10;&#10;Description automatically generated">
            <a:extLst>
              <a:ext uri="{FF2B5EF4-FFF2-40B4-BE49-F238E27FC236}">
                <a16:creationId xmlns:a16="http://schemas.microsoft.com/office/drawing/2014/main" id="{D50784B9-861C-EEA2-B7D2-D2FAE24AF65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333" t="383" r="15460" b="-382"/>
          <a:stretch/>
        </p:blipFill>
        <p:spPr bwMode="auto">
          <a:xfrm rot="5400000">
            <a:off x="7907777" y="308398"/>
            <a:ext cx="4605681" cy="3962762"/>
          </a:xfrm>
          <a:prstGeom prst="rect">
            <a:avLst/>
          </a:prstGeom>
          <a:extLst>
            <a:ext uri="{53640926-AAD7-44D8-BBD7-CCE9431645EC}">
              <a14:shadowObscured xmlns:a14="http://schemas.microsoft.com/office/drawing/2010/main"/>
            </a:ext>
          </a:extLst>
        </p:spPr>
      </p:pic>
      <p:grpSp>
        <p:nvGrpSpPr>
          <p:cNvPr id="28" name="Group 27">
            <a:extLst>
              <a:ext uri="{FF2B5EF4-FFF2-40B4-BE49-F238E27FC236}">
                <a16:creationId xmlns:a16="http://schemas.microsoft.com/office/drawing/2014/main" id="{F8BE462D-E495-3E62-5CC3-9693D1109F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554338"/>
            <a:ext cx="12207200" cy="123363"/>
            <a:chOff x="-5025" y="6737718"/>
            <a:chExt cx="12207200" cy="123363"/>
          </a:xfrm>
        </p:grpSpPr>
        <p:sp>
          <p:nvSpPr>
            <p:cNvPr id="29" name="Rectangle 28">
              <a:extLst>
                <a:ext uri="{FF2B5EF4-FFF2-40B4-BE49-F238E27FC236}">
                  <a16:creationId xmlns:a16="http://schemas.microsoft.com/office/drawing/2014/main" id="{43739F71-965D-62D2-7B27-C5AB2F8B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9">
              <a:extLst>
                <a:ext uri="{FF2B5EF4-FFF2-40B4-BE49-F238E27FC236}">
                  <a16:creationId xmlns:a16="http://schemas.microsoft.com/office/drawing/2014/main" id="{CFDCD924-CA02-003A-7AAC-53F9D34EF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Arrow Connector 6">
            <a:extLst>
              <a:ext uri="{FF2B5EF4-FFF2-40B4-BE49-F238E27FC236}">
                <a16:creationId xmlns:a16="http://schemas.microsoft.com/office/drawing/2014/main" id="{182DA606-2D97-0DC0-5134-117B488013B1}"/>
              </a:ext>
            </a:extLst>
          </p:cNvPr>
          <p:cNvCxnSpPr>
            <a:cxnSpLocks/>
          </p:cNvCxnSpPr>
          <p:nvPr/>
        </p:nvCxnSpPr>
        <p:spPr>
          <a:xfrm flipV="1">
            <a:off x="5534212" y="2420471"/>
            <a:ext cx="1063812" cy="1177364"/>
          </a:xfrm>
          <a:prstGeom prst="straightConnector1">
            <a:avLst/>
          </a:prstGeom>
          <a:ln w="317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06280C6B-89E8-D6B5-5E75-72B73EF1CAD9}"/>
              </a:ext>
            </a:extLst>
          </p:cNvPr>
          <p:cNvCxnSpPr>
            <a:cxnSpLocks/>
          </p:cNvCxnSpPr>
          <p:nvPr/>
        </p:nvCxnSpPr>
        <p:spPr>
          <a:xfrm flipH="1" flipV="1">
            <a:off x="2725271" y="2420471"/>
            <a:ext cx="2306917" cy="1356658"/>
          </a:xfrm>
          <a:prstGeom prst="straightConnector1">
            <a:avLst/>
          </a:prstGeom>
          <a:ln w="317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8CC96CD-90D0-1DA4-C152-3B09FA4F382D}"/>
              </a:ext>
            </a:extLst>
          </p:cNvPr>
          <p:cNvCxnSpPr>
            <a:cxnSpLocks/>
          </p:cNvCxnSpPr>
          <p:nvPr/>
        </p:nvCxnSpPr>
        <p:spPr>
          <a:xfrm flipH="1" flipV="1">
            <a:off x="1870635" y="3777129"/>
            <a:ext cx="3059953" cy="155389"/>
          </a:xfrm>
          <a:prstGeom prst="straightConnector1">
            <a:avLst/>
          </a:prstGeom>
          <a:ln w="317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DE8D82D-1688-C45C-0951-38E008F6B3D8}"/>
              </a:ext>
            </a:extLst>
          </p:cNvPr>
          <p:cNvCxnSpPr>
            <a:cxnSpLocks/>
          </p:cNvCxnSpPr>
          <p:nvPr/>
        </p:nvCxnSpPr>
        <p:spPr>
          <a:xfrm flipV="1">
            <a:off x="5785224" y="2916518"/>
            <a:ext cx="4482352" cy="860611"/>
          </a:xfrm>
          <a:prstGeom prst="straightConnector1">
            <a:avLst/>
          </a:prstGeom>
          <a:ln w="31750">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599442DF-0B34-185A-0002-4D2D038E4A1F}"/>
              </a:ext>
            </a:extLst>
          </p:cNvPr>
          <p:cNvSpPr txBox="1"/>
          <p:nvPr/>
        </p:nvSpPr>
        <p:spPr>
          <a:xfrm>
            <a:off x="5032188" y="3814476"/>
            <a:ext cx="1271245" cy="523220"/>
          </a:xfrm>
          <a:prstGeom prst="rect">
            <a:avLst/>
          </a:prstGeom>
          <a:noFill/>
        </p:spPr>
        <p:txBody>
          <a:bodyPr wrap="none" rtlCol="0">
            <a:spAutoFit/>
          </a:bodyPr>
          <a:lstStyle/>
          <a:p>
            <a:r>
              <a:rPr lang="en-IN" sz="2800" b="1" dirty="0">
                <a:solidFill>
                  <a:srgbClr val="FFFF00"/>
                </a:solidFill>
              </a:rPr>
              <a:t>CRACK</a:t>
            </a:r>
            <a:endParaRPr lang="en-IN" b="1" dirty="0">
              <a:solidFill>
                <a:srgbClr val="FFFF00"/>
              </a:solidFill>
            </a:endParaRPr>
          </a:p>
        </p:txBody>
      </p:sp>
    </p:spTree>
    <p:extLst>
      <p:ext uri="{BB962C8B-B14F-4D97-AF65-F5344CB8AC3E}">
        <p14:creationId xmlns:p14="http://schemas.microsoft.com/office/powerpoint/2010/main" val="389004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0DC25-30A5-BDD6-D432-0963F70B2CAB}"/>
              </a:ext>
            </a:extLst>
          </p:cNvPr>
          <p:cNvSpPr>
            <a:spLocks noGrp="1"/>
          </p:cNvSpPr>
          <p:nvPr>
            <p:ph type="title"/>
          </p:nvPr>
        </p:nvSpPr>
        <p:spPr>
          <a:xfrm>
            <a:off x="367813" y="894944"/>
            <a:ext cx="5257801" cy="2703232"/>
          </a:xfrm>
        </p:spPr>
        <p:txBody>
          <a:bodyPr vert="horz" lIns="91440" tIns="45720" rIns="91440" bIns="45720" rtlCol="0" anchor="t">
            <a:normAutofit fontScale="90000"/>
          </a:bodyPr>
          <a:lstStyle/>
          <a:p>
            <a:r>
              <a:rPr lang="en-US" sz="2800" dirty="0">
                <a:solidFill>
                  <a:schemeClr val="tx1"/>
                </a:solidFill>
                <a:effectLst/>
                <a:latin typeface="+mj-lt"/>
                <a:ea typeface="+mj-ea"/>
              </a:rPr>
              <a:t>PAUT Comparison between:</a:t>
            </a:r>
            <a:br>
              <a:rPr lang="en-US" sz="2800" dirty="0">
                <a:solidFill>
                  <a:schemeClr val="tx1"/>
                </a:solidFill>
                <a:effectLst/>
                <a:latin typeface="+mj-lt"/>
                <a:ea typeface="+mj-ea"/>
              </a:rPr>
            </a:br>
            <a:br>
              <a:rPr lang="en-US" sz="2800" dirty="0">
                <a:solidFill>
                  <a:schemeClr val="tx1"/>
                </a:solidFill>
                <a:effectLst/>
                <a:latin typeface="+mj-lt"/>
                <a:ea typeface="+mj-ea"/>
              </a:rPr>
            </a:br>
            <a:r>
              <a:rPr lang="en-US" sz="2800" dirty="0">
                <a:solidFill>
                  <a:schemeClr val="tx1"/>
                </a:solidFill>
                <a:effectLst/>
                <a:latin typeface="+mj-lt"/>
                <a:ea typeface="+mj-ea"/>
              </a:rPr>
              <a:t>Groove No: 27 (With Suspected Crack) </a:t>
            </a:r>
            <a:br>
              <a:rPr lang="en-US" sz="2800" dirty="0">
                <a:solidFill>
                  <a:schemeClr val="tx1"/>
                </a:solidFill>
                <a:effectLst/>
                <a:latin typeface="+mj-lt"/>
                <a:ea typeface="+mj-ea"/>
              </a:rPr>
            </a:br>
            <a:r>
              <a:rPr lang="en-US" sz="2800" dirty="0">
                <a:solidFill>
                  <a:schemeClr val="tx1"/>
                </a:solidFill>
                <a:effectLst/>
                <a:latin typeface="+mj-lt"/>
                <a:ea typeface="+mj-ea"/>
              </a:rPr>
              <a:t>          &amp; </a:t>
            </a:r>
            <a:br>
              <a:rPr lang="en-US" sz="2800" dirty="0">
                <a:solidFill>
                  <a:schemeClr val="tx1"/>
                </a:solidFill>
                <a:effectLst/>
                <a:latin typeface="+mj-lt"/>
                <a:ea typeface="+mj-ea"/>
              </a:rPr>
            </a:br>
            <a:r>
              <a:rPr lang="en-US" sz="2800" dirty="0">
                <a:solidFill>
                  <a:schemeClr val="tx1"/>
                </a:solidFill>
                <a:effectLst/>
                <a:latin typeface="+mj-lt"/>
                <a:ea typeface="+mj-ea"/>
              </a:rPr>
              <a:t>Groove No: 28 (Healthy</a:t>
            </a:r>
            <a:r>
              <a:rPr lang="en-US" sz="2800" dirty="0">
                <a:solidFill>
                  <a:schemeClr val="tx1"/>
                </a:solidFill>
                <a:latin typeface="+mj-lt"/>
                <a:ea typeface="+mj-ea"/>
              </a:rPr>
              <a:t>)</a:t>
            </a:r>
            <a:br>
              <a:rPr lang="en-US" sz="3000" dirty="0">
                <a:solidFill>
                  <a:schemeClr val="tx1"/>
                </a:solidFill>
                <a:effectLst/>
                <a:latin typeface="+mj-lt"/>
                <a:ea typeface="+mj-ea"/>
              </a:rPr>
            </a:br>
            <a:endParaRPr lang="en-US" sz="3000" dirty="0">
              <a:solidFill>
                <a:schemeClr val="tx1"/>
              </a:solidFill>
              <a:latin typeface="+mj-lt"/>
              <a:ea typeface="+mj-ea"/>
            </a:endParaRPr>
          </a:p>
        </p:txBody>
      </p:sp>
      <p:pic>
        <p:nvPicPr>
          <p:cNvPr id="4" name="Picture 3" descr="A close-up of a ultrasound&#10;&#10;Description automatically generated">
            <a:extLst>
              <a:ext uri="{FF2B5EF4-FFF2-40B4-BE49-F238E27FC236}">
                <a16:creationId xmlns:a16="http://schemas.microsoft.com/office/drawing/2014/main" id="{E309AD17-DE74-B267-C4F4-57D97A14C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6886" y="911436"/>
            <a:ext cx="2560118" cy="1651277"/>
          </a:xfrm>
          <a:prstGeom prst="rect">
            <a:avLst/>
          </a:prstGeom>
        </p:spPr>
      </p:pic>
      <p:pic>
        <p:nvPicPr>
          <p:cNvPr id="6" name="Picture 5" descr="A close-up of a screen&#10;&#10;Description automatically generated">
            <a:extLst>
              <a:ext uri="{FF2B5EF4-FFF2-40B4-BE49-F238E27FC236}">
                <a16:creationId xmlns:a16="http://schemas.microsoft.com/office/drawing/2014/main" id="{21BDEF7C-9023-B324-290E-83DEFD84AD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6886" y="2640457"/>
            <a:ext cx="2560118" cy="1651277"/>
          </a:xfrm>
          <a:prstGeom prst="rect">
            <a:avLst/>
          </a:prstGeom>
        </p:spPr>
      </p:pic>
      <p:pic>
        <p:nvPicPr>
          <p:cNvPr id="5" name="Picture 4" descr="A close-up of a ultrasound&#10;&#10;Description automatically generated">
            <a:extLst>
              <a:ext uri="{FF2B5EF4-FFF2-40B4-BE49-F238E27FC236}">
                <a16:creationId xmlns:a16="http://schemas.microsoft.com/office/drawing/2014/main" id="{B347D9B6-6E4A-EF39-08D0-0467F4664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6886" y="4384718"/>
            <a:ext cx="2570081" cy="1651277"/>
          </a:xfrm>
          <a:prstGeom prst="rect">
            <a:avLst/>
          </a:prstGeom>
        </p:spPr>
      </p:pic>
      <p:grpSp>
        <p:nvGrpSpPr>
          <p:cNvPr id="11" name="Group 10">
            <a:extLst>
              <a:ext uri="{FF2B5EF4-FFF2-40B4-BE49-F238E27FC236}">
                <a16:creationId xmlns:a16="http://schemas.microsoft.com/office/drawing/2014/main" id="{5FD493FF-A638-307C-630E-029A27EFDC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12" name="Rectangle 11">
              <a:extLst>
                <a:ext uri="{FF2B5EF4-FFF2-40B4-BE49-F238E27FC236}">
                  <a16:creationId xmlns:a16="http://schemas.microsoft.com/office/drawing/2014/main" id="{64F48BDB-1A0D-0042-3064-6CDBF28433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6ABCF7-B5E5-65F2-6DD2-DC8590CA1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F6AE250C-C2E6-1B06-37E5-168275FBE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7549" y="894944"/>
            <a:ext cx="2560742" cy="1651705"/>
          </a:xfrm>
          <a:prstGeom prst="rect">
            <a:avLst/>
          </a:prstGeom>
        </p:spPr>
      </p:pic>
      <p:pic>
        <p:nvPicPr>
          <p:cNvPr id="8" name="Picture 7">
            <a:extLst>
              <a:ext uri="{FF2B5EF4-FFF2-40B4-BE49-F238E27FC236}">
                <a16:creationId xmlns:a16="http://schemas.microsoft.com/office/drawing/2014/main" id="{53FCA2B0-EE22-628F-D3D9-3AD8188F09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78217" y="2630297"/>
            <a:ext cx="2560073" cy="1651277"/>
          </a:xfrm>
          <a:prstGeom prst="rect">
            <a:avLst/>
          </a:prstGeom>
        </p:spPr>
      </p:pic>
      <p:pic>
        <p:nvPicPr>
          <p:cNvPr id="9" name="Picture 8">
            <a:extLst>
              <a:ext uri="{FF2B5EF4-FFF2-40B4-BE49-F238E27FC236}">
                <a16:creationId xmlns:a16="http://schemas.microsoft.com/office/drawing/2014/main" id="{267E0E50-22FB-775D-ECAC-1F529962DC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5422" y="4369478"/>
            <a:ext cx="2559853" cy="1651277"/>
          </a:xfrm>
          <a:prstGeom prst="rect">
            <a:avLst/>
          </a:prstGeom>
        </p:spPr>
      </p:pic>
      <p:pic>
        <p:nvPicPr>
          <p:cNvPr id="10" name="Picture 9">
            <a:extLst>
              <a:ext uri="{FF2B5EF4-FFF2-40B4-BE49-F238E27FC236}">
                <a16:creationId xmlns:a16="http://schemas.microsoft.com/office/drawing/2014/main" id="{413C7192-746F-2865-C1D9-AC4E4AC0AC8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2915685" y="3596301"/>
            <a:ext cx="3088014" cy="2316523"/>
          </a:xfrm>
          <a:prstGeom prst="rect">
            <a:avLst/>
          </a:prstGeom>
          <a:noFill/>
          <a:ln>
            <a:noFill/>
          </a:ln>
        </p:spPr>
      </p:pic>
      <p:pic>
        <p:nvPicPr>
          <p:cNvPr id="14" name="Picture 13">
            <a:extLst>
              <a:ext uri="{FF2B5EF4-FFF2-40B4-BE49-F238E27FC236}">
                <a16:creationId xmlns:a16="http://schemas.microsoft.com/office/drawing/2014/main" id="{76159E9D-4B5F-9331-EC41-AA7FFC12540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49262" y="3596557"/>
            <a:ext cx="3088012" cy="2316009"/>
          </a:xfrm>
          <a:prstGeom prst="rect">
            <a:avLst/>
          </a:prstGeom>
          <a:noFill/>
          <a:ln>
            <a:noFill/>
          </a:ln>
        </p:spPr>
      </p:pic>
      <p:sp>
        <p:nvSpPr>
          <p:cNvPr id="3" name="TextBox 2">
            <a:extLst>
              <a:ext uri="{FF2B5EF4-FFF2-40B4-BE49-F238E27FC236}">
                <a16:creationId xmlns:a16="http://schemas.microsoft.com/office/drawing/2014/main" id="{23C973FB-7B4F-6789-B002-332B8D71036D}"/>
              </a:ext>
            </a:extLst>
          </p:cNvPr>
          <p:cNvSpPr txBox="1"/>
          <p:nvPr/>
        </p:nvSpPr>
        <p:spPr>
          <a:xfrm>
            <a:off x="6903720" y="5963056"/>
            <a:ext cx="1648785" cy="369332"/>
          </a:xfrm>
          <a:prstGeom prst="rect">
            <a:avLst/>
          </a:prstGeom>
          <a:noFill/>
        </p:spPr>
        <p:txBody>
          <a:bodyPr wrap="none" rtlCol="0">
            <a:spAutoFit/>
          </a:bodyPr>
          <a:lstStyle/>
          <a:p>
            <a:r>
              <a:rPr lang="en-US" dirty="0"/>
              <a:t>Healthy Groove</a:t>
            </a:r>
            <a:endParaRPr lang="en-IN" dirty="0"/>
          </a:p>
        </p:txBody>
      </p:sp>
      <p:sp>
        <p:nvSpPr>
          <p:cNvPr id="15" name="TextBox 14">
            <a:extLst>
              <a:ext uri="{FF2B5EF4-FFF2-40B4-BE49-F238E27FC236}">
                <a16:creationId xmlns:a16="http://schemas.microsoft.com/office/drawing/2014/main" id="{3A674713-1648-E01D-504B-D80B30817FC9}"/>
              </a:ext>
            </a:extLst>
          </p:cNvPr>
          <p:cNvSpPr txBox="1"/>
          <p:nvPr/>
        </p:nvSpPr>
        <p:spPr>
          <a:xfrm>
            <a:off x="9733280" y="5972352"/>
            <a:ext cx="1857753" cy="369332"/>
          </a:xfrm>
          <a:prstGeom prst="rect">
            <a:avLst/>
          </a:prstGeom>
          <a:noFill/>
        </p:spPr>
        <p:txBody>
          <a:bodyPr wrap="none" rtlCol="0">
            <a:spAutoFit/>
          </a:bodyPr>
          <a:lstStyle/>
          <a:p>
            <a:r>
              <a:rPr lang="en-US" dirty="0"/>
              <a:t>Groove with crack</a:t>
            </a:r>
            <a:endParaRPr lang="en-IN" dirty="0"/>
          </a:p>
        </p:txBody>
      </p:sp>
      <p:sp>
        <p:nvSpPr>
          <p:cNvPr id="16" name="Title 1">
            <a:extLst>
              <a:ext uri="{FF2B5EF4-FFF2-40B4-BE49-F238E27FC236}">
                <a16:creationId xmlns:a16="http://schemas.microsoft.com/office/drawing/2014/main" id="{F8AC0E9C-25AA-0AB8-087D-D5449D362932}"/>
              </a:ext>
            </a:extLst>
          </p:cNvPr>
          <p:cNvSpPr txBox="1">
            <a:spLocks/>
          </p:cNvSpPr>
          <p:nvPr/>
        </p:nvSpPr>
        <p:spPr>
          <a:xfrm>
            <a:off x="272250" y="209894"/>
            <a:ext cx="9626400" cy="695740"/>
          </a:xfrm>
          <a:prstGeom prst="rect">
            <a:avLst/>
          </a:prstGeom>
          <a:noFill/>
        </p:spPr>
        <p:txBody>
          <a:bodyPr vert="horz" lIns="180000" tIns="0" rIns="0" bIns="0" rtlCol="0" anchor="ctr">
            <a:noAutofit/>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IN" dirty="0"/>
              <a:t>PAUT of steeple by NETRA</a:t>
            </a:r>
          </a:p>
        </p:txBody>
      </p:sp>
    </p:spTree>
    <p:extLst>
      <p:ext uri="{BB962C8B-B14F-4D97-AF65-F5344CB8AC3E}">
        <p14:creationId xmlns:p14="http://schemas.microsoft.com/office/powerpoint/2010/main" val="3475668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3DE2-4177-1447-0EF8-076D79851CCF}"/>
              </a:ext>
            </a:extLst>
          </p:cNvPr>
          <p:cNvSpPr>
            <a:spLocks noGrp="1"/>
          </p:cNvSpPr>
          <p:nvPr>
            <p:ph type="title"/>
          </p:nvPr>
        </p:nvSpPr>
        <p:spPr/>
        <p:txBody>
          <a:bodyPr/>
          <a:lstStyle/>
          <a:p>
            <a:r>
              <a:rPr lang="en-IN" dirty="0"/>
              <a:t>Grinding of Crack</a:t>
            </a:r>
          </a:p>
        </p:txBody>
      </p:sp>
      <p:pic>
        <p:nvPicPr>
          <p:cNvPr id="7" name="Picture 6">
            <a:extLst>
              <a:ext uri="{FF2B5EF4-FFF2-40B4-BE49-F238E27FC236}">
                <a16:creationId xmlns:a16="http://schemas.microsoft.com/office/drawing/2014/main" id="{66A30B08-F926-99C9-8F81-51DE0C885F3D}"/>
              </a:ext>
            </a:extLst>
          </p:cNvPr>
          <p:cNvPicPr>
            <a:picLocks noChangeAspect="1"/>
          </p:cNvPicPr>
          <p:nvPr/>
        </p:nvPicPr>
        <p:blipFill rotWithShape="1">
          <a:blip r:embed="rId2">
            <a:extLst>
              <a:ext uri="{28A0092B-C50C-407E-A947-70E740481C1C}">
                <a14:useLocalDpi xmlns:a14="http://schemas.microsoft.com/office/drawing/2010/main" val="0"/>
              </a:ext>
            </a:extLst>
          </a:blip>
          <a:srcRect t="26756" b="22147"/>
          <a:stretch/>
        </p:blipFill>
        <p:spPr>
          <a:xfrm>
            <a:off x="6545463" y="1175218"/>
            <a:ext cx="5529711" cy="5023063"/>
          </a:xfrm>
          <a:prstGeom prst="rect">
            <a:avLst/>
          </a:prstGeom>
        </p:spPr>
      </p:pic>
      <p:pic>
        <p:nvPicPr>
          <p:cNvPr id="9" name="Picture 8">
            <a:extLst>
              <a:ext uri="{FF2B5EF4-FFF2-40B4-BE49-F238E27FC236}">
                <a16:creationId xmlns:a16="http://schemas.microsoft.com/office/drawing/2014/main" id="{3EB8703E-7C58-CD57-311D-5115E82B2FF1}"/>
              </a:ext>
            </a:extLst>
          </p:cNvPr>
          <p:cNvPicPr>
            <a:picLocks noChangeAspect="1"/>
          </p:cNvPicPr>
          <p:nvPr/>
        </p:nvPicPr>
        <p:blipFill rotWithShape="1">
          <a:blip r:embed="rId3">
            <a:extLst>
              <a:ext uri="{28A0092B-C50C-407E-A947-70E740481C1C}">
                <a14:useLocalDpi xmlns:a14="http://schemas.microsoft.com/office/drawing/2010/main" val="0"/>
              </a:ext>
            </a:extLst>
          </a:blip>
          <a:srcRect t="10470" b="6309"/>
          <a:stretch/>
        </p:blipFill>
        <p:spPr>
          <a:xfrm>
            <a:off x="2520673" y="1175218"/>
            <a:ext cx="3857625" cy="5023063"/>
          </a:xfrm>
          <a:prstGeom prst="rect">
            <a:avLst/>
          </a:prstGeom>
        </p:spPr>
      </p:pic>
      <p:cxnSp>
        <p:nvCxnSpPr>
          <p:cNvPr id="16" name="Straight Arrow Connector 15">
            <a:extLst>
              <a:ext uri="{FF2B5EF4-FFF2-40B4-BE49-F238E27FC236}">
                <a16:creationId xmlns:a16="http://schemas.microsoft.com/office/drawing/2014/main" id="{795A8C0A-87B8-02E9-7CDC-96D9856E6F51}"/>
              </a:ext>
            </a:extLst>
          </p:cNvPr>
          <p:cNvCxnSpPr>
            <a:cxnSpLocks/>
          </p:cNvCxnSpPr>
          <p:nvPr/>
        </p:nvCxnSpPr>
        <p:spPr>
          <a:xfrm flipH="1">
            <a:off x="9524489" y="2111097"/>
            <a:ext cx="1018728" cy="742567"/>
          </a:xfrm>
          <a:prstGeom prst="straightConnector1">
            <a:avLst/>
          </a:prstGeom>
          <a:ln w="28575">
            <a:solidFill>
              <a:srgbClr val="FFFF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E49CC5-49B4-1AFC-54CC-BFB83E9776F0}"/>
              </a:ext>
            </a:extLst>
          </p:cNvPr>
          <p:cNvSpPr txBox="1"/>
          <p:nvPr/>
        </p:nvSpPr>
        <p:spPr>
          <a:xfrm>
            <a:off x="10481847" y="1853348"/>
            <a:ext cx="1417627" cy="923330"/>
          </a:xfrm>
          <a:prstGeom prst="rect">
            <a:avLst/>
          </a:prstGeom>
          <a:noFill/>
        </p:spPr>
        <p:txBody>
          <a:bodyPr wrap="square" rtlCol="0">
            <a:spAutoFit/>
          </a:bodyPr>
          <a:lstStyle/>
          <a:p>
            <a:r>
              <a:rPr lang="en-IN" b="1" dirty="0">
                <a:solidFill>
                  <a:srgbClr val="FFFF00"/>
                </a:solidFill>
              </a:rPr>
              <a:t>Grinding Depth 2mm Approx</a:t>
            </a:r>
          </a:p>
        </p:txBody>
      </p:sp>
      <p:sp>
        <p:nvSpPr>
          <p:cNvPr id="19" name="Oval 18">
            <a:extLst>
              <a:ext uri="{FF2B5EF4-FFF2-40B4-BE49-F238E27FC236}">
                <a16:creationId xmlns:a16="http://schemas.microsoft.com/office/drawing/2014/main" id="{89C67456-AD7B-C339-6E43-A07D83063F7D}"/>
              </a:ext>
            </a:extLst>
          </p:cNvPr>
          <p:cNvSpPr/>
          <p:nvPr/>
        </p:nvSpPr>
        <p:spPr>
          <a:xfrm rot="368153">
            <a:off x="4387377" y="1382465"/>
            <a:ext cx="684817" cy="3455082"/>
          </a:xfrm>
          <a:prstGeom prst="ellipse">
            <a:avLst/>
          </a:prstGeom>
          <a:solidFill>
            <a:schemeClr val="bg1">
              <a:alpha val="0"/>
            </a:schemeClr>
          </a:solid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rgbClr val="FFFF00"/>
              </a:solidFill>
            </a:endParaRPr>
          </a:p>
        </p:txBody>
      </p:sp>
      <p:sp>
        <p:nvSpPr>
          <p:cNvPr id="20" name="Title 1">
            <a:extLst>
              <a:ext uri="{FF2B5EF4-FFF2-40B4-BE49-F238E27FC236}">
                <a16:creationId xmlns:a16="http://schemas.microsoft.com/office/drawing/2014/main" id="{660DD7B1-9F16-C9D1-CA0E-3E26489C6707}"/>
              </a:ext>
            </a:extLst>
          </p:cNvPr>
          <p:cNvSpPr txBox="1">
            <a:spLocks/>
          </p:cNvSpPr>
          <p:nvPr/>
        </p:nvSpPr>
        <p:spPr>
          <a:xfrm>
            <a:off x="233873" y="1010295"/>
            <a:ext cx="2227030" cy="3469651"/>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3600" kern="1200">
                <a:solidFill>
                  <a:schemeClr val="bg1"/>
                </a:solidFill>
                <a:latin typeface="Tw Cen MT" panose="020B0602020104020603" pitchFamily="34" charset="0"/>
                <a:ea typeface="Verdana" panose="020B0604030504040204" pitchFamily="34" charset="0"/>
                <a:cs typeface="+mj-cs"/>
              </a:defRPr>
            </a:lvl1pPr>
          </a:lstStyle>
          <a:p>
            <a:r>
              <a:rPr lang="en-US" sz="2400" dirty="0">
                <a:solidFill>
                  <a:schemeClr val="tx2"/>
                </a:solidFill>
                <a:latin typeface="+mj-lt"/>
                <a:ea typeface="+mj-ea"/>
              </a:rPr>
              <a:t>Grinding was done 0.1 to 0.2 mm each time with MPI to check the crack</a:t>
            </a:r>
          </a:p>
          <a:p>
            <a:endParaRPr lang="en-US" sz="2400" dirty="0">
              <a:solidFill>
                <a:schemeClr val="tx2"/>
              </a:solidFill>
              <a:latin typeface="+mj-lt"/>
              <a:ea typeface="+mj-ea"/>
            </a:endParaRPr>
          </a:p>
          <a:p>
            <a:r>
              <a:rPr lang="en-US" sz="2400" dirty="0">
                <a:solidFill>
                  <a:schemeClr val="tx2"/>
                </a:solidFill>
                <a:latin typeface="+mj-lt"/>
                <a:ea typeface="+mj-ea"/>
              </a:rPr>
              <a:t>Crack was completely removed after approx. 2 mm grinding</a:t>
            </a:r>
          </a:p>
        </p:txBody>
      </p:sp>
    </p:spTree>
    <p:extLst>
      <p:ext uri="{BB962C8B-B14F-4D97-AF65-F5344CB8AC3E}">
        <p14:creationId xmlns:p14="http://schemas.microsoft.com/office/powerpoint/2010/main" val="3158567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F96C-0724-4647-F8B9-62B0FBEE980C}"/>
              </a:ext>
            </a:extLst>
          </p:cNvPr>
          <p:cNvSpPr>
            <a:spLocks noGrp="1"/>
          </p:cNvSpPr>
          <p:nvPr>
            <p:ph type="title"/>
          </p:nvPr>
        </p:nvSpPr>
        <p:spPr/>
        <p:txBody>
          <a:bodyPr/>
          <a:lstStyle/>
          <a:p>
            <a:r>
              <a:rPr lang="en-IN" dirty="0"/>
              <a:t>Tools used for grinding</a:t>
            </a:r>
          </a:p>
        </p:txBody>
      </p:sp>
      <p:pic>
        <p:nvPicPr>
          <p:cNvPr id="5" name="Picture 4">
            <a:extLst>
              <a:ext uri="{FF2B5EF4-FFF2-40B4-BE49-F238E27FC236}">
                <a16:creationId xmlns:a16="http://schemas.microsoft.com/office/drawing/2014/main" id="{FA8E5C95-9742-C3B0-8C5C-C32C837534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28691" y="2295350"/>
            <a:ext cx="1768029" cy="2646750"/>
          </a:xfrm>
          <a:prstGeom prst="rect">
            <a:avLst/>
          </a:prstGeom>
        </p:spPr>
      </p:pic>
      <p:pic>
        <p:nvPicPr>
          <p:cNvPr id="7" name="Picture 6">
            <a:extLst>
              <a:ext uri="{FF2B5EF4-FFF2-40B4-BE49-F238E27FC236}">
                <a16:creationId xmlns:a16="http://schemas.microsoft.com/office/drawing/2014/main" id="{8637283D-26F9-6BF6-6E15-69ECD9657B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768905" y="1338044"/>
            <a:ext cx="696113" cy="2662517"/>
          </a:xfrm>
          <a:prstGeom prst="rect">
            <a:avLst/>
          </a:prstGeom>
        </p:spPr>
      </p:pic>
      <p:pic>
        <p:nvPicPr>
          <p:cNvPr id="10" name="Picture 9">
            <a:extLst>
              <a:ext uri="{FF2B5EF4-FFF2-40B4-BE49-F238E27FC236}">
                <a16:creationId xmlns:a16="http://schemas.microsoft.com/office/drawing/2014/main" id="{E6A2E7F1-24F9-4A96-CD89-F600299B4D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6397" y="1356718"/>
            <a:ext cx="592338" cy="2625168"/>
          </a:xfrm>
          <a:prstGeom prst="rect">
            <a:avLst/>
          </a:prstGeom>
        </p:spPr>
      </p:pic>
      <p:pic>
        <p:nvPicPr>
          <p:cNvPr id="12" name="Picture 11">
            <a:extLst>
              <a:ext uri="{FF2B5EF4-FFF2-40B4-BE49-F238E27FC236}">
                <a16:creationId xmlns:a16="http://schemas.microsoft.com/office/drawing/2014/main" id="{9303BD66-AE68-3DF6-DE09-8E439E92E5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10457" y="1395272"/>
            <a:ext cx="501330" cy="2548060"/>
          </a:xfrm>
          <a:prstGeom prst="rect">
            <a:avLst/>
          </a:prstGeom>
        </p:spPr>
      </p:pic>
      <p:pic>
        <p:nvPicPr>
          <p:cNvPr id="9" name="Picture 8">
            <a:extLst>
              <a:ext uri="{FF2B5EF4-FFF2-40B4-BE49-F238E27FC236}">
                <a16:creationId xmlns:a16="http://schemas.microsoft.com/office/drawing/2014/main" id="{3580582F-34F3-EB61-7641-BAD0C5015C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188" b="29373"/>
          <a:stretch/>
        </p:blipFill>
        <p:spPr>
          <a:xfrm>
            <a:off x="355016" y="905634"/>
            <a:ext cx="3269796" cy="4036466"/>
          </a:xfrm>
          <a:prstGeom prst="rect">
            <a:avLst/>
          </a:prstGeom>
        </p:spPr>
      </p:pic>
      <p:pic>
        <p:nvPicPr>
          <p:cNvPr id="14" name="Picture 13">
            <a:extLst>
              <a:ext uri="{FF2B5EF4-FFF2-40B4-BE49-F238E27FC236}">
                <a16:creationId xmlns:a16="http://schemas.microsoft.com/office/drawing/2014/main" id="{EF740659-8073-4869-5DCC-84C8067D48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075" t="22711" r="20160" b="42442"/>
          <a:stretch/>
        </p:blipFill>
        <p:spPr>
          <a:xfrm>
            <a:off x="9143509" y="1356718"/>
            <a:ext cx="2869459" cy="2662517"/>
          </a:xfrm>
          <a:prstGeom prst="rect">
            <a:avLst/>
          </a:prstGeom>
        </p:spPr>
      </p:pic>
      <p:sp>
        <p:nvSpPr>
          <p:cNvPr id="16" name="TextBox 15">
            <a:extLst>
              <a:ext uri="{FF2B5EF4-FFF2-40B4-BE49-F238E27FC236}">
                <a16:creationId xmlns:a16="http://schemas.microsoft.com/office/drawing/2014/main" id="{597743F5-3201-9935-FC02-00F40E046797}"/>
              </a:ext>
            </a:extLst>
          </p:cNvPr>
          <p:cNvSpPr txBox="1"/>
          <p:nvPr/>
        </p:nvSpPr>
        <p:spPr>
          <a:xfrm>
            <a:off x="7364781" y="4655827"/>
            <a:ext cx="3336415" cy="375552"/>
          </a:xfrm>
          <a:prstGeom prst="rect">
            <a:avLst/>
          </a:prstGeom>
          <a:noFill/>
        </p:spPr>
        <p:txBody>
          <a:bodyPr wrap="square">
            <a:spAutoFit/>
          </a:bodyPr>
          <a:lstStyle/>
          <a:p>
            <a:pPr>
              <a:lnSpc>
                <a:spcPct val="107000"/>
              </a:lnSpc>
              <a:spcAft>
                <a:spcPts val="800"/>
              </a:spcAft>
            </a:pPr>
            <a:r>
              <a:rPr lang="en-IN" sz="1800" b="1" kern="100" dirty="0">
                <a:effectLst/>
                <a:latin typeface="Calibri" panose="020F0502020204030204" pitchFamily="34" charset="0"/>
                <a:ea typeface="Calibri" panose="020F0502020204030204" pitchFamily="34" charset="0"/>
                <a:cs typeface="Mangal" panose="02040503050203030202" pitchFamily="18" charset="0"/>
              </a:rPr>
              <a:t>Small milling tools</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18" name="TextBox 17">
            <a:extLst>
              <a:ext uri="{FF2B5EF4-FFF2-40B4-BE49-F238E27FC236}">
                <a16:creationId xmlns:a16="http://schemas.microsoft.com/office/drawing/2014/main" id="{797961BD-DE16-746D-766B-73F4AF732A28}"/>
              </a:ext>
            </a:extLst>
          </p:cNvPr>
          <p:cNvSpPr txBox="1"/>
          <p:nvPr/>
        </p:nvSpPr>
        <p:spPr>
          <a:xfrm>
            <a:off x="1989914" y="5173911"/>
            <a:ext cx="3677555" cy="375552"/>
          </a:xfrm>
          <a:prstGeom prst="rect">
            <a:avLst/>
          </a:prstGeom>
          <a:noFill/>
        </p:spPr>
        <p:txBody>
          <a:bodyPr wrap="square">
            <a:spAutoFit/>
          </a:bodyPr>
          <a:lstStyle/>
          <a:p>
            <a:pPr>
              <a:lnSpc>
                <a:spcPct val="107000"/>
              </a:lnSpc>
              <a:spcAft>
                <a:spcPts val="800"/>
              </a:spcAft>
            </a:pPr>
            <a:r>
              <a:rPr lang="en-IN" sz="1800" b="1" kern="100" dirty="0">
                <a:effectLst/>
                <a:latin typeface="Calibri" panose="020F0502020204030204" pitchFamily="34" charset="0"/>
                <a:ea typeface="Calibri" panose="020F0502020204030204" pitchFamily="34" charset="0"/>
                <a:cs typeface="Mangal" panose="02040503050203030202" pitchFamily="18" charset="0"/>
              </a:rPr>
              <a:t>Miniature pneumatic grinder</a:t>
            </a:r>
            <a:endParaRPr lang="en-IN" sz="1800" kern="100" dirty="0">
              <a:effectLst/>
              <a:latin typeface="Calibri" panose="020F0502020204030204" pitchFamily="34" charset="0"/>
              <a:ea typeface="Calibri" panose="020F0502020204030204" pitchFamily="34" charset="0"/>
              <a:cs typeface="Mangal" panose="02040503050203030202" pitchFamily="18" charset="0"/>
            </a:endParaRPr>
          </a:p>
        </p:txBody>
      </p:sp>
    </p:spTree>
    <p:extLst>
      <p:ext uri="{BB962C8B-B14F-4D97-AF65-F5344CB8AC3E}">
        <p14:creationId xmlns:p14="http://schemas.microsoft.com/office/powerpoint/2010/main" val="32815963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700" row="0">
    <wetp:webextensionref xmlns:r="http://schemas.openxmlformats.org/officeDocument/2006/relationships" r:id="rId1"/>
  </wetp:taskpane>
  <wetp:taskpane dockstate="right" visibility="0" width="700"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204936F9-651B-4B3E-B9E3-533391EF2FAC}">
  <we:reference id="wa104380907" version="3.1.0.0" store="en-US" storeType="OMEX"/>
  <we:alternateReferences>
    <we:reference id="wa104380907" version="3.1.0.0" store="wa104380907"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2B9FB563-1917-4E4C-8EC5-29DCF7CDDD33}">
  <we:reference id="wa104380050" version="3.6.0.0" store="en-US" storeType="OMEX"/>
  <we:alternateReferences>
    <we:reference id="wa104380050" version="3.6.0.0" store="wa10438005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3675</TotalTime>
  <Words>2334</Words>
  <Application>Microsoft Office PowerPoint</Application>
  <PresentationFormat>Widescreen</PresentationFormat>
  <Paragraphs>236</Paragraphs>
  <Slides>40</Slides>
  <Notes>19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40</vt:i4>
      </vt:variant>
    </vt:vector>
  </HeadingPairs>
  <TitlesOfParts>
    <vt:vector size="52" baseType="lpstr">
      <vt:lpstr>Arial</vt:lpstr>
      <vt:lpstr>Bauhaus 93</vt:lpstr>
      <vt:lpstr>Calibri</vt:lpstr>
      <vt:lpstr>Calibri Light</vt:lpstr>
      <vt:lpstr>Roboto Medium</vt:lpstr>
      <vt:lpstr>Symbol</vt:lpstr>
      <vt:lpstr>Times New Roman</vt:lpstr>
      <vt:lpstr>Tw Cen MT</vt:lpstr>
      <vt:lpstr>Wingdings</vt:lpstr>
      <vt:lpstr>Office Theme</vt:lpstr>
      <vt:lpstr>1_Office Theme</vt:lpstr>
      <vt:lpstr>2_Office Theme</vt:lpstr>
      <vt:lpstr>PowerPoint Presentation</vt:lpstr>
      <vt:lpstr>Identification of Crack</vt:lpstr>
      <vt:lpstr>Unit operation details </vt:lpstr>
      <vt:lpstr>Crack is Intermittently breaking (not continuous),   Spread across the length of Steeple-1 (starting from ~20 mm from the edge)</vt:lpstr>
      <vt:lpstr>PowerPoint Presentation</vt:lpstr>
      <vt:lpstr>Dye Penetrant Testing and Fluorescent penetrant Testing in Groove No -27</vt:lpstr>
      <vt:lpstr>PAUT Comparison between:  Groove No: 27 (With Suspected Crack)            &amp;  Groove No: 28 (Healthy) </vt:lpstr>
      <vt:lpstr>Grinding of Crack</vt:lpstr>
      <vt:lpstr>Tools used for grinding</vt:lpstr>
      <vt:lpstr>Ensuring crack elimination</vt:lpstr>
      <vt:lpstr>Cracks identified in LP Rotor 5th Stages of Unit#4</vt:lpstr>
      <vt:lpstr>Location of crack : Pressure side ( first serration)</vt:lpstr>
      <vt:lpstr>PowerPoint Presentation</vt:lpstr>
      <vt:lpstr>Grinding of crack</vt:lpstr>
      <vt:lpstr>PowerPoint Presentation</vt:lpstr>
      <vt:lpstr>Schematic of axial-entry fir tree groove design in LP rotor with typical cracking locations shown</vt:lpstr>
      <vt:lpstr>Cursory look into SCC</vt:lpstr>
      <vt:lpstr>SCC Mechanism</vt:lpstr>
      <vt:lpstr>Stress Corrosion Cracking Mechanism</vt:lpstr>
      <vt:lpstr>Properties of SCC </vt:lpstr>
      <vt:lpstr>Properties of SCC </vt:lpstr>
      <vt:lpstr>Critical Crack depth</vt:lpstr>
      <vt:lpstr>Factors affecting crack</vt:lpstr>
      <vt:lpstr>Three Components of Turbine Stress Corrosion and Corrosion Fatigue Cracking in Turbines.</vt:lpstr>
      <vt:lpstr>Factors affecting crack</vt:lpstr>
      <vt:lpstr>Factors affecting crack</vt:lpstr>
      <vt:lpstr>Way forward</vt:lpstr>
      <vt:lpstr>PowerPoint Presentation</vt:lpstr>
      <vt:lpstr>PowerPoint Presentation</vt:lpstr>
      <vt:lpstr>PowerPoint Presentation</vt:lpstr>
      <vt:lpstr>The Challenge</vt:lpstr>
      <vt:lpstr>The Challenge</vt:lpstr>
      <vt:lpstr>The Solution</vt:lpstr>
      <vt:lpstr>The Solution</vt:lpstr>
      <vt:lpstr>The Solution</vt:lpstr>
      <vt:lpstr>PowerPoint Presentation</vt:lpstr>
      <vt:lpstr>The Solution</vt:lpstr>
      <vt:lpstr>The Benefits</vt:lpstr>
      <vt:lpstr>PowerPoint Presentation</vt:lpstr>
      <vt:lpstr>Authors</vt:lpstr>
    </vt:vector>
  </TitlesOfParts>
  <Company>NTPC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U#4 OH Learning_FQA</dc:title>
  <dc:creator>KRUSHNA PRASAD PRADHAN</dc:creator>
  <cp:lastModifiedBy>Krushna Prasad Pradhan</cp:lastModifiedBy>
  <cp:revision>208</cp:revision>
  <dcterms:created xsi:type="dcterms:W3CDTF">2019-12-09T06:07:07Z</dcterms:created>
  <dcterms:modified xsi:type="dcterms:W3CDTF">2024-02-01T16:28:56Z</dcterms:modified>
</cp:coreProperties>
</file>