
<file path=[Content_Types].xml><?xml version="1.0" encoding="utf-8"?>
<Types xmlns="http://schemas.openxmlformats.org/package/2006/content-types">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051" r:id="rId1"/>
    <p:sldMasterId id="2147484094" r:id="rId2"/>
  </p:sldMasterIdLst>
  <p:notesMasterIdLst>
    <p:notesMasterId r:id="rId27"/>
  </p:notesMasterIdLst>
  <p:sldIdLst>
    <p:sldId id="1062" r:id="rId3"/>
    <p:sldId id="10555" r:id="rId4"/>
    <p:sldId id="1947" r:id="rId5"/>
    <p:sldId id="294" r:id="rId6"/>
    <p:sldId id="10568" r:id="rId7"/>
    <p:sldId id="10554" r:id="rId8"/>
    <p:sldId id="10560" r:id="rId9"/>
    <p:sldId id="10575" r:id="rId10"/>
    <p:sldId id="10572" r:id="rId11"/>
    <p:sldId id="10561" r:id="rId12"/>
    <p:sldId id="10573" r:id="rId13"/>
    <p:sldId id="10563" r:id="rId14"/>
    <p:sldId id="10569" r:id="rId15"/>
    <p:sldId id="10562" r:id="rId16"/>
    <p:sldId id="10564" r:id="rId17"/>
    <p:sldId id="10565" r:id="rId18"/>
    <p:sldId id="10574" r:id="rId19"/>
    <p:sldId id="10566" r:id="rId20"/>
    <p:sldId id="10567" r:id="rId21"/>
    <p:sldId id="10570" r:id="rId22"/>
    <p:sldId id="10556" r:id="rId23"/>
    <p:sldId id="10571" r:id="rId24"/>
    <p:sldId id="10576" r:id="rId25"/>
    <p:sldId id="10499" r:id="rId26"/>
  </p:sldIdLst>
  <p:sldSz cx="12192000" cy="6858000"/>
  <p:notesSz cx="6858000" cy="994727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4178">
          <p15:clr>
            <a:srgbClr val="A4A3A4"/>
          </p15:clr>
        </p15:guide>
        <p15:guide id="2" pos="27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00FF"/>
    <a:srgbClr val="7BDEEB"/>
    <a:srgbClr val="FF6600"/>
    <a:srgbClr val="CCFFCC"/>
    <a:srgbClr val="F8DCF6"/>
    <a:srgbClr val="FFCCCC"/>
    <a:srgbClr val="C9FBCE"/>
    <a:srgbClr val="66CCFF"/>
    <a:srgbClr val="CC0099"/>
    <a:srgbClr val="D600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390" autoAdjust="0"/>
    <p:restoredTop sz="96323" autoAdjust="0"/>
  </p:normalViewPr>
  <p:slideViewPr>
    <p:cSldViewPr snapToGrid="0">
      <p:cViewPr>
        <p:scale>
          <a:sx n="80" d="100"/>
          <a:sy n="80" d="100"/>
        </p:scale>
        <p:origin x="-950" y="-182"/>
      </p:cViewPr>
      <p:guideLst>
        <p:guide orient="horz" pos="4178"/>
        <p:guide pos="2712"/>
      </p:guideLst>
    </p:cSldViewPr>
  </p:slideViewPr>
  <p:outlineViewPr>
    <p:cViewPr>
      <p:scale>
        <a:sx n="33" d="100"/>
        <a:sy n="33" d="100"/>
      </p:scale>
      <p:origin x="0" y="4842"/>
    </p:cViewPr>
  </p:outlineViewPr>
  <p:notesTextViewPr>
    <p:cViewPr>
      <p:scale>
        <a:sx n="1" d="1"/>
        <a:sy n="1" d="1"/>
      </p:scale>
      <p:origin x="0" y="0"/>
    </p:cViewPr>
  </p:notesTextViewPr>
  <p:sorterViewPr>
    <p:cViewPr>
      <p:scale>
        <a:sx n="100" d="100"/>
        <a:sy n="100" d="100"/>
      </p:scale>
      <p:origin x="0" y="-699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8F57DAB-6D3D-E64D-863D-B1224EEDAB9E}"/>
              </a:ext>
            </a:extLst>
          </p:cNvPr>
          <p:cNvSpPr>
            <a:spLocks noGrp="1"/>
          </p:cNvSpPr>
          <p:nvPr>
            <p:ph type="hdr" sz="quarter"/>
          </p:nvPr>
        </p:nvSpPr>
        <p:spPr>
          <a:xfrm>
            <a:off x="0" y="0"/>
            <a:ext cx="2971800" cy="499091"/>
          </a:xfrm>
          <a:prstGeom prst="rect">
            <a:avLst/>
          </a:prstGeom>
        </p:spPr>
        <p:txBody>
          <a:bodyPr vert="horz" lIns="91440" tIns="45720" rIns="91440" bIns="45720" rtlCol="0"/>
          <a:lstStyle>
            <a:lvl1pPr algn="l" fontAlgn="auto">
              <a:spcBef>
                <a:spcPts val="0"/>
              </a:spcBef>
              <a:spcAft>
                <a:spcPts val="0"/>
              </a:spcAft>
              <a:defRPr sz="1200">
                <a:latin typeface="Tw Cen MT" panose="020B0602020104020603" pitchFamily="34" charset="0"/>
                <a:cs typeface="+mn-cs"/>
              </a:defRPr>
            </a:lvl1pPr>
          </a:lstStyle>
          <a:p>
            <a:pPr>
              <a:defRPr/>
            </a:pPr>
            <a:endParaRPr lang="en-GB"/>
          </a:p>
        </p:txBody>
      </p:sp>
      <p:sp>
        <p:nvSpPr>
          <p:cNvPr id="3" name="Date Placeholder 2">
            <a:extLst>
              <a:ext uri="{FF2B5EF4-FFF2-40B4-BE49-F238E27FC236}">
                <a16:creationId xmlns:a16="http://schemas.microsoft.com/office/drawing/2014/main" xmlns="" id="{0FE1F976-DE09-C140-99D9-6AEE47DA083C}"/>
              </a:ext>
            </a:extLst>
          </p:cNvPr>
          <p:cNvSpPr>
            <a:spLocks noGrp="1"/>
          </p:cNvSpPr>
          <p:nvPr>
            <p:ph type="dt" idx="1"/>
          </p:nvPr>
        </p:nvSpPr>
        <p:spPr>
          <a:xfrm>
            <a:off x="3884613" y="0"/>
            <a:ext cx="2971800" cy="499091"/>
          </a:xfrm>
          <a:prstGeom prst="rect">
            <a:avLst/>
          </a:prstGeom>
        </p:spPr>
        <p:txBody>
          <a:bodyPr vert="horz" lIns="91440" tIns="45720" rIns="91440" bIns="45720" rtlCol="0"/>
          <a:lstStyle>
            <a:lvl1pPr algn="r" fontAlgn="auto">
              <a:spcBef>
                <a:spcPts val="0"/>
              </a:spcBef>
              <a:spcAft>
                <a:spcPts val="0"/>
              </a:spcAft>
              <a:defRPr sz="1200">
                <a:latin typeface="Tw Cen MT" panose="020B0602020104020603" pitchFamily="34" charset="0"/>
                <a:cs typeface="+mn-cs"/>
              </a:defRPr>
            </a:lvl1pPr>
          </a:lstStyle>
          <a:p>
            <a:pPr>
              <a:defRPr/>
            </a:pPr>
            <a:fld id="{8D37CE4F-7F7C-C54D-9633-06DD26374D8F}" type="datetimeFigureOut">
              <a:rPr lang="en-GB"/>
              <a:pPr>
                <a:defRPr/>
              </a:pPr>
              <a:t>12/02/2024</a:t>
            </a:fld>
            <a:endParaRPr lang="en-GB" dirty="0"/>
          </a:p>
        </p:txBody>
      </p:sp>
      <p:sp>
        <p:nvSpPr>
          <p:cNvPr id="4" name="Slide Image Placeholder 3">
            <a:extLst>
              <a:ext uri="{FF2B5EF4-FFF2-40B4-BE49-F238E27FC236}">
                <a16:creationId xmlns:a16="http://schemas.microsoft.com/office/drawing/2014/main" xmlns="" id="{BFD67C42-F516-B94F-BEE0-A486D09FE61B}"/>
              </a:ext>
            </a:extLst>
          </p:cNvPr>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xmlns="" id="{7E12A132-BF5A-2D45-9EA0-A0ADCAEF26E7}"/>
              </a:ext>
            </a:extLst>
          </p:cNvPr>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 name="Footer Placeholder 5">
            <a:extLst>
              <a:ext uri="{FF2B5EF4-FFF2-40B4-BE49-F238E27FC236}">
                <a16:creationId xmlns:a16="http://schemas.microsoft.com/office/drawing/2014/main" xmlns="" id="{6816D9E0-7E82-0245-8B14-E04EDDA4FA40}"/>
              </a:ext>
            </a:extLst>
          </p:cNvPr>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fontAlgn="auto">
              <a:spcBef>
                <a:spcPts val="0"/>
              </a:spcBef>
              <a:spcAft>
                <a:spcPts val="0"/>
              </a:spcAft>
              <a:defRPr sz="1200">
                <a:latin typeface="Tw Cen MT" panose="020B0602020104020603" pitchFamily="34" charset="0"/>
                <a:cs typeface="+mn-cs"/>
              </a:defRPr>
            </a:lvl1pPr>
          </a:lstStyle>
          <a:p>
            <a:pPr>
              <a:defRPr/>
            </a:pPr>
            <a:endParaRPr lang="en-GB"/>
          </a:p>
        </p:txBody>
      </p:sp>
      <p:sp>
        <p:nvSpPr>
          <p:cNvPr id="7" name="Slide Number Placeholder 6">
            <a:extLst>
              <a:ext uri="{FF2B5EF4-FFF2-40B4-BE49-F238E27FC236}">
                <a16:creationId xmlns:a16="http://schemas.microsoft.com/office/drawing/2014/main" xmlns="" id="{C31B7932-8918-344B-A4D2-6AF76F44C01D}"/>
              </a:ext>
            </a:extLst>
          </p:cNvPr>
          <p:cNvSpPr>
            <a:spLocks noGrp="1"/>
          </p:cNvSpPr>
          <p:nvPr>
            <p:ph type="sldNum" sz="quarter" idx="5"/>
          </p:nvPr>
        </p:nvSpPr>
        <p:spPr>
          <a:xfrm>
            <a:off x="3884613" y="9448185"/>
            <a:ext cx="2971800" cy="499090"/>
          </a:xfrm>
          <a:prstGeom prst="rect">
            <a:avLst/>
          </a:prstGeom>
        </p:spPr>
        <p:txBody>
          <a:bodyPr vert="horz" wrap="square" lIns="91440" tIns="45720" rIns="91440" bIns="45720" numCol="1" anchor="b" anchorCtr="0" compatLnSpc="1">
            <a:prstTxWarp prst="textNoShape">
              <a:avLst/>
            </a:prstTxWarp>
          </a:bodyPr>
          <a:lstStyle>
            <a:lvl1pPr algn="r">
              <a:defRPr sz="1200">
                <a:latin typeface="Tw Cen MT" panose="020B0602020104020603" pitchFamily="34" charset="77"/>
              </a:defRPr>
            </a:lvl1pPr>
          </a:lstStyle>
          <a:p>
            <a:fld id="{2B500A24-1411-514A-A6AD-028409A10A16}" type="slidenum">
              <a:rPr lang="en-GB" altLang="en-US"/>
              <a:pPr/>
              <a:t>‹#›</a:t>
            </a:fld>
            <a:endParaRPr lang="en-GB" altLang="en-US"/>
          </a:p>
        </p:txBody>
      </p:sp>
    </p:spTree>
    <p:extLst>
      <p:ext uri="{BB962C8B-B14F-4D97-AF65-F5344CB8AC3E}">
        <p14:creationId xmlns:p14="http://schemas.microsoft.com/office/powerpoint/2010/main" xmlns="" val="38072808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w Cen MT" panose="020B0602020104020603"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w Cen MT" panose="020B0602020104020603"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w Cen MT" panose="020B0602020104020603"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w Cen MT" panose="020B0602020104020603"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63638"/>
            <a:ext cx="5583237" cy="3141662"/>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62251D0E-8F2A-46A7-9F10-D13506ABC877}" type="slidenum">
              <a:rPr lang="en-US" smtClean="0"/>
              <a:pPr>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Fuel Supply agreement with Mahanadi coalfields limited (1/2), Eastern coalfields limited. For FY 23-24 estimated coal consumption is 106.52 LMT.</a:t>
            </a:r>
          </a:p>
        </p:txBody>
      </p:sp>
      <p:sp>
        <p:nvSpPr>
          <p:cNvPr id="4" name="Slide Number Placeholder 3"/>
          <p:cNvSpPr>
            <a:spLocks noGrp="1"/>
          </p:cNvSpPr>
          <p:nvPr>
            <p:ph type="sldNum" sz="quarter" idx="5"/>
          </p:nvPr>
        </p:nvSpPr>
        <p:spPr/>
        <p:txBody>
          <a:bodyPr/>
          <a:lstStyle/>
          <a:p>
            <a:fld id="{2B500A24-1411-514A-A6AD-028409A10A16}" type="slidenum">
              <a:rPr lang="en-GB" altLang="en-US" smtClean="0"/>
              <a:pPr/>
              <a:t>4</a:t>
            </a:fld>
            <a:endParaRPr lang="en-GB" altLang="en-US"/>
          </a:p>
        </p:txBody>
      </p:sp>
    </p:spTree>
    <p:extLst>
      <p:ext uri="{BB962C8B-B14F-4D97-AF65-F5344CB8AC3E}">
        <p14:creationId xmlns:p14="http://schemas.microsoft.com/office/powerpoint/2010/main" xmlns="" val="284433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11F8FE-4E91-A862-D241-A402E27329CC}"/>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4AD16FEE-CB8C-2E43-AF45-99F328C8D46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461B5FA5-19BE-B95F-EEC6-8CFCE14F98AA}"/>
              </a:ext>
            </a:extLst>
          </p:cNvPr>
          <p:cNvSpPr>
            <a:spLocks noGrp="1"/>
          </p:cNvSpPr>
          <p:nvPr>
            <p:ph type="dt" sz="half" idx="10"/>
          </p:nvPr>
        </p:nvSpPr>
        <p:spPr/>
        <p:txBody>
          <a:bodyPr/>
          <a:lstStyle/>
          <a:p>
            <a:fld id="{6DEF9699-F604-4B9D-8AAB-A2E7516EBD26}" type="datetime1">
              <a:rPr lang="en-US" smtClean="0"/>
              <a:pPr/>
              <a:t>2/12/2024</a:t>
            </a:fld>
            <a:endParaRPr lang="en-US" dirty="0"/>
          </a:p>
        </p:txBody>
      </p:sp>
      <p:sp>
        <p:nvSpPr>
          <p:cNvPr id="5" name="Footer Placeholder 4">
            <a:extLst>
              <a:ext uri="{FF2B5EF4-FFF2-40B4-BE49-F238E27FC236}">
                <a16:creationId xmlns:a16="http://schemas.microsoft.com/office/drawing/2014/main" xmlns="" id="{54CAD925-F5EC-F950-C288-687BC4753F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FE64CFB-46CF-F924-F55A-F1B84EFE6802}"/>
              </a:ext>
            </a:extLst>
          </p:cNvPr>
          <p:cNvSpPr>
            <a:spLocks noGrp="1"/>
          </p:cNvSpPr>
          <p:nvPr>
            <p:ph type="sldNum" sz="quarter" idx="12"/>
          </p:nvPr>
        </p:nvSpPr>
        <p:spPr/>
        <p:txBody>
          <a:bodyPr/>
          <a:lstStyle/>
          <a:p>
            <a:fld id="{1CBF69C0-EDA6-4486-AE90-A00060C6AD54}" type="slidenum">
              <a:rPr lang="en-US" altLang="en-US" smtClean="0"/>
              <a:pPr/>
              <a:t>‹#›</a:t>
            </a:fld>
            <a:endParaRPr lang="en-US" altLang="en-US"/>
          </a:p>
        </p:txBody>
      </p:sp>
    </p:spTree>
    <p:extLst>
      <p:ext uri="{BB962C8B-B14F-4D97-AF65-F5344CB8AC3E}">
        <p14:creationId xmlns:p14="http://schemas.microsoft.com/office/powerpoint/2010/main" xmlns="" val="2583917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F1AA5D-45D3-14DA-1B1C-33C940E80AF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2FE2831A-2CBF-A65E-C597-863B1EFD98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BA647CF9-68BA-CED3-88B3-D91B38E9E9E0}"/>
              </a:ext>
            </a:extLst>
          </p:cNvPr>
          <p:cNvSpPr>
            <a:spLocks noGrp="1"/>
          </p:cNvSpPr>
          <p:nvPr>
            <p:ph type="dt" sz="half" idx="10"/>
          </p:nvPr>
        </p:nvSpPr>
        <p:spPr/>
        <p:txBody>
          <a:bodyPr/>
          <a:lstStyle/>
          <a:p>
            <a:fld id="{A2BA142F-2402-49AD-86E0-A86F56DB617F}" type="datetime1">
              <a:rPr lang="en-US" smtClean="0"/>
              <a:pPr/>
              <a:t>2/12/2024</a:t>
            </a:fld>
            <a:endParaRPr lang="en-US" dirty="0"/>
          </a:p>
        </p:txBody>
      </p:sp>
      <p:sp>
        <p:nvSpPr>
          <p:cNvPr id="5" name="Footer Placeholder 4">
            <a:extLst>
              <a:ext uri="{FF2B5EF4-FFF2-40B4-BE49-F238E27FC236}">
                <a16:creationId xmlns:a16="http://schemas.microsoft.com/office/drawing/2014/main" xmlns="" id="{B377699F-F628-8968-9D18-5C1BD9B2D8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172C6E8-28B8-51A0-33F2-F71C651CAC62}"/>
              </a:ext>
            </a:extLst>
          </p:cNvPr>
          <p:cNvSpPr>
            <a:spLocks noGrp="1"/>
          </p:cNvSpPr>
          <p:nvPr>
            <p:ph type="sldNum" sz="quarter" idx="12"/>
          </p:nvPr>
        </p:nvSpPr>
        <p:spPr/>
        <p:txBody>
          <a:bodyPr/>
          <a:lstStyle/>
          <a:p>
            <a:fld id="{1CBF69C0-EDA6-4486-AE90-A00060C6AD54}" type="slidenum">
              <a:rPr lang="en-US" altLang="en-US" smtClean="0"/>
              <a:pPr/>
              <a:t>‹#›</a:t>
            </a:fld>
            <a:endParaRPr lang="en-US" altLang="en-US"/>
          </a:p>
        </p:txBody>
      </p:sp>
    </p:spTree>
    <p:extLst>
      <p:ext uri="{BB962C8B-B14F-4D97-AF65-F5344CB8AC3E}">
        <p14:creationId xmlns:p14="http://schemas.microsoft.com/office/powerpoint/2010/main" xmlns="" val="63782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42AFC3-913F-590E-1792-29B04DAECF53}"/>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8243EFB3-E2CF-653A-5AA2-50F378880FC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D3732291-4237-58C6-DD90-89B16433EC34}"/>
              </a:ext>
            </a:extLst>
          </p:cNvPr>
          <p:cNvSpPr>
            <a:spLocks noGrp="1"/>
          </p:cNvSpPr>
          <p:nvPr>
            <p:ph type="dt" sz="half" idx="10"/>
          </p:nvPr>
        </p:nvSpPr>
        <p:spPr/>
        <p:txBody>
          <a:bodyPr/>
          <a:lstStyle/>
          <a:p>
            <a:fld id="{97144DBF-1BC7-47A6-BE07-A4553C1F0198}" type="datetime1">
              <a:rPr lang="en-US" smtClean="0"/>
              <a:pPr/>
              <a:t>2/12/2024</a:t>
            </a:fld>
            <a:endParaRPr lang="en-US" dirty="0"/>
          </a:p>
        </p:txBody>
      </p:sp>
      <p:sp>
        <p:nvSpPr>
          <p:cNvPr id="5" name="Footer Placeholder 4">
            <a:extLst>
              <a:ext uri="{FF2B5EF4-FFF2-40B4-BE49-F238E27FC236}">
                <a16:creationId xmlns:a16="http://schemas.microsoft.com/office/drawing/2014/main" xmlns="" id="{BC987554-177C-973E-F9B5-16F2F13CB1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62FB6BB-AD23-8275-C061-DCDF19E8143F}"/>
              </a:ext>
            </a:extLst>
          </p:cNvPr>
          <p:cNvSpPr>
            <a:spLocks noGrp="1"/>
          </p:cNvSpPr>
          <p:nvPr>
            <p:ph type="sldNum" sz="quarter" idx="12"/>
          </p:nvPr>
        </p:nvSpPr>
        <p:spPr/>
        <p:txBody>
          <a:bodyPr/>
          <a:lstStyle/>
          <a:p>
            <a:fld id="{1CBF69C0-EDA6-4486-AE90-A00060C6AD54}" type="slidenum">
              <a:rPr lang="en-US" altLang="en-US" smtClean="0"/>
              <a:pPr/>
              <a:t>‹#›</a:t>
            </a:fld>
            <a:endParaRPr lang="en-US" altLang="en-US"/>
          </a:p>
        </p:txBody>
      </p:sp>
    </p:spTree>
    <p:extLst>
      <p:ext uri="{BB962C8B-B14F-4D97-AF65-F5344CB8AC3E}">
        <p14:creationId xmlns:p14="http://schemas.microsoft.com/office/powerpoint/2010/main" xmlns="" val="3481429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xmlns="" id="{15E493B4-0807-4E2F-866F-8176F721EDCF}"/>
              </a:ext>
            </a:extLst>
          </p:cNvPr>
          <p:cNvSpPr txBox="1">
            <a:spLocks/>
          </p:cNvSpPr>
          <p:nvPr userDrawn="1"/>
        </p:nvSpPr>
        <p:spPr>
          <a:xfrm>
            <a:off x="11745914" y="6443665"/>
            <a:ext cx="485775" cy="327025"/>
          </a:xfrm>
          <a:prstGeom prst="rect">
            <a:avLst/>
          </a:prstGeom>
          <a:noFill/>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55734445-1DDB-4E4E-B048-E774165E87E6}" type="slidenum">
              <a:rPr lang="en-US" altLang="en-US" sz="1125">
                <a:solidFill>
                  <a:schemeClr val="bg1"/>
                </a:solidFill>
              </a:rPr>
              <a:pPr algn="ctr" eaLnBrk="1" hangingPunct="1"/>
              <a:t>‹#›</a:t>
            </a:fld>
            <a:endParaRPr lang="en-US" altLang="en-US" sz="1125">
              <a:solidFill>
                <a:schemeClr val="bg1"/>
              </a:solidFill>
            </a:endParaRPr>
          </a:p>
        </p:txBody>
      </p:sp>
      <p:sp>
        <p:nvSpPr>
          <p:cNvPr id="7"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3" name="Media Placeholder 2"/>
          <p:cNvSpPr>
            <a:spLocks noGrp="1"/>
          </p:cNvSpPr>
          <p:nvPr>
            <p:ph type="media" sz="quarter" idx="13"/>
          </p:nvPr>
        </p:nvSpPr>
        <p:spPr>
          <a:xfrm>
            <a:off x="2192978" y="1477168"/>
            <a:ext cx="7806047" cy="4213948"/>
          </a:xfrm>
        </p:spPr>
        <p:txBody>
          <a:bodyPr rtlCol="0">
            <a:noAutofit/>
          </a:bodyPr>
          <a:lstStyle/>
          <a:p>
            <a:pPr lvl="0"/>
            <a:endParaRPr lang="en-US" noProof="0"/>
          </a:p>
        </p:txBody>
      </p:sp>
    </p:spTree>
    <p:extLst>
      <p:ext uri="{BB962C8B-B14F-4D97-AF65-F5344CB8AC3E}">
        <p14:creationId xmlns:p14="http://schemas.microsoft.com/office/powerpoint/2010/main" xmlns="" val="3941368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E82FA15-3BA5-400B-96B4-E232088BE04C}"/>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4" name="Slide Number Placeholder 2">
            <a:extLst>
              <a:ext uri="{FF2B5EF4-FFF2-40B4-BE49-F238E27FC236}">
                <a16:creationId xmlns:a16="http://schemas.microsoft.com/office/drawing/2014/main" xmlns="" id="{4E766797-2DBD-4976-913A-14AF04D9A763}"/>
              </a:ext>
            </a:extLst>
          </p:cNvPr>
          <p:cNvSpPr>
            <a:spLocks noGrp="1"/>
          </p:cNvSpPr>
          <p:nvPr>
            <p:ph type="sldNum" sz="quarter" idx="10"/>
          </p:nvPr>
        </p:nvSpPr>
        <p:spPr/>
        <p:txBody>
          <a:bodyPr/>
          <a:lstStyle>
            <a:lvl1pPr>
              <a:defRPr/>
            </a:lvl1pPr>
          </a:lstStyle>
          <a:p>
            <a:fld id="{1C8EDD01-AC5E-40BA-B7D7-C97E2BD31B2B}" type="slidenum">
              <a:rPr lang="en-US" altLang="en-US"/>
              <a:pPr/>
              <a:t>‹#›</a:t>
            </a:fld>
            <a:endParaRPr lang="en-US" altLang="en-US"/>
          </a:p>
        </p:txBody>
      </p:sp>
    </p:spTree>
    <p:extLst>
      <p:ext uri="{BB962C8B-B14F-4D97-AF65-F5344CB8AC3E}">
        <p14:creationId xmlns:p14="http://schemas.microsoft.com/office/powerpoint/2010/main" xmlns="" val="383646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23" name="Group 3">
            <a:extLst>
              <a:ext uri="{FF2B5EF4-FFF2-40B4-BE49-F238E27FC236}">
                <a16:creationId xmlns:a16="http://schemas.microsoft.com/office/drawing/2014/main" xmlns="" id="{4E892613-9A07-4D3C-AD6F-588BB73BE1E0}"/>
              </a:ext>
            </a:extLst>
          </p:cNvPr>
          <p:cNvGrpSpPr>
            <a:grpSpLocks/>
          </p:cNvGrpSpPr>
          <p:nvPr userDrawn="1"/>
        </p:nvGrpSpPr>
        <p:grpSpPr bwMode="auto">
          <a:xfrm>
            <a:off x="469900" y="1549400"/>
            <a:ext cx="4738688" cy="539750"/>
            <a:chOff x="874713" y="2542740"/>
            <a:chExt cx="4739197" cy="540000"/>
          </a:xfrm>
        </p:grpSpPr>
        <p:sp>
          <p:nvSpPr>
            <p:cNvPr id="24" name="Freeform: Shape 4">
              <a:extLst>
                <a:ext uri="{FF2B5EF4-FFF2-40B4-BE49-F238E27FC236}">
                  <a16:creationId xmlns:a16="http://schemas.microsoft.com/office/drawing/2014/main" xmlns="" id="{D0B27375-918D-4D66-B264-6738EDCE59B2}"/>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25" name="Freeform: Shape 5">
              <a:extLst>
                <a:ext uri="{FF2B5EF4-FFF2-40B4-BE49-F238E27FC236}">
                  <a16:creationId xmlns:a16="http://schemas.microsoft.com/office/drawing/2014/main" xmlns="" id="{0B35CD09-0CF3-4020-A214-2C3D4D61B10D}"/>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26" name="Group 9">
            <a:extLst>
              <a:ext uri="{FF2B5EF4-FFF2-40B4-BE49-F238E27FC236}">
                <a16:creationId xmlns:a16="http://schemas.microsoft.com/office/drawing/2014/main" xmlns="" id="{B2DB25F4-D1B7-4F55-AF15-25EE1EC9E0CC}"/>
              </a:ext>
            </a:extLst>
          </p:cNvPr>
          <p:cNvGrpSpPr>
            <a:grpSpLocks/>
          </p:cNvGrpSpPr>
          <p:nvPr userDrawn="1"/>
        </p:nvGrpSpPr>
        <p:grpSpPr bwMode="auto">
          <a:xfrm>
            <a:off x="469900" y="2463800"/>
            <a:ext cx="4738688" cy="539750"/>
            <a:chOff x="874713" y="2542740"/>
            <a:chExt cx="4739197" cy="540000"/>
          </a:xfrm>
        </p:grpSpPr>
        <p:sp>
          <p:nvSpPr>
            <p:cNvPr id="27" name="Freeform: Shape 10">
              <a:extLst>
                <a:ext uri="{FF2B5EF4-FFF2-40B4-BE49-F238E27FC236}">
                  <a16:creationId xmlns:a16="http://schemas.microsoft.com/office/drawing/2014/main" xmlns="" id="{C1523A5D-7461-4251-9BC3-974366E0B7B4}"/>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28" name="Freeform: Shape 11">
              <a:extLst>
                <a:ext uri="{FF2B5EF4-FFF2-40B4-BE49-F238E27FC236}">
                  <a16:creationId xmlns:a16="http://schemas.microsoft.com/office/drawing/2014/main" xmlns="" id="{F0F65A15-FC27-4593-A5A2-AF7391A13B5E}"/>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29" name="Group 15">
            <a:extLst>
              <a:ext uri="{FF2B5EF4-FFF2-40B4-BE49-F238E27FC236}">
                <a16:creationId xmlns:a16="http://schemas.microsoft.com/office/drawing/2014/main" xmlns="" id="{B89DE7BD-FA9F-4EBD-9A62-868CD1017155}"/>
              </a:ext>
            </a:extLst>
          </p:cNvPr>
          <p:cNvGrpSpPr>
            <a:grpSpLocks/>
          </p:cNvGrpSpPr>
          <p:nvPr userDrawn="1"/>
        </p:nvGrpSpPr>
        <p:grpSpPr bwMode="auto">
          <a:xfrm>
            <a:off x="469900" y="3378200"/>
            <a:ext cx="4738688" cy="539750"/>
            <a:chOff x="874713" y="2542740"/>
            <a:chExt cx="4739197" cy="540000"/>
          </a:xfrm>
        </p:grpSpPr>
        <p:sp>
          <p:nvSpPr>
            <p:cNvPr id="30" name="Freeform: Shape 16">
              <a:extLst>
                <a:ext uri="{FF2B5EF4-FFF2-40B4-BE49-F238E27FC236}">
                  <a16:creationId xmlns:a16="http://schemas.microsoft.com/office/drawing/2014/main" xmlns="" id="{67261892-214C-42E1-8E78-93B4A3597F65}"/>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31" name="Freeform: Shape 17">
              <a:extLst>
                <a:ext uri="{FF2B5EF4-FFF2-40B4-BE49-F238E27FC236}">
                  <a16:creationId xmlns:a16="http://schemas.microsoft.com/office/drawing/2014/main" xmlns="" id="{9E6158C7-D2E3-447D-8D8C-60C9AB6DFCB0}"/>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32" name="Group 21">
            <a:extLst>
              <a:ext uri="{FF2B5EF4-FFF2-40B4-BE49-F238E27FC236}">
                <a16:creationId xmlns:a16="http://schemas.microsoft.com/office/drawing/2014/main" xmlns="" id="{6DBF6286-93E3-410E-9246-1AFC7A30F911}"/>
              </a:ext>
            </a:extLst>
          </p:cNvPr>
          <p:cNvGrpSpPr>
            <a:grpSpLocks/>
          </p:cNvGrpSpPr>
          <p:nvPr userDrawn="1"/>
        </p:nvGrpSpPr>
        <p:grpSpPr bwMode="auto">
          <a:xfrm>
            <a:off x="469900" y="4292600"/>
            <a:ext cx="4738688" cy="539750"/>
            <a:chOff x="874713" y="2542740"/>
            <a:chExt cx="4739197" cy="540000"/>
          </a:xfrm>
        </p:grpSpPr>
        <p:sp>
          <p:nvSpPr>
            <p:cNvPr id="33" name="Freeform: Shape 22">
              <a:extLst>
                <a:ext uri="{FF2B5EF4-FFF2-40B4-BE49-F238E27FC236}">
                  <a16:creationId xmlns:a16="http://schemas.microsoft.com/office/drawing/2014/main" xmlns="" id="{9572A2A3-D6E3-491E-8034-4F5B0263642E}"/>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39" name="Freeform: Shape 23">
              <a:extLst>
                <a:ext uri="{FF2B5EF4-FFF2-40B4-BE49-F238E27FC236}">
                  <a16:creationId xmlns:a16="http://schemas.microsoft.com/office/drawing/2014/main" xmlns="" id="{DDB6E4B6-3403-4131-96F5-10A3D935A631}"/>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40" name="Group 27">
            <a:extLst>
              <a:ext uri="{FF2B5EF4-FFF2-40B4-BE49-F238E27FC236}">
                <a16:creationId xmlns:a16="http://schemas.microsoft.com/office/drawing/2014/main" xmlns="" id="{3ADA2399-60C3-46C8-8DC2-AE0C3967B02B}"/>
              </a:ext>
            </a:extLst>
          </p:cNvPr>
          <p:cNvGrpSpPr>
            <a:grpSpLocks/>
          </p:cNvGrpSpPr>
          <p:nvPr userDrawn="1"/>
        </p:nvGrpSpPr>
        <p:grpSpPr bwMode="auto">
          <a:xfrm>
            <a:off x="469900" y="5207000"/>
            <a:ext cx="4738688" cy="539750"/>
            <a:chOff x="874713" y="2542740"/>
            <a:chExt cx="4739197" cy="540000"/>
          </a:xfrm>
        </p:grpSpPr>
        <p:sp>
          <p:nvSpPr>
            <p:cNvPr id="41" name="Freeform: Shape 28">
              <a:extLst>
                <a:ext uri="{FF2B5EF4-FFF2-40B4-BE49-F238E27FC236}">
                  <a16:creationId xmlns:a16="http://schemas.microsoft.com/office/drawing/2014/main" xmlns="" id="{D48FDA6A-86C7-43FD-941B-167D29F1B2E1}"/>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42" name="Freeform: Shape 29">
              <a:extLst>
                <a:ext uri="{FF2B5EF4-FFF2-40B4-BE49-F238E27FC236}">
                  <a16:creationId xmlns:a16="http://schemas.microsoft.com/office/drawing/2014/main" xmlns="" id="{E6B9BB1F-ABDC-4034-8B99-98875FB311BB}"/>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43" name="Group 54">
            <a:extLst>
              <a:ext uri="{FF2B5EF4-FFF2-40B4-BE49-F238E27FC236}">
                <a16:creationId xmlns:a16="http://schemas.microsoft.com/office/drawing/2014/main" xmlns="" id="{022E580F-D8EE-437E-85E5-105B099C6FD4}"/>
              </a:ext>
            </a:extLst>
          </p:cNvPr>
          <p:cNvGrpSpPr>
            <a:grpSpLocks/>
          </p:cNvGrpSpPr>
          <p:nvPr userDrawn="1"/>
        </p:nvGrpSpPr>
        <p:grpSpPr bwMode="auto">
          <a:xfrm>
            <a:off x="6872290" y="1549400"/>
            <a:ext cx="4738687" cy="539750"/>
            <a:chOff x="874713" y="2542740"/>
            <a:chExt cx="4739197" cy="540000"/>
          </a:xfrm>
        </p:grpSpPr>
        <p:sp>
          <p:nvSpPr>
            <p:cNvPr id="45" name="Freeform: Shape 55">
              <a:extLst>
                <a:ext uri="{FF2B5EF4-FFF2-40B4-BE49-F238E27FC236}">
                  <a16:creationId xmlns:a16="http://schemas.microsoft.com/office/drawing/2014/main" xmlns="" id="{79E7C73A-1A4B-431D-9314-CBCB95D6A66C}"/>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47" name="Freeform: Shape 56">
              <a:extLst>
                <a:ext uri="{FF2B5EF4-FFF2-40B4-BE49-F238E27FC236}">
                  <a16:creationId xmlns:a16="http://schemas.microsoft.com/office/drawing/2014/main" xmlns="" id="{E2D2CC53-CFAD-4646-9AF8-9086899A18A2}"/>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49" name="Group 57">
            <a:extLst>
              <a:ext uri="{FF2B5EF4-FFF2-40B4-BE49-F238E27FC236}">
                <a16:creationId xmlns:a16="http://schemas.microsoft.com/office/drawing/2014/main" xmlns="" id="{A81E5B35-16E6-48D1-8C49-4ACE6BA296EA}"/>
              </a:ext>
            </a:extLst>
          </p:cNvPr>
          <p:cNvGrpSpPr>
            <a:grpSpLocks/>
          </p:cNvGrpSpPr>
          <p:nvPr userDrawn="1"/>
        </p:nvGrpSpPr>
        <p:grpSpPr bwMode="auto">
          <a:xfrm>
            <a:off x="6872290" y="2463800"/>
            <a:ext cx="4738687" cy="539750"/>
            <a:chOff x="874713" y="2542740"/>
            <a:chExt cx="4739197" cy="540000"/>
          </a:xfrm>
        </p:grpSpPr>
        <p:sp>
          <p:nvSpPr>
            <p:cNvPr id="51" name="Freeform: Shape 58">
              <a:extLst>
                <a:ext uri="{FF2B5EF4-FFF2-40B4-BE49-F238E27FC236}">
                  <a16:creationId xmlns:a16="http://schemas.microsoft.com/office/drawing/2014/main" xmlns="" id="{F1B58A3D-0312-41DB-A7B0-765D5932DB1F}"/>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53" name="Freeform: Shape 59">
              <a:extLst>
                <a:ext uri="{FF2B5EF4-FFF2-40B4-BE49-F238E27FC236}">
                  <a16:creationId xmlns:a16="http://schemas.microsoft.com/office/drawing/2014/main" xmlns="" id="{22DBC71E-23F0-40C8-90A0-5D07690CD760}"/>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55" name="Group 60">
            <a:extLst>
              <a:ext uri="{FF2B5EF4-FFF2-40B4-BE49-F238E27FC236}">
                <a16:creationId xmlns:a16="http://schemas.microsoft.com/office/drawing/2014/main" xmlns="" id="{CE919FE2-B848-479C-8522-1207CC036477}"/>
              </a:ext>
            </a:extLst>
          </p:cNvPr>
          <p:cNvGrpSpPr>
            <a:grpSpLocks/>
          </p:cNvGrpSpPr>
          <p:nvPr userDrawn="1"/>
        </p:nvGrpSpPr>
        <p:grpSpPr bwMode="auto">
          <a:xfrm>
            <a:off x="6872290" y="3378200"/>
            <a:ext cx="4738687" cy="539750"/>
            <a:chOff x="874713" y="2542740"/>
            <a:chExt cx="4739197" cy="540000"/>
          </a:xfrm>
        </p:grpSpPr>
        <p:sp>
          <p:nvSpPr>
            <p:cNvPr id="56" name="Freeform: Shape 61">
              <a:extLst>
                <a:ext uri="{FF2B5EF4-FFF2-40B4-BE49-F238E27FC236}">
                  <a16:creationId xmlns:a16="http://schemas.microsoft.com/office/drawing/2014/main" xmlns="" id="{053A3AA6-1AB3-4960-AEB0-BD6A8371E47C}"/>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57" name="Freeform: Shape 62">
              <a:extLst>
                <a:ext uri="{FF2B5EF4-FFF2-40B4-BE49-F238E27FC236}">
                  <a16:creationId xmlns:a16="http://schemas.microsoft.com/office/drawing/2014/main" xmlns="" id="{B3FC2650-53BD-4C15-88E3-168F01EAC3B0}"/>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58" name="Group 63">
            <a:extLst>
              <a:ext uri="{FF2B5EF4-FFF2-40B4-BE49-F238E27FC236}">
                <a16:creationId xmlns:a16="http://schemas.microsoft.com/office/drawing/2014/main" xmlns="" id="{F3E7E2F3-B06D-46D2-A35E-1BE58935B3D9}"/>
              </a:ext>
            </a:extLst>
          </p:cNvPr>
          <p:cNvGrpSpPr>
            <a:grpSpLocks/>
          </p:cNvGrpSpPr>
          <p:nvPr userDrawn="1"/>
        </p:nvGrpSpPr>
        <p:grpSpPr bwMode="auto">
          <a:xfrm>
            <a:off x="6872290" y="4292600"/>
            <a:ext cx="4738687" cy="539750"/>
            <a:chOff x="874713" y="2542740"/>
            <a:chExt cx="4739197" cy="540000"/>
          </a:xfrm>
        </p:grpSpPr>
        <p:sp>
          <p:nvSpPr>
            <p:cNvPr id="59" name="Freeform: Shape 64">
              <a:extLst>
                <a:ext uri="{FF2B5EF4-FFF2-40B4-BE49-F238E27FC236}">
                  <a16:creationId xmlns:a16="http://schemas.microsoft.com/office/drawing/2014/main" xmlns="" id="{F1932B6F-DDBA-4266-8B85-53B21B301D6E}"/>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60" name="Freeform: Shape 65">
              <a:extLst>
                <a:ext uri="{FF2B5EF4-FFF2-40B4-BE49-F238E27FC236}">
                  <a16:creationId xmlns:a16="http://schemas.microsoft.com/office/drawing/2014/main" xmlns="" id="{AAD3ECFB-6A18-49B4-9D0F-0854B2BE6A57}"/>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61" name="Group 66">
            <a:extLst>
              <a:ext uri="{FF2B5EF4-FFF2-40B4-BE49-F238E27FC236}">
                <a16:creationId xmlns:a16="http://schemas.microsoft.com/office/drawing/2014/main" xmlns="" id="{983D6CA7-514D-411A-A5E2-284E98B628CB}"/>
              </a:ext>
            </a:extLst>
          </p:cNvPr>
          <p:cNvGrpSpPr>
            <a:grpSpLocks/>
          </p:cNvGrpSpPr>
          <p:nvPr userDrawn="1"/>
        </p:nvGrpSpPr>
        <p:grpSpPr bwMode="auto">
          <a:xfrm>
            <a:off x="6872290" y="5207000"/>
            <a:ext cx="4738687" cy="539750"/>
            <a:chOff x="874713" y="2542740"/>
            <a:chExt cx="4739197" cy="540000"/>
          </a:xfrm>
        </p:grpSpPr>
        <p:sp>
          <p:nvSpPr>
            <p:cNvPr id="62" name="Freeform: Shape 67">
              <a:extLst>
                <a:ext uri="{FF2B5EF4-FFF2-40B4-BE49-F238E27FC236}">
                  <a16:creationId xmlns:a16="http://schemas.microsoft.com/office/drawing/2014/main" xmlns="" id="{5E15B1F5-D02F-4C9C-96F6-4CCF1A639D54}"/>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106E38"/>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63" name="Freeform: Shape 68">
              <a:extLst>
                <a:ext uri="{FF2B5EF4-FFF2-40B4-BE49-F238E27FC236}">
                  <a16:creationId xmlns:a16="http://schemas.microsoft.com/office/drawing/2014/main" xmlns="" id="{6008374C-5E78-4036-8789-FAE65811E5A5}"/>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sp>
        <p:nvSpPr>
          <p:cNvPr id="34" name="Text Placeholder 2"/>
          <p:cNvSpPr>
            <a:spLocks noGrp="1"/>
          </p:cNvSpPr>
          <p:nvPr>
            <p:ph type="body" sz="quarter" idx="11"/>
          </p:nvPr>
        </p:nvSpPr>
        <p:spPr>
          <a:xfrm>
            <a:off x="685054" y="5298753"/>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35" name="Text Placeholder 2"/>
          <p:cNvSpPr>
            <a:spLocks noGrp="1"/>
          </p:cNvSpPr>
          <p:nvPr>
            <p:ph type="body" sz="quarter" idx="12"/>
          </p:nvPr>
        </p:nvSpPr>
        <p:spPr>
          <a:xfrm>
            <a:off x="685054" y="2555183"/>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36" name="Text Placeholder 2"/>
          <p:cNvSpPr>
            <a:spLocks noGrp="1"/>
          </p:cNvSpPr>
          <p:nvPr>
            <p:ph type="body" sz="quarter" idx="13"/>
          </p:nvPr>
        </p:nvSpPr>
        <p:spPr>
          <a:xfrm>
            <a:off x="685054" y="3469706"/>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37" name="Text Placeholder 2"/>
          <p:cNvSpPr>
            <a:spLocks noGrp="1"/>
          </p:cNvSpPr>
          <p:nvPr>
            <p:ph type="body" sz="quarter" idx="14"/>
          </p:nvPr>
        </p:nvSpPr>
        <p:spPr>
          <a:xfrm>
            <a:off x="685054" y="4384229"/>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38" name="Text Placeholder 2"/>
          <p:cNvSpPr>
            <a:spLocks noGrp="1"/>
          </p:cNvSpPr>
          <p:nvPr>
            <p:ph type="body" sz="quarter" idx="15"/>
          </p:nvPr>
        </p:nvSpPr>
        <p:spPr>
          <a:xfrm>
            <a:off x="685054" y="1640660"/>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44" name="Text Placeholder 4"/>
          <p:cNvSpPr>
            <a:spLocks noGrp="1"/>
          </p:cNvSpPr>
          <p:nvPr>
            <p:ph type="body" sz="quarter" idx="21"/>
          </p:nvPr>
        </p:nvSpPr>
        <p:spPr>
          <a:xfrm>
            <a:off x="1427047" y="1640660"/>
            <a:ext cx="3560783" cy="357188"/>
          </a:xfrm>
        </p:spPr>
        <p:txBody>
          <a:bodyPr anchor="ctr"/>
          <a:lstStyle>
            <a:lvl1pPr marL="0" indent="0" algn="l">
              <a:buNone/>
              <a:defRPr/>
            </a:lvl1pPr>
          </a:lstStyle>
          <a:p>
            <a:pPr lvl="0"/>
            <a:r>
              <a:rPr lang="en-US" dirty="0"/>
              <a:t>Click to edit Master text</a:t>
            </a:r>
            <a:endParaRPr lang="en-GB" dirty="0"/>
          </a:p>
        </p:txBody>
      </p:sp>
      <p:sp>
        <p:nvSpPr>
          <p:cNvPr id="46" name="Text Placeholder 4"/>
          <p:cNvSpPr>
            <a:spLocks noGrp="1"/>
          </p:cNvSpPr>
          <p:nvPr>
            <p:ph type="body" sz="quarter" idx="23"/>
          </p:nvPr>
        </p:nvSpPr>
        <p:spPr>
          <a:xfrm>
            <a:off x="1431237" y="2555183"/>
            <a:ext cx="3560783" cy="357188"/>
          </a:xfrm>
        </p:spPr>
        <p:txBody>
          <a:bodyPr anchor="ctr"/>
          <a:lstStyle>
            <a:lvl1pPr marL="0" indent="0" algn="l">
              <a:buNone/>
              <a:defRPr/>
            </a:lvl1pPr>
          </a:lstStyle>
          <a:p>
            <a:pPr lvl="0"/>
            <a:r>
              <a:rPr lang="en-US" dirty="0"/>
              <a:t>Click to edit Master text</a:t>
            </a:r>
            <a:endParaRPr lang="en-GB" dirty="0"/>
          </a:p>
        </p:txBody>
      </p:sp>
      <p:sp>
        <p:nvSpPr>
          <p:cNvPr id="48" name="Text Placeholder 4"/>
          <p:cNvSpPr>
            <a:spLocks noGrp="1"/>
          </p:cNvSpPr>
          <p:nvPr>
            <p:ph type="body" sz="quarter" idx="25"/>
          </p:nvPr>
        </p:nvSpPr>
        <p:spPr>
          <a:xfrm>
            <a:off x="1427047" y="3469706"/>
            <a:ext cx="3560783" cy="357188"/>
          </a:xfrm>
        </p:spPr>
        <p:txBody>
          <a:bodyPr anchor="ctr"/>
          <a:lstStyle>
            <a:lvl1pPr marL="0" indent="0" algn="l">
              <a:buNone/>
              <a:defRPr/>
            </a:lvl1pPr>
          </a:lstStyle>
          <a:p>
            <a:pPr lvl="0"/>
            <a:r>
              <a:rPr lang="en-US" dirty="0"/>
              <a:t>Click to edit Master text</a:t>
            </a:r>
            <a:endParaRPr lang="en-GB" dirty="0"/>
          </a:p>
        </p:txBody>
      </p:sp>
      <p:sp>
        <p:nvSpPr>
          <p:cNvPr id="50" name="Text Placeholder 4"/>
          <p:cNvSpPr>
            <a:spLocks noGrp="1"/>
          </p:cNvSpPr>
          <p:nvPr>
            <p:ph type="body" sz="quarter" idx="27"/>
          </p:nvPr>
        </p:nvSpPr>
        <p:spPr>
          <a:xfrm>
            <a:off x="1448814" y="4384229"/>
            <a:ext cx="3560783" cy="357188"/>
          </a:xfrm>
        </p:spPr>
        <p:txBody>
          <a:bodyPr anchor="ctr"/>
          <a:lstStyle>
            <a:lvl1pPr marL="0" indent="0" algn="l">
              <a:buNone/>
              <a:defRPr/>
            </a:lvl1pPr>
          </a:lstStyle>
          <a:p>
            <a:pPr lvl="0"/>
            <a:r>
              <a:rPr lang="en-US" dirty="0"/>
              <a:t>Click to edit Master text</a:t>
            </a:r>
            <a:endParaRPr lang="en-GB" dirty="0"/>
          </a:p>
        </p:txBody>
      </p:sp>
      <p:sp>
        <p:nvSpPr>
          <p:cNvPr id="52" name="Text Placeholder 4"/>
          <p:cNvSpPr>
            <a:spLocks noGrp="1"/>
          </p:cNvSpPr>
          <p:nvPr>
            <p:ph type="body" sz="quarter" idx="29"/>
          </p:nvPr>
        </p:nvSpPr>
        <p:spPr>
          <a:xfrm>
            <a:off x="1448814" y="5298753"/>
            <a:ext cx="3560783" cy="357188"/>
          </a:xfrm>
        </p:spPr>
        <p:txBody>
          <a:bodyPr anchor="ctr"/>
          <a:lstStyle>
            <a:lvl1pPr marL="0" indent="0" algn="l">
              <a:buNone/>
              <a:defRPr/>
            </a:lvl1pPr>
          </a:lstStyle>
          <a:p>
            <a:pPr lvl="0"/>
            <a:r>
              <a:rPr lang="en-US" dirty="0"/>
              <a:t>Click to edit Master text</a:t>
            </a:r>
            <a:endParaRPr lang="en-GB" dirty="0"/>
          </a:p>
        </p:txBody>
      </p:sp>
      <p:sp>
        <p:nvSpPr>
          <p:cNvPr id="54"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70" name="Text Placeholder 2"/>
          <p:cNvSpPr>
            <a:spLocks noGrp="1"/>
          </p:cNvSpPr>
          <p:nvPr>
            <p:ph type="body" sz="quarter" idx="30"/>
          </p:nvPr>
        </p:nvSpPr>
        <p:spPr>
          <a:xfrm>
            <a:off x="7087249" y="5298753"/>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1" name="Text Placeholder 2"/>
          <p:cNvSpPr>
            <a:spLocks noGrp="1"/>
          </p:cNvSpPr>
          <p:nvPr>
            <p:ph type="body" sz="quarter" idx="31"/>
          </p:nvPr>
        </p:nvSpPr>
        <p:spPr>
          <a:xfrm>
            <a:off x="7087249" y="2555183"/>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2" name="Text Placeholder 2"/>
          <p:cNvSpPr>
            <a:spLocks noGrp="1"/>
          </p:cNvSpPr>
          <p:nvPr>
            <p:ph type="body" sz="quarter" idx="32"/>
          </p:nvPr>
        </p:nvSpPr>
        <p:spPr>
          <a:xfrm>
            <a:off x="7087249" y="3469706"/>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3" name="Text Placeholder 2"/>
          <p:cNvSpPr>
            <a:spLocks noGrp="1"/>
          </p:cNvSpPr>
          <p:nvPr>
            <p:ph type="body" sz="quarter" idx="33"/>
          </p:nvPr>
        </p:nvSpPr>
        <p:spPr>
          <a:xfrm>
            <a:off x="7087249" y="4384229"/>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4" name="Text Placeholder 2"/>
          <p:cNvSpPr>
            <a:spLocks noGrp="1"/>
          </p:cNvSpPr>
          <p:nvPr>
            <p:ph type="body" sz="quarter" idx="34"/>
          </p:nvPr>
        </p:nvSpPr>
        <p:spPr>
          <a:xfrm>
            <a:off x="7087249" y="1640660"/>
            <a:ext cx="417513" cy="357188"/>
          </a:xfrm>
        </p:spPr>
        <p:txBody>
          <a:bodyPr anchor="ctr"/>
          <a:lstStyle>
            <a:lvl1pPr marL="0" indent="0" algn="ctr">
              <a:buNone/>
              <a:defRPr>
                <a:solidFill>
                  <a:schemeClr val="bg1"/>
                </a:solidFill>
              </a:defRPr>
            </a:lvl1pPr>
          </a:lstStyle>
          <a:p>
            <a:pPr lvl="0"/>
            <a:r>
              <a:rPr lang="en-US"/>
              <a:t>Click to edit Master text styles</a:t>
            </a:r>
          </a:p>
        </p:txBody>
      </p:sp>
      <p:sp>
        <p:nvSpPr>
          <p:cNvPr id="75" name="Text Placeholder 4"/>
          <p:cNvSpPr>
            <a:spLocks noGrp="1"/>
          </p:cNvSpPr>
          <p:nvPr>
            <p:ph type="body" sz="quarter" idx="35"/>
          </p:nvPr>
        </p:nvSpPr>
        <p:spPr>
          <a:xfrm>
            <a:off x="7829242" y="1640660"/>
            <a:ext cx="3560783"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p:cNvSpPr>
            <a:spLocks noGrp="1"/>
          </p:cNvSpPr>
          <p:nvPr>
            <p:ph type="body" sz="quarter" idx="36"/>
          </p:nvPr>
        </p:nvSpPr>
        <p:spPr>
          <a:xfrm>
            <a:off x="7833431" y="2555183"/>
            <a:ext cx="3560783"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p:cNvSpPr>
            <a:spLocks noGrp="1"/>
          </p:cNvSpPr>
          <p:nvPr>
            <p:ph type="body" sz="quarter" idx="37"/>
          </p:nvPr>
        </p:nvSpPr>
        <p:spPr>
          <a:xfrm>
            <a:off x="7829242" y="3469706"/>
            <a:ext cx="3560783"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p:cNvSpPr>
            <a:spLocks noGrp="1"/>
          </p:cNvSpPr>
          <p:nvPr>
            <p:ph type="body" sz="quarter" idx="38"/>
          </p:nvPr>
        </p:nvSpPr>
        <p:spPr>
          <a:xfrm>
            <a:off x="7851009" y="4384229"/>
            <a:ext cx="3560783"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p:cNvSpPr>
            <a:spLocks noGrp="1"/>
          </p:cNvSpPr>
          <p:nvPr>
            <p:ph type="body" sz="quarter" idx="39"/>
          </p:nvPr>
        </p:nvSpPr>
        <p:spPr>
          <a:xfrm>
            <a:off x="7851009" y="5298753"/>
            <a:ext cx="3560783" cy="357188"/>
          </a:xfrm>
        </p:spPr>
        <p:txBody>
          <a:bodyPr anchor="ctr"/>
          <a:lstStyle>
            <a:lvl1pPr marL="0" indent="0" algn="l">
              <a:buNone/>
              <a:defRPr/>
            </a:lvl1pPr>
          </a:lstStyle>
          <a:p>
            <a:pPr lvl="0"/>
            <a:r>
              <a:rPr lang="en-US" dirty="0"/>
              <a:t>Click to edit Master text</a:t>
            </a:r>
            <a:endParaRPr lang="en-GB" dirty="0"/>
          </a:p>
        </p:txBody>
      </p:sp>
      <p:sp>
        <p:nvSpPr>
          <p:cNvPr id="64" name="Slide Number Placeholder 2">
            <a:extLst>
              <a:ext uri="{FF2B5EF4-FFF2-40B4-BE49-F238E27FC236}">
                <a16:creationId xmlns:a16="http://schemas.microsoft.com/office/drawing/2014/main" xmlns="" id="{645A6B9A-8354-46BE-8897-188B6FAE5D74}"/>
              </a:ext>
            </a:extLst>
          </p:cNvPr>
          <p:cNvSpPr>
            <a:spLocks noGrp="1"/>
          </p:cNvSpPr>
          <p:nvPr>
            <p:ph type="sldNum" sz="quarter" idx="40"/>
          </p:nvPr>
        </p:nvSpPr>
        <p:spPr/>
        <p:txBody>
          <a:bodyPr/>
          <a:lstStyle>
            <a:lvl1pPr>
              <a:defRPr/>
            </a:lvl1pPr>
          </a:lstStyle>
          <a:p>
            <a:fld id="{A19F31B7-9EDB-4D44-8358-C9922830D077}" type="slidenum">
              <a:rPr lang="en-US" altLang="en-US"/>
              <a:pPr/>
              <a:t>‹#›</a:t>
            </a:fld>
            <a:endParaRPr lang="en-US" altLang="en-US"/>
          </a:p>
        </p:txBody>
      </p:sp>
    </p:spTree>
    <p:extLst>
      <p:ext uri="{BB962C8B-B14F-4D97-AF65-F5344CB8AC3E}">
        <p14:creationId xmlns:p14="http://schemas.microsoft.com/office/powerpoint/2010/main" xmlns="" val="2851173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23" name="Group 3">
            <a:extLst>
              <a:ext uri="{FF2B5EF4-FFF2-40B4-BE49-F238E27FC236}">
                <a16:creationId xmlns:a16="http://schemas.microsoft.com/office/drawing/2014/main" xmlns="" id="{074CA1FC-A310-44F5-879D-F04A76E02634}"/>
              </a:ext>
            </a:extLst>
          </p:cNvPr>
          <p:cNvGrpSpPr>
            <a:grpSpLocks/>
          </p:cNvGrpSpPr>
          <p:nvPr userDrawn="1"/>
        </p:nvGrpSpPr>
        <p:grpSpPr bwMode="auto">
          <a:xfrm>
            <a:off x="469900" y="1549400"/>
            <a:ext cx="4738688" cy="539750"/>
            <a:chOff x="874713" y="2542740"/>
            <a:chExt cx="4739197" cy="540000"/>
          </a:xfrm>
        </p:grpSpPr>
        <p:sp>
          <p:nvSpPr>
            <p:cNvPr id="24" name="Freeform: Shape 4">
              <a:extLst>
                <a:ext uri="{FF2B5EF4-FFF2-40B4-BE49-F238E27FC236}">
                  <a16:creationId xmlns:a16="http://schemas.microsoft.com/office/drawing/2014/main" xmlns="" id="{0C8F7EF2-2903-44B3-9F01-427572FEFF68}"/>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25" name="Freeform: Shape 5">
              <a:extLst>
                <a:ext uri="{FF2B5EF4-FFF2-40B4-BE49-F238E27FC236}">
                  <a16:creationId xmlns:a16="http://schemas.microsoft.com/office/drawing/2014/main" xmlns="" id="{F1E2CF94-A4BE-4BFB-AFF2-0DA6EF7BD885}"/>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26" name="Group 9">
            <a:extLst>
              <a:ext uri="{FF2B5EF4-FFF2-40B4-BE49-F238E27FC236}">
                <a16:creationId xmlns:a16="http://schemas.microsoft.com/office/drawing/2014/main" xmlns="" id="{6FE42995-79EB-40CA-9D80-04242256F88A}"/>
              </a:ext>
            </a:extLst>
          </p:cNvPr>
          <p:cNvGrpSpPr>
            <a:grpSpLocks/>
          </p:cNvGrpSpPr>
          <p:nvPr userDrawn="1"/>
        </p:nvGrpSpPr>
        <p:grpSpPr bwMode="auto">
          <a:xfrm>
            <a:off x="469900" y="2463800"/>
            <a:ext cx="4738688" cy="539750"/>
            <a:chOff x="874713" y="2542740"/>
            <a:chExt cx="4739197" cy="540000"/>
          </a:xfrm>
        </p:grpSpPr>
        <p:sp>
          <p:nvSpPr>
            <p:cNvPr id="27" name="Freeform: Shape 10">
              <a:extLst>
                <a:ext uri="{FF2B5EF4-FFF2-40B4-BE49-F238E27FC236}">
                  <a16:creationId xmlns:a16="http://schemas.microsoft.com/office/drawing/2014/main" xmlns="" id="{1F97AF5C-4123-4EE7-A5D9-5266B8AD9420}"/>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28" name="Freeform: Shape 11">
              <a:extLst>
                <a:ext uri="{FF2B5EF4-FFF2-40B4-BE49-F238E27FC236}">
                  <a16:creationId xmlns:a16="http://schemas.microsoft.com/office/drawing/2014/main" xmlns="" id="{DF99958F-B86C-4356-800F-24D891305889}"/>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29" name="Group 15">
            <a:extLst>
              <a:ext uri="{FF2B5EF4-FFF2-40B4-BE49-F238E27FC236}">
                <a16:creationId xmlns:a16="http://schemas.microsoft.com/office/drawing/2014/main" xmlns="" id="{93632264-C39C-452C-A23A-74341C0E3B7E}"/>
              </a:ext>
            </a:extLst>
          </p:cNvPr>
          <p:cNvGrpSpPr>
            <a:grpSpLocks/>
          </p:cNvGrpSpPr>
          <p:nvPr userDrawn="1"/>
        </p:nvGrpSpPr>
        <p:grpSpPr bwMode="auto">
          <a:xfrm>
            <a:off x="469900" y="3378200"/>
            <a:ext cx="4738688" cy="539750"/>
            <a:chOff x="874713" y="2542740"/>
            <a:chExt cx="4739197" cy="540000"/>
          </a:xfrm>
        </p:grpSpPr>
        <p:sp>
          <p:nvSpPr>
            <p:cNvPr id="30" name="Freeform: Shape 16">
              <a:extLst>
                <a:ext uri="{FF2B5EF4-FFF2-40B4-BE49-F238E27FC236}">
                  <a16:creationId xmlns:a16="http://schemas.microsoft.com/office/drawing/2014/main" xmlns="" id="{0F3C1379-7C38-448C-8D09-BCDE56D07006}"/>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31" name="Freeform: Shape 17">
              <a:extLst>
                <a:ext uri="{FF2B5EF4-FFF2-40B4-BE49-F238E27FC236}">
                  <a16:creationId xmlns:a16="http://schemas.microsoft.com/office/drawing/2014/main" xmlns="" id="{21661F36-ACEB-41EB-90DB-DB6FEB7FA641}"/>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32" name="Group 21">
            <a:extLst>
              <a:ext uri="{FF2B5EF4-FFF2-40B4-BE49-F238E27FC236}">
                <a16:creationId xmlns:a16="http://schemas.microsoft.com/office/drawing/2014/main" xmlns="" id="{5625EB53-E46A-4D76-8869-69BC47863983}"/>
              </a:ext>
            </a:extLst>
          </p:cNvPr>
          <p:cNvGrpSpPr>
            <a:grpSpLocks/>
          </p:cNvGrpSpPr>
          <p:nvPr userDrawn="1"/>
        </p:nvGrpSpPr>
        <p:grpSpPr bwMode="auto">
          <a:xfrm>
            <a:off x="469900" y="4292600"/>
            <a:ext cx="4738688" cy="539750"/>
            <a:chOff x="874713" y="2542740"/>
            <a:chExt cx="4739197" cy="540000"/>
          </a:xfrm>
        </p:grpSpPr>
        <p:sp>
          <p:nvSpPr>
            <p:cNvPr id="33" name="Freeform: Shape 22">
              <a:extLst>
                <a:ext uri="{FF2B5EF4-FFF2-40B4-BE49-F238E27FC236}">
                  <a16:creationId xmlns:a16="http://schemas.microsoft.com/office/drawing/2014/main" xmlns="" id="{AF097465-63B5-4973-AD16-6C4195C5AF40}"/>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39" name="Freeform: Shape 23">
              <a:extLst>
                <a:ext uri="{FF2B5EF4-FFF2-40B4-BE49-F238E27FC236}">
                  <a16:creationId xmlns:a16="http://schemas.microsoft.com/office/drawing/2014/main" xmlns="" id="{41859F20-CA5D-4BA6-A992-9C52FE3BD717}"/>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40" name="Group 27">
            <a:extLst>
              <a:ext uri="{FF2B5EF4-FFF2-40B4-BE49-F238E27FC236}">
                <a16:creationId xmlns:a16="http://schemas.microsoft.com/office/drawing/2014/main" xmlns="" id="{619E21BF-9489-4494-B398-87B3F9CEBF0B}"/>
              </a:ext>
            </a:extLst>
          </p:cNvPr>
          <p:cNvGrpSpPr>
            <a:grpSpLocks/>
          </p:cNvGrpSpPr>
          <p:nvPr userDrawn="1"/>
        </p:nvGrpSpPr>
        <p:grpSpPr bwMode="auto">
          <a:xfrm>
            <a:off x="469900" y="5207000"/>
            <a:ext cx="4738688" cy="539750"/>
            <a:chOff x="874713" y="2542740"/>
            <a:chExt cx="4739197" cy="540000"/>
          </a:xfrm>
        </p:grpSpPr>
        <p:sp>
          <p:nvSpPr>
            <p:cNvPr id="41" name="Freeform: Shape 28">
              <a:extLst>
                <a:ext uri="{FF2B5EF4-FFF2-40B4-BE49-F238E27FC236}">
                  <a16:creationId xmlns:a16="http://schemas.microsoft.com/office/drawing/2014/main" xmlns="" id="{914364A0-C42D-46FF-9C86-77A7E5406AA4}"/>
                </a:ext>
              </a:extLst>
            </p:cNvPr>
            <p:cNvSpPr>
              <a:spLocks noChangeAspect="1"/>
            </p:cNvSpPr>
            <p:nvPr/>
          </p:nvSpPr>
          <p:spPr bwMode="auto">
            <a:xfrm>
              <a:off x="874713" y="2542740"/>
              <a:ext cx="1921081"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42" name="Freeform: Shape 29">
              <a:extLst>
                <a:ext uri="{FF2B5EF4-FFF2-40B4-BE49-F238E27FC236}">
                  <a16:creationId xmlns:a16="http://schemas.microsoft.com/office/drawing/2014/main" xmlns="" id="{0E31A2A4-AF1C-4336-91A7-54C383C550CE}"/>
                </a:ext>
              </a:extLst>
            </p:cNvPr>
            <p:cNvSpPr>
              <a:spLocks noChangeAspect="1"/>
            </p:cNvSpPr>
            <p:nvPr/>
          </p:nvSpPr>
          <p:spPr>
            <a:xfrm>
              <a:off x="1595515" y="2542740"/>
              <a:ext cx="4018395"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43" name="Group 54">
            <a:extLst>
              <a:ext uri="{FF2B5EF4-FFF2-40B4-BE49-F238E27FC236}">
                <a16:creationId xmlns:a16="http://schemas.microsoft.com/office/drawing/2014/main" xmlns="" id="{836BD634-4329-41CD-86C5-5FC8075A5618}"/>
              </a:ext>
            </a:extLst>
          </p:cNvPr>
          <p:cNvGrpSpPr>
            <a:grpSpLocks/>
          </p:cNvGrpSpPr>
          <p:nvPr userDrawn="1"/>
        </p:nvGrpSpPr>
        <p:grpSpPr bwMode="auto">
          <a:xfrm>
            <a:off x="6872290" y="1549400"/>
            <a:ext cx="4738687" cy="539750"/>
            <a:chOff x="874713" y="2542740"/>
            <a:chExt cx="4739197" cy="540000"/>
          </a:xfrm>
        </p:grpSpPr>
        <p:sp>
          <p:nvSpPr>
            <p:cNvPr id="45" name="Freeform: Shape 55">
              <a:extLst>
                <a:ext uri="{FF2B5EF4-FFF2-40B4-BE49-F238E27FC236}">
                  <a16:creationId xmlns:a16="http://schemas.microsoft.com/office/drawing/2014/main" xmlns="" id="{F4B176A9-5498-4D52-B46F-90576853263E}"/>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47" name="Freeform: Shape 56">
              <a:extLst>
                <a:ext uri="{FF2B5EF4-FFF2-40B4-BE49-F238E27FC236}">
                  <a16:creationId xmlns:a16="http://schemas.microsoft.com/office/drawing/2014/main" xmlns="" id="{4CCB95B3-89F6-45F6-9BFD-A3CAFCEF0C3E}"/>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49" name="Group 57">
            <a:extLst>
              <a:ext uri="{FF2B5EF4-FFF2-40B4-BE49-F238E27FC236}">
                <a16:creationId xmlns:a16="http://schemas.microsoft.com/office/drawing/2014/main" xmlns="" id="{458BA40E-DAEA-40CF-AA75-FE192E3642A8}"/>
              </a:ext>
            </a:extLst>
          </p:cNvPr>
          <p:cNvGrpSpPr>
            <a:grpSpLocks/>
          </p:cNvGrpSpPr>
          <p:nvPr userDrawn="1"/>
        </p:nvGrpSpPr>
        <p:grpSpPr bwMode="auto">
          <a:xfrm>
            <a:off x="6872290" y="2463800"/>
            <a:ext cx="4738687" cy="539750"/>
            <a:chOff x="874713" y="2542740"/>
            <a:chExt cx="4739197" cy="540000"/>
          </a:xfrm>
        </p:grpSpPr>
        <p:sp>
          <p:nvSpPr>
            <p:cNvPr id="51" name="Freeform: Shape 58">
              <a:extLst>
                <a:ext uri="{FF2B5EF4-FFF2-40B4-BE49-F238E27FC236}">
                  <a16:creationId xmlns:a16="http://schemas.microsoft.com/office/drawing/2014/main" xmlns="" id="{3BD127EF-9CEF-4362-85D1-69B04849DFF9}"/>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53" name="Freeform: Shape 59">
              <a:extLst>
                <a:ext uri="{FF2B5EF4-FFF2-40B4-BE49-F238E27FC236}">
                  <a16:creationId xmlns:a16="http://schemas.microsoft.com/office/drawing/2014/main" xmlns="" id="{08D7C8E0-BD50-4858-A9A8-9F553CE3450B}"/>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55" name="Group 60">
            <a:extLst>
              <a:ext uri="{FF2B5EF4-FFF2-40B4-BE49-F238E27FC236}">
                <a16:creationId xmlns:a16="http://schemas.microsoft.com/office/drawing/2014/main" xmlns="" id="{31716CFE-2568-41DB-84B7-8F93D2CB59FB}"/>
              </a:ext>
            </a:extLst>
          </p:cNvPr>
          <p:cNvGrpSpPr>
            <a:grpSpLocks/>
          </p:cNvGrpSpPr>
          <p:nvPr userDrawn="1"/>
        </p:nvGrpSpPr>
        <p:grpSpPr bwMode="auto">
          <a:xfrm>
            <a:off x="6872290" y="3378200"/>
            <a:ext cx="4738687" cy="539750"/>
            <a:chOff x="874713" y="2542740"/>
            <a:chExt cx="4739197" cy="540000"/>
          </a:xfrm>
        </p:grpSpPr>
        <p:sp>
          <p:nvSpPr>
            <p:cNvPr id="56" name="Freeform: Shape 61">
              <a:extLst>
                <a:ext uri="{FF2B5EF4-FFF2-40B4-BE49-F238E27FC236}">
                  <a16:creationId xmlns:a16="http://schemas.microsoft.com/office/drawing/2014/main" xmlns="" id="{2709AA05-8F95-4EDC-A295-A13FF0F92C92}"/>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57" name="Freeform: Shape 62">
              <a:extLst>
                <a:ext uri="{FF2B5EF4-FFF2-40B4-BE49-F238E27FC236}">
                  <a16:creationId xmlns:a16="http://schemas.microsoft.com/office/drawing/2014/main" xmlns="" id="{89A7F244-4D9C-4DFE-91B8-074BC4A8A3B9}"/>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58" name="Group 63">
            <a:extLst>
              <a:ext uri="{FF2B5EF4-FFF2-40B4-BE49-F238E27FC236}">
                <a16:creationId xmlns:a16="http://schemas.microsoft.com/office/drawing/2014/main" xmlns="" id="{84EFCC9B-0309-47AB-A4DB-58FDB9D58E94}"/>
              </a:ext>
            </a:extLst>
          </p:cNvPr>
          <p:cNvGrpSpPr>
            <a:grpSpLocks/>
          </p:cNvGrpSpPr>
          <p:nvPr userDrawn="1"/>
        </p:nvGrpSpPr>
        <p:grpSpPr bwMode="auto">
          <a:xfrm>
            <a:off x="6872290" y="4292600"/>
            <a:ext cx="4738687" cy="539750"/>
            <a:chOff x="874713" y="2542740"/>
            <a:chExt cx="4739197" cy="540000"/>
          </a:xfrm>
        </p:grpSpPr>
        <p:sp>
          <p:nvSpPr>
            <p:cNvPr id="59" name="Freeform: Shape 64">
              <a:extLst>
                <a:ext uri="{FF2B5EF4-FFF2-40B4-BE49-F238E27FC236}">
                  <a16:creationId xmlns:a16="http://schemas.microsoft.com/office/drawing/2014/main" xmlns="" id="{BADA3172-8F30-4C41-9484-D59EDB8787AB}"/>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60" name="Freeform: Shape 65">
              <a:extLst>
                <a:ext uri="{FF2B5EF4-FFF2-40B4-BE49-F238E27FC236}">
                  <a16:creationId xmlns:a16="http://schemas.microsoft.com/office/drawing/2014/main" xmlns="" id="{A617E6D2-7A44-47AF-8F92-DCD805F2F265}"/>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grpSp>
        <p:nvGrpSpPr>
          <p:cNvPr id="61" name="Group 66">
            <a:extLst>
              <a:ext uri="{FF2B5EF4-FFF2-40B4-BE49-F238E27FC236}">
                <a16:creationId xmlns:a16="http://schemas.microsoft.com/office/drawing/2014/main" xmlns="" id="{08F0407C-376B-456F-8313-F6596995F8D8}"/>
              </a:ext>
            </a:extLst>
          </p:cNvPr>
          <p:cNvGrpSpPr>
            <a:grpSpLocks/>
          </p:cNvGrpSpPr>
          <p:nvPr userDrawn="1"/>
        </p:nvGrpSpPr>
        <p:grpSpPr bwMode="auto">
          <a:xfrm>
            <a:off x="6872290" y="5207000"/>
            <a:ext cx="4738687" cy="539750"/>
            <a:chOff x="874713" y="2542740"/>
            <a:chExt cx="4739197" cy="540000"/>
          </a:xfrm>
        </p:grpSpPr>
        <p:sp>
          <p:nvSpPr>
            <p:cNvPr id="62" name="Freeform: Shape 67">
              <a:extLst>
                <a:ext uri="{FF2B5EF4-FFF2-40B4-BE49-F238E27FC236}">
                  <a16:creationId xmlns:a16="http://schemas.microsoft.com/office/drawing/2014/main" xmlns="" id="{47BF7B17-1A62-44BC-A981-A704B55D5D31}"/>
                </a:ext>
              </a:extLst>
            </p:cNvPr>
            <p:cNvSpPr>
              <a:spLocks noChangeAspect="1"/>
            </p:cNvSpPr>
            <p:nvPr/>
          </p:nvSpPr>
          <p:spPr bwMode="auto">
            <a:xfrm>
              <a:off x="874713" y="2542740"/>
              <a:ext cx="1921082" cy="540000"/>
            </a:xfrm>
            <a:custGeom>
              <a:avLst/>
              <a:gdLst>
                <a:gd name="T0" fmla="*/ 1 w 3829050"/>
                <a:gd name="T1" fmla="*/ 0 h 1076325"/>
                <a:gd name="T2" fmla="*/ 1 w 3829050"/>
                <a:gd name="T3" fmla="*/ 0 h 1076325"/>
                <a:gd name="T4" fmla="*/ 1 w 3829050"/>
                <a:gd name="T5" fmla="*/ 1 h 1076325"/>
                <a:gd name="T6" fmla="*/ 1 w 3829050"/>
                <a:gd name="T7" fmla="*/ 1 h 1076325"/>
                <a:gd name="T8" fmla="*/ 1 w 3829050"/>
                <a:gd name="T9" fmla="*/ 1 h 1076325"/>
                <a:gd name="T10" fmla="*/ 1 w 3829050"/>
                <a:gd name="T11" fmla="*/ 1 h 1076325"/>
                <a:gd name="T12" fmla="*/ 0 w 3829050"/>
                <a:gd name="T13" fmla="*/ 1 h 1076325"/>
                <a:gd name="T14" fmla="*/ 0 w 3829050"/>
                <a:gd name="T15" fmla="*/ 1 h 1076325"/>
                <a:gd name="T16" fmla="*/ 1 w 3829050"/>
                <a:gd name="T17" fmla="*/ 0 h 10763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29050" h="1076325">
                  <a:moveTo>
                    <a:pt x="540068" y="0"/>
                  </a:moveTo>
                  <a:lnTo>
                    <a:pt x="3297555" y="0"/>
                  </a:lnTo>
                  <a:cubicBezTo>
                    <a:pt x="3595688" y="0"/>
                    <a:pt x="3837623" y="241935"/>
                    <a:pt x="3837623" y="540068"/>
                  </a:cubicBezTo>
                  <a:cubicBezTo>
                    <a:pt x="3837623" y="838200"/>
                    <a:pt x="3595688" y="1080135"/>
                    <a:pt x="3297555" y="1080135"/>
                  </a:cubicBezTo>
                  <a:lnTo>
                    <a:pt x="540068" y="1080135"/>
                  </a:lnTo>
                  <a:cubicBezTo>
                    <a:pt x="241935" y="1080135"/>
                    <a:pt x="0" y="838200"/>
                    <a:pt x="0" y="540068"/>
                  </a:cubicBezTo>
                  <a:cubicBezTo>
                    <a:pt x="0" y="241935"/>
                    <a:pt x="241935" y="0"/>
                    <a:pt x="540068" y="0"/>
                  </a:cubicBezTo>
                  <a:close/>
                </a:path>
              </a:pathLst>
            </a:custGeom>
            <a:solidFill>
              <a:srgbClr val="FDA003"/>
            </a:soli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anchor="ctr"/>
            <a:lstStyle/>
            <a:p>
              <a:endParaRPr lang="en-IN" sz="1350"/>
            </a:p>
          </p:txBody>
        </p:sp>
        <p:sp>
          <p:nvSpPr>
            <p:cNvPr id="63" name="Freeform: Shape 68">
              <a:extLst>
                <a:ext uri="{FF2B5EF4-FFF2-40B4-BE49-F238E27FC236}">
                  <a16:creationId xmlns:a16="http://schemas.microsoft.com/office/drawing/2014/main" xmlns="" id="{7A064FA6-8310-43FB-BB0C-A0050EDB2E01}"/>
                </a:ext>
              </a:extLst>
            </p:cNvPr>
            <p:cNvSpPr>
              <a:spLocks noChangeAspect="1"/>
            </p:cNvSpPr>
            <p:nvPr/>
          </p:nvSpPr>
          <p:spPr>
            <a:xfrm>
              <a:off x="1595516" y="2542740"/>
              <a:ext cx="4018394"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anchor="ctr"/>
            <a:lstStyle/>
            <a:p>
              <a:pPr eaLnBrk="1" fontAlgn="auto" hangingPunct="1">
                <a:spcBef>
                  <a:spcPts val="0"/>
                </a:spcBef>
                <a:spcAft>
                  <a:spcPts val="0"/>
                </a:spcAft>
                <a:defRPr/>
              </a:pPr>
              <a:endParaRPr lang="en-GB" sz="1350" dirty="0">
                <a:cs typeface="+mn-cs"/>
              </a:endParaRPr>
            </a:p>
          </p:txBody>
        </p:sp>
      </p:grpSp>
      <p:sp>
        <p:nvSpPr>
          <p:cNvPr id="34" name="Text Placeholder 2"/>
          <p:cNvSpPr>
            <a:spLocks noGrp="1"/>
          </p:cNvSpPr>
          <p:nvPr>
            <p:ph type="body" sz="quarter" idx="11"/>
          </p:nvPr>
        </p:nvSpPr>
        <p:spPr>
          <a:xfrm>
            <a:off x="685054" y="5298753"/>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35" name="Text Placeholder 2"/>
          <p:cNvSpPr>
            <a:spLocks noGrp="1"/>
          </p:cNvSpPr>
          <p:nvPr>
            <p:ph type="body" sz="quarter" idx="12"/>
          </p:nvPr>
        </p:nvSpPr>
        <p:spPr>
          <a:xfrm>
            <a:off x="685054" y="2555183"/>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36" name="Text Placeholder 2"/>
          <p:cNvSpPr>
            <a:spLocks noGrp="1"/>
          </p:cNvSpPr>
          <p:nvPr>
            <p:ph type="body" sz="quarter" idx="13"/>
          </p:nvPr>
        </p:nvSpPr>
        <p:spPr>
          <a:xfrm>
            <a:off x="685054" y="3469706"/>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37" name="Text Placeholder 2"/>
          <p:cNvSpPr>
            <a:spLocks noGrp="1"/>
          </p:cNvSpPr>
          <p:nvPr>
            <p:ph type="body" sz="quarter" idx="14"/>
          </p:nvPr>
        </p:nvSpPr>
        <p:spPr>
          <a:xfrm>
            <a:off x="685054" y="4384229"/>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38" name="Text Placeholder 2"/>
          <p:cNvSpPr>
            <a:spLocks noGrp="1"/>
          </p:cNvSpPr>
          <p:nvPr>
            <p:ph type="body" sz="quarter" idx="15"/>
          </p:nvPr>
        </p:nvSpPr>
        <p:spPr>
          <a:xfrm>
            <a:off x="685054" y="1640660"/>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44" name="Text Placeholder 4"/>
          <p:cNvSpPr>
            <a:spLocks noGrp="1"/>
          </p:cNvSpPr>
          <p:nvPr>
            <p:ph type="body" sz="quarter" idx="21"/>
          </p:nvPr>
        </p:nvSpPr>
        <p:spPr>
          <a:xfrm>
            <a:off x="1427047" y="1640660"/>
            <a:ext cx="3560783"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6" name="Text Placeholder 4"/>
          <p:cNvSpPr>
            <a:spLocks noGrp="1"/>
          </p:cNvSpPr>
          <p:nvPr>
            <p:ph type="body" sz="quarter" idx="23"/>
          </p:nvPr>
        </p:nvSpPr>
        <p:spPr>
          <a:xfrm>
            <a:off x="1431237" y="2555183"/>
            <a:ext cx="3560783"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8" name="Text Placeholder 4"/>
          <p:cNvSpPr>
            <a:spLocks noGrp="1"/>
          </p:cNvSpPr>
          <p:nvPr>
            <p:ph type="body" sz="quarter" idx="25"/>
          </p:nvPr>
        </p:nvSpPr>
        <p:spPr>
          <a:xfrm>
            <a:off x="1427047" y="3469706"/>
            <a:ext cx="3560783"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0" name="Text Placeholder 4"/>
          <p:cNvSpPr>
            <a:spLocks noGrp="1"/>
          </p:cNvSpPr>
          <p:nvPr>
            <p:ph type="body" sz="quarter" idx="27"/>
          </p:nvPr>
        </p:nvSpPr>
        <p:spPr>
          <a:xfrm>
            <a:off x="1448814" y="4384229"/>
            <a:ext cx="3560783"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2" name="Text Placeholder 4"/>
          <p:cNvSpPr>
            <a:spLocks noGrp="1"/>
          </p:cNvSpPr>
          <p:nvPr>
            <p:ph type="body" sz="quarter" idx="29"/>
          </p:nvPr>
        </p:nvSpPr>
        <p:spPr>
          <a:xfrm>
            <a:off x="1448814" y="5298753"/>
            <a:ext cx="3560783"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4"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70" name="Text Placeholder 2"/>
          <p:cNvSpPr>
            <a:spLocks noGrp="1"/>
          </p:cNvSpPr>
          <p:nvPr>
            <p:ph type="body" sz="quarter" idx="30"/>
          </p:nvPr>
        </p:nvSpPr>
        <p:spPr>
          <a:xfrm>
            <a:off x="7087249" y="5298753"/>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1" name="Text Placeholder 2"/>
          <p:cNvSpPr>
            <a:spLocks noGrp="1"/>
          </p:cNvSpPr>
          <p:nvPr>
            <p:ph type="body" sz="quarter" idx="31"/>
          </p:nvPr>
        </p:nvSpPr>
        <p:spPr>
          <a:xfrm>
            <a:off x="7087249" y="2555183"/>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2" name="Text Placeholder 2"/>
          <p:cNvSpPr>
            <a:spLocks noGrp="1"/>
          </p:cNvSpPr>
          <p:nvPr>
            <p:ph type="body" sz="quarter" idx="32"/>
          </p:nvPr>
        </p:nvSpPr>
        <p:spPr>
          <a:xfrm>
            <a:off x="7087249" y="3469706"/>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3" name="Text Placeholder 2"/>
          <p:cNvSpPr>
            <a:spLocks noGrp="1"/>
          </p:cNvSpPr>
          <p:nvPr>
            <p:ph type="body" sz="quarter" idx="33"/>
          </p:nvPr>
        </p:nvSpPr>
        <p:spPr>
          <a:xfrm>
            <a:off x="7087249" y="4384229"/>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4" name="Text Placeholder 2"/>
          <p:cNvSpPr>
            <a:spLocks noGrp="1"/>
          </p:cNvSpPr>
          <p:nvPr>
            <p:ph type="body" sz="quarter" idx="34"/>
          </p:nvPr>
        </p:nvSpPr>
        <p:spPr>
          <a:xfrm>
            <a:off x="7087249" y="1640660"/>
            <a:ext cx="417513" cy="357188"/>
          </a:xfrm>
        </p:spPr>
        <p:txBody>
          <a:bodyPr anchor="ctr"/>
          <a:lstStyle>
            <a:lvl1pPr marL="0" indent="0" algn="ctr">
              <a:buNone/>
              <a:defRPr>
                <a:solidFill>
                  <a:schemeClr val="tx1"/>
                </a:solidFill>
              </a:defRPr>
            </a:lvl1pPr>
          </a:lstStyle>
          <a:p>
            <a:pPr lvl="0"/>
            <a:r>
              <a:rPr lang="en-US"/>
              <a:t>Click to edit Master text styles</a:t>
            </a:r>
          </a:p>
        </p:txBody>
      </p:sp>
      <p:sp>
        <p:nvSpPr>
          <p:cNvPr id="75" name="Text Placeholder 4"/>
          <p:cNvSpPr>
            <a:spLocks noGrp="1"/>
          </p:cNvSpPr>
          <p:nvPr>
            <p:ph type="body" sz="quarter" idx="35"/>
          </p:nvPr>
        </p:nvSpPr>
        <p:spPr>
          <a:xfrm>
            <a:off x="7829242" y="1640660"/>
            <a:ext cx="3560783"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p:cNvSpPr>
            <a:spLocks noGrp="1"/>
          </p:cNvSpPr>
          <p:nvPr>
            <p:ph type="body" sz="quarter" idx="36"/>
          </p:nvPr>
        </p:nvSpPr>
        <p:spPr>
          <a:xfrm>
            <a:off x="7833431" y="2555183"/>
            <a:ext cx="3560783"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p:cNvSpPr>
            <a:spLocks noGrp="1"/>
          </p:cNvSpPr>
          <p:nvPr>
            <p:ph type="body" sz="quarter" idx="37"/>
          </p:nvPr>
        </p:nvSpPr>
        <p:spPr>
          <a:xfrm>
            <a:off x="7829242" y="3469706"/>
            <a:ext cx="3560783"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p:cNvSpPr>
            <a:spLocks noGrp="1"/>
          </p:cNvSpPr>
          <p:nvPr>
            <p:ph type="body" sz="quarter" idx="38"/>
          </p:nvPr>
        </p:nvSpPr>
        <p:spPr>
          <a:xfrm>
            <a:off x="7851009" y="4384229"/>
            <a:ext cx="3560783"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p:cNvSpPr>
            <a:spLocks noGrp="1"/>
          </p:cNvSpPr>
          <p:nvPr>
            <p:ph type="body" sz="quarter" idx="39"/>
          </p:nvPr>
        </p:nvSpPr>
        <p:spPr>
          <a:xfrm>
            <a:off x="7851009" y="5298753"/>
            <a:ext cx="3560783" cy="357188"/>
          </a:xfrm>
        </p:spPr>
        <p:txBody>
          <a:bodyPr anchor="ctr"/>
          <a:lstStyle>
            <a:lvl1pPr marL="0" indent="0" algn="l">
              <a:buNone/>
              <a:defRPr/>
            </a:lvl1pPr>
          </a:lstStyle>
          <a:p>
            <a:pPr lvl="0"/>
            <a:r>
              <a:rPr lang="en-US" dirty="0"/>
              <a:t>Click to edit Master text</a:t>
            </a:r>
            <a:endParaRPr lang="en-GB" dirty="0"/>
          </a:p>
        </p:txBody>
      </p:sp>
      <p:sp>
        <p:nvSpPr>
          <p:cNvPr id="64" name="Slide Number Placeholder 2">
            <a:extLst>
              <a:ext uri="{FF2B5EF4-FFF2-40B4-BE49-F238E27FC236}">
                <a16:creationId xmlns:a16="http://schemas.microsoft.com/office/drawing/2014/main" xmlns="" id="{4F1733D1-F6AF-47A7-8CDC-AC81B95B4C4F}"/>
              </a:ext>
            </a:extLst>
          </p:cNvPr>
          <p:cNvSpPr>
            <a:spLocks noGrp="1"/>
          </p:cNvSpPr>
          <p:nvPr>
            <p:ph type="sldNum" sz="quarter" idx="40"/>
          </p:nvPr>
        </p:nvSpPr>
        <p:spPr/>
        <p:txBody>
          <a:bodyPr/>
          <a:lstStyle>
            <a:lvl1pPr>
              <a:defRPr/>
            </a:lvl1pPr>
          </a:lstStyle>
          <a:p>
            <a:fld id="{31EBD8C9-7B65-4C1F-82D8-3E38A8CDE627}" type="slidenum">
              <a:rPr lang="en-US" altLang="en-US"/>
              <a:pPr/>
              <a:t>‹#›</a:t>
            </a:fld>
            <a:endParaRPr lang="en-US" altLang="en-US"/>
          </a:p>
        </p:txBody>
      </p:sp>
    </p:spTree>
    <p:extLst>
      <p:ext uri="{BB962C8B-B14F-4D97-AF65-F5344CB8AC3E}">
        <p14:creationId xmlns:p14="http://schemas.microsoft.com/office/powerpoint/2010/main" xmlns="" val="1789754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737DC05-77F6-44CA-9364-D1C6FE16654A}"/>
              </a:ext>
            </a:extLst>
          </p:cNvPr>
          <p:cNvSpPr/>
          <p:nvPr userDrawn="1"/>
        </p:nvSpPr>
        <p:spPr>
          <a:xfrm>
            <a:off x="0" y="0"/>
            <a:ext cx="121856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latin typeface="Arial" panose="020B0604020202020204" pitchFamily="34" charset="0"/>
            </a:endParaRPr>
          </a:p>
        </p:txBody>
      </p:sp>
      <p:pic>
        <p:nvPicPr>
          <p:cNvPr id="4" name="Picture 9">
            <a:extLst>
              <a:ext uri="{FF2B5EF4-FFF2-40B4-BE49-F238E27FC236}">
                <a16:creationId xmlns:a16="http://schemas.microsoft.com/office/drawing/2014/main" xmlns="" id="{79E7160D-3B21-4AF7-820D-887E17410BE8}"/>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2130427"/>
            <a:ext cx="12192000" cy="269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Graphic 4">
            <a:extLst>
              <a:ext uri="{FF2B5EF4-FFF2-40B4-BE49-F238E27FC236}">
                <a16:creationId xmlns:a16="http://schemas.microsoft.com/office/drawing/2014/main" xmlns="" id="{603FA937-8794-4746-8895-E94BBCED7C11}"/>
              </a:ext>
            </a:extLst>
          </p:cNvPr>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5181600" y="682625"/>
            <a:ext cx="18288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6F17816D-F670-41A1-A43B-6471CECD9D85}"/>
              </a:ext>
            </a:extLst>
          </p:cNvPr>
          <p:cNvSpPr/>
          <p:nvPr userDrawn="1"/>
        </p:nvSpPr>
        <p:spPr>
          <a:xfrm>
            <a:off x="0" y="4895850"/>
            <a:ext cx="12185651" cy="46038"/>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latin typeface="Arial" panose="020B0604020202020204" pitchFamily="34" charset="0"/>
            </a:endParaRPr>
          </a:p>
        </p:txBody>
      </p:sp>
      <p:sp>
        <p:nvSpPr>
          <p:cNvPr id="9" name="Text Placeholder 8"/>
          <p:cNvSpPr>
            <a:spLocks noGrp="1"/>
          </p:cNvSpPr>
          <p:nvPr>
            <p:ph type="body" sz="quarter" idx="10"/>
          </p:nvPr>
        </p:nvSpPr>
        <p:spPr>
          <a:xfrm>
            <a:off x="2511540" y="2955925"/>
            <a:ext cx="7168923" cy="963613"/>
          </a:xfrm>
        </p:spPr>
        <p:txBody>
          <a:bodyPr/>
          <a:lstStyle>
            <a:lvl1pPr marL="0" indent="0" algn="ctr">
              <a:buNone/>
              <a:defRPr sz="3375">
                <a:solidFill>
                  <a:schemeClr val="bg1"/>
                </a:solidFill>
              </a:defRPr>
            </a:lvl1pPr>
            <a:lvl2pPr marL="342900" indent="0">
              <a:buNone/>
              <a:defRPr/>
            </a:lvl2pPr>
          </a:lstStyle>
          <a:p>
            <a:pPr lvl="0"/>
            <a:r>
              <a:rPr lang="en-US" dirty="0"/>
              <a:t>Click to edit Master text styles</a:t>
            </a:r>
          </a:p>
        </p:txBody>
      </p:sp>
    </p:spTree>
    <p:extLst>
      <p:ext uri="{BB962C8B-B14F-4D97-AF65-F5344CB8AC3E}">
        <p14:creationId xmlns:p14="http://schemas.microsoft.com/office/powerpoint/2010/main" xmlns="" val="1722550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2D65E46-AD97-4F09-AEA7-CF2585FE1E0E}"/>
              </a:ext>
            </a:extLst>
          </p:cNvPr>
          <p:cNvSpPr/>
          <p:nvPr userDrawn="1"/>
        </p:nvSpPr>
        <p:spPr>
          <a:xfrm>
            <a:off x="15875" y="0"/>
            <a:ext cx="1216025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latin typeface="Arial" panose="020B0604020202020204" pitchFamily="34" charset="0"/>
            </a:endParaRPr>
          </a:p>
        </p:txBody>
      </p:sp>
      <p:sp>
        <p:nvSpPr>
          <p:cNvPr id="4" name="Freeform: Shape 8">
            <a:extLst>
              <a:ext uri="{FF2B5EF4-FFF2-40B4-BE49-F238E27FC236}">
                <a16:creationId xmlns:a16="http://schemas.microsoft.com/office/drawing/2014/main" xmlns="" id="{86D4733C-7B5E-4EC3-B1F0-B8D2A2EB2494}"/>
              </a:ext>
            </a:extLst>
          </p:cNvPr>
          <p:cNvSpPr/>
          <p:nvPr userDrawn="1"/>
        </p:nvSpPr>
        <p:spPr>
          <a:xfrm>
            <a:off x="6096000" y="2168527"/>
            <a:ext cx="6096000" cy="1635125"/>
          </a:xfrm>
          <a:custGeom>
            <a:avLst/>
            <a:gdLst>
              <a:gd name="connsiteX0" fmla="*/ 147487 w 6096000"/>
              <a:gd name="connsiteY0" fmla="*/ 0 h 884903"/>
              <a:gd name="connsiteX1" fmla="*/ 6096000 w 6096000"/>
              <a:gd name="connsiteY1" fmla="*/ 0 h 884903"/>
              <a:gd name="connsiteX2" fmla="*/ 6096000 w 6096000"/>
              <a:gd name="connsiteY2" fmla="*/ 884903 h 884903"/>
              <a:gd name="connsiteX3" fmla="*/ 147487 w 6096000"/>
              <a:gd name="connsiteY3" fmla="*/ 884903 h 884903"/>
              <a:gd name="connsiteX4" fmla="*/ 0 w 6096000"/>
              <a:gd name="connsiteY4" fmla="*/ 737416 h 884903"/>
              <a:gd name="connsiteX5" fmla="*/ 0 w 6096000"/>
              <a:gd name="connsiteY5" fmla="*/ 147487 h 884903"/>
              <a:gd name="connsiteX6" fmla="*/ 147487 w 6096000"/>
              <a:gd name="connsiteY6" fmla="*/ 0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884903">
                <a:moveTo>
                  <a:pt x="147487" y="0"/>
                </a:moveTo>
                <a:lnTo>
                  <a:pt x="6096000" y="0"/>
                </a:lnTo>
                <a:lnTo>
                  <a:pt x="6096000" y="884903"/>
                </a:lnTo>
                <a:lnTo>
                  <a:pt x="147487" y="884903"/>
                </a:lnTo>
                <a:cubicBezTo>
                  <a:pt x="66032" y="884903"/>
                  <a:pt x="0" y="818871"/>
                  <a:pt x="0" y="737416"/>
                </a:cubicBezTo>
                <a:lnTo>
                  <a:pt x="0" y="147487"/>
                </a:lnTo>
                <a:cubicBezTo>
                  <a:pt x="0" y="66032"/>
                  <a:pt x="66032" y="0"/>
                  <a:pt x="147487"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latin typeface="Arial" panose="020B0604020202020204" pitchFamily="34" charset="0"/>
            </a:endParaRPr>
          </a:p>
        </p:txBody>
      </p:sp>
      <p:pic>
        <p:nvPicPr>
          <p:cNvPr id="5" name="Graphic 7">
            <a:extLst>
              <a:ext uri="{FF2B5EF4-FFF2-40B4-BE49-F238E27FC236}">
                <a16:creationId xmlns:a16="http://schemas.microsoft.com/office/drawing/2014/main" xmlns="" id="{477771EE-CD74-4E3B-8A09-5E2E8FDF28D1}"/>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722439" y="2279650"/>
            <a:ext cx="265112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10"/>
          <p:cNvSpPr>
            <a:spLocks noGrp="1"/>
          </p:cNvSpPr>
          <p:nvPr>
            <p:ph type="body" sz="quarter" idx="11"/>
          </p:nvPr>
        </p:nvSpPr>
        <p:spPr>
          <a:xfrm>
            <a:off x="6096001" y="2169246"/>
            <a:ext cx="5578475" cy="1633826"/>
          </a:xfrm>
        </p:spPr>
        <p:txBody>
          <a:bodyPr anchor="ctr"/>
          <a:lstStyle>
            <a:lvl1pPr marL="0" indent="0" algn="ctr">
              <a:buNone/>
              <a:defRPr sz="3375">
                <a:solidFill>
                  <a:schemeClr val="bg1"/>
                </a:solidFill>
              </a:defRPr>
            </a:lvl1pPr>
          </a:lstStyle>
          <a:p>
            <a:pPr lvl="0"/>
            <a:r>
              <a:rPr lang="en-US" dirty="0"/>
              <a:t>Click to edit Master</a:t>
            </a:r>
          </a:p>
        </p:txBody>
      </p:sp>
    </p:spTree>
    <p:extLst>
      <p:ext uri="{BB962C8B-B14F-4D97-AF65-F5344CB8AC3E}">
        <p14:creationId xmlns:p14="http://schemas.microsoft.com/office/powerpoint/2010/main" xmlns="" val="601256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905B74B-C86A-40FB-91BF-4F10E5C5338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pic>
        <p:nvPicPr>
          <p:cNvPr id="19" name="Graphic 13">
            <a:extLst>
              <a:ext uri="{FF2B5EF4-FFF2-40B4-BE49-F238E27FC236}">
                <a16:creationId xmlns:a16="http://schemas.microsoft.com/office/drawing/2014/main" xmlns="" id="{9C5E68AA-CF44-411A-98E2-6908798666D8}"/>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279063" y="227013"/>
            <a:ext cx="13255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 Placeholder 14"/>
          <p:cNvSpPr>
            <a:spLocks noGrp="1"/>
          </p:cNvSpPr>
          <p:nvPr>
            <p:ph type="body" sz="quarter" idx="15"/>
          </p:nvPr>
        </p:nvSpPr>
        <p:spPr>
          <a:xfrm>
            <a:off x="7208800" y="5624423"/>
            <a:ext cx="4500000" cy="862160"/>
          </a:xfrm>
          <a:prstGeom prst="rect">
            <a:avLst/>
          </a:prstGeom>
        </p:spPr>
        <p:txBody>
          <a:bodyPr anchor="ctr"/>
          <a:lstStyle>
            <a:lvl1pPr marL="0" indent="0" algn="ctr">
              <a:buNone/>
              <a:defRPr/>
            </a:lvl1pPr>
            <a:lvl2pPr marL="342900" indent="0" algn="ctr">
              <a:buNone/>
              <a:defRPr sz="2100"/>
            </a:lvl2pPr>
          </a:lstStyle>
          <a:p>
            <a:pPr lvl="0"/>
            <a:r>
              <a:rPr lang="en-US"/>
              <a:t>Click to edit Master text styles</a:t>
            </a:r>
          </a:p>
        </p:txBody>
      </p:sp>
      <p:sp>
        <p:nvSpPr>
          <p:cNvPr id="13" name="Picture Placeholder 9"/>
          <p:cNvSpPr>
            <a:spLocks noGrp="1"/>
          </p:cNvSpPr>
          <p:nvPr>
            <p:ph type="pic" sz="quarter" idx="14"/>
          </p:nvPr>
        </p:nvSpPr>
        <p:spPr>
          <a:xfrm>
            <a:off x="3729553" y="2361398"/>
            <a:ext cx="3251200" cy="1980000"/>
          </a:xfrm>
          <a:prstGeom prst="rect">
            <a:avLst/>
          </a:prstGeom>
        </p:spPr>
        <p:txBody>
          <a:bodyPr rtlCol="0">
            <a:noAutofit/>
          </a:bodyPr>
          <a:lstStyle/>
          <a:p>
            <a:pPr lvl="0"/>
            <a:endParaRPr lang="en-US" noProof="0" dirty="0"/>
          </a:p>
        </p:txBody>
      </p:sp>
      <p:sp>
        <p:nvSpPr>
          <p:cNvPr id="12" name="Picture Placeholder 9"/>
          <p:cNvSpPr>
            <a:spLocks noGrp="1"/>
          </p:cNvSpPr>
          <p:nvPr>
            <p:ph type="pic" sz="quarter" idx="13"/>
          </p:nvPr>
        </p:nvSpPr>
        <p:spPr>
          <a:xfrm>
            <a:off x="3729553" y="322834"/>
            <a:ext cx="3251200" cy="1980000"/>
          </a:xfrm>
          <a:prstGeom prst="rect">
            <a:avLst/>
          </a:prstGeom>
        </p:spPr>
        <p:txBody>
          <a:bodyPr rtlCol="0">
            <a:noAutofit/>
          </a:bodyPr>
          <a:lstStyle/>
          <a:p>
            <a:pPr lvl="0"/>
            <a:endParaRPr lang="en-US" noProof="0"/>
          </a:p>
        </p:txBody>
      </p:sp>
      <p:sp>
        <p:nvSpPr>
          <p:cNvPr id="10" name="Picture Placeholder 9"/>
          <p:cNvSpPr>
            <a:spLocks noGrp="1"/>
          </p:cNvSpPr>
          <p:nvPr>
            <p:ph type="pic" sz="quarter" idx="11"/>
          </p:nvPr>
        </p:nvSpPr>
        <p:spPr>
          <a:xfrm>
            <a:off x="442914" y="323202"/>
            <a:ext cx="3079751" cy="1980000"/>
          </a:xfrm>
          <a:prstGeom prst="rect">
            <a:avLst/>
          </a:prstGeom>
        </p:spPr>
        <p:txBody>
          <a:bodyPr rtlCol="0">
            <a:noAutofit/>
          </a:bodyPr>
          <a:lstStyle/>
          <a:p>
            <a:pPr lvl="0"/>
            <a:endParaRPr lang="en-US" noProof="0"/>
          </a:p>
        </p:txBody>
      </p:sp>
      <p:sp>
        <p:nvSpPr>
          <p:cNvPr id="11" name="Picture Placeholder 9"/>
          <p:cNvSpPr>
            <a:spLocks noGrp="1"/>
          </p:cNvSpPr>
          <p:nvPr>
            <p:ph type="pic" sz="quarter" idx="12"/>
          </p:nvPr>
        </p:nvSpPr>
        <p:spPr>
          <a:xfrm>
            <a:off x="442914" y="2407965"/>
            <a:ext cx="3079751" cy="1980000"/>
          </a:xfrm>
          <a:prstGeom prst="rect">
            <a:avLst/>
          </a:prstGeom>
        </p:spPr>
        <p:txBody>
          <a:bodyPr rtlCol="0">
            <a:noAutofit/>
          </a:bodyPr>
          <a:lstStyle/>
          <a:p>
            <a:pPr lvl="0"/>
            <a:endParaRPr lang="en-US" noProof="0" dirty="0"/>
          </a:p>
        </p:txBody>
      </p:sp>
      <p:sp>
        <p:nvSpPr>
          <p:cNvPr id="66" name="Title Placeholder 1"/>
          <p:cNvSpPr>
            <a:spLocks noGrp="1"/>
          </p:cNvSpPr>
          <p:nvPr>
            <p:ph type="title"/>
          </p:nvPr>
        </p:nvSpPr>
        <p:spPr>
          <a:xfrm>
            <a:off x="7212575" y="4341399"/>
            <a:ext cx="4500000" cy="1137513"/>
          </a:xfrm>
          <a:prstGeom prst="rect">
            <a:avLst/>
          </a:prstGeom>
          <a:noFill/>
        </p:spPr>
        <p:txBody>
          <a:bodyPr rtlCol="0">
            <a:noAutofit/>
          </a:bodyPr>
          <a:lstStyle>
            <a:lvl1pPr algn="ctr">
              <a:defRPr sz="3375">
                <a:solidFill>
                  <a:srgbClr val="4EB357"/>
                </a:solidFill>
              </a:defRPr>
            </a:lvl1pPr>
          </a:lstStyle>
          <a:p>
            <a:r>
              <a:rPr lang="en-US" noProof="0" dirty="0"/>
              <a:t>Click to edit page title</a:t>
            </a:r>
          </a:p>
        </p:txBody>
      </p:sp>
      <p:sp>
        <p:nvSpPr>
          <p:cNvPr id="16" name="Picture Placeholder 9"/>
          <p:cNvSpPr>
            <a:spLocks noGrp="1"/>
          </p:cNvSpPr>
          <p:nvPr>
            <p:ph type="pic" sz="quarter" idx="16"/>
          </p:nvPr>
        </p:nvSpPr>
        <p:spPr>
          <a:xfrm>
            <a:off x="3729553" y="4506584"/>
            <a:ext cx="3251200" cy="1980000"/>
          </a:xfrm>
          <a:prstGeom prst="rect">
            <a:avLst/>
          </a:prstGeom>
        </p:spPr>
        <p:txBody>
          <a:bodyPr rtlCol="0">
            <a:noAutofit/>
          </a:bodyPr>
          <a:lstStyle/>
          <a:p>
            <a:pPr lvl="0"/>
            <a:endParaRPr lang="en-US" noProof="0"/>
          </a:p>
        </p:txBody>
      </p:sp>
      <p:sp>
        <p:nvSpPr>
          <p:cNvPr id="17" name="Picture Placeholder 9"/>
          <p:cNvSpPr>
            <a:spLocks noGrp="1"/>
          </p:cNvSpPr>
          <p:nvPr>
            <p:ph type="pic" sz="quarter" idx="17"/>
          </p:nvPr>
        </p:nvSpPr>
        <p:spPr>
          <a:xfrm>
            <a:off x="442914" y="4492729"/>
            <a:ext cx="3079751" cy="1980000"/>
          </a:xfrm>
          <a:prstGeom prst="rect">
            <a:avLst/>
          </a:prstGeom>
        </p:spPr>
        <p:txBody>
          <a:bodyPr rtlCol="0">
            <a:noAutofit/>
          </a:bodyPr>
          <a:lstStyle/>
          <a:p>
            <a:pPr lvl="0"/>
            <a:endParaRPr lang="en-US" noProof="0"/>
          </a:p>
        </p:txBody>
      </p:sp>
      <p:sp>
        <p:nvSpPr>
          <p:cNvPr id="18" name="Picture Placeholder 9"/>
          <p:cNvSpPr>
            <a:spLocks noGrp="1"/>
          </p:cNvSpPr>
          <p:nvPr>
            <p:ph type="pic" sz="quarter" idx="18"/>
          </p:nvPr>
        </p:nvSpPr>
        <p:spPr>
          <a:xfrm>
            <a:off x="7187643" y="1628776"/>
            <a:ext cx="4524932" cy="2712623"/>
          </a:xfrm>
          <a:prstGeom prst="rect">
            <a:avLst/>
          </a:prstGeom>
        </p:spPr>
        <p:txBody>
          <a:bodyPr rtlCol="0">
            <a:noAutofit/>
          </a:bodyPr>
          <a:lstStyle/>
          <a:p>
            <a:pPr lvl="0"/>
            <a:endParaRPr lang="en-US" noProof="0"/>
          </a:p>
        </p:txBody>
      </p:sp>
    </p:spTree>
    <p:extLst>
      <p:ext uri="{BB962C8B-B14F-4D97-AF65-F5344CB8AC3E}">
        <p14:creationId xmlns:p14="http://schemas.microsoft.com/office/powerpoint/2010/main" xmlns="" val="4014537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8214189-957A-40A4-B1E9-789C02529ACA}"/>
              </a:ext>
            </a:extLst>
          </p:cNvPr>
          <p:cNvSpPr/>
          <p:nvPr userDrawn="1"/>
        </p:nvSpPr>
        <p:spPr>
          <a:xfrm>
            <a:off x="1" y="0"/>
            <a:ext cx="121729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pic>
        <p:nvPicPr>
          <p:cNvPr id="10" name="Graphic 19">
            <a:extLst>
              <a:ext uri="{FF2B5EF4-FFF2-40B4-BE49-F238E27FC236}">
                <a16:creationId xmlns:a16="http://schemas.microsoft.com/office/drawing/2014/main" xmlns="" id="{C2A62C9C-703E-4F49-8DA0-581D87004CEF}"/>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442913" y="860425"/>
            <a:ext cx="2109787"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7"/>
          </p:nvPr>
        </p:nvSpPr>
        <p:spPr>
          <a:xfrm>
            <a:off x="8092561" y="836613"/>
            <a:ext cx="4080391" cy="2787726"/>
          </a:xfrm>
          <a:prstGeom prst="rect">
            <a:avLst/>
          </a:prstGeom>
        </p:spPr>
        <p:txBody>
          <a:bodyPr rtlCol="0">
            <a:noAutofit/>
          </a:bodyPr>
          <a:lstStyle/>
          <a:p>
            <a:pPr lvl="0"/>
            <a:endParaRPr lang="en-US" noProof="0"/>
          </a:p>
        </p:txBody>
      </p:sp>
      <p:sp>
        <p:nvSpPr>
          <p:cNvPr id="13" name="Picture Placeholder 12"/>
          <p:cNvSpPr>
            <a:spLocks noGrp="1"/>
          </p:cNvSpPr>
          <p:nvPr>
            <p:ph type="pic" sz="quarter" idx="10"/>
          </p:nvPr>
        </p:nvSpPr>
        <p:spPr>
          <a:xfrm>
            <a:off x="4190508" y="836614"/>
            <a:ext cx="1800000" cy="2787726"/>
          </a:xfrm>
          <a:prstGeom prst="rect">
            <a:avLst/>
          </a:prstGeom>
        </p:spPr>
        <p:txBody>
          <a:bodyPr rtlCol="0">
            <a:noAutofit/>
          </a:bodyPr>
          <a:lstStyle>
            <a:lvl1pPr>
              <a:defRPr/>
            </a:lvl1pPr>
          </a:lstStyle>
          <a:p>
            <a:pPr lvl="0"/>
            <a:endParaRPr lang="en-GB" noProof="0" dirty="0"/>
          </a:p>
        </p:txBody>
      </p:sp>
      <p:sp>
        <p:nvSpPr>
          <p:cNvPr id="14" name="Picture Placeholder 12"/>
          <p:cNvSpPr>
            <a:spLocks noGrp="1"/>
          </p:cNvSpPr>
          <p:nvPr>
            <p:ph type="pic" sz="quarter" idx="11"/>
          </p:nvPr>
        </p:nvSpPr>
        <p:spPr>
          <a:xfrm>
            <a:off x="6141535" y="836614"/>
            <a:ext cx="1800000" cy="2787726"/>
          </a:xfrm>
          <a:prstGeom prst="rect">
            <a:avLst/>
          </a:prstGeom>
        </p:spPr>
        <p:txBody>
          <a:bodyPr rtlCol="0">
            <a:noAutofit/>
          </a:bodyPr>
          <a:lstStyle>
            <a:lvl1pPr>
              <a:defRPr/>
            </a:lvl1pPr>
          </a:lstStyle>
          <a:p>
            <a:pPr lvl="0"/>
            <a:endParaRPr lang="en-GB" noProof="0" dirty="0"/>
          </a:p>
        </p:txBody>
      </p:sp>
      <p:sp>
        <p:nvSpPr>
          <p:cNvPr id="15" name="Picture Placeholder 12"/>
          <p:cNvSpPr>
            <a:spLocks noGrp="1"/>
          </p:cNvSpPr>
          <p:nvPr>
            <p:ph type="pic" sz="quarter" idx="12"/>
          </p:nvPr>
        </p:nvSpPr>
        <p:spPr>
          <a:xfrm>
            <a:off x="4190508" y="3788606"/>
            <a:ext cx="1800000" cy="1980000"/>
          </a:xfrm>
          <a:prstGeom prst="rect">
            <a:avLst/>
          </a:prstGeom>
        </p:spPr>
        <p:txBody>
          <a:bodyPr rtlCol="0">
            <a:noAutofit/>
          </a:bodyPr>
          <a:lstStyle>
            <a:lvl1pPr>
              <a:defRPr/>
            </a:lvl1pPr>
          </a:lstStyle>
          <a:p>
            <a:pPr lvl="0"/>
            <a:endParaRPr lang="en-GB" noProof="0" dirty="0"/>
          </a:p>
        </p:txBody>
      </p:sp>
      <p:sp>
        <p:nvSpPr>
          <p:cNvPr id="16" name="Picture Placeholder 12"/>
          <p:cNvSpPr>
            <a:spLocks noGrp="1"/>
          </p:cNvSpPr>
          <p:nvPr>
            <p:ph type="pic" sz="quarter" idx="13"/>
          </p:nvPr>
        </p:nvSpPr>
        <p:spPr>
          <a:xfrm>
            <a:off x="2185255" y="3788606"/>
            <a:ext cx="1800000" cy="1980000"/>
          </a:xfrm>
          <a:prstGeom prst="rect">
            <a:avLst/>
          </a:prstGeom>
        </p:spPr>
        <p:txBody>
          <a:bodyPr rtlCol="0">
            <a:noAutofit/>
          </a:bodyPr>
          <a:lstStyle>
            <a:lvl1pPr>
              <a:defRPr/>
            </a:lvl1pPr>
          </a:lstStyle>
          <a:p>
            <a:pPr lvl="0"/>
            <a:endParaRPr lang="en-GB" noProof="0" dirty="0"/>
          </a:p>
        </p:txBody>
      </p:sp>
      <p:sp>
        <p:nvSpPr>
          <p:cNvPr id="17" name="Picture Placeholder 12"/>
          <p:cNvSpPr>
            <a:spLocks noGrp="1"/>
          </p:cNvSpPr>
          <p:nvPr>
            <p:ph type="pic" sz="quarter" idx="14"/>
          </p:nvPr>
        </p:nvSpPr>
        <p:spPr>
          <a:xfrm>
            <a:off x="0" y="3788606"/>
            <a:ext cx="1980000" cy="1980000"/>
          </a:xfrm>
          <a:prstGeom prst="rect">
            <a:avLst/>
          </a:prstGeom>
        </p:spPr>
        <p:txBody>
          <a:bodyPr rtlCol="0">
            <a:noAutofit/>
          </a:bodyPr>
          <a:lstStyle>
            <a:lvl1pPr>
              <a:defRPr/>
            </a:lvl1pPr>
          </a:lstStyle>
          <a:p>
            <a:pPr lvl="0"/>
            <a:endParaRPr lang="en-GB" noProof="0" dirty="0"/>
          </a:p>
        </p:txBody>
      </p:sp>
      <p:sp>
        <p:nvSpPr>
          <p:cNvPr id="5" name="Text Placeholder 4"/>
          <p:cNvSpPr>
            <a:spLocks noGrp="1"/>
          </p:cNvSpPr>
          <p:nvPr>
            <p:ph type="body" sz="quarter" idx="18"/>
          </p:nvPr>
        </p:nvSpPr>
        <p:spPr>
          <a:xfrm>
            <a:off x="6195763" y="3788607"/>
            <a:ext cx="5977188" cy="1980000"/>
          </a:xfrm>
          <a:prstGeom prst="roundRect">
            <a:avLst/>
          </a:prstGeom>
          <a:solidFill>
            <a:srgbClr val="4EB357"/>
          </a:solidFill>
        </p:spPr>
        <p:txBody>
          <a:bodyPr anchor="ctr"/>
          <a:lstStyle>
            <a:lvl1pPr marL="0" indent="0" algn="ctr">
              <a:buNone/>
              <a:defRPr sz="3375">
                <a:solidFill>
                  <a:schemeClr val="bg1"/>
                </a:solidFill>
              </a:defRPr>
            </a:lvl1pPr>
            <a:lvl2pPr marL="342900" indent="0" algn="ctr">
              <a:buNone/>
              <a:defRPr/>
            </a:lvl2pPr>
            <a:lvl3pPr marL="685800" indent="0" algn="ctr">
              <a:buNone/>
              <a:defRPr>
                <a:solidFill>
                  <a:schemeClr val="bg1"/>
                </a:solidFill>
              </a:defRPr>
            </a:lvl3pPr>
          </a:lstStyle>
          <a:p>
            <a:pPr lvl="0"/>
            <a:r>
              <a:rPr lang="en-US"/>
              <a:t>Click to edit Master text styles</a:t>
            </a:r>
          </a:p>
        </p:txBody>
      </p:sp>
    </p:spTree>
    <p:extLst>
      <p:ext uri="{BB962C8B-B14F-4D97-AF65-F5344CB8AC3E}">
        <p14:creationId xmlns:p14="http://schemas.microsoft.com/office/powerpoint/2010/main" xmlns="" val="107553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F9D00-CA1B-63EB-B89D-2A14BD31300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8313D50-C90B-068F-7BEB-E6A579F260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7321018B-A863-6847-F957-E552F88C7AAC}"/>
              </a:ext>
            </a:extLst>
          </p:cNvPr>
          <p:cNvSpPr>
            <a:spLocks noGrp="1"/>
          </p:cNvSpPr>
          <p:nvPr>
            <p:ph type="dt" sz="half" idx="10"/>
          </p:nvPr>
        </p:nvSpPr>
        <p:spPr/>
        <p:txBody>
          <a:bodyPr/>
          <a:lstStyle/>
          <a:p>
            <a:fld id="{12BBCF4C-BBF0-4DD0-8FE3-D315DE65E9FA}" type="datetime1">
              <a:rPr lang="en-US" smtClean="0"/>
              <a:pPr/>
              <a:t>2/12/2024</a:t>
            </a:fld>
            <a:endParaRPr lang="en-US" dirty="0"/>
          </a:p>
        </p:txBody>
      </p:sp>
      <p:sp>
        <p:nvSpPr>
          <p:cNvPr id="5" name="Footer Placeholder 4">
            <a:extLst>
              <a:ext uri="{FF2B5EF4-FFF2-40B4-BE49-F238E27FC236}">
                <a16:creationId xmlns:a16="http://schemas.microsoft.com/office/drawing/2014/main" xmlns="" id="{67BF8AD7-E796-958A-74BA-3DFD674505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3933B06-A5FD-2120-0A92-2F2DFAC806C5}"/>
              </a:ext>
            </a:extLst>
          </p:cNvPr>
          <p:cNvSpPr>
            <a:spLocks noGrp="1"/>
          </p:cNvSpPr>
          <p:nvPr>
            <p:ph type="sldNum" sz="quarter" idx="12"/>
          </p:nvPr>
        </p:nvSpPr>
        <p:spPr/>
        <p:txBody>
          <a:bodyPr/>
          <a:lstStyle/>
          <a:p>
            <a:fld id="{1CBF69C0-EDA6-4486-AE90-A00060C6AD54}" type="slidenum">
              <a:rPr lang="en-US" altLang="en-US" smtClean="0"/>
              <a:pPr/>
              <a:t>‹#›</a:t>
            </a:fld>
            <a:endParaRPr lang="en-US" altLang="en-US"/>
          </a:p>
        </p:txBody>
      </p:sp>
    </p:spTree>
    <p:extLst>
      <p:ext uri="{BB962C8B-B14F-4D97-AF65-F5344CB8AC3E}">
        <p14:creationId xmlns:p14="http://schemas.microsoft.com/office/powerpoint/2010/main" xmlns="" val="1469645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Freeform: Shape 5">
            <a:extLst>
              <a:ext uri="{FF2B5EF4-FFF2-40B4-BE49-F238E27FC236}">
                <a16:creationId xmlns:a16="http://schemas.microsoft.com/office/drawing/2014/main" xmlns="" id="{F3C2066F-B8FA-4CCA-9067-AFBBDCF79EF6}"/>
              </a:ext>
            </a:extLst>
          </p:cNvPr>
          <p:cNvSpPr/>
          <p:nvPr userDrawn="1"/>
        </p:nvSpPr>
        <p:spPr>
          <a:xfrm>
            <a:off x="11826875" y="300038"/>
            <a:ext cx="376239" cy="53975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sp>
        <p:nvSpPr>
          <p:cNvPr id="8" name="Content Placeholder 2"/>
          <p:cNvSpPr>
            <a:spLocks noGrp="1"/>
          </p:cNvSpPr>
          <p:nvPr>
            <p:ph idx="1"/>
          </p:nvPr>
        </p:nvSpPr>
        <p:spPr>
          <a:xfrm>
            <a:off x="457905"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xmlns="" id="{36633616-1179-4575-A005-D3E38362236E}"/>
              </a:ext>
            </a:extLst>
          </p:cNvPr>
          <p:cNvSpPr>
            <a:spLocks noGrp="1"/>
          </p:cNvSpPr>
          <p:nvPr>
            <p:ph type="sldNum" sz="quarter" idx="10"/>
          </p:nvPr>
        </p:nvSpPr>
        <p:spPr/>
        <p:txBody>
          <a:bodyPr/>
          <a:lstStyle>
            <a:lvl1pPr>
              <a:defRPr/>
            </a:lvl1pPr>
          </a:lstStyle>
          <a:p>
            <a:fld id="{4D621B47-A4D6-4067-9868-6DD45D9A0768}" type="slidenum">
              <a:rPr lang="en-US" altLang="en-US"/>
              <a:pPr/>
              <a:t>‹#›</a:t>
            </a:fld>
            <a:endParaRPr lang="en-US" altLang="en-US"/>
          </a:p>
        </p:txBody>
      </p:sp>
    </p:spTree>
    <p:extLst>
      <p:ext uri="{BB962C8B-B14F-4D97-AF65-F5344CB8AC3E}">
        <p14:creationId xmlns:p14="http://schemas.microsoft.com/office/powerpoint/2010/main" xmlns="" val="501810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905"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4" name="Slide Number Placeholder 5">
            <a:extLst>
              <a:ext uri="{FF2B5EF4-FFF2-40B4-BE49-F238E27FC236}">
                <a16:creationId xmlns:a16="http://schemas.microsoft.com/office/drawing/2014/main" xmlns="" id="{38CF5A9C-CD18-41E2-ADA2-14ACB289DF8A}"/>
              </a:ext>
            </a:extLst>
          </p:cNvPr>
          <p:cNvSpPr>
            <a:spLocks noGrp="1"/>
          </p:cNvSpPr>
          <p:nvPr>
            <p:ph type="sldNum" sz="quarter" idx="10"/>
          </p:nvPr>
        </p:nvSpPr>
        <p:spPr/>
        <p:txBody>
          <a:bodyPr/>
          <a:lstStyle>
            <a:lvl1pPr>
              <a:defRPr/>
            </a:lvl1pPr>
          </a:lstStyle>
          <a:p>
            <a:fld id="{95B5152D-9223-4483-9EA6-B170D2E2D88B}" type="slidenum">
              <a:rPr lang="en-US" altLang="en-US"/>
              <a:pPr/>
              <a:t>‹#›</a:t>
            </a:fld>
            <a:endParaRPr lang="en-US" altLang="en-US"/>
          </a:p>
        </p:txBody>
      </p:sp>
    </p:spTree>
    <p:extLst>
      <p:ext uri="{BB962C8B-B14F-4D97-AF65-F5344CB8AC3E}">
        <p14:creationId xmlns:p14="http://schemas.microsoft.com/office/powerpoint/2010/main" xmlns="" val="3567656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451" y="1645742"/>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531961" y="1645742"/>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5" name="Slide Number Placeholder 5">
            <a:extLst>
              <a:ext uri="{FF2B5EF4-FFF2-40B4-BE49-F238E27FC236}">
                <a16:creationId xmlns:a16="http://schemas.microsoft.com/office/drawing/2014/main" xmlns="" id="{88264CB1-0056-42DB-AEA5-DF7143B09C72}"/>
              </a:ext>
            </a:extLst>
          </p:cNvPr>
          <p:cNvSpPr>
            <a:spLocks noGrp="1"/>
          </p:cNvSpPr>
          <p:nvPr>
            <p:ph type="sldNum" sz="quarter" idx="10"/>
          </p:nvPr>
        </p:nvSpPr>
        <p:spPr/>
        <p:txBody>
          <a:bodyPr/>
          <a:lstStyle>
            <a:lvl1pPr>
              <a:defRPr b="1"/>
            </a:lvl1pPr>
          </a:lstStyle>
          <a:p>
            <a:fld id="{53A881A7-0B6A-4C08-8C44-6E1008A54035}" type="slidenum">
              <a:rPr lang="en-US" altLang="en-US"/>
              <a:pPr/>
              <a:t>‹#›</a:t>
            </a:fld>
            <a:endParaRPr lang="en-US" altLang="en-US"/>
          </a:p>
        </p:txBody>
      </p:sp>
    </p:spTree>
    <p:extLst>
      <p:ext uri="{BB962C8B-B14F-4D97-AF65-F5344CB8AC3E}">
        <p14:creationId xmlns:p14="http://schemas.microsoft.com/office/powerpoint/2010/main" xmlns="" val="1860796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0057" y="1651183"/>
            <a:ext cx="5157787" cy="823912"/>
          </a:xfrm>
          <a:prstGeom prst="rect">
            <a:avLst/>
          </a:prstGeo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70057" y="2475095"/>
            <a:ext cx="5157787"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495226" y="1651183"/>
            <a:ext cx="5183188" cy="823912"/>
          </a:xfrm>
          <a:prstGeom prst="rect">
            <a:avLst/>
          </a:prstGeo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495226" y="2475095"/>
            <a:ext cx="5183188"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xmlns="" id="{83B4B151-E179-43E0-8A22-A6FB51E52CBE}"/>
              </a:ext>
            </a:extLst>
          </p:cNvPr>
          <p:cNvSpPr>
            <a:spLocks noGrp="1"/>
          </p:cNvSpPr>
          <p:nvPr>
            <p:ph type="sldNum" sz="quarter" idx="10"/>
          </p:nvPr>
        </p:nvSpPr>
        <p:spPr/>
        <p:txBody>
          <a:bodyPr/>
          <a:lstStyle>
            <a:lvl1pPr>
              <a:defRPr/>
            </a:lvl1pPr>
          </a:lstStyle>
          <a:p>
            <a:fld id="{9D896235-468F-4762-91B5-CFBA706457EB}" type="slidenum">
              <a:rPr lang="en-US" altLang="en-US"/>
              <a:pPr/>
              <a:t>‹#›</a:t>
            </a:fld>
            <a:endParaRPr lang="en-US" altLang="en-US"/>
          </a:p>
        </p:txBody>
      </p:sp>
    </p:spTree>
    <p:extLst>
      <p:ext uri="{BB962C8B-B14F-4D97-AF65-F5344CB8AC3E}">
        <p14:creationId xmlns:p14="http://schemas.microsoft.com/office/powerpoint/2010/main" xmlns="" val="3856970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D1F2904-9B78-48EB-A0D9-2ABE0DEFD7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pic>
        <p:nvPicPr>
          <p:cNvPr id="7" name="Graphic 8">
            <a:extLst>
              <a:ext uri="{FF2B5EF4-FFF2-40B4-BE49-F238E27FC236}">
                <a16:creationId xmlns:a16="http://schemas.microsoft.com/office/drawing/2014/main" xmlns="" id="{614CB56E-C9AF-4E94-933E-22656612C4F0}"/>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279063" y="227013"/>
            <a:ext cx="13255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Picture Placeholder 14"/>
          <p:cNvSpPr>
            <a:spLocks noGrp="1"/>
          </p:cNvSpPr>
          <p:nvPr>
            <p:ph type="pic" sz="quarter" idx="11"/>
          </p:nvPr>
        </p:nvSpPr>
        <p:spPr>
          <a:xfrm>
            <a:off x="4321439" y="2163963"/>
            <a:ext cx="3547872" cy="4197254"/>
          </a:xfrm>
          <a:prstGeom prst="rect">
            <a:avLst/>
          </a:prstGeom>
        </p:spPr>
        <p:txBody>
          <a:bodyPr rtlCol="0">
            <a:noAutofit/>
          </a:bodyPr>
          <a:lstStyle/>
          <a:p>
            <a:pPr lvl="0"/>
            <a:endParaRPr lang="en-US" noProof="0"/>
          </a:p>
        </p:txBody>
      </p:sp>
      <p:sp>
        <p:nvSpPr>
          <p:cNvPr id="3" name="Picture Placeholder 2"/>
          <p:cNvSpPr>
            <a:spLocks noGrp="1"/>
          </p:cNvSpPr>
          <p:nvPr>
            <p:ph type="pic" sz="quarter" idx="10"/>
          </p:nvPr>
        </p:nvSpPr>
        <p:spPr>
          <a:xfrm>
            <a:off x="495300" y="226450"/>
            <a:ext cx="3547872" cy="6134769"/>
          </a:xfrm>
          <a:prstGeom prst="rect">
            <a:avLst/>
          </a:prstGeom>
        </p:spPr>
        <p:txBody>
          <a:bodyPr rtlCol="0">
            <a:noAutofit/>
          </a:bodyPr>
          <a:lstStyle/>
          <a:p>
            <a:pPr lvl="0"/>
            <a:endParaRPr lang="en-US" noProof="0"/>
          </a:p>
        </p:txBody>
      </p:sp>
      <p:sp>
        <p:nvSpPr>
          <p:cNvPr id="16" name="Picture Placeholder 14"/>
          <p:cNvSpPr>
            <a:spLocks noGrp="1"/>
          </p:cNvSpPr>
          <p:nvPr>
            <p:ph type="pic" sz="quarter" idx="12"/>
          </p:nvPr>
        </p:nvSpPr>
        <p:spPr>
          <a:xfrm>
            <a:off x="8147579" y="2163963"/>
            <a:ext cx="3547872" cy="4197254"/>
          </a:xfrm>
          <a:prstGeom prst="rect">
            <a:avLst/>
          </a:prstGeom>
        </p:spPr>
        <p:txBody>
          <a:bodyPr rtlCol="0">
            <a:noAutofit/>
          </a:bodyPr>
          <a:lstStyle/>
          <a:p>
            <a:pPr lvl="0"/>
            <a:endParaRPr lang="en-US" noProof="0"/>
          </a:p>
        </p:txBody>
      </p:sp>
      <p:sp>
        <p:nvSpPr>
          <p:cNvPr id="18" name="Text Placeholder 17"/>
          <p:cNvSpPr>
            <a:spLocks noGrp="1"/>
          </p:cNvSpPr>
          <p:nvPr>
            <p:ph type="body" sz="quarter" idx="13"/>
          </p:nvPr>
        </p:nvSpPr>
        <p:spPr>
          <a:xfrm>
            <a:off x="4284663" y="1161076"/>
            <a:ext cx="7427912" cy="768350"/>
          </a:xfrm>
          <a:prstGeom prst="roundRect">
            <a:avLst/>
          </a:prstGeom>
          <a:solidFill>
            <a:srgbClr val="4EB357"/>
          </a:solidFill>
        </p:spPr>
        <p:txBody>
          <a:bodyPr anchor="ctr"/>
          <a:lstStyle>
            <a:lvl1pPr marL="0" indent="0" algn="ctr">
              <a:buNone/>
              <a:defRPr sz="27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xmlns="" val="1414848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3" name="Slide Number Placeholder 5">
            <a:extLst>
              <a:ext uri="{FF2B5EF4-FFF2-40B4-BE49-F238E27FC236}">
                <a16:creationId xmlns:a16="http://schemas.microsoft.com/office/drawing/2014/main" xmlns="" id="{BEF52E93-2CF0-4886-ACFF-ABFCCAC21427}"/>
              </a:ext>
            </a:extLst>
          </p:cNvPr>
          <p:cNvSpPr>
            <a:spLocks noGrp="1"/>
          </p:cNvSpPr>
          <p:nvPr>
            <p:ph type="sldNum" sz="quarter" idx="10"/>
          </p:nvPr>
        </p:nvSpPr>
        <p:spPr/>
        <p:txBody>
          <a:bodyPr/>
          <a:lstStyle>
            <a:lvl1pPr>
              <a:defRPr/>
            </a:lvl1pPr>
          </a:lstStyle>
          <a:p>
            <a:fld id="{F5982413-8F31-4C16-97F6-2773AE0CD4EC}" type="slidenum">
              <a:rPr lang="en-US" altLang="en-US"/>
              <a:pPr/>
              <a:t>‹#›</a:t>
            </a:fld>
            <a:endParaRPr lang="en-US" altLang="en-US"/>
          </a:p>
        </p:txBody>
      </p:sp>
    </p:spTree>
    <p:extLst>
      <p:ext uri="{BB962C8B-B14F-4D97-AF65-F5344CB8AC3E}">
        <p14:creationId xmlns:p14="http://schemas.microsoft.com/office/powerpoint/2010/main" xmlns="" val="121592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1" y="1628776"/>
            <a:ext cx="5620111" cy="4127217"/>
          </a:xfrm>
          <a:prstGeom prst="rect">
            <a:avLst/>
          </a:prstGeom>
        </p:spPr>
        <p:txBody>
          <a:bodyPr/>
          <a:lstStyle>
            <a:lvl1pPr>
              <a:defRPr sz="2100"/>
            </a:lvl1pPr>
            <a:lvl2pPr>
              <a:defRPr sz="1800"/>
            </a:lvl2pPr>
            <a:lvl3pPr>
              <a:defRPr sz="135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42914" y="1641760"/>
            <a:ext cx="3932237" cy="4127217"/>
          </a:xfrm>
          <a:prstGeom prst="rect">
            <a:avLst/>
          </a:prstGeom>
        </p:spPr>
        <p:txBody>
          <a:bodyPr/>
          <a:lstStyle>
            <a:lvl1pPr marL="0" indent="0">
              <a:buNone/>
              <a:defRPr sz="1575"/>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7"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5" name="Slide Number Placeholder 5">
            <a:extLst>
              <a:ext uri="{FF2B5EF4-FFF2-40B4-BE49-F238E27FC236}">
                <a16:creationId xmlns:a16="http://schemas.microsoft.com/office/drawing/2014/main" xmlns="" id="{C8838D03-FCEA-4171-837E-BE73CB91A632}"/>
              </a:ext>
            </a:extLst>
          </p:cNvPr>
          <p:cNvSpPr>
            <a:spLocks noGrp="1"/>
          </p:cNvSpPr>
          <p:nvPr>
            <p:ph type="sldNum" sz="quarter" idx="10"/>
          </p:nvPr>
        </p:nvSpPr>
        <p:spPr/>
        <p:txBody>
          <a:bodyPr/>
          <a:lstStyle>
            <a:lvl1pPr>
              <a:defRPr/>
            </a:lvl1pPr>
          </a:lstStyle>
          <a:p>
            <a:fld id="{24C92E0D-427A-4364-BD6D-1CE4C5160C78}" type="slidenum">
              <a:rPr lang="en-US" altLang="en-US"/>
              <a:pPr/>
              <a:t>‹#›</a:t>
            </a:fld>
            <a:endParaRPr lang="en-US" altLang="en-US"/>
          </a:p>
        </p:txBody>
      </p:sp>
    </p:spTree>
    <p:extLst>
      <p:ext uri="{BB962C8B-B14F-4D97-AF65-F5344CB8AC3E}">
        <p14:creationId xmlns:p14="http://schemas.microsoft.com/office/powerpoint/2010/main" xmlns="" val="4038930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905" y="1628775"/>
            <a:ext cx="11258817" cy="4140200"/>
          </a:xfrm>
          <a:prstGeom prst="rect">
            <a:avLst/>
          </a:prstGeom>
        </p:spPr>
        <p:txBody>
          <a:bodyPr/>
          <a:lstStyle>
            <a:lvl1pPr>
              <a:defRPr/>
            </a:lvl1pPr>
            <a:lvl2pPr>
              <a:defRPr/>
            </a:lvl2pPr>
            <a:lvl3pPr>
              <a:defRPr/>
            </a:lvl3pPr>
            <a:lvl4pPr marL="1028700" indent="0">
              <a:buNone/>
              <a:defRPr>
                <a:latin typeface="Arial" panose="020B0604020202020204" pitchFamily="34" charset="0"/>
              </a:defRPr>
            </a:lvl4pPr>
            <a:lvl5pPr>
              <a:defRPr/>
            </a:lvl5p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5"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6" name="Slide Number Placeholder 5">
            <a:extLst>
              <a:ext uri="{FF2B5EF4-FFF2-40B4-BE49-F238E27FC236}">
                <a16:creationId xmlns:a16="http://schemas.microsoft.com/office/drawing/2014/main" xmlns="" id="{ADD268C1-AA21-42AB-8A7F-C4AC2CD954D4}"/>
              </a:ext>
            </a:extLst>
          </p:cNvPr>
          <p:cNvSpPr>
            <a:spLocks noGrp="1"/>
          </p:cNvSpPr>
          <p:nvPr>
            <p:ph type="sldNum" sz="quarter" idx="10"/>
          </p:nvPr>
        </p:nvSpPr>
        <p:spPr/>
        <p:txBody>
          <a:bodyPr/>
          <a:lstStyle>
            <a:lvl1pPr>
              <a:defRPr/>
            </a:lvl1pPr>
          </a:lstStyle>
          <a:p>
            <a:fld id="{F4A96AFF-12C9-4D16-BC01-E381E3932F92}" type="slidenum">
              <a:rPr lang="en-US" altLang="en-US"/>
              <a:pPr/>
              <a:t>‹#›</a:t>
            </a:fld>
            <a:endParaRPr lang="en-US" altLang="en-US"/>
          </a:p>
        </p:txBody>
      </p:sp>
    </p:spTree>
    <p:extLst>
      <p:ext uri="{BB962C8B-B14F-4D97-AF65-F5344CB8AC3E}">
        <p14:creationId xmlns:p14="http://schemas.microsoft.com/office/powerpoint/2010/main" xmlns="" val="1562956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664000" y="1628775"/>
            <a:ext cx="5040000" cy="4140200"/>
          </a:xfrm>
          <a:prstGeom prst="rect">
            <a:avLst/>
          </a:prstGeom>
        </p:spPr>
        <p:txBody>
          <a:bodyPr rtlCol="0">
            <a:noAutofit/>
          </a:bodyPr>
          <a:lstStyle/>
          <a:p>
            <a:pPr lvl="0"/>
            <a:endParaRPr lang="en-GB" noProof="0"/>
          </a:p>
        </p:txBody>
      </p:sp>
      <p:sp>
        <p:nvSpPr>
          <p:cNvPr id="7" name="Text Placeholder 6"/>
          <p:cNvSpPr>
            <a:spLocks noGrp="1"/>
          </p:cNvSpPr>
          <p:nvPr>
            <p:ph type="body" sz="quarter" idx="12"/>
          </p:nvPr>
        </p:nvSpPr>
        <p:spPr>
          <a:xfrm>
            <a:off x="461963" y="1628775"/>
            <a:ext cx="5040000" cy="4140200"/>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8" name="Slide Number Placeholder 5">
            <a:extLst>
              <a:ext uri="{FF2B5EF4-FFF2-40B4-BE49-F238E27FC236}">
                <a16:creationId xmlns:a16="http://schemas.microsoft.com/office/drawing/2014/main" xmlns="" id="{658F54A1-C2F5-4E12-8F0F-1B1DFF60A3A2}"/>
              </a:ext>
            </a:extLst>
          </p:cNvPr>
          <p:cNvSpPr>
            <a:spLocks noGrp="1"/>
          </p:cNvSpPr>
          <p:nvPr>
            <p:ph type="sldNum" sz="quarter" idx="13"/>
          </p:nvPr>
        </p:nvSpPr>
        <p:spPr/>
        <p:txBody>
          <a:bodyPr/>
          <a:lstStyle>
            <a:lvl1pPr>
              <a:defRPr b="1"/>
            </a:lvl1pPr>
          </a:lstStyle>
          <a:p>
            <a:fld id="{460FC3DC-A182-45EA-98A8-F128E6E46816}" type="slidenum">
              <a:rPr lang="en-US" altLang="en-US"/>
              <a:pPr/>
              <a:t>‹#›</a:t>
            </a:fld>
            <a:endParaRPr lang="en-US" altLang="en-US"/>
          </a:p>
        </p:txBody>
      </p:sp>
    </p:spTree>
    <p:extLst>
      <p:ext uri="{BB962C8B-B14F-4D97-AF65-F5344CB8AC3E}">
        <p14:creationId xmlns:p14="http://schemas.microsoft.com/office/powerpoint/2010/main" xmlns="" val="99601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prstGeom prst="rect">
            <a:avLst/>
          </a:prstGeom>
        </p:spPr>
        <p:txBody>
          <a:bodyPr rtlCol="0">
            <a:noAutofit/>
          </a:bodyPr>
          <a:lstStyle/>
          <a:p>
            <a:pPr lvl="0"/>
            <a:endParaRPr lang="en-GB" noProof="0"/>
          </a:p>
        </p:txBody>
      </p:sp>
      <p:sp>
        <p:nvSpPr>
          <p:cNvPr id="6"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4" name="Slide Number Placeholder 5">
            <a:extLst>
              <a:ext uri="{FF2B5EF4-FFF2-40B4-BE49-F238E27FC236}">
                <a16:creationId xmlns:a16="http://schemas.microsoft.com/office/drawing/2014/main" xmlns="" id="{099D3A59-3A59-412F-968E-88B40023A0EB}"/>
              </a:ext>
            </a:extLst>
          </p:cNvPr>
          <p:cNvSpPr>
            <a:spLocks noGrp="1"/>
          </p:cNvSpPr>
          <p:nvPr>
            <p:ph type="sldNum" sz="quarter" idx="12"/>
          </p:nvPr>
        </p:nvSpPr>
        <p:spPr/>
        <p:txBody>
          <a:bodyPr/>
          <a:lstStyle>
            <a:lvl1pPr>
              <a:defRPr b="1"/>
            </a:lvl1pPr>
          </a:lstStyle>
          <a:p>
            <a:fld id="{3AF49E7D-0C79-4FEB-A472-DE2B63A59A88}" type="slidenum">
              <a:rPr lang="en-US" altLang="en-US"/>
              <a:pPr/>
              <a:t>‹#›</a:t>
            </a:fld>
            <a:endParaRPr lang="en-US" altLang="en-US"/>
          </a:p>
        </p:txBody>
      </p:sp>
    </p:spTree>
    <p:extLst>
      <p:ext uri="{BB962C8B-B14F-4D97-AF65-F5344CB8AC3E}">
        <p14:creationId xmlns:p14="http://schemas.microsoft.com/office/powerpoint/2010/main" xmlns="" val="687694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2A608E-4667-BDB7-D89B-ADC15484AAE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B743B015-57CF-6ABC-6CD0-6526958588D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37B035A-168D-9E68-F0AB-4CAACE63039D}"/>
              </a:ext>
            </a:extLst>
          </p:cNvPr>
          <p:cNvSpPr>
            <a:spLocks noGrp="1"/>
          </p:cNvSpPr>
          <p:nvPr>
            <p:ph type="dt" sz="half" idx="10"/>
          </p:nvPr>
        </p:nvSpPr>
        <p:spPr/>
        <p:txBody>
          <a:bodyPr/>
          <a:lstStyle/>
          <a:p>
            <a:fld id="{3DC93A7F-E933-4596-B64B-C00F49C34D5C}" type="datetime1">
              <a:rPr lang="en-US" smtClean="0"/>
              <a:pPr/>
              <a:t>2/12/2024</a:t>
            </a:fld>
            <a:endParaRPr lang="en-US" dirty="0"/>
          </a:p>
        </p:txBody>
      </p:sp>
      <p:sp>
        <p:nvSpPr>
          <p:cNvPr id="5" name="Footer Placeholder 4">
            <a:extLst>
              <a:ext uri="{FF2B5EF4-FFF2-40B4-BE49-F238E27FC236}">
                <a16:creationId xmlns:a16="http://schemas.microsoft.com/office/drawing/2014/main" xmlns="" id="{E5EDE694-1020-001E-DCBC-5A443A482B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8F26ADD-C8AA-989D-42AE-603648CFF153}"/>
              </a:ext>
            </a:extLst>
          </p:cNvPr>
          <p:cNvSpPr>
            <a:spLocks noGrp="1"/>
          </p:cNvSpPr>
          <p:nvPr>
            <p:ph type="sldNum" sz="quarter" idx="12"/>
          </p:nvPr>
        </p:nvSpPr>
        <p:spPr/>
        <p:txBody>
          <a:bodyPr/>
          <a:lstStyle/>
          <a:p>
            <a:fld id="{4D621B47-A4D6-4067-9868-6DD45D9A0768}" type="slidenum">
              <a:rPr lang="en-US" altLang="en-US" smtClean="0"/>
              <a:pPr/>
              <a:t>‹#›</a:t>
            </a:fld>
            <a:endParaRPr lang="en-US" altLang="en-US"/>
          </a:p>
        </p:txBody>
      </p:sp>
      <p:sp>
        <p:nvSpPr>
          <p:cNvPr id="7" name="Freeform: Shape 5">
            <a:extLst>
              <a:ext uri="{FF2B5EF4-FFF2-40B4-BE49-F238E27FC236}">
                <a16:creationId xmlns:a16="http://schemas.microsoft.com/office/drawing/2014/main" xmlns="" id="{7B319033-3202-FF78-5F4B-D845D59C70B4}"/>
              </a:ext>
            </a:extLst>
          </p:cNvPr>
          <p:cNvSpPr/>
          <p:nvPr userDrawn="1"/>
        </p:nvSpPr>
        <p:spPr>
          <a:xfrm>
            <a:off x="11826875" y="300038"/>
            <a:ext cx="376239" cy="53975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spTree>
    <p:extLst>
      <p:ext uri="{BB962C8B-B14F-4D97-AF65-F5344CB8AC3E}">
        <p14:creationId xmlns:p14="http://schemas.microsoft.com/office/powerpoint/2010/main" xmlns="" val="245202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prstGeom prst="rect">
            <a:avLst/>
          </a:prstGeom>
        </p:spPr>
        <p:txBody>
          <a:bodyPr rtlCol="0">
            <a:noAutofit/>
          </a:bodyPr>
          <a:lstStyle/>
          <a:p>
            <a:pPr lvl="0"/>
            <a:endParaRPr lang="en-GB" noProof="0"/>
          </a:p>
        </p:txBody>
      </p:sp>
      <p:sp>
        <p:nvSpPr>
          <p:cNvPr id="6" name="Title Placeholder 1"/>
          <p:cNvSpPr>
            <a:spLocks noGrp="1"/>
          </p:cNvSpPr>
          <p:nvPr>
            <p:ph type="title"/>
          </p:nvPr>
        </p:nvSpPr>
        <p:spPr>
          <a:xfrm>
            <a:off x="272251" y="209894"/>
            <a:ext cx="9626400" cy="695740"/>
          </a:xfrm>
          <a:prstGeom prst="rect">
            <a:avLst/>
          </a:prstGeom>
          <a:noFill/>
        </p:spPr>
        <p:txBody>
          <a:bodyPr rtlCol="0">
            <a:noAutofit/>
          </a:bodyPr>
          <a:lstStyle/>
          <a:p>
            <a:r>
              <a:rPr lang="en-US" noProof="0" dirty="0"/>
              <a:t>Click to edit page title</a:t>
            </a:r>
          </a:p>
        </p:txBody>
      </p:sp>
      <p:sp>
        <p:nvSpPr>
          <p:cNvPr id="4" name="Slide Number Placeholder 5">
            <a:extLst>
              <a:ext uri="{FF2B5EF4-FFF2-40B4-BE49-F238E27FC236}">
                <a16:creationId xmlns:a16="http://schemas.microsoft.com/office/drawing/2014/main" xmlns="" id="{A1B52899-37E8-43A0-8777-BE45500B0FFB}"/>
              </a:ext>
            </a:extLst>
          </p:cNvPr>
          <p:cNvSpPr>
            <a:spLocks noGrp="1"/>
          </p:cNvSpPr>
          <p:nvPr>
            <p:ph type="sldNum" sz="quarter" idx="12"/>
          </p:nvPr>
        </p:nvSpPr>
        <p:spPr/>
        <p:txBody>
          <a:bodyPr/>
          <a:lstStyle>
            <a:lvl1pPr>
              <a:defRPr b="1"/>
            </a:lvl1pPr>
          </a:lstStyle>
          <a:p>
            <a:fld id="{C0A1558C-9933-4B4D-99DF-C7E2DF26A24D}" type="slidenum">
              <a:rPr lang="en-US" altLang="en-US"/>
              <a:pPr/>
              <a:t>‹#›</a:t>
            </a:fld>
            <a:endParaRPr lang="en-US" altLang="en-US"/>
          </a:p>
        </p:txBody>
      </p:sp>
    </p:spTree>
    <p:extLst>
      <p:ext uri="{BB962C8B-B14F-4D97-AF65-F5344CB8AC3E}">
        <p14:creationId xmlns:p14="http://schemas.microsoft.com/office/powerpoint/2010/main" xmlns="" val="2032731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Content Placeholder 4"/>
          <p:cNvSpPr>
            <a:spLocks noGrp="1"/>
          </p:cNvSpPr>
          <p:nvPr>
            <p:ph sz="quarter" idx="11"/>
          </p:nvPr>
        </p:nvSpPr>
        <p:spPr>
          <a:xfrm>
            <a:off x="476251" y="2196826"/>
            <a:ext cx="3600000" cy="3600000"/>
          </a:xfrm>
        </p:spPr>
        <p:txBody>
          <a:bodyPr/>
          <a:lstStyle>
            <a:lvl1pPr>
              <a:defRPr sz="1575"/>
            </a:lvl1pPr>
            <a:lvl2pPr>
              <a:defRPr sz="1350"/>
            </a:lvl2pPr>
          </a:lstStyle>
          <a:p>
            <a:pPr lvl="0"/>
            <a:r>
              <a:rPr lang="en-US" dirty="0"/>
              <a:t>Click to edit Master text styles</a:t>
            </a:r>
          </a:p>
          <a:p>
            <a:pPr lvl="1"/>
            <a:r>
              <a:rPr lang="en-US" dirty="0"/>
              <a:t>Second level</a:t>
            </a:r>
          </a:p>
        </p:txBody>
      </p:sp>
      <p:sp>
        <p:nvSpPr>
          <p:cNvPr id="6" name="Content Placeholder 4"/>
          <p:cNvSpPr>
            <a:spLocks noGrp="1"/>
          </p:cNvSpPr>
          <p:nvPr>
            <p:ph sz="quarter" idx="12"/>
          </p:nvPr>
        </p:nvSpPr>
        <p:spPr>
          <a:xfrm>
            <a:off x="4273263" y="2196826"/>
            <a:ext cx="3600000" cy="3600000"/>
          </a:xfrm>
        </p:spPr>
        <p:txBody>
          <a:bodyPr/>
          <a:lstStyle>
            <a:lvl1pPr>
              <a:defRPr sz="1575"/>
            </a:lvl1pPr>
            <a:lvl2pPr>
              <a:defRPr/>
            </a:lvl2pPr>
          </a:lstStyle>
          <a:p>
            <a:pPr lvl="0"/>
            <a:r>
              <a:rPr lang="en-US" dirty="0"/>
              <a:t>Click to edit Master text styles</a:t>
            </a:r>
          </a:p>
          <a:p>
            <a:pPr lvl="1"/>
            <a:r>
              <a:rPr lang="en-US" dirty="0"/>
              <a:t>Second level</a:t>
            </a:r>
          </a:p>
        </p:txBody>
      </p:sp>
      <p:sp>
        <p:nvSpPr>
          <p:cNvPr id="7" name="Content Placeholder 4"/>
          <p:cNvSpPr>
            <a:spLocks noGrp="1"/>
          </p:cNvSpPr>
          <p:nvPr>
            <p:ph sz="quarter" idx="13"/>
          </p:nvPr>
        </p:nvSpPr>
        <p:spPr>
          <a:xfrm>
            <a:off x="8070273" y="2196826"/>
            <a:ext cx="3600000" cy="3600000"/>
          </a:xfrm>
        </p:spPr>
        <p:txBody>
          <a:bodyPr/>
          <a:lstStyle>
            <a:lvl1pPr>
              <a:defRPr sz="1575"/>
            </a:lvl1pPr>
            <a:lvl2pPr>
              <a:defRPr/>
            </a:lvl2pPr>
          </a:lstStyle>
          <a:p>
            <a:pPr lvl="0"/>
            <a:r>
              <a:rPr lang="en-US" dirty="0"/>
              <a:t>Click to edit Master text styles</a:t>
            </a:r>
          </a:p>
          <a:p>
            <a:pPr lvl="1"/>
            <a:r>
              <a:rPr lang="en-US" dirty="0"/>
              <a:t>Second level</a:t>
            </a:r>
          </a:p>
        </p:txBody>
      </p:sp>
      <p:sp>
        <p:nvSpPr>
          <p:cNvPr id="8" name="Text Placeholder 7"/>
          <p:cNvSpPr>
            <a:spLocks noGrp="1"/>
          </p:cNvSpPr>
          <p:nvPr>
            <p:ph type="body" sz="quarter" idx="14"/>
          </p:nvPr>
        </p:nvSpPr>
        <p:spPr>
          <a:xfrm>
            <a:off x="476249" y="1651820"/>
            <a:ext cx="3600451" cy="409575"/>
          </a:xfrm>
        </p:spPr>
        <p:txBody>
          <a:bodyPr/>
          <a:lstStyle>
            <a:lvl1pPr marL="0" indent="0" algn="ctr">
              <a:buNone/>
              <a:defRPr sz="2100"/>
            </a:lvl1pPr>
          </a:lstStyle>
          <a:p>
            <a:pPr lvl="0"/>
            <a:r>
              <a:rPr lang="en-US"/>
              <a:t>Click to edit Master text styles</a:t>
            </a:r>
          </a:p>
        </p:txBody>
      </p:sp>
      <p:sp>
        <p:nvSpPr>
          <p:cNvPr id="9" name="Text Placeholder 7"/>
          <p:cNvSpPr>
            <a:spLocks noGrp="1"/>
          </p:cNvSpPr>
          <p:nvPr>
            <p:ph type="body" sz="quarter" idx="15"/>
          </p:nvPr>
        </p:nvSpPr>
        <p:spPr>
          <a:xfrm>
            <a:off x="4272812" y="1651820"/>
            <a:ext cx="3600451" cy="409575"/>
          </a:xfrm>
        </p:spPr>
        <p:txBody>
          <a:bodyPr/>
          <a:lstStyle>
            <a:lvl1pPr marL="0" indent="0" algn="ctr">
              <a:buNone/>
              <a:defRPr sz="2100"/>
            </a:lvl1pPr>
          </a:lstStyle>
          <a:p>
            <a:pPr lvl="0"/>
            <a:r>
              <a:rPr lang="en-US"/>
              <a:t>Click to edit Master text styles</a:t>
            </a:r>
          </a:p>
        </p:txBody>
      </p:sp>
      <p:sp>
        <p:nvSpPr>
          <p:cNvPr id="10" name="Text Placeholder 7"/>
          <p:cNvSpPr>
            <a:spLocks noGrp="1"/>
          </p:cNvSpPr>
          <p:nvPr>
            <p:ph type="body" sz="quarter" idx="16"/>
          </p:nvPr>
        </p:nvSpPr>
        <p:spPr>
          <a:xfrm>
            <a:off x="8069373" y="1651820"/>
            <a:ext cx="3600451" cy="409575"/>
          </a:xfrm>
        </p:spPr>
        <p:txBody>
          <a:bodyPr/>
          <a:lstStyle>
            <a:lvl1pPr marL="0" indent="0" algn="ctr">
              <a:buNone/>
              <a:defRPr sz="2100"/>
            </a:lvl1pPr>
          </a:lstStyle>
          <a:p>
            <a:pPr lvl="0"/>
            <a:r>
              <a:rPr lang="en-US"/>
              <a:t>Click to edit Master text styles</a:t>
            </a:r>
          </a:p>
        </p:txBody>
      </p:sp>
      <p:sp>
        <p:nvSpPr>
          <p:cNvPr id="11" name="Slide Number Placeholder 5">
            <a:extLst>
              <a:ext uri="{FF2B5EF4-FFF2-40B4-BE49-F238E27FC236}">
                <a16:creationId xmlns:a16="http://schemas.microsoft.com/office/drawing/2014/main" xmlns="" id="{AF887636-BC2A-48DE-A9C4-0EE4A0F86214}"/>
              </a:ext>
            </a:extLst>
          </p:cNvPr>
          <p:cNvSpPr>
            <a:spLocks noGrp="1"/>
          </p:cNvSpPr>
          <p:nvPr>
            <p:ph type="sldNum" sz="quarter" idx="17"/>
          </p:nvPr>
        </p:nvSpPr>
        <p:spPr/>
        <p:txBody>
          <a:bodyPr/>
          <a:lstStyle>
            <a:lvl1pPr>
              <a:defRPr/>
            </a:lvl1pPr>
          </a:lstStyle>
          <a:p>
            <a:fld id="{BF8622F7-B0CF-42CF-B931-329F2395F813}" type="slidenum">
              <a:rPr lang="en-US" altLang="en-US"/>
              <a:pPr/>
              <a:t>‹#›</a:t>
            </a:fld>
            <a:endParaRPr lang="en-US" altLang="en-US"/>
          </a:p>
        </p:txBody>
      </p:sp>
    </p:spTree>
    <p:extLst>
      <p:ext uri="{BB962C8B-B14F-4D97-AF65-F5344CB8AC3E}">
        <p14:creationId xmlns:p14="http://schemas.microsoft.com/office/powerpoint/2010/main" xmlns="" val="3444138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xmlns="" id="{79EC0A69-37F9-43DA-9E22-3D11A51B6E0F}"/>
              </a:ext>
            </a:extLst>
          </p:cNvPr>
          <p:cNvSpPr>
            <a:spLocks noGrp="1"/>
          </p:cNvSpPr>
          <p:nvPr>
            <p:ph type="sldNum" sz="quarter" idx="10"/>
          </p:nvPr>
        </p:nvSpPr>
        <p:spPr/>
        <p:txBody>
          <a:bodyPr/>
          <a:lstStyle>
            <a:lvl1pPr>
              <a:defRPr/>
            </a:lvl1pPr>
          </a:lstStyle>
          <a:p>
            <a:fld id="{5F4FCC26-7F78-4653-B125-2EC31B563A67}" type="slidenum">
              <a:rPr lang="en-US" altLang="en-US"/>
              <a:pPr/>
              <a:t>‹#›</a:t>
            </a:fld>
            <a:endParaRPr lang="en-US" altLang="en-US"/>
          </a:p>
        </p:txBody>
      </p:sp>
    </p:spTree>
    <p:extLst>
      <p:ext uri="{BB962C8B-B14F-4D97-AF65-F5344CB8AC3E}">
        <p14:creationId xmlns:p14="http://schemas.microsoft.com/office/powerpoint/2010/main" xmlns="" val="3723958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48603" y="1086901"/>
            <a:ext cx="11269663" cy="4995400"/>
          </a:xfrm>
        </p:spPr>
        <p:txBody>
          <a:bodyPr rtlCol="0">
            <a:noAutofit/>
          </a:bodyPr>
          <a:lstStyle/>
          <a:p>
            <a:pPr lvl="0"/>
            <a:endParaRPr lang="en-GB" noProof="0"/>
          </a:p>
        </p:txBody>
      </p:sp>
      <p:sp>
        <p:nvSpPr>
          <p:cNvPr id="2" name="Title 1"/>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449263" y="5264150"/>
            <a:ext cx="11263312" cy="541338"/>
          </a:xfrm>
        </p:spPr>
        <p:txBody>
          <a:bodyPr anchor="ctr"/>
          <a:lstStyle>
            <a:lvl1pPr marL="0" indent="0" algn="ctr">
              <a:buNone/>
              <a:defRPr sz="2100"/>
            </a:lvl1pPr>
          </a:lstStyle>
          <a:p>
            <a:pPr lvl="0"/>
            <a:r>
              <a:rPr lang="en-US"/>
              <a:t>Click to edit Master text styles</a:t>
            </a:r>
          </a:p>
        </p:txBody>
      </p:sp>
      <p:sp>
        <p:nvSpPr>
          <p:cNvPr id="6" name="Slide Number Placeholder 5">
            <a:extLst>
              <a:ext uri="{FF2B5EF4-FFF2-40B4-BE49-F238E27FC236}">
                <a16:creationId xmlns:a16="http://schemas.microsoft.com/office/drawing/2014/main" xmlns="" id="{0B15AFF6-224A-4642-9A4B-84BE11F545B2}"/>
              </a:ext>
            </a:extLst>
          </p:cNvPr>
          <p:cNvSpPr>
            <a:spLocks noGrp="1"/>
          </p:cNvSpPr>
          <p:nvPr>
            <p:ph type="sldNum" sz="quarter" idx="13"/>
          </p:nvPr>
        </p:nvSpPr>
        <p:spPr/>
        <p:txBody>
          <a:bodyPr/>
          <a:lstStyle>
            <a:lvl1pPr>
              <a:defRPr/>
            </a:lvl1pPr>
          </a:lstStyle>
          <a:p>
            <a:fld id="{F70EE103-1C36-48C1-99E2-22016FDF2F03}" type="slidenum">
              <a:rPr lang="en-US" altLang="en-US"/>
              <a:pPr/>
              <a:t>‹#›</a:t>
            </a:fld>
            <a:endParaRPr lang="en-US" altLang="en-US"/>
          </a:p>
        </p:txBody>
      </p:sp>
    </p:spTree>
    <p:extLst>
      <p:ext uri="{BB962C8B-B14F-4D97-AF65-F5344CB8AC3E}">
        <p14:creationId xmlns:p14="http://schemas.microsoft.com/office/powerpoint/2010/main" xmlns="" val="122877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Picture Placeholder 4"/>
          <p:cNvSpPr>
            <a:spLocks noGrp="1"/>
          </p:cNvSpPr>
          <p:nvPr>
            <p:ph type="pic" sz="quarter" idx="11"/>
          </p:nvPr>
        </p:nvSpPr>
        <p:spPr>
          <a:xfrm>
            <a:off x="0" y="0"/>
            <a:ext cx="12192000" cy="6858000"/>
          </a:xfrm>
        </p:spPr>
        <p:txBody>
          <a:bodyPr rtlCol="0">
            <a:noAutofit/>
          </a:bodyPr>
          <a:lstStyle/>
          <a:p>
            <a:pPr lvl="0"/>
            <a:endParaRPr lang="en-GB" noProof="0"/>
          </a:p>
        </p:txBody>
      </p:sp>
      <p:sp>
        <p:nvSpPr>
          <p:cNvPr id="4" name="Slide Number Placeholder 5">
            <a:extLst>
              <a:ext uri="{FF2B5EF4-FFF2-40B4-BE49-F238E27FC236}">
                <a16:creationId xmlns:a16="http://schemas.microsoft.com/office/drawing/2014/main" xmlns="" id="{C5425FF9-FAE2-4BD4-BE14-92C8193AE67E}"/>
              </a:ext>
            </a:extLst>
          </p:cNvPr>
          <p:cNvSpPr>
            <a:spLocks noGrp="1"/>
          </p:cNvSpPr>
          <p:nvPr>
            <p:ph type="sldNum" sz="quarter" idx="12"/>
          </p:nvPr>
        </p:nvSpPr>
        <p:spPr/>
        <p:txBody>
          <a:bodyPr/>
          <a:lstStyle>
            <a:lvl1pPr>
              <a:defRPr/>
            </a:lvl1pPr>
          </a:lstStyle>
          <a:p>
            <a:fld id="{62F99C85-C954-4188-A2E9-B12505D65BD2}" type="slidenum">
              <a:rPr lang="en-US" altLang="en-US"/>
              <a:pPr/>
              <a:t>‹#›</a:t>
            </a:fld>
            <a:endParaRPr lang="en-US" altLang="en-US"/>
          </a:p>
        </p:txBody>
      </p:sp>
    </p:spTree>
    <p:extLst>
      <p:ext uri="{BB962C8B-B14F-4D97-AF65-F5344CB8AC3E}">
        <p14:creationId xmlns:p14="http://schemas.microsoft.com/office/powerpoint/2010/main" xmlns="" val="2435821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68E129C-CEF9-4E62-8363-7CF12DD006D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latin typeface="Arial" panose="020B0604020202020204" pitchFamily="34" charset="0"/>
            </a:endParaRPr>
          </a:p>
        </p:txBody>
      </p:sp>
      <p:sp>
        <p:nvSpPr>
          <p:cNvPr id="4" name="Rectangle 3">
            <a:extLst>
              <a:ext uri="{FF2B5EF4-FFF2-40B4-BE49-F238E27FC236}">
                <a16:creationId xmlns:a16="http://schemas.microsoft.com/office/drawing/2014/main" xmlns="" id="{E732FD25-FC57-471B-931B-70061FD09D04}"/>
              </a:ext>
            </a:extLst>
          </p:cNvPr>
          <p:cNvSpPr/>
          <p:nvPr userDrawn="1"/>
        </p:nvSpPr>
        <p:spPr>
          <a:xfrm>
            <a:off x="442914" y="5943600"/>
            <a:ext cx="3462337" cy="914400"/>
          </a:xfrm>
          <a:prstGeom prst="rect">
            <a:avLst/>
          </a:prstGeom>
          <a:gradFill flip="none" rotWithShape="1">
            <a:gsLst>
              <a:gs pos="0">
                <a:schemeClr val="accent5">
                  <a:lumMod val="5000"/>
                  <a:lumOff val="95000"/>
                  <a:alpha val="15000"/>
                </a:schemeClr>
              </a:gs>
              <a:gs pos="74000">
                <a:schemeClr val="accent5">
                  <a:lumMod val="45000"/>
                  <a:lumOff val="55000"/>
                  <a:alpha val="45000"/>
                </a:schemeClr>
              </a:gs>
              <a:gs pos="83000">
                <a:schemeClr val="accent5">
                  <a:lumMod val="45000"/>
                  <a:lumOff val="55000"/>
                  <a:alpha val="35000"/>
                </a:schemeClr>
              </a:gs>
              <a:gs pos="100000">
                <a:schemeClr val="accent5">
                  <a:lumMod val="30000"/>
                  <a:lumOff val="70000"/>
                  <a:alpha val="2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sp>
        <p:nvSpPr>
          <p:cNvPr id="5" name="Rectangle 4">
            <a:extLst>
              <a:ext uri="{FF2B5EF4-FFF2-40B4-BE49-F238E27FC236}">
                <a16:creationId xmlns:a16="http://schemas.microsoft.com/office/drawing/2014/main" xmlns="" id="{50D7FCE8-A7FB-4397-8E4F-9FA4FCD8A335}"/>
              </a:ext>
            </a:extLst>
          </p:cNvPr>
          <p:cNvSpPr/>
          <p:nvPr userDrawn="1"/>
        </p:nvSpPr>
        <p:spPr>
          <a:xfrm>
            <a:off x="1" y="5943600"/>
            <a:ext cx="442913" cy="914400"/>
          </a:xfrm>
          <a:prstGeom prst="rect">
            <a:avLst/>
          </a:prstGeom>
          <a:solidFill>
            <a:srgbClr val="F0A0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sp>
        <p:nvSpPr>
          <p:cNvPr id="8" name="Picture Placeholder 7"/>
          <p:cNvSpPr>
            <a:spLocks noGrp="1"/>
          </p:cNvSpPr>
          <p:nvPr>
            <p:ph type="pic" sz="quarter" idx="11"/>
          </p:nvPr>
        </p:nvSpPr>
        <p:spPr>
          <a:xfrm>
            <a:off x="0" y="0"/>
            <a:ext cx="12192000" cy="6858000"/>
          </a:xfrm>
        </p:spPr>
        <p:txBody>
          <a:bodyPr rtlCol="0">
            <a:noAutofit/>
          </a:bodyPr>
          <a:lstStyle/>
          <a:p>
            <a:pPr lvl="0"/>
            <a:endParaRPr lang="en-US" noProof="0"/>
          </a:p>
        </p:txBody>
      </p:sp>
      <p:sp>
        <p:nvSpPr>
          <p:cNvPr id="6" name="Slide Number Placeholder 2">
            <a:extLst>
              <a:ext uri="{FF2B5EF4-FFF2-40B4-BE49-F238E27FC236}">
                <a16:creationId xmlns:a16="http://schemas.microsoft.com/office/drawing/2014/main" xmlns="" id="{3B3C1087-1D26-47D3-942B-B09385CB0B00}"/>
              </a:ext>
            </a:extLst>
          </p:cNvPr>
          <p:cNvSpPr>
            <a:spLocks noGrp="1"/>
          </p:cNvSpPr>
          <p:nvPr>
            <p:ph type="sldNum" sz="quarter" idx="12"/>
          </p:nvPr>
        </p:nvSpPr>
        <p:spPr/>
        <p:txBody>
          <a:bodyPr/>
          <a:lstStyle>
            <a:lvl1pPr>
              <a:defRPr/>
            </a:lvl1pPr>
          </a:lstStyle>
          <a:p>
            <a:fld id="{B7FD4FAB-9DBB-4A0C-805D-41B15D344A9B}" type="slidenum">
              <a:rPr lang="en-US" altLang="en-US"/>
              <a:pPr/>
              <a:t>‹#›</a:t>
            </a:fld>
            <a:endParaRPr lang="en-US" altLang="en-US"/>
          </a:p>
        </p:txBody>
      </p:sp>
    </p:spTree>
    <p:extLst>
      <p:ext uri="{BB962C8B-B14F-4D97-AF65-F5344CB8AC3E}">
        <p14:creationId xmlns:p14="http://schemas.microsoft.com/office/powerpoint/2010/main" xmlns="" val="36133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xmlns="" id="{A2259AB2-4C33-4F39-BDC2-D376E545B289}"/>
              </a:ext>
            </a:extLst>
          </p:cNvPr>
          <p:cNvSpPr>
            <a:spLocks noGrp="1"/>
          </p:cNvSpPr>
          <p:nvPr>
            <p:ph type="sldNum" sz="quarter" idx="10"/>
          </p:nvPr>
        </p:nvSpPr>
        <p:spPr/>
        <p:txBody>
          <a:bodyPr/>
          <a:lstStyle>
            <a:lvl1pPr>
              <a:defRPr/>
            </a:lvl1pPr>
          </a:lstStyle>
          <a:p>
            <a:fld id="{F114DEEE-364C-4F81-A31A-B986758718A3}" type="slidenum">
              <a:rPr lang="en-US" altLang="en-US"/>
              <a:pPr/>
              <a:t>‹#›</a:t>
            </a:fld>
            <a:endParaRPr lang="en-US" altLang="en-US"/>
          </a:p>
        </p:txBody>
      </p:sp>
    </p:spTree>
    <p:extLst>
      <p:ext uri="{BB962C8B-B14F-4D97-AF65-F5344CB8AC3E}">
        <p14:creationId xmlns:p14="http://schemas.microsoft.com/office/powerpoint/2010/main" xmlns="" val="299427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xmlns="" id="{3C8ADB0C-BD52-483D-AD49-2CC51FA4BC92}"/>
              </a:ext>
            </a:extLst>
          </p:cNvPr>
          <p:cNvSpPr>
            <a:spLocks noGrp="1"/>
          </p:cNvSpPr>
          <p:nvPr>
            <p:ph type="sldNum" sz="quarter" idx="10"/>
          </p:nvPr>
        </p:nvSpPr>
        <p:spPr/>
        <p:txBody>
          <a:bodyPr/>
          <a:lstStyle>
            <a:lvl1pPr>
              <a:defRPr/>
            </a:lvl1pPr>
          </a:lstStyle>
          <a:p>
            <a:fld id="{B40C085D-F2FF-4358-8DB5-4BC35F938A59}" type="slidenum">
              <a:rPr lang="en-US" altLang="en-US"/>
              <a:pPr/>
              <a:t>‹#›</a:t>
            </a:fld>
            <a:endParaRPr lang="en-US" altLang="en-US"/>
          </a:p>
        </p:txBody>
      </p:sp>
    </p:spTree>
    <p:extLst>
      <p:ext uri="{BB962C8B-B14F-4D97-AF65-F5344CB8AC3E}">
        <p14:creationId xmlns:p14="http://schemas.microsoft.com/office/powerpoint/2010/main" xmlns="" val="3923881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Title 3">
    <p:spTree>
      <p:nvGrpSpPr>
        <p:cNvPr id="1" name=""/>
        <p:cNvGrpSpPr/>
        <p:nvPr/>
      </p:nvGrpSpPr>
      <p:grpSpPr>
        <a:xfrm>
          <a:off x="0" y="0"/>
          <a:ext cx="0" cy="0"/>
          <a:chOff x="0" y="0"/>
          <a:chExt cx="0" cy="0"/>
        </a:xfrm>
      </p:grpSpPr>
      <p:sp>
        <p:nvSpPr>
          <p:cNvPr id="46" name="Rectangle 45"/>
          <p:cNvSpPr/>
          <p:nvPr userDrawn="1"/>
        </p:nvSpPr>
        <p:spPr>
          <a:xfrm>
            <a:off x="3352800" y="2928932"/>
            <a:ext cx="8839200" cy="790575"/>
          </a:xfrm>
          <a:prstGeom prst="rect">
            <a:avLst/>
          </a:prstGeom>
          <a:solidFill>
            <a:srgbClr val="0067A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dirty="0">
              <a:solidFill>
                <a:prstClr val="white"/>
              </a:solidFill>
            </a:endParaRPr>
          </a:p>
        </p:txBody>
      </p:sp>
      <p:sp>
        <p:nvSpPr>
          <p:cNvPr id="47" name="図プレースホルダー 4"/>
          <p:cNvSpPr>
            <a:spLocks noGrp="1"/>
          </p:cNvSpPr>
          <p:nvPr>
            <p:ph type="pic" sz="quarter" idx="27"/>
          </p:nvPr>
        </p:nvSpPr>
        <p:spPr>
          <a:xfrm>
            <a:off x="0"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48" name="テキスト プレースホルダー 11"/>
          <p:cNvSpPr>
            <a:spLocks noGrp="1"/>
          </p:cNvSpPr>
          <p:nvPr>
            <p:ph type="body" sz="quarter" idx="14"/>
          </p:nvPr>
        </p:nvSpPr>
        <p:spPr>
          <a:xfrm>
            <a:off x="3577196" y="2984988"/>
            <a:ext cx="8390409" cy="678463"/>
          </a:xfrm>
          <a:prstGeom prst="rect">
            <a:avLst/>
          </a:prstGeom>
        </p:spPr>
        <p:txBody>
          <a:bodyPr anchor="ctr">
            <a:noAutofit/>
          </a:bodyPr>
          <a:lstStyle>
            <a:lvl1pPr marL="0" indent="0" algn="l">
              <a:lnSpc>
                <a:spcPct val="100000"/>
              </a:lnSpc>
              <a:spcBef>
                <a:spcPts val="0"/>
              </a:spcBef>
              <a:buNone/>
              <a:defRPr sz="2800" b="1" spc="0" baseline="0">
                <a:solidFill>
                  <a:schemeClr val="bg1"/>
                </a:solidFill>
                <a:latin typeface="Univers 45 Light" pitchFamily="34" charset="0"/>
              </a:defRPr>
            </a:lvl1pPr>
          </a:lstStyle>
          <a:p>
            <a:pPr lvl="0"/>
            <a:r>
              <a:rPr lang="en-US" altLang="ja-JP" noProof="0" dirty="0"/>
              <a:t>Click to edit Master text styles</a:t>
            </a:r>
          </a:p>
        </p:txBody>
      </p:sp>
      <p:sp>
        <p:nvSpPr>
          <p:cNvPr id="49" name="図プレースホルダー 4"/>
          <p:cNvSpPr>
            <a:spLocks noGrp="1"/>
          </p:cNvSpPr>
          <p:nvPr>
            <p:ph type="pic" sz="quarter" idx="40"/>
          </p:nvPr>
        </p:nvSpPr>
        <p:spPr>
          <a:xfrm>
            <a:off x="2460104"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0" name="図プレースホルダー 4"/>
          <p:cNvSpPr>
            <a:spLocks noGrp="1"/>
          </p:cNvSpPr>
          <p:nvPr>
            <p:ph type="pic" sz="quarter" idx="41"/>
          </p:nvPr>
        </p:nvSpPr>
        <p:spPr>
          <a:xfrm>
            <a:off x="4920208"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1" name="図プレースホルダー 4"/>
          <p:cNvSpPr>
            <a:spLocks noGrp="1"/>
          </p:cNvSpPr>
          <p:nvPr>
            <p:ph type="pic" sz="quarter" idx="42"/>
          </p:nvPr>
        </p:nvSpPr>
        <p:spPr>
          <a:xfrm>
            <a:off x="7380312"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2" name="図プレースホルダー 4"/>
          <p:cNvSpPr>
            <a:spLocks noGrp="1"/>
          </p:cNvSpPr>
          <p:nvPr>
            <p:ph type="pic" sz="quarter" idx="43"/>
          </p:nvPr>
        </p:nvSpPr>
        <p:spPr>
          <a:xfrm>
            <a:off x="9840416" y="0"/>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3" name="図プレースホルダー 4"/>
          <p:cNvSpPr>
            <a:spLocks noGrp="1"/>
          </p:cNvSpPr>
          <p:nvPr>
            <p:ph type="pic" sz="quarter" idx="44"/>
          </p:nvPr>
        </p:nvSpPr>
        <p:spPr>
          <a:xfrm>
            <a:off x="0"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4" name="図プレースホルダー 4"/>
          <p:cNvSpPr>
            <a:spLocks noGrp="1"/>
          </p:cNvSpPr>
          <p:nvPr>
            <p:ph type="pic" sz="quarter" idx="45"/>
          </p:nvPr>
        </p:nvSpPr>
        <p:spPr>
          <a:xfrm>
            <a:off x="2460104"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5" name="図プレースホルダー 4"/>
          <p:cNvSpPr>
            <a:spLocks noGrp="1"/>
          </p:cNvSpPr>
          <p:nvPr>
            <p:ph type="pic" sz="quarter" idx="46"/>
          </p:nvPr>
        </p:nvSpPr>
        <p:spPr>
          <a:xfrm>
            <a:off x="4920208"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6" name="図プレースホルダー 4"/>
          <p:cNvSpPr>
            <a:spLocks noGrp="1"/>
          </p:cNvSpPr>
          <p:nvPr>
            <p:ph type="pic" sz="quarter" idx="47"/>
          </p:nvPr>
        </p:nvSpPr>
        <p:spPr>
          <a:xfrm>
            <a:off x="7380312"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sp>
        <p:nvSpPr>
          <p:cNvPr id="57" name="図プレースホルダー 4"/>
          <p:cNvSpPr>
            <a:spLocks noGrp="1"/>
          </p:cNvSpPr>
          <p:nvPr>
            <p:ph type="pic" sz="quarter" idx="48"/>
          </p:nvPr>
        </p:nvSpPr>
        <p:spPr>
          <a:xfrm>
            <a:off x="9840416" y="4620597"/>
            <a:ext cx="2351802" cy="2236522"/>
          </a:xfrm>
          <a:prstGeom prst="rect">
            <a:avLst/>
          </a:prstGeom>
          <a:solidFill>
            <a:schemeClr val="bg1"/>
          </a:solidFill>
        </p:spPr>
        <p:txBody>
          <a:bodyPr rtlCol="0">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altLang="ja-JP" noProof="0" dirty="0"/>
              <a:t>Click icon to add picture</a:t>
            </a:r>
            <a:endParaRPr lang="ja-JP" altLang="en-US" noProof="0" dirty="0"/>
          </a:p>
        </p:txBody>
      </p:sp>
      <p:pic>
        <p:nvPicPr>
          <p:cNvPr id="58" name="Picture 18"/>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41350" y="3052757"/>
            <a:ext cx="139700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テキスト プレースホルダー 11"/>
          <p:cNvSpPr>
            <a:spLocks noGrp="1"/>
          </p:cNvSpPr>
          <p:nvPr>
            <p:ph type="body" sz="quarter" idx="49" hasCustomPrompt="1"/>
          </p:nvPr>
        </p:nvSpPr>
        <p:spPr>
          <a:xfrm>
            <a:off x="823383" y="3795707"/>
            <a:ext cx="1032933" cy="293913"/>
          </a:xfrm>
          <a:prstGeom prst="rect">
            <a:avLst/>
          </a:prstGeom>
        </p:spPr>
        <p:txBody>
          <a:bodyPr anchor="ctr">
            <a:noAutofit/>
          </a:bodyPr>
          <a:lstStyle>
            <a:lvl1pPr marL="0" indent="0" algn="ctr">
              <a:lnSpc>
                <a:spcPct val="120000"/>
              </a:lnSpc>
              <a:buNone/>
              <a:defRPr sz="1000">
                <a:solidFill>
                  <a:schemeClr val="tx1"/>
                </a:solidFill>
                <a:latin typeface="Univers 45 Light" pitchFamily="34" charset="0"/>
              </a:defRPr>
            </a:lvl1pPr>
          </a:lstStyle>
          <a:p>
            <a:pPr lvl="0"/>
            <a:r>
              <a:rPr lang="en-US" altLang="ja-JP" noProof="0" dirty="0"/>
              <a:t>Location</a:t>
            </a:r>
          </a:p>
        </p:txBody>
      </p:sp>
    </p:spTree>
    <p:extLst>
      <p:ext uri="{BB962C8B-B14F-4D97-AF65-F5344CB8AC3E}">
        <p14:creationId xmlns:p14="http://schemas.microsoft.com/office/powerpoint/2010/main" xmlns="" val="4080489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2FC66-5E32-4065-B6A5-FFBF773E9AEA}"/>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E8BE5E85-A111-410D-B16F-7811E8E0C3AF}"/>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4" name="Rectangle 3">
            <a:extLst>
              <a:ext uri="{FF2B5EF4-FFF2-40B4-BE49-F238E27FC236}">
                <a16:creationId xmlns:a16="http://schemas.microsoft.com/office/drawing/2014/main" xmlns="" id="{A4313125-ED25-48FF-B164-B441AEC20327}"/>
              </a:ext>
            </a:extLst>
          </p:cNvPr>
          <p:cNvSpPr/>
          <p:nvPr userDrawn="1"/>
        </p:nvSpPr>
        <p:spPr>
          <a:xfrm>
            <a:off x="-600" y="0"/>
            <a:ext cx="12193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116477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595E46-948D-F2AD-8A69-8FD78F53CDF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B5A19629-E9D4-4B3E-9907-08651730E6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106D417F-676C-2571-DA05-B742A54CD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67E86641-85C6-8215-4EEC-EF19F962255A}"/>
              </a:ext>
            </a:extLst>
          </p:cNvPr>
          <p:cNvSpPr>
            <a:spLocks noGrp="1"/>
          </p:cNvSpPr>
          <p:nvPr>
            <p:ph type="dt" sz="half" idx="10"/>
          </p:nvPr>
        </p:nvSpPr>
        <p:spPr/>
        <p:txBody>
          <a:bodyPr/>
          <a:lstStyle/>
          <a:p>
            <a:fld id="{736218B9-29CD-412D-8C05-AC943E1863EF}" type="datetime1">
              <a:rPr lang="en-US" smtClean="0"/>
              <a:pPr/>
              <a:t>2/12/2024</a:t>
            </a:fld>
            <a:endParaRPr lang="en-US" dirty="0"/>
          </a:p>
        </p:txBody>
      </p:sp>
      <p:sp>
        <p:nvSpPr>
          <p:cNvPr id="6" name="Footer Placeholder 5">
            <a:extLst>
              <a:ext uri="{FF2B5EF4-FFF2-40B4-BE49-F238E27FC236}">
                <a16:creationId xmlns:a16="http://schemas.microsoft.com/office/drawing/2014/main" xmlns="" id="{965F327C-8078-CA7E-A4A0-6D0A4749C4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DEBA3F52-7134-4EDC-434D-C581E24F513F}"/>
              </a:ext>
            </a:extLst>
          </p:cNvPr>
          <p:cNvSpPr>
            <a:spLocks noGrp="1"/>
          </p:cNvSpPr>
          <p:nvPr>
            <p:ph type="sldNum" sz="quarter" idx="12"/>
          </p:nvPr>
        </p:nvSpPr>
        <p:spPr/>
        <p:txBody>
          <a:bodyPr/>
          <a:lstStyle/>
          <a:p>
            <a:fld id="{53A881A7-0B6A-4C08-8C44-6E1008A54035}" type="slidenum">
              <a:rPr lang="en-US" altLang="en-US" smtClean="0"/>
              <a:pPr/>
              <a:t>‹#›</a:t>
            </a:fld>
            <a:endParaRPr lang="en-US" altLang="en-US"/>
          </a:p>
        </p:txBody>
      </p:sp>
    </p:spTree>
    <p:extLst>
      <p:ext uri="{BB962C8B-B14F-4D97-AF65-F5344CB8AC3E}">
        <p14:creationId xmlns:p14="http://schemas.microsoft.com/office/powerpoint/2010/main" xmlns="" val="2914466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8D72F5A-F99C-4AC5-8794-C619A03A2771}"/>
              </a:ext>
            </a:extLst>
          </p:cNvPr>
          <p:cNvGrpSpPr/>
          <p:nvPr userDrawn="1"/>
        </p:nvGrpSpPr>
        <p:grpSpPr>
          <a:xfrm>
            <a:off x="469383" y="1549254"/>
            <a:ext cx="4739197" cy="540000"/>
            <a:chOff x="874713" y="2542740"/>
            <a:chExt cx="4739197" cy="540000"/>
          </a:xfrm>
        </p:grpSpPr>
        <p:sp>
          <p:nvSpPr>
            <p:cNvPr id="5" name="Freeform: Shape 4">
              <a:extLst>
                <a:ext uri="{FF2B5EF4-FFF2-40B4-BE49-F238E27FC236}">
                  <a16:creationId xmlns:a16="http://schemas.microsoft.com/office/drawing/2014/main" xmlns="" id="{646AF1AD-E595-48EB-BA33-F632CBC1E7D0}"/>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 name="Freeform: Shape 5">
              <a:extLst>
                <a:ext uri="{FF2B5EF4-FFF2-40B4-BE49-F238E27FC236}">
                  <a16:creationId xmlns:a16="http://schemas.microsoft.com/office/drawing/2014/main" xmlns="" id="{806007CC-80F5-456D-BE36-6FEAB9E1DA2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10" name="Group 9">
            <a:extLst>
              <a:ext uri="{FF2B5EF4-FFF2-40B4-BE49-F238E27FC236}">
                <a16:creationId xmlns:a16="http://schemas.microsoft.com/office/drawing/2014/main" xmlns="" id="{215FAA38-6987-48EE-B3B6-6C23631DAFC7}"/>
              </a:ext>
            </a:extLst>
          </p:cNvPr>
          <p:cNvGrpSpPr/>
          <p:nvPr userDrawn="1"/>
        </p:nvGrpSpPr>
        <p:grpSpPr>
          <a:xfrm>
            <a:off x="469383" y="2463777"/>
            <a:ext cx="4739197" cy="540000"/>
            <a:chOff x="874713" y="2542740"/>
            <a:chExt cx="4739197" cy="540000"/>
          </a:xfrm>
        </p:grpSpPr>
        <p:sp>
          <p:nvSpPr>
            <p:cNvPr id="11" name="Freeform: Shape 10">
              <a:extLst>
                <a:ext uri="{FF2B5EF4-FFF2-40B4-BE49-F238E27FC236}">
                  <a16:creationId xmlns:a16="http://schemas.microsoft.com/office/drawing/2014/main" xmlns="" id="{2CC6B2AC-9EF0-43C3-AAF8-2685859222B1}"/>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12" name="Freeform: Shape 11">
              <a:extLst>
                <a:ext uri="{FF2B5EF4-FFF2-40B4-BE49-F238E27FC236}">
                  <a16:creationId xmlns:a16="http://schemas.microsoft.com/office/drawing/2014/main" xmlns="" id="{D4F48F91-6F36-429F-8521-512995A3BDF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16" name="Group 15">
            <a:extLst>
              <a:ext uri="{FF2B5EF4-FFF2-40B4-BE49-F238E27FC236}">
                <a16:creationId xmlns:a16="http://schemas.microsoft.com/office/drawing/2014/main" xmlns="" id="{79B18835-27F3-46C3-999C-19C009CCA672}"/>
              </a:ext>
            </a:extLst>
          </p:cNvPr>
          <p:cNvGrpSpPr/>
          <p:nvPr userDrawn="1"/>
        </p:nvGrpSpPr>
        <p:grpSpPr>
          <a:xfrm>
            <a:off x="469383" y="3378300"/>
            <a:ext cx="4739197" cy="540000"/>
            <a:chOff x="874713" y="2542740"/>
            <a:chExt cx="4739197" cy="540000"/>
          </a:xfrm>
        </p:grpSpPr>
        <p:sp>
          <p:nvSpPr>
            <p:cNvPr id="17" name="Freeform: Shape 16">
              <a:extLst>
                <a:ext uri="{FF2B5EF4-FFF2-40B4-BE49-F238E27FC236}">
                  <a16:creationId xmlns:a16="http://schemas.microsoft.com/office/drawing/2014/main" xmlns="" id="{829EF541-744F-4FC4-8586-B8389E28A417}"/>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18" name="Freeform: Shape 17">
              <a:extLst>
                <a:ext uri="{FF2B5EF4-FFF2-40B4-BE49-F238E27FC236}">
                  <a16:creationId xmlns:a16="http://schemas.microsoft.com/office/drawing/2014/main" xmlns="" id="{B0C8651C-D695-40CF-A1C7-5582CD7BF94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22" name="Group 21">
            <a:extLst>
              <a:ext uri="{FF2B5EF4-FFF2-40B4-BE49-F238E27FC236}">
                <a16:creationId xmlns:a16="http://schemas.microsoft.com/office/drawing/2014/main" xmlns="" id="{B998399C-E65D-4F9D-8961-1C68EEDC6E6F}"/>
              </a:ext>
            </a:extLst>
          </p:cNvPr>
          <p:cNvGrpSpPr/>
          <p:nvPr userDrawn="1"/>
        </p:nvGrpSpPr>
        <p:grpSpPr>
          <a:xfrm>
            <a:off x="469383" y="4292823"/>
            <a:ext cx="4739197" cy="540000"/>
            <a:chOff x="874713" y="2542740"/>
            <a:chExt cx="4739197" cy="540000"/>
          </a:xfrm>
        </p:grpSpPr>
        <p:sp>
          <p:nvSpPr>
            <p:cNvPr id="23" name="Freeform: Shape 22">
              <a:extLst>
                <a:ext uri="{FF2B5EF4-FFF2-40B4-BE49-F238E27FC236}">
                  <a16:creationId xmlns:a16="http://schemas.microsoft.com/office/drawing/2014/main" xmlns="" id="{2B5796D8-BA27-4245-8C29-DBBE1F5F6C04}"/>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24" name="Freeform: Shape 23">
              <a:extLst>
                <a:ext uri="{FF2B5EF4-FFF2-40B4-BE49-F238E27FC236}">
                  <a16:creationId xmlns:a16="http://schemas.microsoft.com/office/drawing/2014/main" xmlns="" id="{BB452112-2924-403C-8A2A-75FF25DF65BE}"/>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28" name="Group 27">
            <a:extLst>
              <a:ext uri="{FF2B5EF4-FFF2-40B4-BE49-F238E27FC236}">
                <a16:creationId xmlns:a16="http://schemas.microsoft.com/office/drawing/2014/main" xmlns="" id="{FFE6E1EF-7A4C-4274-BF01-8ED470BECD98}"/>
              </a:ext>
            </a:extLst>
          </p:cNvPr>
          <p:cNvGrpSpPr/>
          <p:nvPr userDrawn="1"/>
        </p:nvGrpSpPr>
        <p:grpSpPr>
          <a:xfrm>
            <a:off x="469383" y="5207347"/>
            <a:ext cx="4739197" cy="540000"/>
            <a:chOff x="874713" y="2542740"/>
            <a:chExt cx="4739197" cy="540000"/>
          </a:xfrm>
        </p:grpSpPr>
        <p:sp>
          <p:nvSpPr>
            <p:cNvPr id="29" name="Freeform: Shape 28">
              <a:extLst>
                <a:ext uri="{FF2B5EF4-FFF2-40B4-BE49-F238E27FC236}">
                  <a16:creationId xmlns:a16="http://schemas.microsoft.com/office/drawing/2014/main" xmlns="" id="{8C225C85-2057-4371-9FFF-B0DF657F414E}"/>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30" name="Freeform: Shape 29">
              <a:extLst>
                <a:ext uri="{FF2B5EF4-FFF2-40B4-BE49-F238E27FC236}">
                  <a16:creationId xmlns:a16="http://schemas.microsoft.com/office/drawing/2014/main" xmlns="" id="{D58807BB-5D99-47A1-BB3C-FFC4C5BC9F8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34" name="Text Placeholder 2">
            <a:extLst>
              <a:ext uri="{FF2B5EF4-FFF2-40B4-BE49-F238E27FC236}">
                <a16:creationId xmlns:a16="http://schemas.microsoft.com/office/drawing/2014/main" xmlns="" id="{96A4DDF9-DEEA-4D56-A568-19ED0AF5FB73}"/>
              </a:ext>
            </a:extLst>
          </p:cNvPr>
          <p:cNvSpPr>
            <a:spLocks noGrp="1"/>
          </p:cNvSpPr>
          <p:nvPr>
            <p:ph type="body" sz="quarter" idx="11" hasCustomPrompt="1"/>
          </p:nvPr>
        </p:nvSpPr>
        <p:spPr>
          <a:xfrm>
            <a:off x="685053" y="529875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5" name="Text Placeholder 2">
            <a:extLst>
              <a:ext uri="{FF2B5EF4-FFF2-40B4-BE49-F238E27FC236}">
                <a16:creationId xmlns:a16="http://schemas.microsoft.com/office/drawing/2014/main" xmlns="" id="{0E77AA5F-7D1F-4A54-93DC-17DF36A3A945}"/>
              </a:ext>
            </a:extLst>
          </p:cNvPr>
          <p:cNvSpPr>
            <a:spLocks noGrp="1"/>
          </p:cNvSpPr>
          <p:nvPr>
            <p:ph type="body" sz="quarter" idx="12" hasCustomPrompt="1"/>
          </p:nvPr>
        </p:nvSpPr>
        <p:spPr>
          <a:xfrm>
            <a:off x="685053" y="255518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6" name="Text Placeholder 2">
            <a:extLst>
              <a:ext uri="{FF2B5EF4-FFF2-40B4-BE49-F238E27FC236}">
                <a16:creationId xmlns:a16="http://schemas.microsoft.com/office/drawing/2014/main" xmlns="" id="{C502C9F5-0B54-432B-9352-89FE2C71E85A}"/>
              </a:ext>
            </a:extLst>
          </p:cNvPr>
          <p:cNvSpPr>
            <a:spLocks noGrp="1"/>
          </p:cNvSpPr>
          <p:nvPr>
            <p:ph type="body" sz="quarter" idx="13" hasCustomPrompt="1"/>
          </p:nvPr>
        </p:nvSpPr>
        <p:spPr>
          <a:xfrm>
            <a:off x="685053" y="3469706"/>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7" name="Text Placeholder 2">
            <a:extLst>
              <a:ext uri="{FF2B5EF4-FFF2-40B4-BE49-F238E27FC236}">
                <a16:creationId xmlns:a16="http://schemas.microsoft.com/office/drawing/2014/main" xmlns="" id="{66E45962-9619-41D9-9808-5CDC1DC1E5F1}"/>
              </a:ext>
            </a:extLst>
          </p:cNvPr>
          <p:cNvSpPr>
            <a:spLocks noGrp="1"/>
          </p:cNvSpPr>
          <p:nvPr>
            <p:ph type="body" sz="quarter" idx="14" hasCustomPrompt="1"/>
          </p:nvPr>
        </p:nvSpPr>
        <p:spPr>
          <a:xfrm>
            <a:off x="685053" y="4384229"/>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8" name="Text Placeholder 2">
            <a:extLst>
              <a:ext uri="{FF2B5EF4-FFF2-40B4-BE49-F238E27FC236}">
                <a16:creationId xmlns:a16="http://schemas.microsoft.com/office/drawing/2014/main" xmlns="" id="{0DB1CB66-AD8B-4386-B37B-9E4C3941B8B1}"/>
              </a:ext>
            </a:extLst>
          </p:cNvPr>
          <p:cNvSpPr>
            <a:spLocks noGrp="1"/>
          </p:cNvSpPr>
          <p:nvPr>
            <p:ph type="body" sz="quarter" idx="15" hasCustomPrompt="1"/>
          </p:nvPr>
        </p:nvSpPr>
        <p:spPr>
          <a:xfrm>
            <a:off x="685053" y="1640660"/>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44" name="Text Placeholder 4">
            <a:extLst>
              <a:ext uri="{FF2B5EF4-FFF2-40B4-BE49-F238E27FC236}">
                <a16:creationId xmlns:a16="http://schemas.microsoft.com/office/drawing/2014/main" xmlns="" id="{345D891C-2726-4BE3-B7F1-512DFACADD5F}"/>
              </a:ext>
            </a:extLst>
          </p:cNvPr>
          <p:cNvSpPr>
            <a:spLocks noGrp="1"/>
          </p:cNvSpPr>
          <p:nvPr>
            <p:ph type="body" sz="quarter" idx="21"/>
          </p:nvPr>
        </p:nvSpPr>
        <p:spPr>
          <a:xfrm>
            <a:off x="1427047"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46" name="Text Placeholder 4">
            <a:extLst>
              <a:ext uri="{FF2B5EF4-FFF2-40B4-BE49-F238E27FC236}">
                <a16:creationId xmlns:a16="http://schemas.microsoft.com/office/drawing/2014/main" xmlns="" id="{F5385A83-188E-46C0-B2C3-8AB7B0D93390}"/>
              </a:ext>
            </a:extLst>
          </p:cNvPr>
          <p:cNvSpPr>
            <a:spLocks noGrp="1"/>
          </p:cNvSpPr>
          <p:nvPr>
            <p:ph type="body" sz="quarter" idx="23"/>
          </p:nvPr>
        </p:nvSpPr>
        <p:spPr>
          <a:xfrm>
            <a:off x="1431236"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48" name="Text Placeholder 4">
            <a:extLst>
              <a:ext uri="{FF2B5EF4-FFF2-40B4-BE49-F238E27FC236}">
                <a16:creationId xmlns:a16="http://schemas.microsoft.com/office/drawing/2014/main" xmlns="" id="{D655D294-F03E-4071-8260-F046876E7AE5}"/>
              </a:ext>
            </a:extLst>
          </p:cNvPr>
          <p:cNvSpPr>
            <a:spLocks noGrp="1"/>
          </p:cNvSpPr>
          <p:nvPr>
            <p:ph type="body" sz="quarter" idx="25"/>
          </p:nvPr>
        </p:nvSpPr>
        <p:spPr>
          <a:xfrm>
            <a:off x="1427047"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50" name="Text Placeholder 4">
            <a:extLst>
              <a:ext uri="{FF2B5EF4-FFF2-40B4-BE49-F238E27FC236}">
                <a16:creationId xmlns:a16="http://schemas.microsoft.com/office/drawing/2014/main" xmlns="" id="{BA527D49-A045-4160-B7F2-63404F53F8CD}"/>
              </a:ext>
            </a:extLst>
          </p:cNvPr>
          <p:cNvSpPr>
            <a:spLocks noGrp="1"/>
          </p:cNvSpPr>
          <p:nvPr>
            <p:ph type="body" sz="quarter" idx="27"/>
          </p:nvPr>
        </p:nvSpPr>
        <p:spPr>
          <a:xfrm>
            <a:off x="1448813"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52" name="Text Placeholder 4">
            <a:extLst>
              <a:ext uri="{FF2B5EF4-FFF2-40B4-BE49-F238E27FC236}">
                <a16:creationId xmlns:a16="http://schemas.microsoft.com/office/drawing/2014/main" xmlns="" id="{2F774952-7F61-4B7F-B9D9-BA4F4628DFA3}"/>
              </a:ext>
            </a:extLst>
          </p:cNvPr>
          <p:cNvSpPr>
            <a:spLocks noGrp="1"/>
          </p:cNvSpPr>
          <p:nvPr>
            <p:ph type="body" sz="quarter" idx="29"/>
          </p:nvPr>
        </p:nvSpPr>
        <p:spPr>
          <a:xfrm>
            <a:off x="1448813" y="5298753"/>
            <a:ext cx="3560782" cy="357188"/>
          </a:xfrm>
        </p:spPr>
        <p:txBody>
          <a:bodyPr anchor="ctr"/>
          <a:lstStyle>
            <a:lvl1pPr marL="0" indent="0" algn="l">
              <a:buNone/>
              <a:defRPr/>
            </a:lvl1pPr>
          </a:lstStyle>
          <a:p>
            <a:pPr lvl="0"/>
            <a:r>
              <a:rPr lang="en-US" dirty="0"/>
              <a:t>Click to edit Master text</a:t>
            </a:r>
            <a:endParaRPr lang="en-GB" dirty="0"/>
          </a:p>
        </p:txBody>
      </p:sp>
      <p:sp>
        <p:nvSpPr>
          <p:cNvPr id="3" name="Slide Number Placeholder 2">
            <a:extLst>
              <a:ext uri="{FF2B5EF4-FFF2-40B4-BE49-F238E27FC236}">
                <a16:creationId xmlns:a16="http://schemas.microsoft.com/office/drawing/2014/main" xmlns="" id="{450B4454-184D-43EC-B070-2BFC57D80829}"/>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4" name="Title Placeholder 1">
            <a:extLst>
              <a:ext uri="{FF2B5EF4-FFF2-40B4-BE49-F238E27FC236}">
                <a16:creationId xmlns:a16="http://schemas.microsoft.com/office/drawing/2014/main" xmlns="" id="{E2403EE3-D424-4815-AAC4-BEDCF3786045}"/>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grpSp>
        <p:nvGrpSpPr>
          <p:cNvPr id="55" name="Group 54">
            <a:extLst>
              <a:ext uri="{FF2B5EF4-FFF2-40B4-BE49-F238E27FC236}">
                <a16:creationId xmlns:a16="http://schemas.microsoft.com/office/drawing/2014/main" xmlns="" id="{AFF4DEE4-9983-4F24-B677-9E0C0A841134}"/>
              </a:ext>
            </a:extLst>
          </p:cNvPr>
          <p:cNvGrpSpPr/>
          <p:nvPr userDrawn="1"/>
        </p:nvGrpSpPr>
        <p:grpSpPr>
          <a:xfrm>
            <a:off x="6871578" y="1549254"/>
            <a:ext cx="4739197" cy="540000"/>
            <a:chOff x="874713" y="2542740"/>
            <a:chExt cx="4739197" cy="540000"/>
          </a:xfrm>
        </p:grpSpPr>
        <p:sp>
          <p:nvSpPr>
            <p:cNvPr id="56" name="Freeform: Shape 55">
              <a:extLst>
                <a:ext uri="{FF2B5EF4-FFF2-40B4-BE49-F238E27FC236}">
                  <a16:creationId xmlns:a16="http://schemas.microsoft.com/office/drawing/2014/main" xmlns="" id="{513D362A-E6E7-41FE-A738-B39683C793DF}"/>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57" name="Freeform: Shape 56">
              <a:extLst>
                <a:ext uri="{FF2B5EF4-FFF2-40B4-BE49-F238E27FC236}">
                  <a16:creationId xmlns:a16="http://schemas.microsoft.com/office/drawing/2014/main" xmlns="" id="{FEC7B725-15C8-4F4F-9018-C2DCE1E10378}"/>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58" name="Group 57">
            <a:extLst>
              <a:ext uri="{FF2B5EF4-FFF2-40B4-BE49-F238E27FC236}">
                <a16:creationId xmlns:a16="http://schemas.microsoft.com/office/drawing/2014/main" xmlns="" id="{EA3ADFF2-705B-4FCD-91DD-8A1CE072EDFE}"/>
              </a:ext>
            </a:extLst>
          </p:cNvPr>
          <p:cNvGrpSpPr/>
          <p:nvPr userDrawn="1"/>
        </p:nvGrpSpPr>
        <p:grpSpPr>
          <a:xfrm>
            <a:off x="6871578" y="2463777"/>
            <a:ext cx="4739197" cy="540000"/>
            <a:chOff x="874713" y="2542740"/>
            <a:chExt cx="4739197" cy="540000"/>
          </a:xfrm>
        </p:grpSpPr>
        <p:sp>
          <p:nvSpPr>
            <p:cNvPr id="59" name="Freeform: Shape 58">
              <a:extLst>
                <a:ext uri="{FF2B5EF4-FFF2-40B4-BE49-F238E27FC236}">
                  <a16:creationId xmlns:a16="http://schemas.microsoft.com/office/drawing/2014/main" xmlns="" id="{71736D82-C48B-4BC7-8E9E-D641888336A5}"/>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0" name="Freeform: Shape 59">
              <a:extLst>
                <a:ext uri="{FF2B5EF4-FFF2-40B4-BE49-F238E27FC236}">
                  <a16:creationId xmlns:a16="http://schemas.microsoft.com/office/drawing/2014/main" xmlns="" id="{C64B248E-9DBC-4E47-837D-2B6E152EA414}"/>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1" name="Group 60">
            <a:extLst>
              <a:ext uri="{FF2B5EF4-FFF2-40B4-BE49-F238E27FC236}">
                <a16:creationId xmlns:a16="http://schemas.microsoft.com/office/drawing/2014/main" xmlns="" id="{509F976A-03C9-4E7E-A79A-DA64FC3BF3ED}"/>
              </a:ext>
            </a:extLst>
          </p:cNvPr>
          <p:cNvGrpSpPr/>
          <p:nvPr userDrawn="1"/>
        </p:nvGrpSpPr>
        <p:grpSpPr>
          <a:xfrm>
            <a:off x="6871578" y="3378300"/>
            <a:ext cx="4739197" cy="540000"/>
            <a:chOff x="874713" y="2542740"/>
            <a:chExt cx="4739197" cy="540000"/>
          </a:xfrm>
        </p:grpSpPr>
        <p:sp>
          <p:nvSpPr>
            <p:cNvPr id="62" name="Freeform: Shape 61">
              <a:extLst>
                <a:ext uri="{FF2B5EF4-FFF2-40B4-BE49-F238E27FC236}">
                  <a16:creationId xmlns:a16="http://schemas.microsoft.com/office/drawing/2014/main" xmlns="" id="{3C76285A-66CE-42DC-9327-3BA1ABAB8172}"/>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3" name="Freeform: Shape 62">
              <a:extLst>
                <a:ext uri="{FF2B5EF4-FFF2-40B4-BE49-F238E27FC236}">
                  <a16:creationId xmlns:a16="http://schemas.microsoft.com/office/drawing/2014/main" xmlns="" id="{26AC876B-8DBB-4497-B2A9-21ED63D8951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4" name="Group 63">
            <a:extLst>
              <a:ext uri="{FF2B5EF4-FFF2-40B4-BE49-F238E27FC236}">
                <a16:creationId xmlns:a16="http://schemas.microsoft.com/office/drawing/2014/main" xmlns="" id="{B6B0C8D8-0DF5-4E81-B578-0B1F02124950}"/>
              </a:ext>
            </a:extLst>
          </p:cNvPr>
          <p:cNvGrpSpPr/>
          <p:nvPr userDrawn="1"/>
        </p:nvGrpSpPr>
        <p:grpSpPr>
          <a:xfrm>
            <a:off x="6871578" y="4292823"/>
            <a:ext cx="4739197" cy="540000"/>
            <a:chOff x="874713" y="2542740"/>
            <a:chExt cx="4739197" cy="540000"/>
          </a:xfrm>
        </p:grpSpPr>
        <p:sp>
          <p:nvSpPr>
            <p:cNvPr id="65" name="Freeform: Shape 64">
              <a:extLst>
                <a:ext uri="{FF2B5EF4-FFF2-40B4-BE49-F238E27FC236}">
                  <a16:creationId xmlns:a16="http://schemas.microsoft.com/office/drawing/2014/main" xmlns="" id="{F84A2DCC-FF4C-416C-896E-C9D2500FC0BA}"/>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6" name="Freeform: Shape 65">
              <a:extLst>
                <a:ext uri="{FF2B5EF4-FFF2-40B4-BE49-F238E27FC236}">
                  <a16:creationId xmlns:a16="http://schemas.microsoft.com/office/drawing/2014/main" xmlns="" id="{9529C515-EFB4-44D5-9652-A0CD7B2A2E77}"/>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7" name="Group 66">
            <a:extLst>
              <a:ext uri="{FF2B5EF4-FFF2-40B4-BE49-F238E27FC236}">
                <a16:creationId xmlns:a16="http://schemas.microsoft.com/office/drawing/2014/main" xmlns="" id="{E5DD7DD6-C6BC-4E6C-9C36-3820A73CC08E}"/>
              </a:ext>
            </a:extLst>
          </p:cNvPr>
          <p:cNvGrpSpPr/>
          <p:nvPr userDrawn="1"/>
        </p:nvGrpSpPr>
        <p:grpSpPr>
          <a:xfrm>
            <a:off x="6871578" y="5207347"/>
            <a:ext cx="4739197" cy="540000"/>
            <a:chOff x="874713" y="2542740"/>
            <a:chExt cx="4739197" cy="540000"/>
          </a:xfrm>
        </p:grpSpPr>
        <p:sp>
          <p:nvSpPr>
            <p:cNvPr id="68" name="Freeform: Shape 67">
              <a:extLst>
                <a:ext uri="{FF2B5EF4-FFF2-40B4-BE49-F238E27FC236}">
                  <a16:creationId xmlns:a16="http://schemas.microsoft.com/office/drawing/2014/main" xmlns="" id="{815D7826-7671-4F45-94DF-2EB61D9562FD}"/>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9" name="Freeform: Shape 68">
              <a:extLst>
                <a:ext uri="{FF2B5EF4-FFF2-40B4-BE49-F238E27FC236}">
                  <a16:creationId xmlns:a16="http://schemas.microsoft.com/office/drawing/2014/main" xmlns="" id="{40F25027-A5EE-450F-B178-2EB6AC94039F}"/>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70" name="Text Placeholder 2">
            <a:extLst>
              <a:ext uri="{FF2B5EF4-FFF2-40B4-BE49-F238E27FC236}">
                <a16:creationId xmlns:a16="http://schemas.microsoft.com/office/drawing/2014/main" xmlns="" id="{DA563E74-14FE-48D9-81DE-4A0E1C830818}"/>
              </a:ext>
            </a:extLst>
          </p:cNvPr>
          <p:cNvSpPr>
            <a:spLocks noGrp="1"/>
          </p:cNvSpPr>
          <p:nvPr>
            <p:ph type="body" sz="quarter" idx="30" hasCustomPrompt="1"/>
          </p:nvPr>
        </p:nvSpPr>
        <p:spPr>
          <a:xfrm>
            <a:off x="7087248" y="529875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1" name="Text Placeholder 2">
            <a:extLst>
              <a:ext uri="{FF2B5EF4-FFF2-40B4-BE49-F238E27FC236}">
                <a16:creationId xmlns:a16="http://schemas.microsoft.com/office/drawing/2014/main" xmlns="" id="{2A110218-EFEB-4FCA-BD37-E5C291218BC4}"/>
              </a:ext>
            </a:extLst>
          </p:cNvPr>
          <p:cNvSpPr>
            <a:spLocks noGrp="1"/>
          </p:cNvSpPr>
          <p:nvPr>
            <p:ph type="body" sz="quarter" idx="31" hasCustomPrompt="1"/>
          </p:nvPr>
        </p:nvSpPr>
        <p:spPr>
          <a:xfrm>
            <a:off x="7087248" y="255518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2" name="Text Placeholder 2">
            <a:extLst>
              <a:ext uri="{FF2B5EF4-FFF2-40B4-BE49-F238E27FC236}">
                <a16:creationId xmlns:a16="http://schemas.microsoft.com/office/drawing/2014/main" xmlns="" id="{944BA643-D65E-4FE1-A387-F06B6D0B403B}"/>
              </a:ext>
            </a:extLst>
          </p:cNvPr>
          <p:cNvSpPr>
            <a:spLocks noGrp="1"/>
          </p:cNvSpPr>
          <p:nvPr>
            <p:ph type="body" sz="quarter" idx="32" hasCustomPrompt="1"/>
          </p:nvPr>
        </p:nvSpPr>
        <p:spPr>
          <a:xfrm>
            <a:off x="7087248" y="3469706"/>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3" name="Text Placeholder 2">
            <a:extLst>
              <a:ext uri="{FF2B5EF4-FFF2-40B4-BE49-F238E27FC236}">
                <a16:creationId xmlns:a16="http://schemas.microsoft.com/office/drawing/2014/main" xmlns="" id="{482EFF16-4097-49A5-80A8-7DF9AEB3E47E}"/>
              </a:ext>
            </a:extLst>
          </p:cNvPr>
          <p:cNvSpPr>
            <a:spLocks noGrp="1"/>
          </p:cNvSpPr>
          <p:nvPr>
            <p:ph type="body" sz="quarter" idx="33" hasCustomPrompt="1"/>
          </p:nvPr>
        </p:nvSpPr>
        <p:spPr>
          <a:xfrm>
            <a:off x="7087248" y="4384229"/>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4" name="Text Placeholder 2">
            <a:extLst>
              <a:ext uri="{FF2B5EF4-FFF2-40B4-BE49-F238E27FC236}">
                <a16:creationId xmlns:a16="http://schemas.microsoft.com/office/drawing/2014/main" xmlns="" id="{BFF5F9E2-E02A-41D9-8BC0-41C7FDB2E636}"/>
              </a:ext>
            </a:extLst>
          </p:cNvPr>
          <p:cNvSpPr>
            <a:spLocks noGrp="1"/>
          </p:cNvSpPr>
          <p:nvPr>
            <p:ph type="body" sz="quarter" idx="34" hasCustomPrompt="1"/>
          </p:nvPr>
        </p:nvSpPr>
        <p:spPr>
          <a:xfrm>
            <a:off x="7087248" y="1640660"/>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5" name="Text Placeholder 4">
            <a:extLst>
              <a:ext uri="{FF2B5EF4-FFF2-40B4-BE49-F238E27FC236}">
                <a16:creationId xmlns:a16="http://schemas.microsoft.com/office/drawing/2014/main" xmlns="" id="{3900B45B-D6C6-4A48-B201-9BDED88A8B36}"/>
              </a:ext>
            </a:extLst>
          </p:cNvPr>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a:extLst>
              <a:ext uri="{FF2B5EF4-FFF2-40B4-BE49-F238E27FC236}">
                <a16:creationId xmlns:a16="http://schemas.microsoft.com/office/drawing/2014/main" xmlns="" id="{6D33402C-EEEE-41BA-A7F0-E090863FFE48}"/>
              </a:ext>
            </a:extLst>
          </p:cNvPr>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a:extLst>
              <a:ext uri="{FF2B5EF4-FFF2-40B4-BE49-F238E27FC236}">
                <a16:creationId xmlns:a16="http://schemas.microsoft.com/office/drawing/2014/main" xmlns="" id="{41B33A60-31C5-4B1D-BB88-59CB8EBC4662}"/>
              </a:ext>
            </a:extLst>
          </p:cNvPr>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a:extLst>
              <a:ext uri="{FF2B5EF4-FFF2-40B4-BE49-F238E27FC236}">
                <a16:creationId xmlns:a16="http://schemas.microsoft.com/office/drawing/2014/main" xmlns="" id="{31854AA8-55D7-4AE4-A817-5BB1D8C7F261}"/>
              </a:ext>
            </a:extLst>
          </p:cNvPr>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a:extLst>
              <a:ext uri="{FF2B5EF4-FFF2-40B4-BE49-F238E27FC236}">
                <a16:creationId xmlns:a16="http://schemas.microsoft.com/office/drawing/2014/main" xmlns="" id="{0BE2960D-DE84-4233-ACE8-5A5868DB1047}"/>
              </a:ext>
            </a:extLst>
          </p:cNvPr>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dirty="0"/>
              <a:t>Click to edit Master text</a:t>
            </a:r>
            <a:endParaRPr lang="en-GB" dirty="0"/>
          </a:p>
        </p:txBody>
      </p:sp>
    </p:spTree>
    <p:extLst>
      <p:ext uri="{BB962C8B-B14F-4D97-AF65-F5344CB8AC3E}">
        <p14:creationId xmlns:p14="http://schemas.microsoft.com/office/powerpoint/2010/main" xmlns="" val="2649300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8D72F5A-F99C-4AC5-8794-C619A03A2771}"/>
              </a:ext>
            </a:extLst>
          </p:cNvPr>
          <p:cNvGrpSpPr/>
          <p:nvPr userDrawn="1"/>
        </p:nvGrpSpPr>
        <p:grpSpPr>
          <a:xfrm>
            <a:off x="469383" y="1549254"/>
            <a:ext cx="4739197" cy="540000"/>
            <a:chOff x="874713" y="2542740"/>
            <a:chExt cx="4739197" cy="540000"/>
          </a:xfrm>
        </p:grpSpPr>
        <p:sp>
          <p:nvSpPr>
            <p:cNvPr id="5" name="Freeform: Shape 4">
              <a:extLst>
                <a:ext uri="{FF2B5EF4-FFF2-40B4-BE49-F238E27FC236}">
                  <a16:creationId xmlns:a16="http://schemas.microsoft.com/office/drawing/2014/main" xmlns="" id="{646AF1AD-E595-48EB-BA33-F632CBC1E7D0}"/>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6" name="Freeform: Shape 5">
              <a:extLst>
                <a:ext uri="{FF2B5EF4-FFF2-40B4-BE49-F238E27FC236}">
                  <a16:creationId xmlns:a16="http://schemas.microsoft.com/office/drawing/2014/main" xmlns="" id="{806007CC-80F5-456D-BE36-6FEAB9E1DA2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10" name="Group 9">
            <a:extLst>
              <a:ext uri="{FF2B5EF4-FFF2-40B4-BE49-F238E27FC236}">
                <a16:creationId xmlns:a16="http://schemas.microsoft.com/office/drawing/2014/main" xmlns="" id="{215FAA38-6987-48EE-B3B6-6C23631DAFC7}"/>
              </a:ext>
            </a:extLst>
          </p:cNvPr>
          <p:cNvGrpSpPr/>
          <p:nvPr userDrawn="1"/>
        </p:nvGrpSpPr>
        <p:grpSpPr>
          <a:xfrm>
            <a:off x="469383" y="2463777"/>
            <a:ext cx="4739197" cy="540000"/>
            <a:chOff x="874713" y="2542740"/>
            <a:chExt cx="4739197" cy="540000"/>
          </a:xfrm>
        </p:grpSpPr>
        <p:sp>
          <p:nvSpPr>
            <p:cNvPr id="11" name="Freeform: Shape 10">
              <a:extLst>
                <a:ext uri="{FF2B5EF4-FFF2-40B4-BE49-F238E27FC236}">
                  <a16:creationId xmlns:a16="http://schemas.microsoft.com/office/drawing/2014/main" xmlns="" id="{2CC6B2AC-9EF0-43C3-AAF8-2685859222B1}"/>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12" name="Freeform: Shape 11">
              <a:extLst>
                <a:ext uri="{FF2B5EF4-FFF2-40B4-BE49-F238E27FC236}">
                  <a16:creationId xmlns:a16="http://schemas.microsoft.com/office/drawing/2014/main" xmlns="" id="{D4F48F91-6F36-429F-8521-512995A3BDF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16" name="Group 15">
            <a:extLst>
              <a:ext uri="{FF2B5EF4-FFF2-40B4-BE49-F238E27FC236}">
                <a16:creationId xmlns:a16="http://schemas.microsoft.com/office/drawing/2014/main" xmlns="" id="{79B18835-27F3-46C3-999C-19C009CCA672}"/>
              </a:ext>
            </a:extLst>
          </p:cNvPr>
          <p:cNvGrpSpPr/>
          <p:nvPr userDrawn="1"/>
        </p:nvGrpSpPr>
        <p:grpSpPr>
          <a:xfrm>
            <a:off x="469383" y="3378300"/>
            <a:ext cx="4739197" cy="540000"/>
            <a:chOff x="874713" y="2542740"/>
            <a:chExt cx="4739197" cy="540000"/>
          </a:xfrm>
        </p:grpSpPr>
        <p:sp>
          <p:nvSpPr>
            <p:cNvPr id="17" name="Freeform: Shape 16">
              <a:extLst>
                <a:ext uri="{FF2B5EF4-FFF2-40B4-BE49-F238E27FC236}">
                  <a16:creationId xmlns:a16="http://schemas.microsoft.com/office/drawing/2014/main" xmlns="" id="{829EF541-744F-4FC4-8586-B8389E28A417}"/>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18" name="Freeform: Shape 17">
              <a:extLst>
                <a:ext uri="{FF2B5EF4-FFF2-40B4-BE49-F238E27FC236}">
                  <a16:creationId xmlns:a16="http://schemas.microsoft.com/office/drawing/2014/main" xmlns="" id="{B0C8651C-D695-40CF-A1C7-5582CD7BF94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22" name="Group 21">
            <a:extLst>
              <a:ext uri="{FF2B5EF4-FFF2-40B4-BE49-F238E27FC236}">
                <a16:creationId xmlns:a16="http://schemas.microsoft.com/office/drawing/2014/main" xmlns="" id="{B998399C-E65D-4F9D-8961-1C68EEDC6E6F}"/>
              </a:ext>
            </a:extLst>
          </p:cNvPr>
          <p:cNvGrpSpPr/>
          <p:nvPr userDrawn="1"/>
        </p:nvGrpSpPr>
        <p:grpSpPr>
          <a:xfrm>
            <a:off x="469383" y="4292823"/>
            <a:ext cx="4739197" cy="540000"/>
            <a:chOff x="874713" y="2542740"/>
            <a:chExt cx="4739197" cy="540000"/>
          </a:xfrm>
        </p:grpSpPr>
        <p:sp>
          <p:nvSpPr>
            <p:cNvPr id="23" name="Freeform: Shape 22">
              <a:extLst>
                <a:ext uri="{FF2B5EF4-FFF2-40B4-BE49-F238E27FC236}">
                  <a16:creationId xmlns:a16="http://schemas.microsoft.com/office/drawing/2014/main" xmlns="" id="{2B5796D8-BA27-4245-8C29-DBBE1F5F6C04}"/>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24" name="Freeform: Shape 23">
              <a:extLst>
                <a:ext uri="{FF2B5EF4-FFF2-40B4-BE49-F238E27FC236}">
                  <a16:creationId xmlns:a16="http://schemas.microsoft.com/office/drawing/2014/main" xmlns="" id="{BB452112-2924-403C-8A2A-75FF25DF65BE}"/>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28" name="Group 27">
            <a:extLst>
              <a:ext uri="{FF2B5EF4-FFF2-40B4-BE49-F238E27FC236}">
                <a16:creationId xmlns:a16="http://schemas.microsoft.com/office/drawing/2014/main" xmlns="" id="{FFE6E1EF-7A4C-4274-BF01-8ED470BECD98}"/>
              </a:ext>
            </a:extLst>
          </p:cNvPr>
          <p:cNvGrpSpPr/>
          <p:nvPr userDrawn="1"/>
        </p:nvGrpSpPr>
        <p:grpSpPr>
          <a:xfrm>
            <a:off x="469383" y="5207347"/>
            <a:ext cx="4739197" cy="540000"/>
            <a:chOff x="874713" y="2542740"/>
            <a:chExt cx="4739197" cy="540000"/>
          </a:xfrm>
        </p:grpSpPr>
        <p:sp>
          <p:nvSpPr>
            <p:cNvPr id="29" name="Freeform: Shape 28">
              <a:extLst>
                <a:ext uri="{FF2B5EF4-FFF2-40B4-BE49-F238E27FC236}">
                  <a16:creationId xmlns:a16="http://schemas.microsoft.com/office/drawing/2014/main" xmlns="" id="{8C225C85-2057-4371-9FFF-B0DF657F414E}"/>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30" name="Freeform: Shape 29">
              <a:extLst>
                <a:ext uri="{FF2B5EF4-FFF2-40B4-BE49-F238E27FC236}">
                  <a16:creationId xmlns:a16="http://schemas.microsoft.com/office/drawing/2014/main" xmlns="" id="{D58807BB-5D99-47A1-BB3C-FFC4C5BC9F8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sp>
        <p:nvSpPr>
          <p:cNvPr id="34" name="Text Placeholder 2">
            <a:extLst>
              <a:ext uri="{FF2B5EF4-FFF2-40B4-BE49-F238E27FC236}">
                <a16:creationId xmlns:a16="http://schemas.microsoft.com/office/drawing/2014/main" xmlns="" id="{96A4DDF9-DEEA-4D56-A568-19ED0AF5FB73}"/>
              </a:ext>
            </a:extLst>
          </p:cNvPr>
          <p:cNvSpPr>
            <a:spLocks noGrp="1"/>
          </p:cNvSpPr>
          <p:nvPr>
            <p:ph type="body" sz="quarter" idx="11" hasCustomPrompt="1"/>
          </p:nvPr>
        </p:nvSpPr>
        <p:spPr>
          <a:xfrm>
            <a:off x="685053" y="529875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5" name="Text Placeholder 2">
            <a:extLst>
              <a:ext uri="{FF2B5EF4-FFF2-40B4-BE49-F238E27FC236}">
                <a16:creationId xmlns:a16="http://schemas.microsoft.com/office/drawing/2014/main" xmlns="" id="{0E77AA5F-7D1F-4A54-93DC-17DF36A3A945}"/>
              </a:ext>
            </a:extLst>
          </p:cNvPr>
          <p:cNvSpPr>
            <a:spLocks noGrp="1"/>
          </p:cNvSpPr>
          <p:nvPr>
            <p:ph type="body" sz="quarter" idx="12" hasCustomPrompt="1"/>
          </p:nvPr>
        </p:nvSpPr>
        <p:spPr>
          <a:xfrm>
            <a:off x="685053" y="255518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6" name="Text Placeholder 2">
            <a:extLst>
              <a:ext uri="{FF2B5EF4-FFF2-40B4-BE49-F238E27FC236}">
                <a16:creationId xmlns:a16="http://schemas.microsoft.com/office/drawing/2014/main" xmlns="" id="{C502C9F5-0B54-432B-9352-89FE2C71E85A}"/>
              </a:ext>
            </a:extLst>
          </p:cNvPr>
          <p:cNvSpPr>
            <a:spLocks noGrp="1"/>
          </p:cNvSpPr>
          <p:nvPr>
            <p:ph type="body" sz="quarter" idx="13" hasCustomPrompt="1"/>
          </p:nvPr>
        </p:nvSpPr>
        <p:spPr>
          <a:xfrm>
            <a:off x="685053" y="3469706"/>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7" name="Text Placeholder 2">
            <a:extLst>
              <a:ext uri="{FF2B5EF4-FFF2-40B4-BE49-F238E27FC236}">
                <a16:creationId xmlns:a16="http://schemas.microsoft.com/office/drawing/2014/main" xmlns="" id="{66E45962-9619-41D9-9808-5CDC1DC1E5F1}"/>
              </a:ext>
            </a:extLst>
          </p:cNvPr>
          <p:cNvSpPr>
            <a:spLocks noGrp="1"/>
          </p:cNvSpPr>
          <p:nvPr>
            <p:ph type="body" sz="quarter" idx="14" hasCustomPrompt="1"/>
          </p:nvPr>
        </p:nvSpPr>
        <p:spPr>
          <a:xfrm>
            <a:off x="685053" y="4384229"/>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8" name="Text Placeholder 2">
            <a:extLst>
              <a:ext uri="{FF2B5EF4-FFF2-40B4-BE49-F238E27FC236}">
                <a16:creationId xmlns:a16="http://schemas.microsoft.com/office/drawing/2014/main" xmlns="" id="{0DB1CB66-AD8B-4386-B37B-9E4C3941B8B1}"/>
              </a:ext>
            </a:extLst>
          </p:cNvPr>
          <p:cNvSpPr>
            <a:spLocks noGrp="1"/>
          </p:cNvSpPr>
          <p:nvPr>
            <p:ph type="body" sz="quarter" idx="15" hasCustomPrompt="1"/>
          </p:nvPr>
        </p:nvSpPr>
        <p:spPr>
          <a:xfrm>
            <a:off x="685053" y="1640660"/>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44" name="Text Placeholder 4">
            <a:extLst>
              <a:ext uri="{FF2B5EF4-FFF2-40B4-BE49-F238E27FC236}">
                <a16:creationId xmlns:a16="http://schemas.microsoft.com/office/drawing/2014/main" xmlns="" id="{345D891C-2726-4BE3-B7F1-512DFACADD5F}"/>
              </a:ext>
            </a:extLst>
          </p:cNvPr>
          <p:cNvSpPr>
            <a:spLocks noGrp="1"/>
          </p:cNvSpPr>
          <p:nvPr>
            <p:ph type="body" sz="quarter" idx="21"/>
          </p:nvPr>
        </p:nvSpPr>
        <p:spPr>
          <a:xfrm>
            <a:off x="1427047" y="1640660"/>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6" name="Text Placeholder 4">
            <a:extLst>
              <a:ext uri="{FF2B5EF4-FFF2-40B4-BE49-F238E27FC236}">
                <a16:creationId xmlns:a16="http://schemas.microsoft.com/office/drawing/2014/main" xmlns="" id="{F5385A83-188E-46C0-B2C3-8AB7B0D93390}"/>
              </a:ext>
            </a:extLst>
          </p:cNvPr>
          <p:cNvSpPr>
            <a:spLocks noGrp="1"/>
          </p:cNvSpPr>
          <p:nvPr>
            <p:ph type="body" sz="quarter" idx="23"/>
          </p:nvPr>
        </p:nvSpPr>
        <p:spPr>
          <a:xfrm>
            <a:off x="1431236" y="2555183"/>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8" name="Text Placeholder 4">
            <a:extLst>
              <a:ext uri="{FF2B5EF4-FFF2-40B4-BE49-F238E27FC236}">
                <a16:creationId xmlns:a16="http://schemas.microsoft.com/office/drawing/2014/main" xmlns="" id="{D655D294-F03E-4071-8260-F046876E7AE5}"/>
              </a:ext>
            </a:extLst>
          </p:cNvPr>
          <p:cNvSpPr>
            <a:spLocks noGrp="1"/>
          </p:cNvSpPr>
          <p:nvPr>
            <p:ph type="body" sz="quarter" idx="25"/>
          </p:nvPr>
        </p:nvSpPr>
        <p:spPr>
          <a:xfrm>
            <a:off x="1427047" y="3469706"/>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0" name="Text Placeholder 4">
            <a:extLst>
              <a:ext uri="{FF2B5EF4-FFF2-40B4-BE49-F238E27FC236}">
                <a16:creationId xmlns:a16="http://schemas.microsoft.com/office/drawing/2014/main" xmlns="" id="{BA527D49-A045-4160-B7F2-63404F53F8CD}"/>
              </a:ext>
            </a:extLst>
          </p:cNvPr>
          <p:cNvSpPr>
            <a:spLocks noGrp="1"/>
          </p:cNvSpPr>
          <p:nvPr>
            <p:ph type="body" sz="quarter" idx="27"/>
          </p:nvPr>
        </p:nvSpPr>
        <p:spPr>
          <a:xfrm>
            <a:off x="1448813" y="4384229"/>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2" name="Text Placeholder 4">
            <a:extLst>
              <a:ext uri="{FF2B5EF4-FFF2-40B4-BE49-F238E27FC236}">
                <a16:creationId xmlns:a16="http://schemas.microsoft.com/office/drawing/2014/main" xmlns="" id="{2F774952-7F61-4B7F-B9D9-BA4F4628DFA3}"/>
              </a:ext>
            </a:extLst>
          </p:cNvPr>
          <p:cNvSpPr>
            <a:spLocks noGrp="1"/>
          </p:cNvSpPr>
          <p:nvPr>
            <p:ph type="body" sz="quarter" idx="29"/>
          </p:nvPr>
        </p:nvSpPr>
        <p:spPr>
          <a:xfrm>
            <a:off x="1448813" y="5298753"/>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3" name="Slide Number Placeholder 2">
            <a:extLst>
              <a:ext uri="{FF2B5EF4-FFF2-40B4-BE49-F238E27FC236}">
                <a16:creationId xmlns:a16="http://schemas.microsoft.com/office/drawing/2014/main" xmlns="" id="{450B4454-184D-43EC-B070-2BFC57D80829}"/>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4" name="Title Placeholder 1">
            <a:extLst>
              <a:ext uri="{FF2B5EF4-FFF2-40B4-BE49-F238E27FC236}">
                <a16:creationId xmlns:a16="http://schemas.microsoft.com/office/drawing/2014/main" xmlns="" id="{E2403EE3-D424-4815-AAC4-BEDCF3786045}"/>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grpSp>
        <p:nvGrpSpPr>
          <p:cNvPr id="55" name="Group 54">
            <a:extLst>
              <a:ext uri="{FF2B5EF4-FFF2-40B4-BE49-F238E27FC236}">
                <a16:creationId xmlns:a16="http://schemas.microsoft.com/office/drawing/2014/main" xmlns="" id="{AFF4DEE4-9983-4F24-B677-9E0C0A841134}"/>
              </a:ext>
            </a:extLst>
          </p:cNvPr>
          <p:cNvGrpSpPr/>
          <p:nvPr userDrawn="1"/>
        </p:nvGrpSpPr>
        <p:grpSpPr>
          <a:xfrm>
            <a:off x="6871578" y="1549254"/>
            <a:ext cx="4739197" cy="540000"/>
            <a:chOff x="874713" y="2542740"/>
            <a:chExt cx="4739197" cy="540000"/>
          </a:xfrm>
        </p:grpSpPr>
        <p:sp>
          <p:nvSpPr>
            <p:cNvPr id="56" name="Freeform: Shape 55">
              <a:extLst>
                <a:ext uri="{FF2B5EF4-FFF2-40B4-BE49-F238E27FC236}">
                  <a16:creationId xmlns:a16="http://schemas.microsoft.com/office/drawing/2014/main" xmlns="" id="{513D362A-E6E7-41FE-A738-B39683C793DF}"/>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57" name="Freeform: Shape 56">
              <a:extLst>
                <a:ext uri="{FF2B5EF4-FFF2-40B4-BE49-F238E27FC236}">
                  <a16:creationId xmlns:a16="http://schemas.microsoft.com/office/drawing/2014/main" xmlns="" id="{FEC7B725-15C8-4F4F-9018-C2DCE1E10378}"/>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58" name="Group 57">
            <a:extLst>
              <a:ext uri="{FF2B5EF4-FFF2-40B4-BE49-F238E27FC236}">
                <a16:creationId xmlns:a16="http://schemas.microsoft.com/office/drawing/2014/main" xmlns="" id="{EA3ADFF2-705B-4FCD-91DD-8A1CE072EDFE}"/>
              </a:ext>
            </a:extLst>
          </p:cNvPr>
          <p:cNvGrpSpPr/>
          <p:nvPr userDrawn="1"/>
        </p:nvGrpSpPr>
        <p:grpSpPr>
          <a:xfrm>
            <a:off x="6871578" y="2463777"/>
            <a:ext cx="4739197" cy="540000"/>
            <a:chOff x="874713" y="2542740"/>
            <a:chExt cx="4739197" cy="540000"/>
          </a:xfrm>
        </p:grpSpPr>
        <p:sp>
          <p:nvSpPr>
            <p:cNvPr id="59" name="Freeform: Shape 58">
              <a:extLst>
                <a:ext uri="{FF2B5EF4-FFF2-40B4-BE49-F238E27FC236}">
                  <a16:creationId xmlns:a16="http://schemas.microsoft.com/office/drawing/2014/main" xmlns="" id="{71736D82-C48B-4BC7-8E9E-D641888336A5}"/>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0" name="Freeform: Shape 59">
              <a:extLst>
                <a:ext uri="{FF2B5EF4-FFF2-40B4-BE49-F238E27FC236}">
                  <a16:creationId xmlns:a16="http://schemas.microsoft.com/office/drawing/2014/main" xmlns="" id="{C64B248E-9DBC-4E47-837D-2B6E152EA414}"/>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1" name="Group 60">
            <a:extLst>
              <a:ext uri="{FF2B5EF4-FFF2-40B4-BE49-F238E27FC236}">
                <a16:creationId xmlns:a16="http://schemas.microsoft.com/office/drawing/2014/main" xmlns="" id="{509F976A-03C9-4E7E-A79A-DA64FC3BF3ED}"/>
              </a:ext>
            </a:extLst>
          </p:cNvPr>
          <p:cNvGrpSpPr/>
          <p:nvPr userDrawn="1"/>
        </p:nvGrpSpPr>
        <p:grpSpPr>
          <a:xfrm>
            <a:off x="6871578" y="3378300"/>
            <a:ext cx="4739197" cy="540000"/>
            <a:chOff x="874713" y="2542740"/>
            <a:chExt cx="4739197" cy="540000"/>
          </a:xfrm>
        </p:grpSpPr>
        <p:sp>
          <p:nvSpPr>
            <p:cNvPr id="62" name="Freeform: Shape 61">
              <a:extLst>
                <a:ext uri="{FF2B5EF4-FFF2-40B4-BE49-F238E27FC236}">
                  <a16:creationId xmlns:a16="http://schemas.microsoft.com/office/drawing/2014/main" xmlns="" id="{3C76285A-66CE-42DC-9327-3BA1ABAB8172}"/>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3" name="Freeform: Shape 62">
              <a:extLst>
                <a:ext uri="{FF2B5EF4-FFF2-40B4-BE49-F238E27FC236}">
                  <a16:creationId xmlns:a16="http://schemas.microsoft.com/office/drawing/2014/main" xmlns="" id="{26AC876B-8DBB-4497-B2A9-21ED63D8951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4" name="Group 63">
            <a:extLst>
              <a:ext uri="{FF2B5EF4-FFF2-40B4-BE49-F238E27FC236}">
                <a16:creationId xmlns:a16="http://schemas.microsoft.com/office/drawing/2014/main" xmlns="" id="{B6B0C8D8-0DF5-4E81-B578-0B1F02124950}"/>
              </a:ext>
            </a:extLst>
          </p:cNvPr>
          <p:cNvGrpSpPr/>
          <p:nvPr userDrawn="1"/>
        </p:nvGrpSpPr>
        <p:grpSpPr>
          <a:xfrm>
            <a:off x="6871578" y="4292823"/>
            <a:ext cx="4739197" cy="540000"/>
            <a:chOff x="874713" y="2542740"/>
            <a:chExt cx="4739197" cy="540000"/>
          </a:xfrm>
        </p:grpSpPr>
        <p:sp>
          <p:nvSpPr>
            <p:cNvPr id="65" name="Freeform: Shape 64">
              <a:extLst>
                <a:ext uri="{FF2B5EF4-FFF2-40B4-BE49-F238E27FC236}">
                  <a16:creationId xmlns:a16="http://schemas.microsoft.com/office/drawing/2014/main" xmlns="" id="{F84A2DCC-FF4C-416C-896E-C9D2500FC0BA}"/>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6" name="Freeform: Shape 65">
              <a:extLst>
                <a:ext uri="{FF2B5EF4-FFF2-40B4-BE49-F238E27FC236}">
                  <a16:creationId xmlns:a16="http://schemas.microsoft.com/office/drawing/2014/main" xmlns="" id="{9529C515-EFB4-44D5-9652-A0CD7B2A2E77}"/>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7" name="Group 66">
            <a:extLst>
              <a:ext uri="{FF2B5EF4-FFF2-40B4-BE49-F238E27FC236}">
                <a16:creationId xmlns:a16="http://schemas.microsoft.com/office/drawing/2014/main" xmlns="" id="{E5DD7DD6-C6BC-4E6C-9C36-3820A73CC08E}"/>
              </a:ext>
            </a:extLst>
          </p:cNvPr>
          <p:cNvGrpSpPr/>
          <p:nvPr userDrawn="1"/>
        </p:nvGrpSpPr>
        <p:grpSpPr>
          <a:xfrm>
            <a:off x="6871578" y="5207347"/>
            <a:ext cx="4739197" cy="540000"/>
            <a:chOff x="874713" y="2542740"/>
            <a:chExt cx="4739197" cy="540000"/>
          </a:xfrm>
        </p:grpSpPr>
        <p:sp>
          <p:nvSpPr>
            <p:cNvPr id="68" name="Freeform: Shape 67">
              <a:extLst>
                <a:ext uri="{FF2B5EF4-FFF2-40B4-BE49-F238E27FC236}">
                  <a16:creationId xmlns:a16="http://schemas.microsoft.com/office/drawing/2014/main" xmlns="" id="{815D7826-7671-4F45-94DF-2EB61D9562FD}"/>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9" name="Freeform: Shape 68">
              <a:extLst>
                <a:ext uri="{FF2B5EF4-FFF2-40B4-BE49-F238E27FC236}">
                  <a16:creationId xmlns:a16="http://schemas.microsoft.com/office/drawing/2014/main" xmlns="" id="{40F25027-A5EE-450F-B178-2EB6AC94039F}"/>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70" name="Text Placeholder 2">
            <a:extLst>
              <a:ext uri="{FF2B5EF4-FFF2-40B4-BE49-F238E27FC236}">
                <a16:creationId xmlns:a16="http://schemas.microsoft.com/office/drawing/2014/main" xmlns="" id="{DA563E74-14FE-48D9-81DE-4A0E1C830818}"/>
              </a:ext>
            </a:extLst>
          </p:cNvPr>
          <p:cNvSpPr>
            <a:spLocks noGrp="1"/>
          </p:cNvSpPr>
          <p:nvPr>
            <p:ph type="body" sz="quarter" idx="30" hasCustomPrompt="1"/>
          </p:nvPr>
        </p:nvSpPr>
        <p:spPr>
          <a:xfrm>
            <a:off x="7087248" y="529875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1" name="Text Placeholder 2">
            <a:extLst>
              <a:ext uri="{FF2B5EF4-FFF2-40B4-BE49-F238E27FC236}">
                <a16:creationId xmlns:a16="http://schemas.microsoft.com/office/drawing/2014/main" xmlns="" id="{2A110218-EFEB-4FCA-BD37-E5C291218BC4}"/>
              </a:ext>
            </a:extLst>
          </p:cNvPr>
          <p:cNvSpPr>
            <a:spLocks noGrp="1"/>
          </p:cNvSpPr>
          <p:nvPr>
            <p:ph type="body" sz="quarter" idx="31" hasCustomPrompt="1"/>
          </p:nvPr>
        </p:nvSpPr>
        <p:spPr>
          <a:xfrm>
            <a:off x="7087248" y="255518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2" name="Text Placeholder 2">
            <a:extLst>
              <a:ext uri="{FF2B5EF4-FFF2-40B4-BE49-F238E27FC236}">
                <a16:creationId xmlns:a16="http://schemas.microsoft.com/office/drawing/2014/main" xmlns="" id="{944BA643-D65E-4FE1-A387-F06B6D0B403B}"/>
              </a:ext>
            </a:extLst>
          </p:cNvPr>
          <p:cNvSpPr>
            <a:spLocks noGrp="1"/>
          </p:cNvSpPr>
          <p:nvPr>
            <p:ph type="body" sz="quarter" idx="32" hasCustomPrompt="1"/>
          </p:nvPr>
        </p:nvSpPr>
        <p:spPr>
          <a:xfrm>
            <a:off x="7087248" y="3469706"/>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3" name="Text Placeholder 2">
            <a:extLst>
              <a:ext uri="{FF2B5EF4-FFF2-40B4-BE49-F238E27FC236}">
                <a16:creationId xmlns:a16="http://schemas.microsoft.com/office/drawing/2014/main" xmlns="" id="{482EFF16-4097-49A5-80A8-7DF9AEB3E47E}"/>
              </a:ext>
            </a:extLst>
          </p:cNvPr>
          <p:cNvSpPr>
            <a:spLocks noGrp="1"/>
          </p:cNvSpPr>
          <p:nvPr>
            <p:ph type="body" sz="quarter" idx="33" hasCustomPrompt="1"/>
          </p:nvPr>
        </p:nvSpPr>
        <p:spPr>
          <a:xfrm>
            <a:off x="7087248" y="4384229"/>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4" name="Text Placeholder 2">
            <a:extLst>
              <a:ext uri="{FF2B5EF4-FFF2-40B4-BE49-F238E27FC236}">
                <a16:creationId xmlns:a16="http://schemas.microsoft.com/office/drawing/2014/main" xmlns="" id="{BFF5F9E2-E02A-41D9-8BC0-41C7FDB2E636}"/>
              </a:ext>
            </a:extLst>
          </p:cNvPr>
          <p:cNvSpPr>
            <a:spLocks noGrp="1"/>
          </p:cNvSpPr>
          <p:nvPr>
            <p:ph type="body" sz="quarter" idx="34" hasCustomPrompt="1"/>
          </p:nvPr>
        </p:nvSpPr>
        <p:spPr>
          <a:xfrm>
            <a:off x="7087248" y="1640660"/>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5" name="Text Placeholder 4">
            <a:extLst>
              <a:ext uri="{FF2B5EF4-FFF2-40B4-BE49-F238E27FC236}">
                <a16:creationId xmlns:a16="http://schemas.microsoft.com/office/drawing/2014/main" xmlns="" id="{3900B45B-D6C6-4A48-B201-9BDED88A8B36}"/>
              </a:ext>
            </a:extLst>
          </p:cNvPr>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a:extLst>
              <a:ext uri="{FF2B5EF4-FFF2-40B4-BE49-F238E27FC236}">
                <a16:creationId xmlns:a16="http://schemas.microsoft.com/office/drawing/2014/main" xmlns="" id="{6D33402C-EEEE-41BA-A7F0-E090863FFE48}"/>
              </a:ext>
            </a:extLst>
          </p:cNvPr>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a:extLst>
              <a:ext uri="{FF2B5EF4-FFF2-40B4-BE49-F238E27FC236}">
                <a16:creationId xmlns:a16="http://schemas.microsoft.com/office/drawing/2014/main" xmlns="" id="{41B33A60-31C5-4B1D-BB88-59CB8EBC4662}"/>
              </a:ext>
            </a:extLst>
          </p:cNvPr>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a:extLst>
              <a:ext uri="{FF2B5EF4-FFF2-40B4-BE49-F238E27FC236}">
                <a16:creationId xmlns:a16="http://schemas.microsoft.com/office/drawing/2014/main" xmlns="" id="{31854AA8-55D7-4AE4-A817-5BB1D8C7F261}"/>
              </a:ext>
            </a:extLst>
          </p:cNvPr>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a:extLst>
              <a:ext uri="{FF2B5EF4-FFF2-40B4-BE49-F238E27FC236}">
                <a16:creationId xmlns:a16="http://schemas.microsoft.com/office/drawing/2014/main" xmlns="" id="{0BE2960D-DE84-4233-ACE8-5A5868DB1047}"/>
              </a:ext>
            </a:extLst>
          </p:cNvPr>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dirty="0"/>
              <a:t>Click to edit Master text</a:t>
            </a:r>
            <a:endParaRPr lang="en-GB" dirty="0"/>
          </a:p>
        </p:txBody>
      </p:sp>
    </p:spTree>
    <p:extLst>
      <p:ext uri="{BB962C8B-B14F-4D97-AF65-F5344CB8AC3E}">
        <p14:creationId xmlns:p14="http://schemas.microsoft.com/office/powerpoint/2010/main" xmlns="" val="2403076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D0746AA-C5A1-4929-A421-17DB23933B6A}"/>
              </a:ext>
            </a:extLst>
          </p:cNvPr>
          <p:cNvSpPr/>
          <p:nvPr userDrawn="1"/>
        </p:nvSpPr>
        <p:spPr>
          <a:xfrm>
            <a:off x="0" y="0"/>
            <a:ext cx="121860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0F4AEE0-D74C-43CF-AC04-A38FFBBEE056}"/>
              </a:ext>
            </a:extLst>
          </p:cNvPr>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2130089"/>
            <a:ext cx="12192000" cy="2695795"/>
          </a:xfrm>
          <a:prstGeom prst="rect">
            <a:avLst/>
          </a:prstGeom>
        </p:spPr>
      </p:pic>
      <p:pic>
        <p:nvPicPr>
          <p:cNvPr id="5" name="Graphic 4">
            <a:extLst>
              <a:ext uri="{FF2B5EF4-FFF2-40B4-BE49-F238E27FC236}">
                <a16:creationId xmlns:a16="http://schemas.microsoft.com/office/drawing/2014/main" xmlns="" id="{4CC16577-B77E-49B6-93B9-DFCF82046080}"/>
              </a:ext>
            </a:extLst>
          </p:cNvPr>
          <p:cNvPicPr>
            <a:picLocks noChangeAspect="1"/>
          </p:cNvPicPr>
          <p:nvPr userDrawn="1"/>
        </p:nvPicPr>
        <p:blipFill>
          <a:blip r:embed="rId3" cstate="email">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5181600" y="682177"/>
            <a:ext cx="1828800" cy="946598"/>
          </a:xfrm>
          <a:prstGeom prst="rect">
            <a:avLst/>
          </a:prstGeom>
        </p:spPr>
      </p:pic>
      <p:sp>
        <p:nvSpPr>
          <p:cNvPr id="7" name="Rectangle 6">
            <a:extLst>
              <a:ext uri="{FF2B5EF4-FFF2-40B4-BE49-F238E27FC236}">
                <a16:creationId xmlns:a16="http://schemas.microsoft.com/office/drawing/2014/main" xmlns="" id="{EA5B5259-9847-4818-B24B-EB501AE12E27}"/>
              </a:ext>
            </a:extLst>
          </p:cNvPr>
          <p:cNvSpPr/>
          <p:nvPr userDrawn="1"/>
        </p:nvSpPr>
        <p:spPr>
          <a:xfrm>
            <a:off x="0" y="4896465"/>
            <a:ext cx="12186080" cy="45719"/>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xmlns="" id="{A40D6609-D617-4CAB-92A3-FB04593F9137}"/>
              </a:ext>
            </a:extLst>
          </p:cNvPr>
          <p:cNvSpPr>
            <a:spLocks noGrp="1"/>
          </p:cNvSpPr>
          <p:nvPr>
            <p:ph type="body" sz="quarter" idx="10"/>
          </p:nvPr>
        </p:nvSpPr>
        <p:spPr>
          <a:xfrm>
            <a:off x="2511539" y="2955925"/>
            <a:ext cx="7168923" cy="963613"/>
          </a:xfrm>
        </p:spPr>
        <p:txBody>
          <a:bodyPr/>
          <a:lstStyle>
            <a:lvl1pPr marL="0" indent="0" algn="ctr">
              <a:buNone/>
              <a:defRPr sz="4500">
                <a:solidFill>
                  <a:schemeClr val="bg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xmlns="" val="603244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C7D5A3F-3496-4DC7-BBF0-46F483CBDFC4}"/>
              </a:ext>
            </a:extLst>
          </p:cNvPr>
          <p:cNvSpPr/>
          <p:nvPr userDrawn="1"/>
        </p:nvSpPr>
        <p:spPr>
          <a:xfrm>
            <a:off x="16102" y="0"/>
            <a:ext cx="121597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315E2F9B-6FE8-4FF8-9912-1F2ADE3FBF59}"/>
              </a:ext>
            </a:extLst>
          </p:cNvPr>
          <p:cNvSpPr/>
          <p:nvPr userDrawn="1"/>
        </p:nvSpPr>
        <p:spPr>
          <a:xfrm>
            <a:off x="6096000" y="2169232"/>
            <a:ext cx="6096000" cy="1633840"/>
          </a:xfrm>
          <a:custGeom>
            <a:avLst/>
            <a:gdLst>
              <a:gd name="connsiteX0" fmla="*/ 147487 w 6096000"/>
              <a:gd name="connsiteY0" fmla="*/ 0 h 884903"/>
              <a:gd name="connsiteX1" fmla="*/ 6096000 w 6096000"/>
              <a:gd name="connsiteY1" fmla="*/ 0 h 884903"/>
              <a:gd name="connsiteX2" fmla="*/ 6096000 w 6096000"/>
              <a:gd name="connsiteY2" fmla="*/ 884903 h 884903"/>
              <a:gd name="connsiteX3" fmla="*/ 147487 w 6096000"/>
              <a:gd name="connsiteY3" fmla="*/ 884903 h 884903"/>
              <a:gd name="connsiteX4" fmla="*/ 0 w 6096000"/>
              <a:gd name="connsiteY4" fmla="*/ 737416 h 884903"/>
              <a:gd name="connsiteX5" fmla="*/ 0 w 6096000"/>
              <a:gd name="connsiteY5" fmla="*/ 147487 h 884903"/>
              <a:gd name="connsiteX6" fmla="*/ 147487 w 6096000"/>
              <a:gd name="connsiteY6" fmla="*/ 0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884903">
                <a:moveTo>
                  <a:pt x="147487" y="0"/>
                </a:moveTo>
                <a:lnTo>
                  <a:pt x="6096000" y="0"/>
                </a:lnTo>
                <a:lnTo>
                  <a:pt x="6096000" y="884903"/>
                </a:lnTo>
                <a:lnTo>
                  <a:pt x="147487" y="884903"/>
                </a:lnTo>
                <a:cubicBezTo>
                  <a:pt x="66032" y="884903"/>
                  <a:pt x="0" y="818871"/>
                  <a:pt x="0" y="737416"/>
                </a:cubicBezTo>
                <a:lnTo>
                  <a:pt x="0" y="147487"/>
                </a:lnTo>
                <a:cubicBezTo>
                  <a:pt x="0" y="66032"/>
                  <a:pt x="66032" y="0"/>
                  <a:pt x="147487"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a:extLst>
              <a:ext uri="{FF2B5EF4-FFF2-40B4-BE49-F238E27FC236}">
                <a16:creationId xmlns:a16="http://schemas.microsoft.com/office/drawing/2014/main" xmlns="" id="{E7488AB3-50E4-4B9E-8818-EFB41E23EDEF}"/>
              </a:ext>
            </a:extLst>
          </p:cNvPr>
          <p:cNvPicPr>
            <a:picLocks noChangeAspect="1"/>
          </p:cNvPicPr>
          <p:nvPr userDrawn="1"/>
        </p:nvPicPr>
        <p:blipFill>
          <a:blip r:embed="rId2" cstate="email">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723054" y="2279175"/>
            <a:ext cx="2649892" cy="1371600"/>
          </a:xfrm>
          <a:prstGeom prst="rect">
            <a:avLst/>
          </a:prstGeom>
        </p:spPr>
      </p:pic>
      <p:sp>
        <p:nvSpPr>
          <p:cNvPr id="11" name="Text Placeholder 10">
            <a:extLst>
              <a:ext uri="{FF2B5EF4-FFF2-40B4-BE49-F238E27FC236}">
                <a16:creationId xmlns:a16="http://schemas.microsoft.com/office/drawing/2014/main" xmlns="" id="{51AA39D6-7C3A-415A-A7E6-739C37FA9560}"/>
              </a:ext>
            </a:extLst>
          </p:cNvPr>
          <p:cNvSpPr>
            <a:spLocks noGrp="1"/>
          </p:cNvSpPr>
          <p:nvPr>
            <p:ph type="body" sz="quarter" idx="11"/>
          </p:nvPr>
        </p:nvSpPr>
        <p:spPr>
          <a:xfrm>
            <a:off x="6096000" y="2169246"/>
            <a:ext cx="5578475" cy="1633826"/>
          </a:xfrm>
        </p:spPr>
        <p:txBody>
          <a:bodyPr anchor="ctr"/>
          <a:lstStyle>
            <a:lvl1pPr marL="0" indent="0" algn="ctr">
              <a:buNone/>
              <a:defRPr sz="4500">
                <a:solidFill>
                  <a:schemeClr val="bg1"/>
                </a:solidFill>
              </a:defRPr>
            </a:lvl1pPr>
          </a:lstStyle>
          <a:p>
            <a:pPr lvl="0"/>
            <a:r>
              <a:rPr lang="en-US" dirty="0"/>
              <a:t>Click to edit Master</a:t>
            </a:r>
          </a:p>
        </p:txBody>
      </p:sp>
    </p:spTree>
    <p:extLst>
      <p:ext uri="{BB962C8B-B14F-4D97-AF65-F5344CB8AC3E}">
        <p14:creationId xmlns:p14="http://schemas.microsoft.com/office/powerpoint/2010/main" xmlns="" val="397000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6A8463B-BB25-4742-9B4D-DAE6C86DB9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a:extLst>
              <a:ext uri="{FF2B5EF4-FFF2-40B4-BE49-F238E27FC236}">
                <a16:creationId xmlns:a16="http://schemas.microsoft.com/office/drawing/2014/main" xmlns="" id="{AB5EAA76-A1EE-4FE5-A090-2F0851886C9D}"/>
              </a:ext>
            </a:extLst>
          </p:cNvPr>
          <p:cNvSpPr>
            <a:spLocks noGrp="1"/>
          </p:cNvSpPr>
          <p:nvPr>
            <p:ph type="body" sz="quarter" idx="15" hasCustomPrompt="1"/>
          </p:nvPr>
        </p:nvSpPr>
        <p:spPr>
          <a:xfrm>
            <a:off x="7208800" y="5624423"/>
            <a:ext cx="4500000" cy="862160"/>
          </a:xfrm>
          <a:prstGeom prst="rect">
            <a:avLst/>
          </a:prstGeom>
        </p:spPr>
        <p:txBody>
          <a:bodyPr anchor="ctr"/>
          <a:lstStyle>
            <a:lvl1pPr marL="0" indent="0" algn="ctr">
              <a:buNone/>
              <a:defRPr/>
            </a:lvl1pPr>
            <a:lvl2pPr marL="457200" indent="0" algn="ctr">
              <a:buNone/>
              <a:defRPr sz="2800"/>
            </a:lvl2pPr>
          </a:lstStyle>
          <a:p>
            <a:pPr lvl="1"/>
            <a:r>
              <a:rPr lang="en-US" dirty="0"/>
              <a:t>Click to edit Master text styles.</a:t>
            </a:r>
          </a:p>
        </p:txBody>
      </p:sp>
      <p:sp>
        <p:nvSpPr>
          <p:cNvPr id="13" name="Picture Placeholder 9">
            <a:extLst>
              <a:ext uri="{FF2B5EF4-FFF2-40B4-BE49-F238E27FC236}">
                <a16:creationId xmlns:a16="http://schemas.microsoft.com/office/drawing/2014/main" xmlns="" id="{8CC3722F-A3B7-425D-BC1E-99F289AC7F8A}"/>
              </a:ext>
            </a:extLst>
          </p:cNvPr>
          <p:cNvSpPr>
            <a:spLocks noGrp="1"/>
          </p:cNvSpPr>
          <p:nvPr>
            <p:ph type="pic" sz="quarter" idx="14"/>
          </p:nvPr>
        </p:nvSpPr>
        <p:spPr>
          <a:xfrm>
            <a:off x="3729553" y="2361398"/>
            <a:ext cx="3251200" cy="1980000"/>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xmlns="" id="{AB6462F8-D611-4B0A-B29B-395BC1B588C4}"/>
              </a:ext>
            </a:extLst>
          </p:cNvPr>
          <p:cNvSpPr>
            <a:spLocks noGrp="1"/>
          </p:cNvSpPr>
          <p:nvPr>
            <p:ph type="pic" sz="quarter" idx="13"/>
          </p:nvPr>
        </p:nvSpPr>
        <p:spPr>
          <a:xfrm>
            <a:off x="3729553" y="322834"/>
            <a:ext cx="3251200" cy="198000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xmlns="" id="{E57CBFA0-8831-44BC-BBCA-63BF67DE435E}"/>
              </a:ext>
            </a:extLst>
          </p:cNvPr>
          <p:cNvSpPr>
            <a:spLocks noGrp="1"/>
          </p:cNvSpPr>
          <p:nvPr>
            <p:ph type="pic" sz="quarter" idx="11"/>
          </p:nvPr>
        </p:nvSpPr>
        <p:spPr>
          <a:xfrm>
            <a:off x="442913" y="323202"/>
            <a:ext cx="3079750" cy="1980000"/>
          </a:xfrm>
          <a:prstGeom prst="rect">
            <a:avLst/>
          </a:prstGeom>
        </p:spPr>
        <p:txBody>
          <a:bodyPr/>
          <a:lstStyle/>
          <a:p>
            <a:endParaRPr lang="en-US"/>
          </a:p>
        </p:txBody>
      </p:sp>
      <p:sp>
        <p:nvSpPr>
          <p:cNvPr id="11" name="Picture Placeholder 9">
            <a:extLst>
              <a:ext uri="{FF2B5EF4-FFF2-40B4-BE49-F238E27FC236}">
                <a16:creationId xmlns:a16="http://schemas.microsoft.com/office/drawing/2014/main" xmlns="" id="{9A0C49CC-7D63-449C-8D53-9959A2C6AC97}"/>
              </a:ext>
            </a:extLst>
          </p:cNvPr>
          <p:cNvSpPr>
            <a:spLocks noGrp="1"/>
          </p:cNvSpPr>
          <p:nvPr>
            <p:ph type="pic" sz="quarter" idx="12"/>
          </p:nvPr>
        </p:nvSpPr>
        <p:spPr>
          <a:xfrm>
            <a:off x="442913" y="2407965"/>
            <a:ext cx="3079750" cy="1980000"/>
          </a:xfrm>
          <a:prstGeom prst="rect">
            <a:avLst/>
          </a:prstGeom>
        </p:spPr>
        <p:txBody>
          <a:bodyPr/>
          <a:lstStyle/>
          <a:p>
            <a:endParaRPr lang="en-US" dirty="0"/>
          </a:p>
        </p:txBody>
      </p:sp>
      <p:sp>
        <p:nvSpPr>
          <p:cNvPr id="66" name="Title Placeholder 1">
            <a:extLst>
              <a:ext uri="{FF2B5EF4-FFF2-40B4-BE49-F238E27FC236}">
                <a16:creationId xmlns:a16="http://schemas.microsoft.com/office/drawing/2014/main" xmlns="" id="{1177A47F-F520-4F5F-A7A8-823E53425A05}"/>
              </a:ext>
            </a:extLst>
          </p:cNvPr>
          <p:cNvSpPr>
            <a:spLocks noGrp="1"/>
          </p:cNvSpPr>
          <p:nvPr>
            <p:ph type="title"/>
          </p:nvPr>
        </p:nvSpPr>
        <p:spPr>
          <a:xfrm>
            <a:off x="7212575" y="4341397"/>
            <a:ext cx="4500000" cy="1137513"/>
          </a:xfrm>
          <a:prstGeom prst="rect">
            <a:avLst/>
          </a:prstGeom>
          <a:noFill/>
        </p:spPr>
        <p:txBody>
          <a:bodyPr vert="horz" lIns="180000" tIns="0" rIns="0" bIns="0" rtlCol="0" anchor="ctr">
            <a:noAutofit/>
          </a:bodyPr>
          <a:lstStyle>
            <a:lvl1pPr algn="ctr">
              <a:defRPr sz="4500">
                <a:solidFill>
                  <a:srgbClr val="4EB357"/>
                </a:solidFill>
              </a:defRPr>
            </a:lvl1pPr>
          </a:lstStyle>
          <a:p>
            <a:r>
              <a:rPr lang="en-US" noProof="0" dirty="0"/>
              <a:t>Click to edit page title</a:t>
            </a:r>
          </a:p>
        </p:txBody>
      </p:sp>
      <p:pic>
        <p:nvPicPr>
          <p:cNvPr id="14" name="Graphic 13">
            <a:extLst>
              <a:ext uri="{FF2B5EF4-FFF2-40B4-BE49-F238E27FC236}">
                <a16:creationId xmlns:a16="http://schemas.microsoft.com/office/drawing/2014/main" xmlns="" id="{087CF2D7-D66B-4D8D-92C3-AFB86B13E7A1}"/>
              </a:ext>
            </a:extLst>
          </p:cNvPr>
          <p:cNvPicPr>
            <a:picLocks noChangeAspect="1"/>
          </p:cNvPicPr>
          <p:nvPr userDrawn="1"/>
        </p:nvPicPr>
        <p:blipFill>
          <a:blip r:embed="rId2" cstate="email">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0279847" y="226448"/>
            <a:ext cx="1324946" cy="685800"/>
          </a:xfrm>
          <a:prstGeom prst="rect">
            <a:avLst/>
          </a:prstGeom>
        </p:spPr>
      </p:pic>
      <p:sp>
        <p:nvSpPr>
          <p:cNvPr id="16" name="Picture Placeholder 9">
            <a:extLst>
              <a:ext uri="{FF2B5EF4-FFF2-40B4-BE49-F238E27FC236}">
                <a16:creationId xmlns:a16="http://schemas.microsoft.com/office/drawing/2014/main" xmlns="" id="{179876A8-7EA5-4C52-9ED0-5CE13839A46F}"/>
              </a:ext>
            </a:extLst>
          </p:cNvPr>
          <p:cNvSpPr>
            <a:spLocks noGrp="1"/>
          </p:cNvSpPr>
          <p:nvPr>
            <p:ph type="pic" sz="quarter" idx="16"/>
          </p:nvPr>
        </p:nvSpPr>
        <p:spPr>
          <a:xfrm>
            <a:off x="3729553" y="4506584"/>
            <a:ext cx="3251200" cy="1980000"/>
          </a:xfrm>
          <a:prstGeom prst="rect">
            <a:avLst/>
          </a:prstGeom>
        </p:spPr>
        <p:txBody>
          <a:bodyPr/>
          <a:lstStyle/>
          <a:p>
            <a:endParaRPr lang="en-US"/>
          </a:p>
        </p:txBody>
      </p:sp>
      <p:sp>
        <p:nvSpPr>
          <p:cNvPr id="17" name="Picture Placeholder 9">
            <a:extLst>
              <a:ext uri="{FF2B5EF4-FFF2-40B4-BE49-F238E27FC236}">
                <a16:creationId xmlns:a16="http://schemas.microsoft.com/office/drawing/2014/main" xmlns="" id="{EA778454-1287-439B-B957-38EF2483C6D8}"/>
              </a:ext>
            </a:extLst>
          </p:cNvPr>
          <p:cNvSpPr>
            <a:spLocks noGrp="1"/>
          </p:cNvSpPr>
          <p:nvPr>
            <p:ph type="pic" sz="quarter" idx="17"/>
          </p:nvPr>
        </p:nvSpPr>
        <p:spPr>
          <a:xfrm>
            <a:off x="442913" y="4492729"/>
            <a:ext cx="3079750" cy="1980000"/>
          </a:xfrm>
          <a:prstGeom prst="rect">
            <a:avLst/>
          </a:prstGeom>
        </p:spPr>
        <p:txBody>
          <a:bodyPr/>
          <a:lstStyle/>
          <a:p>
            <a:endParaRPr lang="en-US"/>
          </a:p>
        </p:txBody>
      </p:sp>
      <p:sp>
        <p:nvSpPr>
          <p:cNvPr id="18" name="Picture Placeholder 9">
            <a:extLst>
              <a:ext uri="{FF2B5EF4-FFF2-40B4-BE49-F238E27FC236}">
                <a16:creationId xmlns:a16="http://schemas.microsoft.com/office/drawing/2014/main" xmlns="" id="{B3E02976-CBF9-4D86-9BC2-1816F4E1D0E0}"/>
              </a:ext>
            </a:extLst>
          </p:cNvPr>
          <p:cNvSpPr>
            <a:spLocks noGrp="1"/>
          </p:cNvSpPr>
          <p:nvPr>
            <p:ph type="pic" sz="quarter" idx="18"/>
          </p:nvPr>
        </p:nvSpPr>
        <p:spPr>
          <a:xfrm>
            <a:off x="7187643" y="1628774"/>
            <a:ext cx="4524932" cy="2712623"/>
          </a:xfrm>
          <a:prstGeom prst="rect">
            <a:avLst/>
          </a:prstGeom>
        </p:spPr>
        <p:txBody>
          <a:bodyPr/>
          <a:lstStyle/>
          <a:p>
            <a:endParaRPr lang="en-US"/>
          </a:p>
        </p:txBody>
      </p:sp>
    </p:spTree>
    <p:extLst>
      <p:ext uri="{BB962C8B-B14F-4D97-AF65-F5344CB8AC3E}">
        <p14:creationId xmlns:p14="http://schemas.microsoft.com/office/powerpoint/2010/main" xmlns="" val="2043248164"/>
      </p:ext>
    </p:extLst>
  </p:cSld>
  <p:clrMapOvr>
    <a:masterClrMapping/>
  </p:clrMapOvr>
  <p:extLst>
    <p:ext uri="{DCECCB84-F9BA-43D5-87BE-67443E8EF086}">
      <p15:sldGuideLst xmlns:p15="http://schemas.microsoft.com/office/powerpoint/2012/main" xmlns=""/>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AF90679-E39C-4BFA-816F-AFE31700CBCC}"/>
              </a:ext>
            </a:extLst>
          </p:cNvPr>
          <p:cNvSpPr/>
          <p:nvPr userDrawn="1"/>
        </p:nvSpPr>
        <p:spPr>
          <a:xfrm>
            <a:off x="0" y="0"/>
            <a:ext cx="12172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xmlns="" id="{B3281087-9ED2-4501-AD6E-80A565DA103A}"/>
              </a:ext>
            </a:extLst>
          </p:cNvPr>
          <p:cNvSpPr>
            <a:spLocks noGrp="1"/>
          </p:cNvSpPr>
          <p:nvPr>
            <p:ph type="pic" sz="quarter" idx="17"/>
          </p:nvPr>
        </p:nvSpPr>
        <p:spPr>
          <a:xfrm>
            <a:off x="8092560" y="836613"/>
            <a:ext cx="4080390" cy="2787726"/>
          </a:xfrm>
          <a:prstGeom prst="rect">
            <a:avLst/>
          </a:prstGeom>
        </p:spPr>
        <p:txBody>
          <a:bodyPr/>
          <a:lstStyle/>
          <a:p>
            <a:endParaRPr lang="en-US"/>
          </a:p>
        </p:txBody>
      </p:sp>
      <p:sp>
        <p:nvSpPr>
          <p:cNvPr id="13" name="Picture Placeholder 12">
            <a:extLst>
              <a:ext uri="{FF2B5EF4-FFF2-40B4-BE49-F238E27FC236}">
                <a16:creationId xmlns:a16="http://schemas.microsoft.com/office/drawing/2014/main" xmlns="" id="{B9DD9EB7-927B-4DBE-9E85-AD1A9F3A3B44}"/>
              </a:ext>
            </a:extLst>
          </p:cNvPr>
          <p:cNvSpPr>
            <a:spLocks noGrp="1"/>
          </p:cNvSpPr>
          <p:nvPr>
            <p:ph type="pic" sz="quarter" idx="10"/>
          </p:nvPr>
        </p:nvSpPr>
        <p:spPr>
          <a:xfrm>
            <a:off x="4190508" y="836614"/>
            <a:ext cx="1800000" cy="2787726"/>
          </a:xfrm>
          <a:prstGeom prst="rect">
            <a:avLst/>
          </a:prstGeom>
        </p:spPr>
        <p:txBody>
          <a:bodyPr/>
          <a:lstStyle>
            <a:lvl1pPr>
              <a:defRPr/>
            </a:lvl1pPr>
          </a:lstStyle>
          <a:p>
            <a:endParaRPr lang="en-GB" dirty="0"/>
          </a:p>
        </p:txBody>
      </p:sp>
      <p:sp>
        <p:nvSpPr>
          <p:cNvPr id="14" name="Picture Placeholder 12">
            <a:extLst>
              <a:ext uri="{FF2B5EF4-FFF2-40B4-BE49-F238E27FC236}">
                <a16:creationId xmlns:a16="http://schemas.microsoft.com/office/drawing/2014/main" xmlns="" id="{02465139-F3B6-4CA0-8A91-EE74E5ECA3D3}"/>
              </a:ext>
            </a:extLst>
          </p:cNvPr>
          <p:cNvSpPr>
            <a:spLocks noGrp="1"/>
          </p:cNvSpPr>
          <p:nvPr>
            <p:ph type="pic" sz="quarter" idx="11"/>
          </p:nvPr>
        </p:nvSpPr>
        <p:spPr>
          <a:xfrm>
            <a:off x="6141534" y="836614"/>
            <a:ext cx="1800000" cy="2787726"/>
          </a:xfrm>
          <a:prstGeom prst="rect">
            <a:avLst/>
          </a:prstGeom>
        </p:spPr>
        <p:txBody>
          <a:bodyPr/>
          <a:lstStyle>
            <a:lvl1pPr>
              <a:defRPr/>
            </a:lvl1pPr>
          </a:lstStyle>
          <a:p>
            <a:endParaRPr lang="en-GB" dirty="0"/>
          </a:p>
        </p:txBody>
      </p:sp>
      <p:sp>
        <p:nvSpPr>
          <p:cNvPr id="15" name="Picture Placeholder 12">
            <a:extLst>
              <a:ext uri="{FF2B5EF4-FFF2-40B4-BE49-F238E27FC236}">
                <a16:creationId xmlns:a16="http://schemas.microsoft.com/office/drawing/2014/main" xmlns="" id="{CFC2F322-B3F7-4B5A-BC0D-00C9FF6D7953}"/>
              </a:ext>
            </a:extLst>
          </p:cNvPr>
          <p:cNvSpPr>
            <a:spLocks noGrp="1"/>
          </p:cNvSpPr>
          <p:nvPr>
            <p:ph type="pic" sz="quarter" idx="12"/>
          </p:nvPr>
        </p:nvSpPr>
        <p:spPr>
          <a:xfrm>
            <a:off x="4190508" y="3788606"/>
            <a:ext cx="1800000" cy="1980000"/>
          </a:xfrm>
          <a:prstGeom prst="rect">
            <a:avLst/>
          </a:prstGeom>
        </p:spPr>
        <p:txBody>
          <a:bodyPr/>
          <a:lstStyle>
            <a:lvl1pPr>
              <a:defRPr/>
            </a:lvl1pPr>
          </a:lstStyle>
          <a:p>
            <a:endParaRPr lang="en-GB" dirty="0"/>
          </a:p>
        </p:txBody>
      </p:sp>
      <p:sp>
        <p:nvSpPr>
          <p:cNvPr id="16" name="Picture Placeholder 12">
            <a:extLst>
              <a:ext uri="{FF2B5EF4-FFF2-40B4-BE49-F238E27FC236}">
                <a16:creationId xmlns:a16="http://schemas.microsoft.com/office/drawing/2014/main" xmlns="" id="{9275E4B4-E38D-42FC-BEC4-F1F8C48D63C1}"/>
              </a:ext>
            </a:extLst>
          </p:cNvPr>
          <p:cNvSpPr>
            <a:spLocks noGrp="1"/>
          </p:cNvSpPr>
          <p:nvPr>
            <p:ph type="pic" sz="quarter" idx="13"/>
          </p:nvPr>
        </p:nvSpPr>
        <p:spPr>
          <a:xfrm>
            <a:off x="2185254" y="3788606"/>
            <a:ext cx="1800000" cy="1980000"/>
          </a:xfrm>
          <a:prstGeom prst="rect">
            <a:avLst/>
          </a:prstGeom>
        </p:spPr>
        <p:txBody>
          <a:bodyPr/>
          <a:lstStyle>
            <a:lvl1pPr>
              <a:defRPr/>
            </a:lvl1pPr>
          </a:lstStyle>
          <a:p>
            <a:endParaRPr lang="en-GB" dirty="0"/>
          </a:p>
        </p:txBody>
      </p:sp>
      <p:sp>
        <p:nvSpPr>
          <p:cNvPr id="17" name="Picture Placeholder 12">
            <a:extLst>
              <a:ext uri="{FF2B5EF4-FFF2-40B4-BE49-F238E27FC236}">
                <a16:creationId xmlns:a16="http://schemas.microsoft.com/office/drawing/2014/main" xmlns="" id="{AF7C6D40-0738-4761-ACC4-D62C4D72D7A9}"/>
              </a:ext>
            </a:extLst>
          </p:cNvPr>
          <p:cNvSpPr>
            <a:spLocks noGrp="1"/>
          </p:cNvSpPr>
          <p:nvPr>
            <p:ph type="pic" sz="quarter" idx="14"/>
          </p:nvPr>
        </p:nvSpPr>
        <p:spPr>
          <a:xfrm>
            <a:off x="0" y="3788606"/>
            <a:ext cx="1980000" cy="1980000"/>
          </a:xfrm>
          <a:prstGeom prst="rect">
            <a:avLst/>
          </a:prstGeom>
        </p:spPr>
        <p:txBody>
          <a:bodyPr/>
          <a:lstStyle>
            <a:lvl1pPr>
              <a:defRPr/>
            </a:lvl1pPr>
          </a:lstStyle>
          <a:p>
            <a:endParaRPr lang="en-GB" dirty="0"/>
          </a:p>
        </p:txBody>
      </p:sp>
      <p:pic>
        <p:nvPicPr>
          <p:cNvPr id="20" name="Graphic 19">
            <a:extLst>
              <a:ext uri="{FF2B5EF4-FFF2-40B4-BE49-F238E27FC236}">
                <a16:creationId xmlns:a16="http://schemas.microsoft.com/office/drawing/2014/main" xmlns="" id="{9CED1893-E428-45AC-B178-87B033D3CD31}"/>
              </a:ext>
            </a:extLst>
          </p:cNvPr>
          <p:cNvPicPr>
            <a:picLocks noChangeAspect="1"/>
          </p:cNvPicPr>
          <p:nvPr userDrawn="1"/>
        </p:nvPicPr>
        <p:blipFill>
          <a:blip r:embed="rId2" cstate="email">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42913" y="861086"/>
            <a:ext cx="2110296" cy="1092302"/>
          </a:xfrm>
          <a:prstGeom prst="rect">
            <a:avLst/>
          </a:prstGeom>
        </p:spPr>
      </p:pic>
      <p:sp>
        <p:nvSpPr>
          <p:cNvPr id="5" name="Text Placeholder 4">
            <a:extLst>
              <a:ext uri="{FF2B5EF4-FFF2-40B4-BE49-F238E27FC236}">
                <a16:creationId xmlns:a16="http://schemas.microsoft.com/office/drawing/2014/main" xmlns="" id="{BD67E7FA-291B-425C-A448-10B7DE3802EC}"/>
              </a:ext>
            </a:extLst>
          </p:cNvPr>
          <p:cNvSpPr>
            <a:spLocks noGrp="1"/>
          </p:cNvSpPr>
          <p:nvPr>
            <p:ph type="body" sz="quarter" idx="18" hasCustomPrompt="1"/>
          </p:nvPr>
        </p:nvSpPr>
        <p:spPr>
          <a:xfrm>
            <a:off x="6195762" y="3788607"/>
            <a:ext cx="5977188" cy="1980000"/>
          </a:xfrm>
          <a:prstGeom prst="roundRect">
            <a:avLst/>
          </a:prstGeom>
          <a:solidFill>
            <a:srgbClr val="4EB357"/>
          </a:solidFill>
        </p:spPr>
        <p:txBody>
          <a:bodyPr anchor="ctr"/>
          <a:lstStyle>
            <a:lvl1pPr marL="0" indent="0" algn="ctr">
              <a:buNone/>
              <a:defRPr sz="4500">
                <a:solidFill>
                  <a:schemeClr val="bg1"/>
                </a:solidFill>
              </a:defRPr>
            </a:lvl1pPr>
            <a:lvl2pPr marL="457200" indent="0" algn="ctr">
              <a:buNone/>
              <a:defRPr/>
            </a:lvl2pPr>
            <a:lvl3pPr marL="914400" indent="0" algn="ctr">
              <a:buNone/>
              <a:defRPr>
                <a:solidFill>
                  <a:schemeClr val="bg1"/>
                </a:solidFill>
              </a:defRPr>
            </a:lvl3pPr>
          </a:lstStyle>
          <a:p>
            <a:pPr lvl="0"/>
            <a:r>
              <a:rPr lang="en-US" dirty="0"/>
              <a:t>Click to edit </a:t>
            </a:r>
            <a:br>
              <a:rPr lang="en-US" dirty="0"/>
            </a:br>
            <a:r>
              <a:rPr lang="en-US" dirty="0"/>
              <a:t>Master text</a:t>
            </a:r>
          </a:p>
        </p:txBody>
      </p:sp>
    </p:spTree>
    <p:extLst>
      <p:ext uri="{BB962C8B-B14F-4D97-AF65-F5344CB8AC3E}">
        <p14:creationId xmlns:p14="http://schemas.microsoft.com/office/powerpoint/2010/main" xmlns="" val="859995852"/>
      </p:ext>
    </p:extLst>
  </p:cSld>
  <p:clrMapOvr>
    <a:masterClrMapping/>
  </p:clrMapOvr>
  <p:extLst>
    <p:ext uri="{DCECCB84-F9BA-43D5-87BE-67443E8EF086}">
      <p15:sldGuideLst xmlns:p15="http://schemas.microsoft.com/office/powerpoint/2012/main" xmlns="">
        <p15:guide id="1"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xmlns="" id="{EEB5F948-03A4-4660-94B1-CA4C9B1E490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9" name="Slide Number Placeholder 2">
            <a:extLst>
              <a:ext uri="{FF2B5EF4-FFF2-40B4-BE49-F238E27FC236}">
                <a16:creationId xmlns:a16="http://schemas.microsoft.com/office/drawing/2014/main" xmlns="" id="{E646A924-EB26-424F-95A4-B9659E1EC178}"/>
              </a:ext>
            </a:extLst>
          </p:cNvPr>
          <p:cNvSpPr txBox="1">
            <a:spLocks/>
          </p:cNvSpPr>
          <p:nvPr userDrawn="1"/>
        </p:nvSpPr>
        <p:spPr>
          <a:xfrm>
            <a:off x="11746590" y="6405418"/>
            <a:ext cx="485776" cy="365125"/>
          </a:xfrm>
          <a:prstGeom prst="rect">
            <a:avLst/>
          </a:prstGeom>
          <a:noFill/>
        </p:spPr>
        <p:txBody>
          <a:bodyPr vert="horz" lIns="0" tIns="0" rIns="0" bIns="0" rtlCol="0" anchor="ctr"/>
          <a:lstStyle>
            <a:defPPr>
              <a:defRPr lang="en-US"/>
            </a:defPPr>
            <a:lvl1pPr marL="0" algn="ctr" defTabSz="914400" rtl="0" eaLnBrk="1" latinLnBrk="0" hangingPunct="1">
              <a:defRPr sz="1500" b="1" i="0" kern="1200">
                <a:solidFill>
                  <a:schemeClr val="bg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b="0" smtClean="0"/>
              <a:pPr/>
              <a:t>‹#›</a:t>
            </a:fld>
            <a:endParaRPr lang="en-US" b="0" dirty="0"/>
          </a:p>
        </p:txBody>
      </p:sp>
      <p:sp>
        <p:nvSpPr>
          <p:cNvPr id="3" name="Media Placeholder 2">
            <a:extLst>
              <a:ext uri="{FF2B5EF4-FFF2-40B4-BE49-F238E27FC236}">
                <a16:creationId xmlns:a16="http://schemas.microsoft.com/office/drawing/2014/main" xmlns="" id="{E84A155E-875A-4786-A297-9ECEF68ED3C2}"/>
              </a:ext>
            </a:extLst>
          </p:cNvPr>
          <p:cNvSpPr>
            <a:spLocks noGrp="1"/>
          </p:cNvSpPr>
          <p:nvPr>
            <p:ph type="media" sz="quarter" idx="13"/>
          </p:nvPr>
        </p:nvSpPr>
        <p:spPr>
          <a:xfrm>
            <a:off x="2192977" y="1477168"/>
            <a:ext cx="7806046" cy="4213948"/>
          </a:xfrm>
        </p:spPr>
        <p:txBody>
          <a:bodyPr/>
          <a:lstStyle/>
          <a:p>
            <a:endParaRPr lang="en-US"/>
          </a:p>
        </p:txBody>
      </p:sp>
    </p:spTree>
    <p:extLst>
      <p:ext uri="{BB962C8B-B14F-4D97-AF65-F5344CB8AC3E}">
        <p14:creationId xmlns:p14="http://schemas.microsoft.com/office/powerpoint/2010/main" xmlns="" val="1278579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83233881-7392-45A5-A233-6236A8DADA7A}"/>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xmlns="" id="{6164BB3A-9B22-422C-921C-CF5FCF2A72C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2">
            <a:extLst>
              <a:ext uri="{FF2B5EF4-FFF2-40B4-BE49-F238E27FC236}">
                <a16:creationId xmlns:a16="http://schemas.microsoft.com/office/drawing/2014/main" xmlns="" id="{607AB9A4-C418-46D6-B157-F64AD9E94A1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
        <p:nvSpPr>
          <p:cNvPr id="6" name="Freeform: Shape 5">
            <a:extLst>
              <a:ext uri="{FF2B5EF4-FFF2-40B4-BE49-F238E27FC236}">
                <a16:creationId xmlns:a16="http://schemas.microsoft.com/office/drawing/2014/main" xmlns="" id="{D5336524-22AA-494D-AED5-F65EE8515BD4}"/>
              </a:ext>
            </a:extLst>
          </p:cNvPr>
          <p:cNvSpPr/>
          <p:nvPr userDrawn="1"/>
        </p:nvSpPr>
        <p:spPr>
          <a:xfrm>
            <a:off x="11826240" y="299348"/>
            <a:ext cx="377098" cy="54000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Tree>
    <p:extLst>
      <p:ext uri="{BB962C8B-B14F-4D97-AF65-F5344CB8AC3E}">
        <p14:creationId xmlns:p14="http://schemas.microsoft.com/office/powerpoint/2010/main" xmlns="" val="2257892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83233881-7392-45A5-A233-6236A8DADA7A}"/>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xmlns="" id="{6164BB3A-9B22-422C-921C-CF5FCF2A72C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2">
            <a:extLst>
              <a:ext uri="{FF2B5EF4-FFF2-40B4-BE49-F238E27FC236}">
                <a16:creationId xmlns:a16="http://schemas.microsoft.com/office/drawing/2014/main" xmlns="" id="{607AB9A4-C418-46D6-B157-F64AD9E94A1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3873198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0365F1A-3A7A-4FD1-8A9F-A39B9F617ECA}"/>
              </a:ext>
            </a:extLst>
          </p:cNvPr>
          <p:cNvSpPr>
            <a:spLocks noGrp="1"/>
          </p:cNvSpPr>
          <p:nvPr>
            <p:ph sz="half" idx="1"/>
          </p:nvPr>
        </p:nvSpPr>
        <p:spPr>
          <a:xfrm>
            <a:off x="463450" y="1645740"/>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xmlns="" id="{0628A807-05F3-4222-8EAB-08EDDBC8871A}"/>
              </a:ext>
            </a:extLst>
          </p:cNvPr>
          <p:cNvSpPr>
            <a:spLocks noGrp="1"/>
          </p:cNvSpPr>
          <p:nvPr>
            <p:ph sz="half" idx="2"/>
          </p:nvPr>
        </p:nvSpPr>
        <p:spPr>
          <a:xfrm>
            <a:off x="6531961" y="1645740"/>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xmlns="" id="{6855A7C4-25CD-4EF7-A610-3B77D8FD13B0}"/>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xmlns="" id="{3E34B53E-3C1C-49FE-84C6-2F55F45C73A0}"/>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1016886956"/>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E0FC32-2174-D6D2-1694-AB2D6D7C7C53}"/>
              </a:ext>
            </a:extLst>
          </p:cNvPr>
          <p:cNvSpPr>
            <a:spLocks noGrp="1"/>
          </p:cNvSpPr>
          <p:nvPr>
            <p:ph type="title"/>
          </p:nvPr>
        </p:nvSpPr>
        <p:spPr>
          <a:xfrm>
            <a:off x="839788" y="365127"/>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9E0DFBE1-EA2C-7881-B749-B6A84EF260B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CFC7C9D-61E2-3FCD-322B-DCD3D451975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D52A3BE-8439-4D69-638F-53050D69679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3008B5D-5E2B-49B7-D0BF-CCEA7FE9842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D6712F1C-ED0F-9243-FD0F-D4D16001E9A3}"/>
              </a:ext>
            </a:extLst>
          </p:cNvPr>
          <p:cNvSpPr>
            <a:spLocks noGrp="1"/>
          </p:cNvSpPr>
          <p:nvPr>
            <p:ph type="dt" sz="half" idx="10"/>
          </p:nvPr>
        </p:nvSpPr>
        <p:spPr/>
        <p:txBody>
          <a:bodyPr/>
          <a:lstStyle/>
          <a:p>
            <a:fld id="{F7C9A8E3-626D-49A4-8A73-35159BCF4512}" type="datetime1">
              <a:rPr lang="en-US" smtClean="0"/>
              <a:pPr/>
              <a:t>2/12/2024</a:t>
            </a:fld>
            <a:endParaRPr lang="en-US" dirty="0"/>
          </a:p>
        </p:txBody>
      </p:sp>
      <p:sp>
        <p:nvSpPr>
          <p:cNvPr id="8" name="Footer Placeholder 7">
            <a:extLst>
              <a:ext uri="{FF2B5EF4-FFF2-40B4-BE49-F238E27FC236}">
                <a16:creationId xmlns:a16="http://schemas.microsoft.com/office/drawing/2014/main" xmlns="" id="{5F749DF5-CFB3-90CA-A043-89BDF57324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01DC2DEA-EBAD-C91B-B0D9-86C22A9D64BA}"/>
              </a:ext>
            </a:extLst>
          </p:cNvPr>
          <p:cNvSpPr>
            <a:spLocks noGrp="1"/>
          </p:cNvSpPr>
          <p:nvPr>
            <p:ph type="sldNum" sz="quarter" idx="12"/>
          </p:nvPr>
        </p:nvSpPr>
        <p:spPr/>
        <p:txBody>
          <a:bodyPr/>
          <a:lstStyle/>
          <a:p>
            <a:fld id="{9D896235-468F-4762-91B5-CFBA706457EB}" type="slidenum">
              <a:rPr lang="en-US" altLang="en-US" smtClean="0"/>
              <a:pPr/>
              <a:t>‹#›</a:t>
            </a:fld>
            <a:endParaRPr lang="en-US" altLang="en-US"/>
          </a:p>
        </p:txBody>
      </p:sp>
    </p:spTree>
    <p:extLst>
      <p:ext uri="{BB962C8B-B14F-4D97-AF65-F5344CB8AC3E}">
        <p14:creationId xmlns:p14="http://schemas.microsoft.com/office/powerpoint/2010/main" xmlns="" val="4294009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D79128A-818E-4E7A-ADB2-C490C8F25A6F}"/>
              </a:ext>
            </a:extLst>
          </p:cNvPr>
          <p:cNvSpPr>
            <a:spLocks noGrp="1"/>
          </p:cNvSpPr>
          <p:nvPr>
            <p:ph type="body" idx="1"/>
          </p:nvPr>
        </p:nvSpPr>
        <p:spPr>
          <a:xfrm>
            <a:off x="470056" y="1651183"/>
            <a:ext cx="5157787"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5CDB77C2-DC05-4D8F-8F13-95FB1BDEA6F0}"/>
              </a:ext>
            </a:extLst>
          </p:cNvPr>
          <p:cNvSpPr>
            <a:spLocks noGrp="1"/>
          </p:cNvSpPr>
          <p:nvPr>
            <p:ph sz="half" idx="2"/>
          </p:nvPr>
        </p:nvSpPr>
        <p:spPr>
          <a:xfrm>
            <a:off x="470056" y="2475095"/>
            <a:ext cx="5157787"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xmlns="" id="{8D7079AE-17A4-41F1-B6C3-E94419E1652E}"/>
              </a:ext>
            </a:extLst>
          </p:cNvPr>
          <p:cNvSpPr>
            <a:spLocks noGrp="1"/>
          </p:cNvSpPr>
          <p:nvPr>
            <p:ph type="body" sz="quarter" idx="3"/>
          </p:nvPr>
        </p:nvSpPr>
        <p:spPr>
          <a:xfrm>
            <a:off x="6495225" y="1651183"/>
            <a:ext cx="5183188"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1A781BF2-B569-4FD3-B227-102EE1613034}"/>
              </a:ext>
            </a:extLst>
          </p:cNvPr>
          <p:cNvSpPr>
            <a:spLocks noGrp="1"/>
          </p:cNvSpPr>
          <p:nvPr>
            <p:ph sz="quarter" idx="4"/>
          </p:nvPr>
        </p:nvSpPr>
        <p:spPr>
          <a:xfrm>
            <a:off x="6495225" y="2475095"/>
            <a:ext cx="5183188"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xmlns="" id="{75D1BACC-6747-4E05-AC8D-F109F1699187}"/>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9" name="Slide Number Placeholder 2">
            <a:extLst>
              <a:ext uri="{FF2B5EF4-FFF2-40B4-BE49-F238E27FC236}">
                <a16:creationId xmlns:a16="http://schemas.microsoft.com/office/drawing/2014/main" xmlns="" id="{1F1BA3B5-743C-4B7D-B8EA-F2A53004F951}"/>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1420288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B7A1DCB-FB5A-473A-A2FD-CA414D68FC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Picture Placeholder 14">
            <a:extLst>
              <a:ext uri="{FF2B5EF4-FFF2-40B4-BE49-F238E27FC236}">
                <a16:creationId xmlns:a16="http://schemas.microsoft.com/office/drawing/2014/main" xmlns="" id="{7341B340-66BB-41B5-A81E-AC2AC2783562}"/>
              </a:ext>
            </a:extLst>
          </p:cNvPr>
          <p:cNvSpPr>
            <a:spLocks noGrp="1"/>
          </p:cNvSpPr>
          <p:nvPr>
            <p:ph type="pic" sz="quarter" idx="11"/>
          </p:nvPr>
        </p:nvSpPr>
        <p:spPr>
          <a:xfrm>
            <a:off x="4321439" y="2163963"/>
            <a:ext cx="3547872" cy="4197254"/>
          </a:xfrm>
          <a:prstGeom prst="rect">
            <a:avLst/>
          </a:prstGeom>
        </p:spPr>
        <p:txBody>
          <a:bodyPr/>
          <a:lstStyle/>
          <a:p>
            <a:endParaRPr lang="en-US"/>
          </a:p>
        </p:txBody>
      </p:sp>
      <p:sp>
        <p:nvSpPr>
          <p:cNvPr id="3" name="Picture Placeholder 2">
            <a:extLst>
              <a:ext uri="{FF2B5EF4-FFF2-40B4-BE49-F238E27FC236}">
                <a16:creationId xmlns:a16="http://schemas.microsoft.com/office/drawing/2014/main" xmlns="" id="{A9CA80F7-5F27-4972-8274-3A5093AD20A9}"/>
              </a:ext>
            </a:extLst>
          </p:cNvPr>
          <p:cNvSpPr>
            <a:spLocks noGrp="1"/>
          </p:cNvSpPr>
          <p:nvPr>
            <p:ph type="pic" sz="quarter" idx="10"/>
          </p:nvPr>
        </p:nvSpPr>
        <p:spPr>
          <a:xfrm>
            <a:off x="495300" y="226448"/>
            <a:ext cx="3547872" cy="6134769"/>
          </a:xfrm>
          <a:prstGeom prst="rect">
            <a:avLst/>
          </a:prstGeom>
        </p:spPr>
        <p:txBody>
          <a:bodyPr/>
          <a:lstStyle/>
          <a:p>
            <a:endParaRPr lang="en-US"/>
          </a:p>
        </p:txBody>
      </p:sp>
      <p:sp>
        <p:nvSpPr>
          <p:cNvPr id="16" name="Picture Placeholder 14">
            <a:extLst>
              <a:ext uri="{FF2B5EF4-FFF2-40B4-BE49-F238E27FC236}">
                <a16:creationId xmlns:a16="http://schemas.microsoft.com/office/drawing/2014/main" xmlns="" id="{A31AAB07-747B-4138-923B-CC3B6C29D2AE}"/>
              </a:ext>
            </a:extLst>
          </p:cNvPr>
          <p:cNvSpPr>
            <a:spLocks noGrp="1"/>
          </p:cNvSpPr>
          <p:nvPr>
            <p:ph type="pic" sz="quarter" idx="12"/>
          </p:nvPr>
        </p:nvSpPr>
        <p:spPr>
          <a:xfrm>
            <a:off x="8147578" y="2163963"/>
            <a:ext cx="3547872" cy="4197254"/>
          </a:xfrm>
          <a:prstGeom prst="rect">
            <a:avLst/>
          </a:prstGeom>
        </p:spPr>
        <p:txBody>
          <a:bodyPr/>
          <a:lstStyle/>
          <a:p>
            <a:endParaRPr lang="en-US"/>
          </a:p>
        </p:txBody>
      </p:sp>
      <p:sp>
        <p:nvSpPr>
          <p:cNvPr id="18" name="Text Placeholder 17">
            <a:extLst>
              <a:ext uri="{FF2B5EF4-FFF2-40B4-BE49-F238E27FC236}">
                <a16:creationId xmlns:a16="http://schemas.microsoft.com/office/drawing/2014/main" xmlns="" id="{6FEC9214-5EAC-4DDE-AE9F-B779BE2F1100}"/>
              </a:ext>
            </a:extLst>
          </p:cNvPr>
          <p:cNvSpPr>
            <a:spLocks noGrp="1"/>
          </p:cNvSpPr>
          <p:nvPr>
            <p:ph type="body" sz="quarter" idx="13"/>
          </p:nvPr>
        </p:nvSpPr>
        <p:spPr>
          <a:xfrm>
            <a:off x="4284663" y="1161076"/>
            <a:ext cx="7427912" cy="768350"/>
          </a:xfrm>
          <a:prstGeom prst="roundRect">
            <a:avLst/>
          </a:prstGeom>
          <a:solidFill>
            <a:srgbClr val="4EB357"/>
          </a:solidFill>
        </p:spPr>
        <p:txBody>
          <a:bodyPr anchor="ctr"/>
          <a:lstStyle>
            <a:lvl1pPr marL="0" indent="0" algn="ctr">
              <a:buNone/>
              <a:defRPr sz="3600">
                <a:solidFill>
                  <a:schemeClr val="bg1"/>
                </a:solidFill>
              </a:defRPr>
            </a:lvl1pPr>
          </a:lstStyle>
          <a:p>
            <a:pPr lvl="0"/>
            <a:r>
              <a:rPr lang="en-US" dirty="0"/>
              <a:t>Click to edit Master text styles</a:t>
            </a:r>
          </a:p>
        </p:txBody>
      </p:sp>
      <p:pic>
        <p:nvPicPr>
          <p:cNvPr id="9" name="Graphic 8">
            <a:extLst>
              <a:ext uri="{FF2B5EF4-FFF2-40B4-BE49-F238E27FC236}">
                <a16:creationId xmlns:a16="http://schemas.microsoft.com/office/drawing/2014/main" xmlns="" id="{9FA6C5B7-54E3-410E-8D4B-C7734B38A46A}"/>
              </a:ext>
            </a:extLst>
          </p:cNvPr>
          <p:cNvPicPr>
            <a:picLocks noChangeAspect="1"/>
          </p:cNvPicPr>
          <p:nvPr userDrawn="1"/>
        </p:nvPicPr>
        <p:blipFill>
          <a:blip r:embed="rId2" cstate="email">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10279847" y="226448"/>
            <a:ext cx="1324946" cy="685800"/>
          </a:xfrm>
          <a:prstGeom prst="rect">
            <a:avLst/>
          </a:prstGeom>
        </p:spPr>
      </p:pic>
    </p:spTree>
    <p:extLst>
      <p:ext uri="{BB962C8B-B14F-4D97-AF65-F5344CB8AC3E}">
        <p14:creationId xmlns:p14="http://schemas.microsoft.com/office/powerpoint/2010/main" xmlns="" val="3632887130"/>
      </p:ext>
    </p:extLst>
  </p:cSld>
  <p:clrMapOvr>
    <a:masterClrMapping/>
  </p:clrMapOvr>
  <p:extLst>
    <p:ext uri="{DCECCB84-F9BA-43D5-87BE-67443E8EF086}">
      <p15:sldGuideLst xmlns:p15="http://schemas.microsoft.com/office/powerpoint/2012/main" xmlns=""/>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xmlns="" id="{E6ADC742-1CF3-4B48-A6BF-DE6612A64771}"/>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xmlns="" id="{04D6D9D1-5857-4CF1-AF00-8BA66485E197}"/>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3506738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71A3C89-2A7B-457B-B29A-680EA420306A}"/>
              </a:ext>
            </a:extLst>
          </p:cNvPr>
          <p:cNvSpPr>
            <a:spLocks noGrp="1"/>
          </p:cNvSpPr>
          <p:nvPr>
            <p:ph idx="1"/>
          </p:nvPr>
        </p:nvSpPr>
        <p:spPr>
          <a:xfrm>
            <a:off x="6096000" y="1628775"/>
            <a:ext cx="5620110" cy="4127217"/>
          </a:xfrm>
          <a:prstGeom prst="rect">
            <a:avLst/>
          </a:prstGeom>
        </p:spPr>
        <p:txBody>
          <a:bodyPr/>
          <a:lstStyle>
            <a:lvl1pPr>
              <a:defRPr sz="2800"/>
            </a:lvl1pPr>
            <a:lvl2pPr>
              <a:defRPr sz="24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xmlns="" id="{6EC67AC7-55CC-494B-BFED-2FCC2135EE55}"/>
              </a:ext>
            </a:extLst>
          </p:cNvPr>
          <p:cNvSpPr>
            <a:spLocks noGrp="1"/>
          </p:cNvSpPr>
          <p:nvPr>
            <p:ph type="body" sz="half" idx="2"/>
          </p:nvPr>
        </p:nvSpPr>
        <p:spPr>
          <a:xfrm>
            <a:off x="442913" y="1641758"/>
            <a:ext cx="3932237" cy="4127217"/>
          </a:xfrm>
          <a:prstGeom prst="rect">
            <a:avLst/>
          </a:prstGeom>
        </p:spPr>
        <p:txBody>
          <a:bodyPr/>
          <a:lstStyle>
            <a:lvl1pPr marL="0" indent="0">
              <a:buNone/>
              <a:defRPr sz="2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itle Placeholder 1">
            <a:extLst>
              <a:ext uri="{FF2B5EF4-FFF2-40B4-BE49-F238E27FC236}">
                <a16:creationId xmlns:a16="http://schemas.microsoft.com/office/drawing/2014/main" xmlns="" id="{50A09007-8AF5-4192-A105-B7156D5A7B30}"/>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xmlns="" id="{8AE2A65F-AB9B-469D-9E13-088BD5F577A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3486387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E77F880-9856-4A0C-A260-E5C120581446}"/>
              </a:ext>
            </a:extLst>
          </p:cNvPr>
          <p:cNvSpPr>
            <a:spLocks noGrp="1"/>
          </p:cNvSpPr>
          <p:nvPr>
            <p:ph idx="1"/>
          </p:nvPr>
        </p:nvSpPr>
        <p:spPr>
          <a:xfrm>
            <a:off x="457903" y="1628775"/>
            <a:ext cx="11258817" cy="4140200"/>
          </a:xfrm>
          <a:prstGeom prst="rect">
            <a:avLst/>
          </a:prstGeom>
        </p:spPr>
        <p:txBody>
          <a:bodyPr/>
          <a:lstStyle>
            <a:lvl1pPr>
              <a:defRPr/>
            </a:lvl1pPr>
            <a:lvl2pPr>
              <a:defRPr/>
            </a:lvl2pPr>
            <a:lvl3pPr>
              <a:defRPr/>
            </a:lvl3pPr>
            <a:lvl4pPr marL="1371600" indent="0">
              <a:buNone/>
              <a:defRPr/>
            </a:lvl4pPr>
            <a:lvl5pPr>
              <a:defRPr/>
            </a:lvl5p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5" name="Title Placeholder 1">
            <a:extLst>
              <a:ext uri="{FF2B5EF4-FFF2-40B4-BE49-F238E27FC236}">
                <a16:creationId xmlns:a16="http://schemas.microsoft.com/office/drawing/2014/main" xmlns="" id="{4668FD8F-01A6-44B7-AD50-3EBA4A009F33}"/>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xmlns="" id="{4768BC48-0D89-47DA-877E-6ADB595CA258}"/>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3800650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1EE987A8-EAAD-4EDD-BB01-127699738F3E}"/>
              </a:ext>
            </a:extLst>
          </p:cNvPr>
          <p:cNvSpPr>
            <a:spLocks noGrp="1"/>
          </p:cNvSpPr>
          <p:nvPr>
            <p:ph type="pic" sz="quarter" idx="11"/>
          </p:nvPr>
        </p:nvSpPr>
        <p:spPr>
          <a:xfrm>
            <a:off x="6664000" y="1628775"/>
            <a:ext cx="5040000" cy="4140200"/>
          </a:xfrm>
          <a:prstGeom prst="rect">
            <a:avLst/>
          </a:prstGeom>
        </p:spPr>
        <p:txBody>
          <a:bodyPr/>
          <a:lstStyle/>
          <a:p>
            <a:endParaRPr lang="en-GB"/>
          </a:p>
        </p:txBody>
      </p:sp>
      <p:sp>
        <p:nvSpPr>
          <p:cNvPr id="7" name="Text Placeholder 6">
            <a:extLst>
              <a:ext uri="{FF2B5EF4-FFF2-40B4-BE49-F238E27FC236}">
                <a16:creationId xmlns:a16="http://schemas.microsoft.com/office/drawing/2014/main" xmlns="" id="{A8839550-29A0-40FE-9E7A-0BDB27AD473B}"/>
              </a:ext>
            </a:extLst>
          </p:cNvPr>
          <p:cNvSpPr>
            <a:spLocks noGrp="1"/>
          </p:cNvSpPr>
          <p:nvPr>
            <p:ph type="body" sz="quarter" idx="12"/>
          </p:nvPr>
        </p:nvSpPr>
        <p:spPr>
          <a:xfrm>
            <a:off x="461963" y="1628775"/>
            <a:ext cx="5040000" cy="4140200"/>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xmlns="" id="{9ECAEEF3-0F7D-4D71-8AAB-5EA632C4F777}"/>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8" name="Slide Number Placeholder 5">
            <a:extLst>
              <a:ext uri="{FF2B5EF4-FFF2-40B4-BE49-F238E27FC236}">
                <a16:creationId xmlns:a16="http://schemas.microsoft.com/office/drawing/2014/main" xmlns="" id="{8555FA39-A5BD-4C89-A6E3-3E02CCDCD8CF}"/>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14618936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0C47F5A4-8F28-4714-8130-B7DCCA337E72}"/>
              </a:ext>
            </a:extLst>
          </p:cNvPr>
          <p:cNvSpPr>
            <a:spLocks noGrp="1"/>
          </p:cNvSpPr>
          <p:nvPr>
            <p:ph type="pic" sz="quarter" idx="11"/>
          </p:nvPr>
        </p:nvSpPr>
        <p:spPr>
          <a:xfrm>
            <a:off x="0" y="0"/>
            <a:ext cx="12192000" cy="6858000"/>
          </a:xfrm>
          <a:prstGeom prst="rect">
            <a:avLst/>
          </a:prstGeom>
        </p:spPr>
        <p:txBody>
          <a:bodyPr/>
          <a:lstStyle/>
          <a:p>
            <a:endParaRPr lang="en-GB"/>
          </a:p>
        </p:txBody>
      </p:sp>
      <p:sp>
        <p:nvSpPr>
          <p:cNvPr id="6" name="Title Placeholder 1">
            <a:extLst>
              <a:ext uri="{FF2B5EF4-FFF2-40B4-BE49-F238E27FC236}">
                <a16:creationId xmlns:a16="http://schemas.microsoft.com/office/drawing/2014/main" xmlns="" id="{435D318C-BDA1-496D-8B26-EA46EF786DAA}"/>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xmlns="" id="{8103359B-460F-4752-AC3B-C97E3E97D9CA}"/>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123848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0C47F5A4-8F28-4714-8130-B7DCCA337E72}"/>
              </a:ext>
            </a:extLst>
          </p:cNvPr>
          <p:cNvSpPr>
            <a:spLocks noGrp="1"/>
          </p:cNvSpPr>
          <p:nvPr>
            <p:ph type="pic" sz="quarter" idx="11"/>
          </p:nvPr>
        </p:nvSpPr>
        <p:spPr>
          <a:xfrm>
            <a:off x="0" y="0"/>
            <a:ext cx="12192000" cy="6858000"/>
          </a:xfrm>
          <a:prstGeom prst="rect">
            <a:avLst/>
          </a:prstGeom>
        </p:spPr>
        <p:txBody>
          <a:bodyPr/>
          <a:lstStyle/>
          <a:p>
            <a:endParaRPr lang="en-GB"/>
          </a:p>
        </p:txBody>
      </p:sp>
      <p:sp>
        <p:nvSpPr>
          <p:cNvPr id="6" name="Title Placeholder 1">
            <a:extLst>
              <a:ext uri="{FF2B5EF4-FFF2-40B4-BE49-F238E27FC236}">
                <a16:creationId xmlns:a16="http://schemas.microsoft.com/office/drawing/2014/main" xmlns="" id="{6C244798-DB41-42AF-9DCF-D4B3CF1D6C0C}"/>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xmlns="" id="{0C52E84C-18FF-4C21-9ED2-6F943CBBB651}"/>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37072802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29CDCD-20E7-4235-B8A6-8741AAA421B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6E2BDA03-A82A-4546-B0C2-7733F1D5244D}"/>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 name="Content Placeholder 4">
            <a:extLst>
              <a:ext uri="{FF2B5EF4-FFF2-40B4-BE49-F238E27FC236}">
                <a16:creationId xmlns:a16="http://schemas.microsoft.com/office/drawing/2014/main" xmlns="" id="{E315E2C1-7E68-4C54-BA57-AE5DAD1D4999}"/>
              </a:ext>
            </a:extLst>
          </p:cNvPr>
          <p:cNvSpPr>
            <a:spLocks noGrp="1"/>
          </p:cNvSpPr>
          <p:nvPr>
            <p:ph sz="quarter" idx="11"/>
          </p:nvPr>
        </p:nvSpPr>
        <p:spPr>
          <a:xfrm>
            <a:off x="476250" y="2196826"/>
            <a:ext cx="3600000" cy="3600000"/>
          </a:xfrm>
        </p:spPr>
        <p:txBody>
          <a:bodyPr/>
          <a:lstStyle>
            <a:lvl1pPr>
              <a:defRPr sz="2100"/>
            </a:lvl1pPr>
            <a:lvl2pPr>
              <a:defRPr sz="1800"/>
            </a:lvl2pPr>
          </a:lstStyle>
          <a:p>
            <a:pPr lvl="0"/>
            <a:r>
              <a:rPr lang="en-US" dirty="0"/>
              <a:t>Click to edit Master text styles</a:t>
            </a:r>
          </a:p>
          <a:p>
            <a:pPr lvl="1"/>
            <a:r>
              <a:rPr lang="en-US" dirty="0"/>
              <a:t>Second level</a:t>
            </a:r>
          </a:p>
        </p:txBody>
      </p:sp>
      <p:sp>
        <p:nvSpPr>
          <p:cNvPr id="6" name="Content Placeholder 4">
            <a:extLst>
              <a:ext uri="{FF2B5EF4-FFF2-40B4-BE49-F238E27FC236}">
                <a16:creationId xmlns:a16="http://schemas.microsoft.com/office/drawing/2014/main" xmlns="" id="{1E7EF997-4A7C-49FD-98E5-3B635A20AC82}"/>
              </a:ext>
            </a:extLst>
          </p:cNvPr>
          <p:cNvSpPr>
            <a:spLocks noGrp="1"/>
          </p:cNvSpPr>
          <p:nvPr>
            <p:ph sz="quarter" idx="12"/>
          </p:nvPr>
        </p:nvSpPr>
        <p:spPr>
          <a:xfrm>
            <a:off x="4273262" y="2196826"/>
            <a:ext cx="3600000" cy="3600000"/>
          </a:xfrm>
        </p:spPr>
        <p:txBody>
          <a:bodyPr/>
          <a:lstStyle>
            <a:lvl1pPr>
              <a:defRPr sz="2100"/>
            </a:lvl1pPr>
            <a:lvl2pPr>
              <a:defRPr/>
            </a:lvl2pPr>
          </a:lstStyle>
          <a:p>
            <a:pPr lvl="0"/>
            <a:r>
              <a:rPr lang="en-US" dirty="0"/>
              <a:t>Click to edit Master text styles</a:t>
            </a:r>
          </a:p>
          <a:p>
            <a:pPr lvl="1"/>
            <a:r>
              <a:rPr lang="en-US" dirty="0"/>
              <a:t>Second level</a:t>
            </a:r>
          </a:p>
        </p:txBody>
      </p:sp>
      <p:sp>
        <p:nvSpPr>
          <p:cNvPr id="7" name="Content Placeholder 4">
            <a:extLst>
              <a:ext uri="{FF2B5EF4-FFF2-40B4-BE49-F238E27FC236}">
                <a16:creationId xmlns:a16="http://schemas.microsoft.com/office/drawing/2014/main" xmlns="" id="{B8A75EDB-B939-47C0-B478-CB9740FA91CB}"/>
              </a:ext>
            </a:extLst>
          </p:cNvPr>
          <p:cNvSpPr>
            <a:spLocks noGrp="1"/>
          </p:cNvSpPr>
          <p:nvPr>
            <p:ph sz="quarter" idx="13"/>
          </p:nvPr>
        </p:nvSpPr>
        <p:spPr>
          <a:xfrm>
            <a:off x="8070273" y="2196826"/>
            <a:ext cx="3600000" cy="3600000"/>
          </a:xfrm>
        </p:spPr>
        <p:txBody>
          <a:bodyPr/>
          <a:lstStyle>
            <a:lvl1pPr>
              <a:defRPr sz="2100"/>
            </a:lvl1pPr>
            <a:lvl2pPr>
              <a:defRPr/>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xmlns="" id="{D10BE75C-75C9-42F8-BF9E-B8F542EE0A92}"/>
              </a:ext>
            </a:extLst>
          </p:cNvPr>
          <p:cNvSpPr>
            <a:spLocks noGrp="1"/>
          </p:cNvSpPr>
          <p:nvPr>
            <p:ph type="body" sz="quarter" idx="14" hasCustomPrompt="1"/>
          </p:nvPr>
        </p:nvSpPr>
        <p:spPr>
          <a:xfrm>
            <a:off x="476250" y="1651818"/>
            <a:ext cx="3600450" cy="409575"/>
          </a:xfrm>
        </p:spPr>
        <p:txBody>
          <a:bodyPr/>
          <a:lstStyle>
            <a:lvl1pPr marL="0" indent="0" algn="ctr">
              <a:buNone/>
              <a:defRPr sz="2800"/>
            </a:lvl1pPr>
          </a:lstStyle>
          <a:p>
            <a:pPr lvl="0"/>
            <a:r>
              <a:rPr lang="en-US" dirty="0"/>
              <a:t>Title1</a:t>
            </a:r>
          </a:p>
        </p:txBody>
      </p:sp>
      <p:sp>
        <p:nvSpPr>
          <p:cNvPr id="9" name="Text Placeholder 7">
            <a:extLst>
              <a:ext uri="{FF2B5EF4-FFF2-40B4-BE49-F238E27FC236}">
                <a16:creationId xmlns:a16="http://schemas.microsoft.com/office/drawing/2014/main" xmlns="" id="{8781413A-F17A-4397-BAC3-0A1712A53235}"/>
              </a:ext>
            </a:extLst>
          </p:cNvPr>
          <p:cNvSpPr>
            <a:spLocks noGrp="1"/>
          </p:cNvSpPr>
          <p:nvPr>
            <p:ph type="body" sz="quarter" idx="15" hasCustomPrompt="1"/>
          </p:nvPr>
        </p:nvSpPr>
        <p:spPr>
          <a:xfrm>
            <a:off x="4272812" y="1651818"/>
            <a:ext cx="3600450" cy="409575"/>
          </a:xfrm>
        </p:spPr>
        <p:txBody>
          <a:bodyPr/>
          <a:lstStyle>
            <a:lvl1pPr marL="0" indent="0" algn="ctr">
              <a:buNone/>
              <a:defRPr sz="2800"/>
            </a:lvl1pPr>
          </a:lstStyle>
          <a:p>
            <a:pPr lvl="0"/>
            <a:r>
              <a:rPr lang="en-US" dirty="0"/>
              <a:t>Title1</a:t>
            </a:r>
          </a:p>
        </p:txBody>
      </p:sp>
      <p:sp>
        <p:nvSpPr>
          <p:cNvPr id="10" name="Text Placeholder 7">
            <a:extLst>
              <a:ext uri="{FF2B5EF4-FFF2-40B4-BE49-F238E27FC236}">
                <a16:creationId xmlns:a16="http://schemas.microsoft.com/office/drawing/2014/main" xmlns="" id="{85818EC1-FE16-4938-B224-99E3B2281155}"/>
              </a:ext>
            </a:extLst>
          </p:cNvPr>
          <p:cNvSpPr>
            <a:spLocks noGrp="1"/>
          </p:cNvSpPr>
          <p:nvPr>
            <p:ph type="body" sz="quarter" idx="16" hasCustomPrompt="1"/>
          </p:nvPr>
        </p:nvSpPr>
        <p:spPr>
          <a:xfrm>
            <a:off x="8069374" y="1651818"/>
            <a:ext cx="3600450" cy="409575"/>
          </a:xfrm>
        </p:spPr>
        <p:txBody>
          <a:bodyPr/>
          <a:lstStyle>
            <a:lvl1pPr marL="0" indent="0" algn="ctr">
              <a:buNone/>
              <a:defRPr sz="2800"/>
            </a:lvl1pPr>
          </a:lstStyle>
          <a:p>
            <a:pPr lvl="0"/>
            <a:r>
              <a:rPr lang="en-US" dirty="0"/>
              <a:t>Title1</a:t>
            </a:r>
          </a:p>
        </p:txBody>
      </p:sp>
    </p:spTree>
    <p:extLst>
      <p:ext uri="{BB962C8B-B14F-4D97-AF65-F5344CB8AC3E}">
        <p14:creationId xmlns:p14="http://schemas.microsoft.com/office/powerpoint/2010/main" xmlns="" val="2361542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A8F6E-B04E-4894-A056-CA56F80D167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E3A6E09B-EDA5-45E6-B052-E5CF4F03587C}"/>
              </a:ext>
            </a:extLst>
          </p:cNvPr>
          <p:cNvSpPr>
            <a:spLocks noGrp="1"/>
          </p:cNvSpPr>
          <p:nvPr>
            <p:ph type="sldNum" sz="quarter" idx="10"/>
          </p:nvPr>
        </p:nvSpPr>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4093139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252ACF-3CBE-3C89-440C-91414BFDADA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F1C3FE99-29BA-CFE4-358A-51E6DCDF96CC}"/>
              </a:ext>
            </a:extLst>
          </p:cNvPr>
          <p:cNvSpPr>
            <a:spLocks noGrp="1"/>
          </p:cNvSpPr>
          <p:nvPr>
            <p:ph type="dt" sz="half" idx="10"/>
          </p:nvPr>
        </p:nvSpPr>
        <p:spPr/>
        <p:txBody>
          <a:bodyPr/>
          <a:lstStyle/>
          <a:p>
            <a:fld id="{B359D1F9-EA46-4DB7-8CC2-BF4C28131318}" type="datetime1">
              <a:rPr lang="en-US" smtClean="0"/>
              <a:pPr/>
              <a:t>2/12/2024</a:t>
            </a:fld>
            <a:endParaRPr lang="en-US" dirty="0"/>
          </a:p>
        </p:txBody>
      </p:sp>
      <p:sp>
        <p:nvSpPr>
          <p:cNvPr id="4" name="Footer Placeholder 3">
            <a:extLst>
              <a:ext uri="{FF2B5EF4-FFF2-40B4-BE49-F238E27FC236}">
                <a16:creationId xmlns:a16="http://schemas.microsoft.com/office/drawing/2014/main" xmlns="" id="{33516F9D-0C14-856F-62E7-7E5FDA3ABB4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024EE570-7FDF-A7BD-D425-FF8541960D68}"/>
              </a:ext>
            </a:extLst>
          </p:cNvPr>
          <p:cNvSpPr>
            <a:spLocks noGrp="1"/>
          </p:cNvSpPr>
          <p:nvPr>
            <p:ph type="sldNum" sz="quarter" idx="12"/>
          </p:nvPr>
        </p:nvSpPr>
        <p:spPr/>
        <p:txBody>
          <a:bodyPr/>
          <a:lstStyle/>
          <a:p>
            <a:fld id="{1CBF69C0-EDA6-4486-AE90-A00060C6AD54}" type="slidenum">
              <a:rPr lang="en-US" altLang="en-US" smtClean="0"/>
              <a:pPr/>
              <a:t>‹#›</a:t>
            </a:fld>
            <a:endParaRPr lang="en-US" altLang="en-US"/>
          </a:p>
        </p:txBody>
      </p:sp>
    </p:spTree>
    <p:extLst>
      <p:ext uri="{BB962C8B-B14F-4D97-AF65-F5344CB8AC3E}">
        <p14:creationId xmlns:p14="http://schemas.microsoft.com/office/powerpoint/2010/main" xmlns="" val="3603472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C84EC0B8-50F4-436E-9471-F9700CAC408C}"/>
              </a:ext>
            </a:extLst>
          </p:cNvPr>
          <p:cNvSpPr>
            <a:spLocks noGrp="1"/>
          </p:cNvSpPr>
          <p:nvPr>
            <p:ph type="pic" sz="quarter" idx="11"/>
          </p:nvPr>
        </p:nvSpPr>
        <p:spPr>
          <a:xfrm>
            <a:off x="448603" y="1086901"/>
            <a:ext cx="11269662" cy="4995400"/>
          </a:xfrm>
        </p:spPr>
        <p:txBody>
          <a:bodyPr/>
          <a:lstStyle/>
          <a:p>
            <a:endParaRPr lang="en-GB"/>
          </a:p>
        </p:txBody>
      </p:sp>
      <p:sp>
        <p:nvSpPr>
          <p:cNvPr id="2" name="Title 1">
            <a:extLst>
              <a:ext uri="{FF2B5EF4-FFF2-40B4-BE49-F238E27FC236}">
                <a16:creationId xmlns:a16="http://schemas.microsoft.com/office/drawing/2014/main" xmlns="" id="{A9FC4AFD-240A-4C44-8D64-3499C3BFFD0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xmlns="" id="{3D0C66D6-0E65-4810-A04D-1DDABB5A88EB}"/>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7" name="Text Placeholder 6">
            <a:extLst>
              <a:ext uri="{FF2B5EF4-FFF2-40B4-BE49-F238E27FC236}">
                <a16:creationId xmlns:a16="http://schemas.microsoft.com/office/drawing/2014/main" xmlns="" id="{DFF78F31-BD01-4038-B9B4-4526BAD251E1}"/>
              </a:ext>
            </a:extLst>
          </p:cNvPr>
          <p:cNvSpPr>
            <a:spLocks noGrp="1"/>
          </p:cNvSpPr>
          <p:nvPr>
            <p:ph type="body" sz="quarter" idx="12" hasCustomPrompt="1"/>
          </p:nvPr>
        </p:nvSpPr>
        <p:spPr>
          <a:xfrm>
            <a:off x="449263" y="5264150"/>
            <a:ext cx="11263312" cy="541338"/>
          </a:xfrm>
        </p:spPr>
        <p:txBody>
          <a:bodyPr anchor="ctr"/>
          <a:lstStyle>
            <a:lvl1pPr marL="0" indent="0" algn="ctr">
              <a:buNone/>
              <a:defRPr sz="2800"/>
            </a:lvl1pPr>
          </a:lstStyle>
          <a:p>
            <a:pPr lvl="0"/>
            <a:r>
              <a:rPr lang="en-US" dirty="0"/>
              <a:t>Caption</a:t>
            </a:r>
          </a:p>
        </p:txBody>
      </p:sp>
    </p:spTree>
    <p:extLst>
      <p:ext uri="{BB962C8B-B14F-4D97-AF65-F5344CB8AC3E}">
        <p14:creationId xmlns:p14="http://schemas.microsoft.com/office/powerpoint/2010/main" xmlns="" val="2455095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803A65-422D-4BAB-9D4D-91C77EC47171}"/>
              </a:ext>
            </a:extLst>
          </p:cNvPr>
          <p:cNvSpPr>
            <a:spLocks noGrp="1"/>
          </p:cNvSpPr>
          <p:nvPr>
            <p:ph type="title"/>
          </p:nvPr>
        </p:nvSpPr>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xmlns="" id="{583D2CA2-47FC-49F4-A0AF-4E847EB8C015}"/>
              </a:ext>
            </a:extLst>
          </p:cNvPr>
          <p:cNvSpPr>
            <a:spLocks noGrp="1"/>
          </p:cNvSpPr>
          <p:nvPr>
            <p:ph type="pic" sz="quarter" idx="11"/>
          </p:nvPr>
        </p:nvSpPr>
        <p:spPr>
          <a:xfrm>
            <a:off x="0" y="0"/>
            <a:ext cx="12192000" cy="6858000"/>
          </a:xfrm>
        </p:spPr>
        <p:txBody>
          <a:bodyPr/>
          <a:lstStyle/>
          <a:p>
            <a:endParaRPr lang="en-GB"/>
          </a:p>
        </p:txBody>
      </p:sp>
      <p:sp>
        <p:nvSpPr>
          <p:cNvPr id="6" name="Slide Number Placeholder 2">
            <a:extLst>
              <a:ext uri="{FF2B5EF4-FFF2-40B4-BE49-F238E27FC236}">
                <a16:creationId xmlns:a16="http://schemas.microsoft.com/office/drawing/2014/main" xmlns="" id="{FEABE5B1-11BD-4058-8DA7-D4BCE1D813C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72496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C205931-43D5-4B72-B943-31013BB2372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xmlns="" id="{84403F6B-84AE-4557-B170-08997DA26255}"/>
              </a:ext>
            </a:extLst>
          </p:cNvPr>
          <p:cNvSpPr>
            <a:spLocks noGrp="1"/>
          </p:cNvSpPr>
          <p:nvPr>
            <p:ph type="pic" sz="quarter" idx="11"/>
          </p:nvPr>
        </p:nvSpPr>
        <p:spPr>
          <a:xfrm>
            <a:off x="0" y="0"/>
            <a:ext cx="12192000" cy="6858000"/>
          </a:xfrm>
        </p:spPr>
        <p:txBody>
          <a:bodyPr/>
          <a:lstStyle/>
          <a:p>
            <a:endParaRPr lang="en-US"/>
          </a:p>
        </p:txBody>
      </p:sp>
      <p:sp>
        <p:nvSpPr>
          <p:cNvPr id="3" name="Slide Number Placeholder 2">
            <a:extLst>
              <a:ext uri="{FF2B5EF4-FFF2-40B4-BE49-F238E27FC236}">
                <a16:creationId xmlns:a16="http://schemas.microsoft.com/office/drawing/2014/main" xmlns=""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
        <p:nvSpPr>
          <p:cNvPr id="5" name="Rectangle 4">
            <a:extLst>
              <a:ext uri="{FF2B5EF4-FFF2-40B4-BE49-F238E27FC236}">
                <a16:creationId xmlns:a16="http://schemas.microsoft.com/office/drawing/2014/main" xmlns="" id="{52A83B62-A56A-4DCF-BD4F-A3C6B7E7C5F6}"/>
              </a:ext>
            </a:extLst>
          </p:cNvPr>
          <p:cNvSpPr/>
          <p:nvPr userDrawn="1"/>
        </p:nvSpPr>
        <p:spPr>
          <a:xfrm>
            <a:off x="442913" y="5943600"/>
            <a:ext cx="3462727" cy="914400"/>
          </a:xfrm>
          <a:prstGeom prst="rect">
            <a:avLst/>
          </a:prstGeom>
          <a:gradFill flip="none" rotWithShape="1">
            <a:gsLst>
              <a:gs pos="0">
                <a:schemeClr val="accent5">
                  <a:lumMod val="5000"/>
                  <a:lumOff val="95000"/>
                  <a:alpha val="15000"/>
                </a:schemeClr>
              </a:gs>
              <a:gs pos="74000">
                <a:schemeClr val="accent5">
                  <a:lumMod val="45000"/>
                  <a:lumOff val="55000"/>
                  <a:alpha val="45000"/>
                </a:schemeClr>
              </a:gs>
              <a:gs pos="83000">
                <a:schemeClr val="accent5">
                  <a:lumMod val="45000"/>
                  <a:lumOff val="55000"/>
                  <a:alpha val="35000"/>
                </a:schemeClr>
              </a:gs>
              <a:gs pos="100000">
                <a:schemeClr val="accent5">
                  <a:lumMod val="30000"/>
                  <a:lumOff val="70000"/>
                  <a:alpha val="2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 Cen MT" panose="020B0602020104020603" pitchFamily="34" charset="0"/>
            </a:endParaRPr>
          </a:p>
        </p:txBody>
      </p:sp>
      <p:sp>
        <p:nvSpPr>
          <p:cNvPr id="6" name="Rectangle 5">
            <a:extLst>
              <a:ext uri="{FF2B5EF4-FFF2-40B4-BE49-F238E27FC236}">
                <a16:creationId xmlns:a16="http://schemas.microsoft.com/office/drawing/2014/main" xmlns="" id="{2C07CEC0-C6C3-41B7-9736-8D40A25713E7}"/>
              </a:ext>
            </a:extLst>
          </p:cNvPr>
          <p:cNvSpPr/>
          <p:nvPr userDrawn="1"/>
        </p:nvSpPr>
        <p:spPr>
          <a:xfrm>
            <a:off x="0" y="5943600"/>
            <a:ext cx="442913" cy="914400"/>
          </a:xfrm>
          <a:prstGeom prst="rect">
            <a:avLst/>
          </a:prstGeom>
          <a:solidFill>
            <a:srgbClr val="F0A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 Cen MT" panose="020B0602020104020603" pitchFamily="34" charset="0"/>
            </a:endParaRPr>
          </a:p>
        </p:txBody>
      </p:sp>
    </p:spTree>
    <p:extLst>
      <p:ext uri="{BB962C8B-B14F-4D97-AF65-F5344CB8AC3E}">
        <p14:creationId xmlns:p14="http://schemas.microsoft.com/office/powerpoint/2010/main" xmlns="" val="22840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xmlns="" val="1154027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A8424C1-6C25-485F-90CB-B53AD9F60BF1}" type="datetime1">
              <a:rPr lang="en-US" altLang="en-US" smtClean="0"/>
              <a:pPr/>
              <a:t>2/12/2024</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1EEF591-8450-4418-A2CC-900CA959815C}" type="slidenum">
              <a:rPr lang="en-US" altLang="en-US"/>
              <a:pPr/>
              <a:t>‹#›</a:t>
            </a:fld>
            <a:endParaRPr lang="en-US" altLang="en-US"/>
          </a:p>
        </p:txBody>
      </p:sp>
    </p:spTree>
    <p:extLst>
      <p:ext uri="{BB962C8B-B14F-4D97-AF65-F5344CB8AC3E}">
        <p14:creationId xmlns:p14="http://schemas.microsoft.com/office/powerpoint/2010/main" xmlns="" val="26671042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4946F7-78D9-4325-B974-C33375117CE1}"/>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mn-lt"/>
                <a:cs typeface="+mn-cs"/>
              </a:defRPr>
            </a:lvl1pPr>
          </a:lstStyle>
          <a:p>
            <a:pPr>
              <a:defRPr/>
            </a:pPr>
            <a:fld id="{6B7B8D1B-EFD8-4D29-A750-86E91FDDEF4A}" type="datetime1">
              <a:rPr lang="en-US" smtClean="0"/>
              <a:pPr>
                <a:defRPr/>
              </a:pPr>
              <a:t>2/12/2024</a:t>
            </a:fld>
            <a:endParaRPr lang="en-US"/>
          </a:p>
        </p:txBody>
      </p:sp>
      <p:sp>
        <p:nvSpPr>
          <p:cNvPr id="5" name="Footer Placeholder 4">
            <a:extLst>
              <a:ext uri="{FF2B5EF4-FFF2-40B4-BE49-F238E27FC236}">
                <a16:creationId xmlns:a16="http://schemas.microsoft.com/office/drawing/2014/main" xmlns="" id="{1A51D1C8-2550-4B11-AD1B-BE30326449EF}"/>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Arial" pitchFamily="34" charset="0"/>
                <a:ea typeface="+mn-ea"/>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xmlns="" id="{D00751ED-6F59-49F3-A781-E713525448DC}"/>
              </a:ext>
            </a:extLst>
          </p:cNvPr>
          <p:cNvSpPr>
            <a:spLocks noGrp="1"/>
          </p:cNvSpPr>
          <p:nvPr>
            <p:ph type="sldNum" sz="quarter" idx="12"/>
          </p:nvPr>
        </p:nvSpPr>
        <p:spPr>
          <a:xfrm>
            <a:off x="8737600" y="6356350"/>
            <a:ext cx="2844800" cy="365125"/>
          </a:xfrm>
        </p:spPr>
        <p:txBody>
          <a:bodyPr lIns="91440" tIns="45720" rIns="91440" bIns="45720" anchor="t"/>
          <a:lstStyle>
            <a:lvl1pPr>
              <a:defRPr/>
            </a:lvl1pPr>
          </a:lstStyle>
          <a:p>
            <a:pPr>
              <a:defRPr/>
            </a:pPr>
            <a:fld id="{480F86FC-42AA-4FFC-AC7D-2F12DCFA6975}" type="slidenum">
              <a:rPr lang="en-US" altLang="en-US"/>
              <a:pPr>
                <a:defRPr/>
              </a:pPr>
              <a:t>‹#›</a:t>
            </a:fld>
            <a:endParaRPr lang="en-US" altLang="en-US"/>
          </a:p>
        </p:txBody>
      </p:sp>
    </p:spTree>
    <p:extLst>
      <p:ext uri="{BB962C8B-B14F-4D97-AF65-F5344CB8AC3E}">
        <p14:creationId xmlns:p14="http://schemas.microsoft.com/office/powerpoint/2010/main" xmlns="" val="2927594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2D66C7-1526-D543-7736-A530FEF4D54C}"/>
              </a:ext>
            </a:extLst>
          </p:cNvPr>
          <p:cNvSpPr>
            <a:spLocks noGrp="1"/>
          </p:cNvSpPr>
          <p:nvPr>
            <p:ph type="dt" sz="half" idx="10"/>
          </p:nvPr>
        </p:nvSpPr>
        <p:spPr/>
        <p:txBody>
          <a:bodyPr/>
          <a:lstStyle/>
          <a:p>
            <a:fld id="{02B79E98-CB80-4004-A3F3-1F2C60A120F8}" type="datetime1">
              <a:rPr lang="en-US" smtClean="0"/>
              <a:pPr/>
              <a:t>2/12/2024</a:t>
            </a:fld>
            <a:endParaRPr lang="en-US" dirty="0"/>
          </a:p>
        </p:txBody>
      </p:sp>
      <p:sp>
        <p:nvSpPr>
          <p:cNvPr id="3" name="Footer Placeholder 2">
            <a:extLst>
              <a:ext uri="{FF2B5EF4-FFF2-40B4-BE49-F238E27FC236}">
                <a16:creationId xmlns:a16="http://schemas.microsoft.com/office/drawing/2014/main" xmlns="" id="{D597A855-95CF-0173-9AA0-D85515FD6B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3125D0B8-3E66-D7B5-1813-B022C6A3D05F}"/>
              </a:ext>
            </a:extLst>
          </p:cNvPr>
          <p:cNvSpPr>
            <a:spLocks noGrp="1"/>
          </p:cNvSpPr>
          <p:nvPr>
            <p:ph type="sldNum" sz="quarter" idx="12"/>
          </p:nvPr>
        </p:nvSpPr>
        <p:spPr/>
        <p:txBody>
          <a:bodyPr/>
          <a:lstStyle/>
          <a:p>
            <a:fld id="{1CBF69C0-EDA6-4486-AE90-A00060C6AD54}" type="slidenum">
              <a:rPr lang="en-US" altLang="en-US" smtClean="0"/>
              <a:pPr/>
              <a:t>‹#›</a:t>
            </a:fld>
            <a:endParaRPr lang="en-US" altLang="en-US"/>
          </a:p>
        </p:txBody>
      </p:sp>
    </p:spTree>
    <p:extLst>
      <p:ext uri="{BB962C8B-B14F-4D97-AF65-F5344CB8AC3E}">
        <p14:creationId xmlns:p14="http://schemas.microsoft.com/office/powerpoint/2010/main" xmlns="" val="2441299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7C449-37DE-1161-9FAD-C311A5F8031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B9D67136-3CFD-BABD-CDFD-ABBCD6D94A81}"/>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201481CF-2F2F-B1CF-17B0-9D54EBDD179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D57B3124-7F8F-3D18-C775-68AAFAD24B61}"/>
              </a:ext>
            </a:extLst>
          </p:cNvPr>
          <p:cNvSpPr>
            <a:spLocks noGrp="1"/>
          </p:cNvSpPr>
          <p:nvPr>
            <p:ph type="dt" sz="half" idx="10"/>
          </p:nvPr>
        </p:nvSpPr>
        <p:spPr/>
        <p:txBody>
          <a:bodyPr/>
          <a:lstStyle/>
          <a:p>
            <a:fld id="{5CE95E09-9AB7-4DBB-9D36-024410881CB1}" type="datetime1">
              <a:rPr lang="en-US" smtClean="0"/>
              <a:pPr/>
              <a:t>2/12/2024</a:t>
            </a:fld>
            <a:endParaRPr lang="en-US" dirty="0"/>
          </a:p>
        </p:txBody>
      </p:sp>
      <p:sp>
        <p:nvSpPr>
          <p:cNvPr id="6" name="Footer Placeholder 5">
            <a:extLst>
              <a:ext uri="{FF2B5EF4-FFF2-40B4-BE49-F238E27FC236}">
                <a16:creationId xmlns:a16="http://schemas.microsoft.com/office/drawing/2014/main" xmlns="" id="{C2809625-9C05-9199-4CD3-F2BB5CD3EA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DF715F3-B180-56FF-4555-12A593D09BBD}"/>
              </a:ext>
            </a:extLst>
          </p:cNvPr>
          <p:cNvSpPr>
            <a:spLocks noGrp="1"/>
          </p:cNvSpPr>
          <p:nvPr>
            <p:ph type="sldNum" sz="quarter" idx="12"/>
          </p:nvPr>
        </p:nvSpPr>
        <p:spPr/>
        <p:txBody>
          <a:bodyPr/>
          <a:lstStyle/>
          <a:p>
            <a:fld id="{24C92E0D-427A-4364-BD6D-1CE4C5160C78}" type="slidenum">
              <a:rPr lang="en-US" altLang="en-US" smtClean="0"/>
              <a:pPr/>
              <a:t>‹#›</a:t>
            </a:fld>
            <a:endParaRPr lang="en-US" altLang="en-US"/>
          </a:p>
        </p:txBody>
      </p:sp>
    </p:spTree>
    <p:extLst>
      <p:ext uri="{BB962C8B-B14F-4D97-AF65-F5344CB8AC3E}">
        <p14:creationId xmlns:p14="http://schemas.microsoft.com/office/powerpoint/2010/main" xmlns="" val="23635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29F863-5163-0C6E-BE64-BCC0D674CEB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72E85B1A-FF59-0174-9EB4-4579A4589131}"/>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xmlns="" id="{7503C60F-90A2-9C0C-698A-C0F5D67CEA5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265242E4-BB06-92B5-64C1-D5FD3B87D2B4}"/>
              </a:ext>
            </a:extLst>
          </p:cNvPr>
          <p:cNvSpPr>
            <a:spLocks noGrp="1"/>
          </p:cNvSpPr>
          <p:nvPr>
            <p:ph type="dt" sz="half" idx="10"/>
          </p:nvPr>
        </p:nvSpPr>
        <p:spPr/>
        <p:txBody>
          <a:bodyPr/>
          <a:lstStyle/>
          <a:p>
            <a:fld id="{A29BA0AB-5DAC-4314-8119-E6F8FCFCBC93}" type="datetime1">
              <a:rPr lang="en-US" smtClean="0"/>
              <a:pPr/>
              <a:t>2/12/2024</a:t>
            </a:fld>
            <a:endParaRPr lang="en-US" dirty="0"/>
          </a:p>
        </p:txBody>
      </p:sp>
      <p:sp>
        <p:nvSpPr>
          <p:cNvPr id="6" name="Footer Placeholder 5">
            <a:extLst>
              <a:ext uri="{FF2B5EF4-FFF2-40B4-BE49-F238E27FC236}">
                <a16:creationId xmlns:a16="http://schemas.microsoft.com/office/drawing/2014/main" xmlns="" id="{C5B42DE7-7E4A-F3CC-2B51-C2EA5ECC7A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C6540BA-F59F-1399-A3BF-858018B0A0DF}"/>
              </a:ext>
            </a:extLst>
          </p:cNvPr>
          <p:cNvSpPr>
            <a:spLocks noGrp="1"/>
          </p:cNvSpPr>
          <p:nvPr>
            <p:ph type="sldNum" sz="quarter" idx="12"/>
          </p:nvPr>
        </p:nvSpPr>
        <p:spPr/>
        <p:txBody>
          <a:bodyPr/>
          <a:lstStyle/>
          <a:p>
            <a:fld id="{1CBF69C0-EDA6-4486-AE90-A00060C6AD54}" type="slidenum">
              <a:rPr lang="en-US" altLang="en-US" smtClean="0"/>
              <a:pPr/>
              <a:t>‹#›</a:t>
            </a:fld>
            <a:endParaRPr lang="en-US" altLang="en-US"/>
          </a:p>
        </p:txBody>
      </p:sp>
    </p:spTree>
    <p:extLst>
      <p:ext uri="{BB962C8B-B14F-4D97-AF65-F5344CB8AC3E}">
        <p14:creationId xmlns:p14="http://schemas.microsoft.com/office/powerpoint/2010/main" xmlns="" val="71851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2.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image" Target="../media/image9.sv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FDEEEA7-AFCF-F1E7-D8DC-F2366480ECD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CC376229-1781-96CC-4C2D-F8001B202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01E8E1A-829E-1703-D7D8-B97E68F804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77544B-9A8B-417B-9526-752B1970F290}" type="datetime1">
              <a:rPr lang="en-US" smtClean="0">
                <a:solidFill>
                  <a:prstClr val="black">
                    <a:tint val="75000"/>
                  </a:prstClr>
                </a:solidFill>
              </a:rPr>
              <a:pPr/>
              <a:t>2/12/2024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71E3CF4-1CAE-62F3-2927-58955E57F05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7A96AB9-59B4-C631-596A-8C6F194871A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47FACB-3D3F-42A2-86A2-F7FFC663CDB5}" type="slidenum">
              <a:rPr lang="en-IN" smtClean="0">
                <a:solidFill>
                  <a:prstClr val="black">
                    <a:tint val="75000"/>
                  </a:prstClr>
                </a:solidFill>
              </a:rPr>
              <a:pPr/>
              <a:t>‹#›</a:t>
            </a:fld>
            <a:endParaRPr lang="en-IN">
              <a:solidFill>
                <a:prstClr val="black">
                  <a:tint val="75000"/>
                </a:prstClr>
              </a:solidFill>
            </a:endParaRPr>
          </a:p>
        </p:txBody>
      </p:sp>
      <p:pic>
        <p:nvPicPr>
          <p:cNvPr id="7" name="Picture 2">
            <a:extLst>
              <a:ext uri="{FF2B5EF4-FFF2-40B4-BE49-F238E27FC236}">
                <a16:creationId xmlns:a16="http://schemas.microsoft.com/office/drawing/2014/main" xmlns="" id="{F1372C34-9D1B-161A-FEB1-6AB220BACB92}"/>
              </a:ext>
            </a:extLst>
          </p:cNvPr>
          <p:cNvPicPr>
            <a:picLocks noChangeAspect="1"/>
          </p:cNvPicPr>
          <p:nvPr userDrawn="1"/>
        </p:nvPicPr>
        <p:blipFill>
          <a:blip r:embed="rId40">
            <a:extLst>
              <a:ext uri="{28A0092B-C50C-407E-A947-70E740481C1C}">
                <a14:useLocalDpi xmlns:a14="http://schemas.microsoft.com/office/drawing/2010/main" xmlns="" val="0"/>
              </a:ext>
            </a:extLst>
          </a:blip>
          <a:srcRect/>
          <a:stretch>
            <a:fillRect/>
          </a:stretch>
        </p:blipFill>
        <p:spPr bwMode="auto">
          <a:xfrm>
            <a:off x="31752" y="6273800"/>
            <a:ext cx="121888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Graphic 18">
            <a:extLst>
              <a:ext uri="{FF2B5EF4-FFF2-40B4-BE49-F238E27FC236}">
                <a16:creationId xmlns:a16="http://schemas.microsoft.com/office/drawing/2014/main" xmlns="" id="{20D32CCC-D111-3796-2DBD-0A16967C2E7F}"/>
              </a:ext>
            </a:extLst>
          </p:cNvPr>
          <p:cNvPicPr>
            <a:picLocks noChangeAspect="1"/>
          </p:cNvPicPr>
          <p:nvPr userDrawn="1"/>
        </p:nvPicPr>
        <p:blipFill>
          <a:blip r:embed="rId41">
            <a:extLst>
              <a:ext uri="{28A0092B-C50C-407E-A947-70E740481C1C}">
                <a14:useLocalDpi xmlns:a14="http://schemas.microsoft.com/office/drawing/2010/main" xmlns="" val="0"/>
              </a:ext>
            </a:extLst>
          </a:blip>
          <a:srcRect/>
          <a:stretch>
            <a:fillRect/>
          </a:stretch>
        </p:blipFill>
        <p:spPr bwMode="auto">
          <a:xfrm>
            <a:off x="10279063" y="227013"/>
            <a:ext cx="13255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reeform: Shape 8">
            <a:extLst>
              <a:ext uri="{FF2B5EF4-FFF2-40B4-BE49-F238E27FC236}">
                <a16:creationId xmlns:a16="http://schemas.microsoft.com/office/drawing/2014/main" xmlns="" id="{35DECB64-B0C2-D330-5B67-5A7F07376AD8}"/>
              </a:ext>
            </a:extLst>
          </p:cNvPr>
          <p:cNvSpPr/>
          <p:nvPr userDrawn="1"/>
        </p:nvSpPr>
        <p:spPr>
          <a:xfrm>
            <a:off x="-7938" y="287338"/>
            <a:ext cx="10088563" cy="539750"/>
          </a:xfrm>
          <a:custGeom>
            <a:avLst/>
            <a:gdLst>
              <a:gd name="connsiteX0" fmla="*/ 0 w 10087349"/>
              <a:gd name="connsiteY0" fmla="*/ 0 h 540000"/>
              <a:gd name="connsiteX1" fmla="*/ 9997347 w 10087349"/>
              <a:gd name="connsiteY1" fmla="*/ 0 h 540000"/>
              <a:gd name="connsiteX2" fmla="*/ 10087349 w 10087349"/>
              <a:gd name="connsiteY2" fmla="*/ 90002 h 540000"/>
              <a:gd name="connsiteX3" fmla="*/ 10087349 w 10087349"/>
              <a:gd name="connsiteY3" fmla="*/ 449998 h 540000"/>
              <a:gd name="connsiteX4" fmla="*/ 9997347 w 10087349"/>
              <a:gd name="connsiteY4" fmla="*/ 540000 h 540000"/>
              <a:gd name="connsiteX5" fmla="*/ 0 w 10087349"/>
              <a:gd name="connsiteY5" fmla="*/ 54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7349" h="540000">
                <a:moveTo>
                  <a:pt x="0" y="0"/>
                </a:moveTo>
                <a:lnTo>
                  <a:pt x="9997347" y="0"/>
                </a:lnTo>
                <a:cubicBezTo>
                  <a:pt x="10047054" y="0"/>
                  <a:pt x="10087349" y="40295"/>
                  <a:pt x="10087349" y="90002"/>
                </a:cubicBezTo>
                <a:lnTo>
                  <a:pt x="10087349" y="449998"/>
                </a:lnTo>
                <a:cubicBezTo>
                  <a:pt x="10087349" y="499705"/>
                  <a:pt x="10047054" y="540000"/>
                  <a:pt x="9997347" y="540000"/>
                </a:cubicBezTo>
                <a:lnTo>
                  <a:pt x="0" y="540000"/>
                </a:ln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sp>
        <p:nvSpPr>
          <p:cNvPr id="10" name="Freeform: Shape 9">
            <a:extLst>
              <a:ext uri="{FF2B5EF4-FFF2-40B4-BE49-F238E27FC236}">
                <a16:creationId xmlns:a16="http://schemas.microsoft.com/office/drawing/2014/main" xmlns="" id="{85C6DE27-2A75-3A25-C1B6-922D2212DFB7}"/>
              </a:ext>
            </a:extLst>
          </p:cNvPr>
          <p:cNvSpPr/>
          <p:nvPr userDrawn="1"/>
        </p:nvSpPr>
        <p:spPr>
          <a:xfrm>
            <a:off x="11826875" y="300038"/>
            <a:ext cx="376239" cy="53975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50" dirty="0">
              <a:latin typeface="Arial" panose="020B0604020202020204" pitchFamily="34" charset="0"/>
            </a:endParaRPr>
          </a:p>
        </p:txBody>
      </p:sp>
    </p:spTree>
    <p:extLst>
      <p:ext uri="{BB962C8B-B14F-4D97-AF65-F5344CB8AC3E}">
        <p14:creationId xmlns:p14="http://schemas.microsoft.com/office/powerpoint/2010/main" xmlns="" val="255150592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 id="2147484079" r:id="rId28"/>
    <p:sldLayoutId id="2147484080" r:id="rId29"/>
    <p:sldLayoutId id="2147484081" r:id="rId30"/>
    <p:sldLayoutId id="2147484082" r:id="rId31"/>
    <p:sldLayoutId id="2147484083" r:id="rId32"/>
    <p:sldLayoutId id="2147484084" r:id="rId33"/>
    <p:sldLayoutId id="2147484085" r:id="rId34"/>
    <p:sldLayoutId id="2147484086" r:id="rId35"/>
    <p:sldLayoutId id="2147484087" r:id="rId36"/>
    <p:sldLayoutId id="2147484088" r:id="rId37"/>
    <p:sldLayoutId id="2147484198" r:id="rId38"/>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8EA17A-6D83-40D7-8A0E-631D219A7548}"/>
              </a:ext>
            </a:extLst>
          </p:cNvPr>
          <p:cNvPicPr>
            <a:picLocks noChangeAspect="1"/>
          </p:cNvPicPr>
          <p:nvPr userDrawn="1"/>
        </p:nvPicPr>
        <p:blipFill>
          <a:blip r:embed="rId29" cstate="email">
            <a:extLst>
              <a:ext uri="{28A0092B-C50C-407E-A947-70E740481C1C}">
                <a14:useLocalDpi xmlns:a14="http://schemas.microsoft.com/office/drawing/2010/main" xmlns=""/>
              </a:ext>
            </a:extLst>
          </a:blip>
          <a:stretch>
            <a:fillRect/>
          </a:stretch>
        </p:blipFill>
        <p:spPr>
          <a:xfrm>
            <a:off x="32204" y="6273611"/>
            <a:ext cx="12188952" cy="584389"/>
          </a:xfrm>
          <a:prstGeom prst="rect">
            <a:avLst/>
          </a:prstGeom>
          <a:ln>
            <a:noFill/>
          </a:ln>
        </p:spPr>
      </p:pic>
      <p:sp>
        <p:nvSpPr>
          <p:cNvPr id="16" name="Text Placeholder 2">
            <a:extLst>
              <a:ext uri="{FF2B5EF4-FFF2-40B4-BE49-F238E27FC236}">
                <a16:creationId xmlns:a16="http://schemas.microsoft.com/office/drawing/2014/main" xmlns="" id="{C05706E5-693D-4EEC-BBDE-F72B7BEEF4C3}"/>
              </a:ext>
            </a:extLst>
          </p:cNvPr>
          <p:cNvSpPr>
            <a:spLocks noGrp="1"/>
          </p:cNvSpPr>
          <p:nvPr>
            <p:ph type="body" idx="1"/>
          </p:nvPr>
        </p:nvSpPr>
        <p:spPr>
          <a:xfrm>
            <a:off x="476970" y="1655999"/>
            <a:ext cx="11235605" cy="41400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p:txBody>
      </p:sp>
      <p:sp>
        <p:nvSpPr>
          <p:cNvPr id="17" name="Slide Number Placeholder 5">
            <a:extLst>
              <a:ext uri="{FF2B5EF4-FFF2-40B4-BE49-F238E27FC236}">
                <a16:creationId xmlns:a16="http://schemas.microsoft.com/office/drawing/2014/main" xmlns="" id="{78C24839-089A-45F4-930E-D1F9C5F42B47}"/>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0"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pic>
        <p:nvPicPr>
          <p:cNvPr id="19" name="Graphic 18">
            <a:extLst>
              <a:ext uri="{FF2B5EF4-FFF2-40B4-BE49-F238E27FC236}">
                <a16:creationId xmlns:a16="http://schemas.microsoft.com/office/drawing/2014/main" xmlns="" id="{681B2107-1A7D-4258-8245-CF41DA9D6054}"/>
              </a:ext>
            </a:extLst>
          </p:cNvPr>
          <p:cNvPicPr>
            <a:picLocks noChangeAspect="1"/>
          </p:cNvPicPr>
          <p:nvPr userDrawn="1"/>
        </p:nvPicPr>
        <p:blipFill>
          <a:blip r:embed="rId30" cstate="email">
            <a:extLst>
              <a:ext uri="{28A0092B-C50C-407E-A947-70E740481C1C}">
                <a14:useLocalDpi xmlns:a14="http://schemas.microsoft.com/office/drawing/2010/main" xmlns=""/>
              </a:ext>
              <a:ext uri="{96DAC541-7B7A-43D3-8B79-37D633B846F1}">
                <asvg:svgBlip xmlns:asvg="http://schemas.microsoft.com/office/drawing/2016/SVG/main" xmlns="" r:embed="rId31"/>
              </a:ext>
            </a:extLst>
          </a:blip>
          <a:stretch>
            <a:fillRect/>
          </a:stretch>
        </p:blipFill>
        <p:spPr>
          <a:xfrm>
            <a:off x="10279847" y="226448"/>
            <a:ext cx="1324946" cy="685800"/>
          </a:xfrm>
          <a:prstGeom prst="rect">
            <a:avLst/>
          </a:prstGeom>
        </p:spPr>
      </p:pic>
      <p:sp>
        <p:nvSpPr>
          <p:cNvPr id="12" name="Freeform: Shape 11">
            <a:extLst>
              <a:ext uri="{FF2B5EF4-FFF2-40B4-BE49-F238E27FC236}">
                <a16:creationId xmlns:a16="http://schemas.microsoft.com/office/drawing/2014/main" xmlns="" id="{2492A081-46BD-49FE-A4A3-40606855D3AA}"/>
              </a:ext>
            </a:extLst>
          </p:cNvPr>
          <p:cNvSpPr/>
          <p:nvPr userDrawn="1"/>
        </p:nvSpPr>
        <p:spPr>
          <a:xfrm>
            <a:off x="-7348" y="287764"/>
            <a:ext cx="10087349" cy="540000"/>
          </a:xfrm>
          <a:custGeom>
            <a:avLst/>
            <a:gdLst>
              <a:gd name="connsiteX0" fmla="*/ 0 w 10087349"/>
              <a:gd name="connsiteY0" fmla="*/ 0 h 540000"/>
              <a:gd name="connsiteX1" fmla="*/ 9997347 w 10087349"/>
              <a:gd name="connsiteY1" fmla="*/ 0 h 540000"/>
              <a:gd name="connsiteX2" fmla="*/ 10087349 w 10087349"/>
              <a:gd name="connsiteY2" fmla="*/ 90002 h 540000"/>
              <a:gd name="connsiteX3" fmla="*/ 10087349 w 10087349"/>
              <a:gd name="connsiteY3" fmla="*/ 449998 h 540000"/>
              <a:gd name="connsiteX4" fmla="*/ 9997347 w 10087349"/>
              <a:gd name="connsiteY4" fmla="*/ 540000 h 540000"/>
              <a:gd name="connsiteX5" fmla="*/ 0 w 10087349"/>
              <a:gd name="connsiteY5" fmla="*/ 54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7349" h="540000">
                <a:moveTo>
                  <a:pt x="0" y="0"/>
                </a:moveTo>
                <a:lnTo>
                  <a:pt x="9997347" y="0"/>
                </a:lnTo>
                <a:cubicBezTo>
                  <a:pt x="10047054" y="0"/>
                  <a:pt x="10087349" y="40295"/>
                  <a:pt x="10087349" y="90002"/>
                </a:cubicBezTo>
                <a:lnTo>
                  <a:pt x="10087349" y="449998"/>
                </a:lnTo>
                <a:cubicBezTo>
                  <a:pt x="10087349" y="499705"/>
                  <a:pt x="10047054" y="540000"/>
                  <a:pt x="9997347" y="540000"/>
                </a:cubicBezTo>
                <a:lnTo>
                  <a:pt x="0" y="540000"/>
                </a:ln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
        <p:nvSpPr>
          <p:cNvPr id="15" name="Freeform: Shape 14">
            <a:extLst>
              <a:ext uri="{FF2B5EF4-FFF2-40B4-BE49-F238E27FC236}">
                <a16:creationId xmlns:a16="http://schemas.microsoft.com/office/drawing/2014/main" xmlns="" id="{A9B177C7-DDB3-46F6-BACA-936F09450505}"/>
              </a:ext>
            </a:extLst>
          </p:cNvPr>
          <p:cNvSpPr/>
          <p:nvPr userDrawn="1"/>
        </p:nvSpPr>
        <p:spPr>
          <a:xfrm>
            <a:off x="11826240" y="299348"/>
            <a:ext cx="377098" cy="54000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
        <p:nvSpPr>
          <p:cNvPr id="22" name="Title Placeholder 1">
            <a:extLst>
              <a:ext uri="{FF2B5EF4-FFF2-40B4-BE49-F238E27FC236}">
                <a16:creationId xmlns:a16="http://schemas.microsoft.com/office/drawing/2014/main" xmlns="" id="{21CE07EC-40F1-468C-9E18-A10C6CA83413}"/>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Tree>
    <p:extLst>
      <p:ext uri="{BB962C8B-B14F-4D97-AF65-F5344CB8AC3E}">
        <p14:creationId xmlns:p14="http://schemas.microsoft.com/office/powerpoint/2010/main" xmlns="" val="332016693"/>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1" r:id="rId26"/>
    <p:sldLayoutId id="2147484122" r:id="rId27"/>
  </p:sldLayoutIdLst>
  <p:hf hdr="0" ftr="0"/>
  <p:txStyles>
    <p:title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p:titleStyle>
    <p:bodyStyle>
      <a:lvl1pPr marL="228600" indent="-228600" algn="l" defTabSz="914400" rtl="0" eaLnBrk="1" latinLnBrk="0" hangingPunct="1">
        <a:lnSpc>
          <a:spcPct val="100000"/>
        </a:lnSpc>
        <a:spcBef>
          <a:spcPts val="1000"/>
        </a:spcBef>
        <a:buClr>
          <a:srgbClr val="106E38"/>
        </a:buClr>
        <a:buFont typeface="Wingdings" panose="05000000000000000000" pitchFamily="2" charset="2"/>
        <a:buChar char="§"/>
        <a:defRPr sz="2100" kern="1200">
          <a:solidFill>
            <a:schemeClr val="tx1"/>
          </a:solidFill>
          <a:latin typeface="Tw Cen MT" panose="020B0602020104020603"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106E38"/>
        </a:buClr>
        <a:buFont typeface="Wingdings" panose="05000000000000000000" pitchFamily="2" charset="2"/>
        <a:buChar char="§"/>
        <a:defRPr sz="1800" kern="1200">
          <a:solidFill>
            <a:schemeClr val="tx1"/>
          </a:solidFill>
          <a:latin typeface="Tw Cen MT" panose="020B0602020104020603" pitchFamily="34" charset="0"/>
          <a:ea typeface="Verdana" panose="020B0604030504040204" pitchFamily="34" charset="0"/>
          <a:cs typeface="+mn-cs"/>
        </a:defRPr>
      </a:lvl2pPr>
      <a:lvl3pPr marL="1143000" indent="-228600" algn="l" defTabSz="914400" rtl="0" eaLnBrk="1" latinLnBrk="0" hangingPunct="1">
        <a:lnSpc>
          <a:spcPct val="100000"/>
        </a:lnSpc>
        <a:spcBef>
          <a:spcPts val="500"/>
        </a:spcBef>
        <a:buClr>
          <a:srgbClr val="106E38"/>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3pPr>
      <a:lvl4pPr marL="1600200" indent="-228600" algn="l" defTabSz="914400" rtl="0" eaLnBrk="1" latinLnBrk="0" hangingPunct="1">
        <a:lnSpc>
          <a:spcPct val="100000"/>
        </a:lnSpc>
        <a:spcBef>
          <a:spcPts val="500"/>
        </a:spcBef>
        <a:buClr>
          <a:srgbClr val="4EB357"/>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4EB357"/>
        </a:buClr>
        <a:buFont typeface="Wingdings" panose="05000000000000000000" pitchFamily="2" charset="2"/>
        <a:buChar char="§"/>
        <a:defRPr sz="1500" kern="1200">
          <a:solidFill>
            <a:schemeClr val="tx1"/>
          </a:solidFill>
          <a:latin typeface="Tw Cen MT" panose="020B0602020104020603"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527">
          <p15:clr>
            <a:srgbClr val="F26B43"/>
          </p15:clr>
        </p15:guide>
        <p15:guide id="2" pos="3840">
          <p15:clr>
            <a:srgbClr val="F26B43"/>
          </p15:clr>
        </p15:guide>
        <p15:guide id="3" pos="279">
          <p15:clr>
            <a:srgbClr val="F26B43"/>
          </p15:clr>
        </p15:guide>
        <p15:guide id="4" pos="7378">
          <p15:clr>
            <a:srgbClr val="F26B43"/>
          </p15:clr>
        </p15:guide>
        <p15:guide id="5" orient="horz" pos="3816">
          <p15:clr>
            <a:srgbClr val="F26B43"/>
          </p15:clr>
        </p15:guide>
        <p15:guide id="6" orient="horz" pos="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8.jpe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svg"/><Relationship Id="rId7" Type="http://schemas.openxmlformats.org/officeDocument/2006/relationships/image" Target="../media/image64.emf"/><Relationship Id="rId2" Type="http://schemas.openxmlformats.org/officeDocument/2006/relationships/image" Target="../media/image60.png"/><Relationship Id="rId1" Type="http://schemas.openxmlformats.org/officeDocument/2006/relationships/slideLayout" Target="../slideLayouts/slideLayout39.xml"/><Relationship Id="rId6" Type="http://schemas.openxmlformats.org/officeDocument/2006/relationships/image" Target="../media/image63.emf"/><Relationship Id="rId11" Type="http://schemas.openxmlformats.org/officeDocument/2006/relationships/image" Target="../media/image68.jpeg"/><Relationship Id="rId5" Type="http://schemas.openxmlformats.org/officeDocument/2006/relationships/image" Target="../media/image62.emf"/><Relationship Id="rId10" Type="http://schemas.openxmlformats.org/officeDocument/2006/relationships/image" Target="../media/image67.jpeg"/><Relationship Id="rId4" Type="http://schemas.openxmlformats.org/officeDocument/2006/relationships/image" Target="../media/image61.emf"/><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Placeholder 17" descr="_LFE5857.tif"/>
          <p:cNvPicPr>
            <a:picLocks noGrp="1" noChangeAspect="1"/>
          </p:cNvPicPr>
          <p:nvPr>
            <p:ph type="pic" sz="quarter" idx="43"/>
          </p:nvPr>
        </p:nvPicPr>
        <p:blipFill>
          <a:blip r:embed="rId3" cstate="print"/>
          <a:srcRect l="14963" r="14963"/>
          <a:stretch>
            <a:fillRect/>
          </a:stretch>
        </p:blipFill>
        <p:spPr>
          <a:xfrm>
            <a:off x="6096000" y="0"/>
            <a:ext cx="6096219" cy="2260272"/>
          </a:xfrm>
        </p:spPr>
      </p:pic>
      <p:pic>
        <p:nvPicPr>
          <p:cNvPr id="5126" name="Picture Placeholder 20" descr="sea water ph.jpg"/>
          <p:cNvPicPr>
            <a:picLocks noGrp="1" noChangeAspect="1"/>
          </p:cNvPicPr>
          <p:nvPr>
            <p:ph type="pic" sz="quarter" idx="44"/>
          </p:nvPr>
        </p:nvPicPr>
        <p:blipFill rotWithShape="1">
          <a:blip r:embed="rId4" cstate="print"/>
          <a:srcRect l="19444" r="4605"/>
          <a:stretch/>
        </p:blipFill>
        <p:spPr>
          <a:xfrm>
            <a:off x="0" y="4623395"/>
            <a:ext cx="6096000" cy="2236522"/>
          </a:xfrm>
        </p:spPr>
      </p:pic>
      <p:pic>
        <p:nvPicPr>
          <p:cNvPr id="5129" name="Picture 4"/>
          <p:cNvPicPr>
            <a:picLocks noGrp="1" noChangeAspect="1" noChangeArrowheads="1"/>
          </p:cNvPicPr>
          <p:nvPr>
            <p:ph type="pic" sz="quarter" idx="48"/>
          </p:nvPr>
        </p:nvPicPr>
        <p:blipFill>
          <a:blip r:embed="rId5" cstate="print"/>
          <a:srcRect t="1316" b="1316"/>
          <a:stretch>
            <a:fillRect/>
          </a:stretch>
        </p:blipFill>
        <p:spPr>
          <a:xfrm>
            <a:off x="1" y="0"/>
            <a:ext cx="6096000" cy="2258669"/>
          </a:xfrm>
        </p:spPr>
      </p:pic>
      <p:sp>
        <p:nvSpPr>
          <p:cNvPr id="15" name="Text Placeholder 31"/>
          <p:cNvSpPr>
            <a:spLocks noGrp="1"/>
          </p:cNvSpPr>
          <p:nvPr>
            <p:ph type="body" sz="quarter" idx="14"/>
          </p:nvPr>
        </p:nvSpPr>
        <p:spPr bwMode="auto">
          <a:xfrm>
            <a:off x="2681654" y="2234604"/>
            <a:ext cx="9510346" cy="2387187"/>
          </a:xfrm>
          <a:solidFill>
            <a:srgbClr val="0066FF"/>
          </a:solidFill>
        </p:spPr>
        <p:txBody>
          <a:bodyPr vert="horz" wrap="square" lIns="91436" tIns="45718" rIns="91436" bIns="45718" numCol="1" anchor="t" anchorCtr="0" compatLnSpc="1">
            <a:prstTxWarp prst="textNoShape">
              <a:avLst/>
            </a:prstTxWarp>
          </a:bodyPr>
          <a:lstStyle/>
          <a:p>
            <a:pPr algn="ctr">
              <a:spcBef>
                <a:spcPct val="0"/>
              </a:spcBef>
            </a:pPr>
            <a:endParaRPr lang="en-US" dirty="0">
              <a:latin typeface="Arial Narrow" panose="020B0606020202030204" pitchFamily="34" charset="0"/>
              <a:cs typeface="Arial" panose="020B0604020202020204" pitchFamily="34" charset="0"/>
            </a:endParaRPr>
          </a:p>
          <a:p>
            <a:pPr algn="ctr">
              <a:spcBef>
                <a:spcPct val="0"/>
              </a:spcBef>
            </a:pPr>
            <a:r>
              <a:rPr lang="en-US" sz="4400" dirty="0">
                <a:latin typeface="Arial Narrow" panose="020B0606020202030204" pitchFamily="34" charset="0"/>
                <a:cs typeface="Arial" panose="020B0604020202020204" pitchFamily="34" charset="0"/>
              </a:rPr>
              <a:t>Indian Power Stations O&amp;M Conference,</a:t>
            </a:r>
            <a:br>
              <a:rPr lang="en-US" sz="4400" dirty="0">
                <a:latin typeface="Arial Narrow" panose="020B0606020202030204" pitchFamily="34" charset="0"/>
                <a:cs typeface="Arial" panose="020B0604020202020204" pitchFamily="34" charset="0"/>
              </a:rPr>
            </a:br>
            <a:r>
              <a:rPr lang="en-US" sz="4400" dirty="0">
                <a:latin typeface="Arial Narrow" panose="020B0606020202030204" pitchFamily="34" charset="0"/>
                <a:cs typeface="Arial" panose="020B0604020202020204" pitchFamily="34" charset="0"/>
              </a:rPr>
              <a:t>IPS 2024</a:t>
            </a:r>
          </a:p>
        </p:txBody>
      </p:sp>
      <p:pic>
        <p:nvPicPr>
          <p:cNvPr id="16" name="Picture Placeholder 4">
            <a:extLst>
              <a:ext uri="{FF2B5EF4-FFF2-40B4-BE49-F238E27FC236}">
                <a16:creationId xmlns:a16="http://schemas.microsoft.com/office/drawing/2014/main" xmlns="" id="{D3B1B65E-0504-41EB-A9CF-89DA55237C8C}"/>
              </a:ext>
            </a:extLst>
          </p:cNvPr>
          <p:cNvPicPr>
            <a:picLocks noChangeAspect="1"/>
          </p:cNvPicPr>
          <p:nvPr/>
        </p:nvPicPr>
        <p:blipFill rotWithShape="1">
          <a:blip r:embed="rId6"/>
          <a:srcRect l="9706" t="13664" r="12700"/>
          <a:stretch/>
        </p:blipFill>
        <p:spPr>
          <a:xfrm>
            <a:off x="6096000" y="4611363"/>
            <a:ext cx="6096000" cy="2244183"/>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FBE45-E7B4-49E8-A9E6-944A8CF4AB36}"/>
              </a:ext>
            </a:extLst>
          </p:cNvPr>
          <p:cNvSpPr>
            <a:spLocks noGrp="1"/>
          </p:cNvSpPr>
          <p:nvPr>
            <p:ph type="title"/>
          </p:nvPr>
        </p:nvSpPr>
        <p:spPr/>
        <p:txBody>
          <a:bodyPr/>
          <a:lstStyle/>
          <a:p>
            <a:r>
              <a:rPr lang="en-IN" b="1" dirty="0">
                <a:solidFill>
                  <a:schemeClr val="bg1"/>
                </a:solidFill>
              </a:rPr>
              <a:t>MULTIPLE METHODOLOGIES EXPLORED</a:t>
            </a:r>
            <a:endParaRPr lang="en-IN" dirty="0">
              <a:solidFill>
                <a:schemeClr val="bg1"/>
              </a:solidFill>
            </a:endParaRPr>
          </a:p>
        </p:txBody>
      </p:sp>
      <p:sp>
        <p:nvSpPr>
          <p:cNvPr id="4" name="Rectangle 3">
            <a:extLst>
              <a:ext uri="{FF2B5EF4-FFF2-40B4-BE49-F238E27FC236}">
                <a16:creationId xmlns:a16="http://schemas.microsoft.com/office/drawing/2014/main" xmlns="" id="{3A6A6418-9E6F-451C-9475-B915B5AABF12}"/>
              </a:ext>
            </a:extLst>
          </p:cNvPr>
          <p:cNvSpPr/>
          <p:nvPr/>
        </p:nvSpPr>
        <p:spPr>
          <a:xfrm>
            <a:off x="272251" y="2255573"/>
            <a:ext cx="10858811" cy="2339487"/>
          </a:xfrm>
          <a:prstGeom prst="rect">
            <a:avLst/>
          </a:prstGeom>
        </p:spPr>
        <p:txBody>
          <a:bodyPr wrap="square">
            <a:spAutoFit/>
          </a:bodyPr>
          <a:lstStyle/>
          <a:p>
            <a:pPr algn="just">
              <a:lnSpc>
                <a:spcPct val="115000"/>
              </a:lnSpc>
              <a:spcAft>
                <a:spcPts val="1000"/>
              </a:spcAft>
            </a:pPr>
            <a:r>
              <a:rPr lang="en-IN" dirty="0">
                <a:ea typeface="Calibri" panose="020F0502020204030204" pitchFamily="34" charset="0"/>
              </a:rPr>
              <a:t>Multiple methods explored to create access to the top of 165 meters high cooling tower for fixing the brackets of rope suspended platforms.</a:t>
            </a:r>
          </a:p>
          <a:p>
            <a:pPr marL="285750" indent="-285750" algn="just">
              <a:lnSpc>
                <a:spcPct val="107000"/>
              </a:lnSpc>
              <a:spcAft>
                <a:spcPts val="0"/>
              </a:spcAft>
              <a:buFont typeface="Arial" panose="020B0604020202020204" pitchFamily="34" charset="0"/>
              <a:buChar char="•"/>
            </a:pPr>
            <a:r>
              <a:rPr lang="en-IN" dirty="0">
                <a:ea typeface="Calibri" panose="020F0502020204030204" pitchFamily="34" charset="0"/>
                <a:cs typeface="Times New Roman" panose="02020603050405020304" pitchFamily="18" charset="0"/>
              </a:rPr>
              <a:t>Air landing on the top gallery of NDCT1 by a helicopter through aviation agencies, NDRF.</a:t>
            </a:r>
          </a:p>
          <a:p>
            <a:pPr marL="285750" indent="-285750" algn="just">
              <a:lnSpc>
                <a:spcPct val="107000"/>
              </a:lnSpc>
              <a:spcAft>
                <a:spcPts val="0"/>
              </a:spcAft>
              <a:buFont typeface="Arial" panose="020B0604020202020204" pitchFamily="34" charset="0"/>
              <a:buChar char="•"/>
            </a:pPr>
            <a:r>
              <a:rPr lang="en-IN" dirty="0">
                <a:ea typeface="Calibri" panose="020F0502020204030204" pitchFamily="34" charset="0"/>
                <a:cs typeface="Times New Roman" panose="02020603050405020304" pitchFamily="18" charset="0"/>
              </a:rPr>
              <a:t>Air landing on the top gallery of NDCT1 by a hot air balloon.</a:t>
            </a:r>
          </a:p>
          <a:p>
            <a:pPr marL="285750" indent="-285750" algn="just">
              <a:lnSpc>
                <a:spcPct val="107000"/>
              </a:lnSpc>
              <a:spcAft>
                <a:spcPts val="0"/>
              </a:spcAft>
              <a:buFont typeface="Arial" panose="020B0604020202020204" pitchFamily="34" charset="0"/>
              <a:buChar char="•"/>
            </a:pPr>
            <a:r>
              <a:rPr lang="en-IN" dirty="0">
                <a:ea typeface="Calibri" panose="020F0502020204030204" pitchFamily="34" charset="0"/>
                <a:cs typeface="Times New Roman" panose="02020603050405020304" pitchFamily="18" charset="0"/>
              </a:rPr>
              <a:t>Arranging professional mountain climbers</a:t>
            </a:r>
          </a:p>
          <a:p>
            <a:pPr marL="285750" indent="-285750" algn="just">
              <a:lnSpc>
                <a:spcPct val="107000"/>
              </a:lnSpc>
              <a:spcAft>
                <a:spcPts val="0"/>
              </a:spcAft>
              <a:buFont typeface="Arial" panose="020B0604020202020204" pitchFamily="34" charset="0"/>
              <a:buChar char="•"/>
            </a:pPr>
            <a:r>
              <a:rPr lang="en-IN" b="1" dirty="0">
                <a:ea typeface="Calibri" panose="020F0502020204030204" pitchFamily="34" charset="0"/>
                <a:cs typeface="Times New Roman" panose="02020603050405020304" pitchFamily="18" charset="0"/>
              </a:rPr>
              <a:t>Using a Mast-climber</a:t>
            </a:r>
          </a:p>
          <a:p>
            <a:pPr algn="just">
              <a:lnSpc>
                <a:spcPct val="107000"/>
              </a:lnSpc>
              <a:spcAft>
                <a:spcPts val="800"/>
              </a:spcAft>
            </a:pPr>
            <a:endParaRPr lang="en-IN" dirty="0">
              <a:ea typeface="Calibri" panose="020F0502020204030204" pitchFamily="34" charset="0"/>
            </a:endParaRPr>
          </a:p>
        </p:txBody>
      </p:sp>
    </p:spTree>
    <p:extLst>
      <p:ext uri="{BB962C8B-B14F-4D97-AF65-F5344CB8AC3E}">
        <p14:creationId xmlns:p14="http://schemas.microsoft.com/office/powerpoint/2010/main" xmlns="" val="3286171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FBE45-E7B4-49E8-A9E6-944A8CF4AB36}"/>
              </a:ext>
            </a:extLst>
          </p:cNvPr>
          <p:cNvSpPr>
            <a:spLocks noGrp="1"/>
          </p:cNvSpPr>
          <p:nvPr>
            <p:ph type="title"/>
          </p:nvPr>
        </p:nvSpPr>
        <p:spPr/>
        <p:txBody>
          <a:bodyPr/>
          <a:lstStyle/>
          <a:p>
            <a:r>
              <a:rPr lang="en-IN" b="1" dirty="0">
                <a:solidFill>
                  <a:schemeClr val="bg1"/>
                </a:solidFill>
              </a:rPr>
              <a:t>MAST CLIMBER</a:t>
            </a:r>
            <a:endParaRPr lang="en-IN" dirty="0">
              <a:solidFill>
                <a:schemeClr val="bg1"/>
              </a:solidFill>
            </a:endParaRPr>
          </a:p>
        </p:txBody>
      </p:sp>
      <p:sp>
        <p:nvSpPr>
          <p:cNvPr id="5" name="Rectangle 4">
            <a:extLst>
              <a:ext uri="{FF2B5EF4-FFF2-40B4-BE49-F238E27FC236}">
                <a16:creationId xmlns:a16="http://schemas.microsoft.com/office/drawing/2014/main" xmlns="" id="{4B72234A-4708-4FC0-8330-E0B24808AB3F}"/>
              </a:ext>
            </a:extLst>
          </p:cNvPr>
          <p:cNvSpPr/>
          <p:nvPr/>
        </p:nvSpPr>
        <p:spPr>
          <a:xfrm>
            <a:off x="272251" y="1606956"/>
            <a:ext cx="5914060" cy="2759602"/>
          </a:xfrm>
          <a:prstGeom prst="rect">
            <a:avLst/>
          </a:prstGeom>
        </p:spPr>
        <p:txBody>
          <a:bodyPr wrap="square">
            <a:spAutoFit/>
          </a:bodyPr>
          <a:lstStyle/>
          <a:p>
            <a:pPr algn="just">
              <a:lnSpc>
                <a:spcPct val="107000"/>
              </a:lnSpc>
              <a:spcAft>
                <a:spcPts val="800"/>
              </a:spcAft>
            </a:pPr>
            <a:r>
              <a:rPr lang="en-IN" b="1" dirty="0">
                <a:ea typeface="Calibri" panose="020F0502020204030204" pitchFamily="34" charset="0"/>
              </a:rPr>
              <a:t>Mast climber </a:t>
            </a:r>
            <a:r>
              <a:rPr lang="en-IN" dirty="0">
                <a:ea typeface="Calibri" panose="020F0502020204030204" pitchFamily="34" charset="0"/>
              </a:rPr>
              <a:t>is a type of construction equipment designed to vertically transport workers and materials along the exterior of a building or structure. It consists of a series of vertical masts that are securely attached to the building or concrete structure. A movable platform, equipped with guardrails and other safety features can be raised or lowered along the mast to transport personnel, tools and materials to different levels of the construction site.</a:t>
            </a: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37689" y="1523999"/>
            <a:ext cx="3181877" cy="4488194"/>
          </a:xfrm>
          <a:prstGeom prst="rect">
            <a:avLst/>
          </a:prstGeom>
        </p:spPr>
      </p:pic>
    </p:spTree>
    <p:extLst>
      <p:ext uri="{BB962C8B-B14F-4D97-AF65-F5344CB8AC3E}">
        <p14:creationId xmlns:p14="http://schemas.microsoft.com/office/powerpoint/2010/main" xmlns="" val="1759835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89DF9-67EA-4460-A596-0D6780CB00DD}"/>
              </a:ext>
            </a:extLst>
          </p:cNvPr>
          <p:cNvSpPr>
            <a:spLocks noGrp="1"/>
          </p:cNvSpPr>
          <p:nvPr>
            <p:ph type="title"/>
          </p:nvPr>
        </p:nvSpPr>
        <p:spPr>
          <a:xfrm>
            <a:off x="149159" y="236271"/>
            <a:ext cx="9626400" cy="695740"/>
          </a:xfrm>
        </p:spPr>
        <p:txBody>
          <a:bodyPr/>
          <a:lstStyle/>
          <a:p>
            <a:r>
              <a:rPr lang="en-IN" b="1" dirty="0">
                <a:solidFill>
                  <a:schemeClr val="bg1"/>
                </a:solidFill>
              </a:rPr>
              <a:t>Mast climber erection</a:t>
            </a:r>
          </a:p>
        </p:txBody>
      </p:sp>
      <p:sp>
        <p:nvSpPr>
          <p:cNvPr id="4" name="Rectangle 3">
            <a:extLst>
              <a:ext uri="{FF2B5EF4-FFF2-40B4-BE49-F238E27FC236}">
                <a16:creationId xmlns:a16="http://schemas.microsoft.com/office/drawing/2014/main" xmlns="" id="{9547A1FB-E3E6-4010-8296-71C800E233C4}"/>
              </a:ext>
            </a:extLst>
          </p:cNvPr>
          <p:cNvSpPr/>
          <p:nvPr/>
        </p:nvSpPr>
        <p:spPr>
          <a:xfrm>
            <a:off x="140193" y="943934"/>
            <a:ext cx="11749331" cy="3305585"/>
          </a:xfrm>
          <a:prstGeom prst="rect">
            <a:avLst/>
          </a:prstGeom>
        </p:spPr>
        <p:txBody>
          <a:bodyPr wrap="square">
            <a:spAutoFit/>
          </a:bodyPr>
          <a:lstStyle/>
          <a:p>
            <a:pPr algn="just">
              <a:lnSpc>
                <a:spcPct val="107000"/>
              </a:lnSpc>
              <a:spcAft>
                <a:spcPts val="800"/>
              </a:spcAft>
            </a:pPr>
            <a:r>
              <a:rPr lang="en-IN" b="1" dirty="0">
                <a:ea typeface="Calibri" panose="020F0502020204030204" pitchFamily="34" charset="0"/>
              </a:rPr>
              <a:t>Mast climber erection includes </a:t>
            </a:r>
          </a:p>
          <a:p>
            <a:pPr marL="285750" indent="-285750" algn="just">
              <a:lnSpc>
                <a:spcPct val="107000"/>
              </a:lnSpc>
              <a:spcAft>
                <a:spcPts val="800"/>
              </a:spcAft>
              <a:buFont typeface="Arial" panose="020B0604020202020204" pitchFamily="34" charset="0"/>
              <a:buChar char="•"/>
            </a:pPr>
            <a:r>
              <a:rPr lang="en-IN" dirty="0">
                <a:ea typeface="Calibri" panose="020F0502020204030204" pitchFamily="34" charset="0"/>
              </a:rPr>
              <a:t>Fixing of base frame to bear the load of the climber</a:t>
            </a:r>
            <a:r>
              <a:rPr lang="en-IN" dirty="0" smtClean="0">
                <a:ea typeface="Calibri" panose="020F0502020204030204" pitchFamily="34" charset="0"/>
              </a:rPr>
              <a:t>. Fixing </a:t>
            </a:r>
            <a:r>
              <a:rPr lang="en-IN" dirty="0">
                <a:ea typeface="Calibri" panose="020F0502020204030204" pitchFamily="34" charset="0"/>
              </a:rPr>
              <a:t>of mast one over the other and securing them with bolts. </a:t>
            </a:r>
          </a:p>
          <a:p>
            <a:pPr marL="285750" indent="-285750" algn="just">
              <a:lnSpc>
                <a:spcPct val="107000"/>
              </a:lnSpc>
              <a:spcAft>
                <a:spcPts val="800"/>
              </a:spcAft>
              <a:buFont typeface="Arial" panose="020B0604020202020204" pitchFamily="34" charset="0"/>
              <a:buChar char="•"/>
            </a:pPr>
            <a:r>
              <a:rPr lang="en-IN" dirty="0">
                <a:ea typeface="Calibri" panose="020F0502020204030204" pitchFamily="34" charset="0"/>
              </a:rPr>
              <a:t>Fixing of lateral supports using an extendable platform on to the surface of the cooling tower to align the climber and support it against lateral forces due to high winds in coastal region.</a:t>
            </a:r>
          </a:p>
          <a:p>
            <a:pPr marL="285750" indent="-285750" algn="just">
              <a:lnSpc>
                <a:spcPct val="107000"/>
              </a:lnSpc>
              <a:spcAft>
                <a:spcPts val="800"/>
              </a:spcAft>
              <a:buFont typeface="Arial" panose="020B0604020202020204" pitchFamily="34" charset="0"/>
              <a:buChar char="•"/>
            </a:pPr>
            <a:r>
              <a:rPr lang="en-IN" sz="2000" b="1" i="1" dirty="0">
                <a:solidFill>
                  <a:srgbClr val="C00000"/>
                </a:solidFill>
                <a:ea typeface="Calibri" panose="020F0502020204030204" pitchFamily="34" charset="0"/>
              </a:rPr>
              <a:t>At NTPC or rather in India, previously a mast climber has never been installed on a cooling towers with hyperbolic curved surface. </a:t>
            </a:r>
            <a:r>
              <a:rPr lang="en-IN" sz="2000" b="1" i="1" dirty="0" smtClean="0">
                <a:solidFill>
                  <a:srgbClr val="C00000"/>
                </a:solidFill>
                <a:ea typeface="Calibri" panose="020F0502020204030204" pitchFamily="34" charset="0"/>
              </a:rPr>
              <a:t>Special Inserts </a:t>
            </a:r>
            <a:r>
              <a:rPr lang="en-IN" sz="2000" b="1" i="1" dirty="0">
                <a:solidFill>
                  <a:srgbClr val="C00000"/>
                </a:solidFill>
                <a:ea typeface="Calibri" panose="020F0502020204030204" pitchFamily="34" charset="0"/>
              </a:rPr>
              <a:t>were used </a:t>
            </a:r>
            <a:r>
              <a:rPr lang="en-IN" sz="2000" b="1" i="1" dirty="0" smtClean="0">
                <a:solidFill>
                  <a:srgbClr val="C00000"/>
                </a:solidFill>
                <a:ea typeface="Calibri" panose="020F0502020204030204" pitchFamily="34" charset="0"/>
              </a:rPr>
              <a:t>for creating curvature of the mast climber to match the curve of NDCT.</a:t>
            </a:r>
            <a:endParaRPr lang="en-IN" sz="2000" b="1" i="1" dirty="0">
              <a:solidFill>
                <a:srgbClr val="C00000"/>
              </a:solidFill>
              <a:ea typeface="Calibri" panose="020F0502020204030204" pitchFamily="34" charset="0"/>
            </a:endParaRPr>
          </a:p>
          <a:p>
            <a:pPr marL="285750" indent="-285750" algn="just">
              <a:lnSpc>
                <a:spcPct val="107000"/>
              </a:lnSpc>
              <a:spcAft>
                <a:spcPts val="800"/>
              </a:spcAft>
              <a:buFont typeface="Arial" panose="020B0604020202020204" pitchFamily="34" charset="0"/>
              <a:buChar char="•"/>
            </a:pPr>
            <a:endParaRPr lang="en-IN" sz="1400" dirty="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D7B81A2B-A3DE-4053-8F1E-F4178581FA80}"/>
              </a:ext>
            </a:extLst>
          </p:cNvPr>
          <p:cNvPicPr/>
          <p:nvPr/>
        </p:nvPicPr>
        <p:blipFill>
          <a:blip r:embed="rId2" cstate="print"/>
          <a:srcRect/>
          <a:stretch>
            <a:fillRect/>
          </a:stretch>
        </p:blipFill>
        <p:spPr bwMode="auto">
          <a:xfrm>
            <a:off x="570849" y="3759200"/>
            <a:ext cx="2444874" cy="2588845"/>
          </a:xfrm>
          <a:prstGeom prst="rect">
            <a:avLst/>
          </a:prstGeom>
          <a:noFill/>
          <a:ln w="9525">
            <a:noFill/>
            <a:miter lim="800000"/>
            <a:headEnd/>
            <a:tailEnd/>
          </a:ln>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35454" y="3759198"/>
            <a:ext cx="2421044" cy="25888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68889" y="3759198"/>
            <a:ext cx="2427111" cy="25888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266000" y="3759198"/>
            <a:ext cx="2463155" cy="2588846"/>
          </a:xfrm>
          <a:prstGeom prst="rect">
            <a:avLst/>
          </a:prstGeom>
        </p:spPr>
      </p:pic>
    </p:spTree>
    <p:extLst>
      <p:ext uri="{BB962C8B-B14F-4D97-AF65-F5344CB8AC3E}">
        <p14:creationId xmlns:p14="http://schemas.microsoft.com/office/powerpoint/2010/main" xmlns="" val="3512288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89DF9-67EA-4460-A596-0D6780CB00DD}"/>
              </a:ext>
            </a:extLst>
          </p:cNvPr>
          <p:cNvSpPr>
            <a:spLocks noGrp="1"/>
          </p:cNvSpPr>
          <p:nvPr>
            <p:ph type="title"/>
          </p:nvPr>
        </p:nvSpPr>
        <p:spPr>
          <a:xfrm>
            <a:off x="149159" y="236271"/>
            <a:ext cx="9626400" cy="695740"/>
          </a:xfrm>
        </p:spPr>
        <p:txBody>
          <a:bodyPr/>
          <a:lstStyle/>
          <a:p>
            <a:r>
              <a:rPr lang="en-IN" b="1" dirty="0">
                <a:solidFill>
                  <a:schemeClr val="bg1"/>
                </a:solidFill>
              </a:rPr>
              <a:t>Mitigation of Challenges during Mast climber erection</a:t>
            </a:r>
          </a:p>
        </p:txBody>
      </p:sp>
      <p:sp>
        <p:nvSpPr>
          <p:cNvPr id="4" name="Rectangle 3">
            <a:extLst>
              <a:ext uri="{FF2B5EF4-FFF2-40B4-BE49-F238E27FC236}">
                <a16:creationId xmlns:a16="http://schemas.microsoft.com/office/drawing/2014/main" xmlns="" id="{9547A1FB-E3E6-4010-8296-71C800E233C4}"/>
              </a:ext>
            </a:extLst>
          </p:cNvPr>
          <p:cNvSpPr/>
          <p:nvPr/>
        </p:nvSpPr>
        <p:spPr>
          <a:xfrm>
            <a:off x="149159" y="1173365"/>
            <a:ext cx="11568708" cy="5226815"/>
          </a:xfrm>
          <a:prstGeom prst="rect">
            <a:avLst/>
          </a:prstGeom>
        </p:spPr>
        <p:txBody>
          <a:bodyPr wrap="square">
            <a:spAutoFit/>
          </a:bodyPr>
          <a:lstStyle/>
          <a:p>
            <a:pPr algn="just">
              <a:lnSpc>
                <a:spcPct val="107000"/>
              </a:lnSpc>
              <a:spcAft>
                <a:spcPts val="800"/>
              </a:spcAft>
            </a:pPr>
            <a:r>
              <a:rPr lang="en-IN" b="1" dirty="0">
                <a:ea typeface="Calibri" panose="020F0502020204030204" pitchFamily="34" charset="0"/>
              </a:rPr>
              <a:t>Foremost challenge was SAFE ERECTION of the mast climber in the zone of falling concrete pieces. Loose Concrete pieces were falling due to the vibrations caused by drilling the supports. </a:t>
            </a:r>
          </a:p>
          <a:p>
            <a:pPr marL="285750" indent="-285750" algn="just">
              <a:lnSpc>
                <a:spcPct val="107000"/>
              </a:lnSpc>
              <a:spcAft>
                <a:spcPts val="800"/>
              </a:spcAft>
              <a:buFont typeface="Wingdings" panose="05000000000000000000" pitchFamily="2" charset="2"/>
              <a:buChar char="Ø"/>
            </a:pPr>
            <a:r>
              <a:rPr lang="en-IN" b="1" i="1" dirty="0">
                <a:solidFill>
                  <a:srgbClr val="0070C0"/>
                </a:solidFill>
                <a:ea typeface="Calibri" panose="020F0502020204030204" pitchFamily="34" charset="0"/>
              </a:rPr>
              <a:t>Mast climber modified in house and a 3 layer mesh covering created for safety of workers</a:t>
            </a:r>
            <a:r>
              <a:rPr lang="en-IN" b="1" i="1" dirty="0">
                <a:ea typeface="Calibri" panose="020F0502020204030204" pitchFamily="34" charset="0"/>
              </a:rPr>
              <a:t> </a:t>
            </a:r>
            <a:r>
              <a:rPr lang="en-IN" b="1" i="1" dirty="0">
                <a:solidFill>
                  <a:srgbClr val="0070C0"/>
                </a:solidFill>
                <a:ea typeface="Calibri" panose="020F0502020204030204" pitchFamily="34" charset="0"/>
              </a:rPr>
              <a:t>doing the erection of the climber. Similar protection also created for the extendable platform to mitigate the risk of falling concrete while fixing the lateral supports.</a:t>
            </a:r>
          </a:p>
          <a:p>
            <a:pPr marL="285750" indent="-285750" algn="just">
              <a:lnSpc>
                <a:spcPct val="107000"/>
              </a:lnSpc>
              <a:spcAft>
                <a:spcPts val="800"/>
              </a:spcAft>
              <a:buFont typeface="Wingdings" panose="05000000000000000000" pitchFamily="2" charset="2"/>
              <a:buChar char="Ø"/>
            </a:pPr>
            <a:endParaRPr lang="en-IN" b="1" i="1" dirty="0">
              <a:solidFill>
                <a:srgbClr val="0070C0"/>
              </a:solidFill>
              <a:ea typeface="Calibri" panose="020F0502020204030204" pitchFamily="34" charset="0"/>
            </a:endParaRPr>
          </a:p>
          <a:p>
            <a:pPr algn="just">
              <a:lnSpc>
                <a:spcPct val="107000"/>
              </a:lnSpc>
              <a:spcAft>
                <a:spcPts val="800"/>
              </a:spcAft>
            </a:pPr>
            <a:r>
              <a:rPr lang="en-US" b="1" dirty="0">
                <a:ea typeface="Calibri" panose="020F0502020204030204" pitchFamily="34" charset="0"/>
              </a:rPr>
              <a:t>Erection of the mast climber on a Hyperbolic structure</a:t>
            </a:r>
            <a:endParaRPr lang="en-IN" b="1" dirty="0">
              <a:ea typeface="Calibri" panose="020F0502020204030204" pitchFamily="34" charset="0"/>
            </a:endParaRPr>
          </a:p>
          <a:p>
            <a:pPr marL="285750" indent="-285750" algn="just">
              <a:lnSpc>
                <a:spcPct val="107000"/>
              </a:lnSpc>
              <a:spcAft>
                <a:spcPts val="800"/>
              </a:spcAft>
              <a:buFont typeface="Wingdings" panose="05000000000000000000" pitchFamily="2" charset="2"/>
              <a:buChar char="Ø"/>
            </a:pPr>
            <a:r>
              <a:rPr lang="en-IN" b="1" i="1" dirty="0">
                <a:solidFill>
                  <a:srgbClr val="0070C0"/>
                </a:solidFill>
                <a:ea typeface="Calibri" panose="020F0502020204030204" pitchFamily="34" charset="0"/>
              </a:rPr>
              <a:t>Due to the curve of the cooling tower, the length of the lateral supports was increasing, making the erection </a:t>
            </a:r>
            <a:r>
              <a:rPr lang="en-IN" b="1" i="1" dirty="0" smtClean="0">
                <a:solidFill>
                  <a:srgbClr val="0070C0"/>
                </a:solidFill>
                <a:ea typeface="Calibri" panose="020F0502020204030204" pitchFamily="34" charset="0"/>
              </a:rPr>
              <a:t>challenging. </a:t>
            </a:r>
            <a:r>
              <a:rPr lang="en-IN" b="1" i="1" dirty="0">
                <a:solidFill>
                  <a:srgbClr val="0070C0"/>
                </a:solidFill>
                <a:ea typeface="Calibri" panose="020F0502020204030204" pitchFamily="34" charset="0"/>
              </a:rPr>
              <a:t>Hence the erected structure dismantled, design &amp; location of base frame modified. Erection started again with modified base frame and modified slope. </a:t>
            </a:r>
          </a:p>
          <a:p>
            <a:pPr marL="285750" indent="-285750" algn="just">
              <a:lnSpc>
                <a:spcPct val="107000"/>
              </a:lnSpc>
              <a:spcAft>
                <a:spcPts val="800"/>
              </a:spcAft>
              <a:buFont typeface="Wingdings" panose="05000000000000000000" pitchFamily="2" charset="2"/>
              <a:buChar char="Ø"/>
            </a:pPr>
            <a:r>
              <a:rPr lang="en-IN" b="1" i="1" dirty="0" smtClean="0">
                <a:solidFill>
                  <a:srgbClr val="0070C0"/>
                </a:solidFill>
                <a:ea typeface="Calibri" panose="020F0502020204030204" pitchFamily="34" charset="0"/>
              </a:rPr>
              <a:t>Lateral supports were provided to </a:t>
            </a:r>
            <a:r>
              <a:rPr lang="en-IN" b="1" i="1" dirty="0">
                <a:solidFill>
                  <a:srgbClr val="0070C0"/>
                </a:solidFill>
                <a:ea typeface="Calibri" panose="020F0502020204030204" pitchFamily="34" charset="0"/>
              </a:rPr>
              <a:t>ensure SAFETY and STABILITY of </a:t>
            </a:r>
            <a:r>
              <a:rPr lang="en-IN" b="1" i="1" dirty="0" smtClean="0">
                <a:solidFill>
                  <a:srgbClr val="0070C0"/>
                </a:solidFill>
                <a:ea typeface="Calibri" panose="020F0502020204030204" pitchFamily="34" charset="0"/>
              </a:rPr>
              <a:t>th</a:t>
            </a:r>
            <a:r>
              <a:rPr lang="en-IN" b="1" i="1" dirty="0" smtClean="0">
                <a:solidFill>
                  <a:srgbClr val="0070C0"/>
                </a:solidFill>
                <a:ea typeface="Calibri" panose="020F0502020204030204" pitchFamily="34" charset="0"/>
              </a:rPr>
              <a:t>e </a:t>
            </a:r>
            <a:r>
              <a:rPr lang="en-IN" b="1" i="1" dirty="0" smtClean="0">
                <a:solidFill>
                  <a:srgbClr val="0070C0"/>
                </a:solidFill>
                <a:ea typeface="Calibri" panose="020F0502020204030204" pitchFamily="34" charset="0"/>
              </a:rPr>
              <a:t>climber.</a:t>
            </a:r>
            <a:endParaRPr lang="en-IN" b="1" i="1" dirty="0">
              <a:solidFill>
                <a:srgbClr val="0070C0"/>
              </a:solidFill>
              <a:ea typeface="Calibri" panose="020F0502020204030204" pitchFamily="34" charset="0"/>
            </a:endParaRPr>
          </a:p>
          <a:p>
            <a:pPr marL="285750" indent="-285750" algn="just">
              <a:lnSpc>
                <a:spcPct val="107000"/>
              </a:lnSpc>
              <a:spcAft>
                <a:spcPts val="800"/>
              </a:spcAft>
              <a:buFont typeface="Wingdings" panose="05000000000000000000" pitchFamily="2" charset="2"/>
              <a:buChar char="Ø"/>
            </a:pPr>
            <a:r>
              <a:rPr lang="en-IN" b="1" i="1" dirty="0">
                <a:solidFill>
                  <a:srgbClr val="0070C0"/>
                </a:solidFill>
                <a:ea typeface="Calibri" panose="020F0502020204030204" pitchFamily="34" charset="0"/>
              </a:rPr>
              <a:t>Slope corrections were done using </a:t>
            </a:r>
            <a:r>
              <a:rPr lang="en-IN" b="1" i="1" dirty="0" smtClean="0">
                <a:solidFill>
                  <a:srgbClr val="0070C0"/>
                </a:solidFill>
                <a:ea typeface="Calibri" panose="020F0502020204030204" pitchFamily="34" charset="0"/>
              </a:rPr>
              <a:t>special inserts </a:t>
            </a:r>
            <a:r>
              <a:rPr lang="en-IN" b="1" i="1" dirty="0">
                <a:solidFill>
                  <a:srgbClr val="0070C0"/>
                </a:solidFill>
                <a:ea typeface="Calibri" panose="020F0502020204030204" pitchFamily="34" charset="0"/>
              </a:rPr>
              <a:t>to change the slope of the climber after fixing each lateral support.</a:t>
            </a:r>
          </a:p>
          <a:p>
            <a:pPr marL="285750" indent="-285750" algn="just">
              <a:lnSpc>
                <a:spcPct val="107000"/>
              </a:lnSpc>
              <a:spcAft>
                <a:spcPts val="800"/>
              </a:spcAft>
              <a:buFont typeface="Wingdings" panose="05000000000000000000" pitchFamily="2" charset="2"/>
              <a:buChar char="Ø"/>
            </a:pPr>
            <a:endParaRPr lang="en-IN" sz="1400" dirty="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Ø"/>
            </a:pPr>
            <a:endParaRPr lang="en-IN" sz="1400" dirty="0">
              <a:ea typeface="Calibri" panose="020F0502020204030204" pitchFamily="34" charset="0"/>
            </a:endParaRPr>
          </a:p>
        </p:txBody>
      </p:sp>
    </p:spTree>
    <p:extLst>
      <p:ext uri="{BB962C8B-B14F-4D97-AF65-F5344CB8AC3E}">
        <p14:creationId xmlns:p14="http://schemas.microsoft.com/office/powerpoint/2010/main" xmlns="" val="857683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C83C7-485A-4045-9A48-D5FCEA0A6000}"/>
              </a:ext>
            </a:extLst>
          </p:cNvPr>
          <p:cNvSpPr>
            <a:spLocks noGrp="1"/>
          </p:cNvSpPr>
          <p:nvPr>
            <p:ph type="title"/>
          </p:nvPr>
        </p:nvSpPr>
        <p:spPr/>
        <p:txBody>
          <a:bodyPr/>
          <a:lstStyle/>
          <a:p>
            <a:r>
              <a:rPr lang="en-IN" b="1" dirty="0">
                <a:solidFill>
                  <a:schemeClr val="bg1"/>
                </a:solidFill>
              </a:rPr>
              <a:t>MAST CLIMBER ERECTION</a:t>
            </a:r>
          </a:p>
        </p:txBody>
      </p:sp>
      <p:sp>
        <p:nvSpPr>
          <p:cNvPr id="4" name="Rectangle 3">
            <a:extLst>
              <a:ext uri="{FF2B5EF4-FFF2-40B4-BE49-F238E27FC236}">
                <a16:creationId xmlns:a16="http://schemas.microsoft.com/office/drawing/2014/main" xmlns="" id="{4B72234A-4708-4FC0-8330-E0B24808AB3F}"/>
              </a:ext>
            </a:extLst>
          </p:cNvPr>
          <p:cNvSpPr/>
          <p:nvPr/>
        </p:nvSpPr>
        <p:spPr>
          <a:xfrm>
            <a:off x="180528" y="1025921"/>
            <a:ext cx="11605071" cy="750975"/>
          </a:xfrm>
          <a:prstGeom prst="rect">
            <a:avLst/>
          </a:prstGeom>
        </p:spPr>
        <p:txBody>
          <a:bodyPr wrap="square">
            <a:spAutoFit/>
          </a:bodyPr>
          <a:lstStyle/>
          <a:p>
            <a:pPr algn="just">
              <a:lnSpc>
                <a:spcPct val="107000"/>
              </a:lnSpc>
              <a:spcAft>
                <a:spcPts val="800"/>
              </a:spcAft>
            </a:pPr>
            <a:r>
              <a:rPr lang="en-IN" sz="2000" b="1" i="1" dirty="0"/>
              <a:t>The Mast climber SC5000 was procured, erection started on 17 Nov’23 and completed on 03 Dec’23 .</a:t>
            </a:r>
            <a:endParaRPr lang="en-IN" sz="2000" b="1" i="1" dirty="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139899" y="2133600"/>
            <a:ext cx="2369080" cy="4127223"/>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xmlns="" val="0"/>
              </a:ext>
            </a:extLst>
          </a:blip>
          <a:stretch>
            <a:fillRect/>
          </a:stretch>
        </p:blipFill>
        <p:spPr>
          <a:xfrm>
            <a:off x="5983063" y="2133600"/>
            <a:ext cx="2335213" cy="414866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733392" y="2133600"/>
            <a:ext cx="2318430" cy="4127223"/>
          </a:xfrm>
          <a:prstGeom prst="rect">
            <a:avLst/>
          </a:prstGeom>
        </p:spPr>
      </p:pic>
      <p:pic>
        <p:nvPicPr>
          <p:cNvPr id="10" name="Picture 2" descr="C:\Users\Divya\Downloads\IMG-20231118-WA0029.jpg"/>
          <p:cNvPicPr>
            <a:picLocks noChangeAspect="1" noChangeArrowheads="1"/>
          </p:cNvPicPr>
          <p:nvPr/>
        </p:nvPicPr>
        <p:blipFill>
          <a:blip r:embed="rId5"/>
          <a:srcRect/>
          <a:stretch>
            <a:fillRect/>
          </a:stretch>
        </p:blipFill>
        <p:spPr bwMode="auto">
          <a:xfrm>
            <a:off x="447676" y="2143124"/>
            <a:ext cx="2381250" cy="4143375"/>
          </a:xfrm>
          <a:prstGeom prst="rect">
            <a:avLst/>
          </a:prstGeom>
          <a:noFill/>
        </p:spPr>
      </p:pic>
    </p:spTree>
    <p:extLst>
      <p:ext uri="{BB962C8B-B14F-4D97-AF65-F5344CB8AC3E}">
        <p14:creationId xmlns:p14="http://schemas.microsoft.com/office/powerpoint/2010/main" xmlns="" val="2812983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7D66A-00EF-423E-AC6D-41E86D104FAF}"/>
              </a:ext>
            </a:extLst>
          </p:cNvPr>
          <p:cNvSpPr>
            <a:spLocks noGrp="1"/>
          </p:cNvSpPr>
          <p:nvPr>
            <p:ph type="title"/>
          </p:nvPr>
        </p:nvSpPr>
        <p:spPr/>
        <p:txBody>
          <a:bodyPr/>
          <a:lstStyle/>
          <a:p>
            <a:r>
              <a:rPr lang="en-IN" b="1" dirty="0">
                <a:solidFill>
                  <a:schemeClr val="bg1"/>
                </a:solidFill>
              </a:rPr>
              <a:t>Fixing of Brackets</a:t>
            </a:r>
          </a:p>
        </p:txBody>
      </p:sp>
      <p:sp>
        <p:nvSpPr>
          <p:cNvPr id="4" name="Rectangle 3">
            <a:extLst>
              <a:ext uri="{FF2B5EF4-FFF2-40B4-BE49-F238E27FC236}">
                <a16:creationId xmlns:a16="http://schemas.microsoft.com/office/drawing/2014/main" xmlns="" id="{7C74E153-526F-4233-8ABC-DE2E0AE64BBD}"/>
              </a:ext>
            </a:extLst>
          </p:cNvPr>
          <p:cNvSpPr/>
          <p:nvPr/>
        </p:nvSpPr>
        <p:spPr>
          <a:xfrm>
            <a:off x="164123" y="946915"/>
            <a:ext cx="7502770" cy="4674165"/>
          </a:xfrm>
          <a:prstGeom prst="rect">
            <a:avLst/>
          </a:prstGeom>
        </p:spPr>
        <p:txBody>
          <a:bodyPr wrap="square">
            <a:spAutoFit/>
          </a:bodyPr>
          <a:lstStyle/>
          <a:p>
            <a:pPr marL="285750" indent="-285750" algn="just">
              <a:lnSpc>
                <a:spcPct val="107000"/>
              </a:lnSpc>
              <a:spcAft>
                <a:spcPts val="800"/>
              </a:spcAft>
              <a:buFont typeface="Arial" panose="020B0604020202020204" pitchFamily="34" charset="0"/>
              <a:buChar char="•"/>
            </a:pPr>
            <a:endParaRPr lang="en-IN" sz="100" dirty="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IN" dirty="0"/>
              <a:t>After erection of the mast climber, a life line was erected which was supported at a distance of 3 meters along the TOP circumference of the NDCT to facilitate safe movement of workers.</a:t>
            </a:r>
          </a:p>
          <a:p>
            <a:pPr marL="285750" indent="-285750" algn="just">
              <a:buFont typeface="Arial" panose="020B0604020202020204" pitchFamily="34" charset="0"/>
              <a:buChar char="•"/>
            </a:pPr>
            <a:endParaRPr lang="en-IN" dirty="0"/>
          </a:p>
          <a:p>
            <a:pPr marL="285750" indent="-285750" algn="just">
              <a:buFont typeface="Arial" panose="020B0604020202020204" pitchFamily="34" charset="0"/>
              <a:buChar char="•"/>
            </a:pPr>
            <a:r>
              <a:rPr lang="en-IN" dirty="0"/>
              <a:t>This was followed by the inspection of the TOP surface and parapet wall of the NDCT. </a:t>
            </a:r>
          </a:p>
          <a:p>
            <a:pPr marL="285750" indent="-285750" algn="just">
              <a:buFont typeface="Arial" panose="020B0604020202020204" pitchFamily="34" charset="0"/>
              <a:buChar char="•"/>
            </a:pPr>
            <a:endParaRPr lang="en-IN" dirty="0"/>
          </a:p>
          <a:p>
            <a:pPr marL="285750" indent="-285750" algn="just">
              <a:buFont typeface="Arial" panose="020B0604020202020204" pitchFamily="34" charset="0"/>
              <a:buChar char="•"/>
            </a:pPr>
            <a:r>
              <a:rPr lang="en-IN" dirty="0"/>
              <a:t>Contrary to the previous findings of the Drone survey, the Parapet wall had limited strength at most of the places.</a:t>
            </a:r>
          </a:p>
          <a:p>
            <a:pPr marL="285750" indent="-285750" algn="just">
              <a:buFont typeface="Arial" panose="020B0604020202020204" pitchFamily="34" charset="0"/>
              <a:buChar char="•"/>
            </a:pPr>
            <a:endParaRPr lang="en-IN" dirty="0"/>
          </a:p>
          <a:p>
            <a:pPr marL="285750" indent="-285750" algn="just">
              <a:buFont typeface="Arial" panose="020B0604020202020204" pitchFamily="34" charset="0"/>
              <a:buChar char="•"/>
            </a:pPr>
            <a:r>
              <a:rPr lang="en-IN" dirty="0"/>
              <a:t>Bracket design modified </a:t>
            </a:r>
            <a:r>
              <a:rPr lang="en-IN" dirty="0" smtClean="0"/>
              <a:t>and support / anchoring </a:t>
            </a:r>
            <a:r>
              <a:rPr lang="en-IN" dirty="0"/>
              <a:t>done at the </a:t>
            </a:r>
            <a:r>
              <a:rPr lang="en-IN" dirty="0" smtClean="0"/>
              <a:t> </a:t>
            </a:r>
            <a:r>
              <a:rPr lang="en-IN" dirty="0"/>
              <a:t>platform to overcome the challenge due to damaged Parapet wall. </a:t>
            </a:r>
          </a:p>
          <a:p>
            <a:pPr marL="285750" indent="-285750" algn="just">
              <a:buFont typeface="Arial" panose="020B0604020202020204" pitchFamily="34" charset="0"/>
              <a:buChar char="•"/>
            </a:pPr>
            <a:endParaRPr lang="en-IN" dirty="0"/>
          </a:p>
          <a:p>
            <a:pPr marL="285750" indent="-285750" algn="just">
              <a:buFont typeface="Arial" panose="020B0604020202020204" pitchFamily="34" charset="0"/>
              <a:buChar char="•"/>
            </a:pPr>
            <a:r>
              <a:rPr lang="en-IN" dirty="0"/>
              <a:t>22 numbers modified brackets were finally installed and erection of RSP was started.</a:t>
            </a:r>
          </a:p>
          <a:p>
            <a:pPr marL="285750" indent="-285750" algn="just">
              <a:buFont typeface="Arial" panose="020B0604020202020204" pitchFamily="34" charset="0"/>
              <a:buChar char="•"/>
            </a:pPr>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AB4D6F1B-812C-44DF-BF46-FE5D6F93DEE0}"/>
              </a:ext>
            </a:extLst>
          </p:cNvPr>
          <p:cNvPicPr/>
          <p:nvPr/>
        </p:nvPicPr>
        <p:blipFill>
          <a:blip r:embed="rId2" cstate="print"/>
          <a:srcRect/>
          <a:stretch>
            <a:fillRect/>
          </a:stretch>
        </p:blipFill>
        <p:spPr bwMode="auto">
          <a:xfrm>
            <a:off x="8238392" y="1063869"/>
            <a:ext cx="3165231" cy="2479431"/>
          </a:xfrm>
          <a:prstGeom prst="rect">
            <a:avLst/>
          </a:prstGeom>
          <a:noFill/>
          <a:ln w="9525">
            <a:noFill/>
            <a:miter lim="800000"/>
            <a:headEnd/>
            <a:tailEnd/>
          </a:ln>
        </p:spPr>
      </p:pic>
      <p:pic>
        <p:nvPicPr>
          <p:cNvPr id="6" name="Picture 5">
            <a:extLst>
              <a:ext uri="{FF2B5EF4-FFF2-40B4-BE49-F238E27FC236}">
                <a16:creationId xmlns:a16="http://schemas.microsoft.com/office/drawing/2014/main" xmlns="" id="{DCF867CC-19E5-4EA9-88F8-9A298A7A17B2}"/>
              </a:ext>
            </a:extLst>
          </p:cNvPr>
          <p:cNvPicPr/>
          <p:nvPr/>
        </p:nvPicPr>
        <p:blipFill>
          <a:blip r:embed="rId3" cstate="print"/>
          <a:srcRect/>
          <a:stretch>
            <a:fillRect/>
          </a:stretch>
        </p:blipFill>
        <p:spPr bwMode="auto">
          <a:xfrm>
            <a:off x="8238392" y="3855397"/>
            <a:ext cx="3165231" cy="2237672"/>
          </a:xfrm>
          <a:prstGeom prst="rect">
            <a:avLst/>
          </a:prstGeom>
          <a:noFill/>
          <a:ln w="9525">
            <a:noFill/>
            <a:miter lim="800000"/>
            <a:headEnd/>
            <a:tailEnd/>
          </a:ln>
        </p:spPr>
      </p:pic>
    </p:spTree>
    <p:extLst>
      <p:ext uri="{BB962C8B-B14F-4D97-AF65-F5344CB8AC3E}">
        <p14:creationId xmlns:p14="http://schemas.microsoft.com/office/powerpoint/2010/main" xmlns="" val="4154411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1B877D3-8A38-4B5B-866A-15F71752B9F2}"/>
              </a:ext>
            </a:extLst>
          </p:cNvPr>
          <p:cNvSpPr/>
          <p:nvPr/>
        </p:nvSpPr>
        <p:spPr>
          <a:xfrm>
            <a:off x="222428" y="950965"/>
            <a:ext cx="7989587" cy="3595087"/>
          </a:xfrm>
          <a:prstGeom prst="rect">
            <a:avLst/>
          </a:prstGeom>
        </p:spPr>
        <p:txBody>
          <a:bodyPr wrap="square">
            <a:spAutoFit/>
          </a:bodyPr>
          <a:lstStyle/>
          <a:p>
            <a:pPr algn="just">
              <a:lnSpc>
                <a:spcPct val="115000"/>
              </a:lnSpc>
              <a:spcAft>
                <a:spcPts val="1000"/>
              </a:spcAft>
            </a:pPr>
            <a:r>
              <a:rPr lang="en-IN" b="1" dirty="0">
                <a:ea typeface="Calibri" panose="020F0502020204030204" pitchFamily="34" charset="0"/>
                <a:cs typeface="Times New Roman" panose="02020603050405020304" pitchFamily="18" charset="0"/>
              </a:rPr>
              <a:t>Installation of RSP`s</a:t>
            </a:r>
            <a:endParaRPr lang="en-IN"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n-IN" dirty="0">
                <a:ea typeface="Calibri" panose="020F0502020204030204" pitchFamily="34" charset="0"/>
                <a:cs typeface="Times New Roman" panose="02020603050405020304" pitchFamily="18" charset="0"/>
              </a:rPr>
              <a:t>Rope Suspended Platform (RSP), is electrically operated temporarily installed suspended access equipment, which is a suspended manned facility for work at heights by relying on a movable platform driven by motor. </a:t>
            </a:r>
          </a:p>
          <a:p>
            <a:pPr marL="285750" indent="-285750" algn="just">
              <a:lnSpc>
                <a:spcPct val="107000"/>
              </a:lnSpc>
              <a:spcAft>
                <a:spcPts val="800"/>
              </a:spcAft>
              <a:buFont typeface="Arial" panose="020B0604020202020204" pitchFamily="34" charset="0"/>
              <a:buChar char="•"/>
            </a:pPr>
            <a:r>
              <a:rPr lang="en-IN" dirty="0">
                <a:ea typeface="Calibri" panose="020F0502020204030204" pitchFamily="34" charset="0"/>
                <a:cs typeface="Times New Roman" panose="02020603050405020304" pitchFamily="18" charset="0"/>
              </a:rPr>
              <a:t>It is designed to suspend along the vertical surface of any structure by steel wire ropes through the suspension mechanism placed at the top of any structure.</a:t>
            </a:r>
            <a:endParaRPr lang="en-IN"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n-IN" dirty="0">
                <a:ea typeface="Calibri" panose="020F0502020204030204" pitchFamily="34" charset="0"/>
              </a:rPr>
              <a:t>22 numbers RSP`s were installed inside the NDCT and load testing by competent person was done</a:t>
            </a:r>
            <a:endParaRPr lang="en-IN" dirty="0"/>
          </a:p>
        </p:txBody>
      </p:sp>
      <p:sp>
        <p:nvSpPr>
          <p:cNvPr id="5" name="Title 1">
            <a:extLst>
              <a:ext uri="{FF2B5EF4-FFF2-40B4-BE49-F238E27FC236}">
                <a16:creationId xmlns:a16="http://schemas.microsoft.com/office/drawing/2014/main" xmlns="" id="{41D7DF0A-850B-4740-BCF0-536BC3275A83}"/>
              </a:ext>
            </a:extLst>
          </p:cNvPr>
          <p:cNvSpPr txBox="1">
            <a:spLocks/>
          </p:cNvSpPr>
          <p:nvPr/>
        </p:nvSpPr>
        <p:spPr>
          <a:xfrm>
            <a:off x="222428" y="232978"/>
            <a:ext cx="9626400" cy="695740"/>
          </a:xfrm>
          <a:prstGeom prst="rect">
            <a:avLst/>
          </a:prstGeom>
          <a:no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IN" b="1" dirty="0">
                <a:solidFill>
                  <a:schemeClr val="bg1"/>
                </a:solidFill>
              </a:rPr>
              <a:t>Installation RSPs</a:t>
            </a:r>
          </a:p>
        </p:txBody>
      </p:sp>
      <p:pic>
        <p:nvPicPr>
          <p:cNvPr id="6" name="Picture 5">
            <a:extLst>
              <a:ext uri="{FF2B5EF4-FFF2-40B4-BE49-F238E27FC236}">
                <a16:creationId xmlns:a16="http://schemas.microsoft.com/office/drawing/2014/main" xmlns="" id="{184538ED-1F1A-4EEF-8D30-AC7C47DE8127}"/>
              </a:ext>
            </a:extLst>
          </p:cNvPr>
          <p:cNvPicPr/>
          <p:nvPr/>
        </p:nvPicPr>
        <p:blipFill>
          <a:blip r:embed="rId2" cstate="print"/>
          <a:srcRect/>
          <a:stretch>
            <a:fillRect/>
          </a:stretch>
        </p:blipFill>
        <p:spPr bwMode="auto">
          <a:xfrm>
            <a:off x="8370278" y="1501091"/>
            <a:ext cx="3297114" cy="4750240"/>
          </a:xfrm>
          <a:prstGeom prst="rect">
            <a:avLst/>
          </a:prstGeom>
          <a:noFill/>
          <a:ln w="9525">
            <a:noFill/>
            <a:miter lim="800000"/>
            <a:headEnd/>
            <a:tailEnd/>
          </a:ln>
        </p:spPr>
      </p:pic>
    </p:spTree>
    <p:extLst>
      <p:ext uri="{BB962C8B-B14F-4D97-AF65-F5344CB8AC3E}">
        <p14:creationId xmlns:p14="http://schemas.microsoft.com/office/powerpoint/2010/main" xmlns="" val="1300533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6CF29-25D4-4535-8E6F-43BC61762429}"/>
              </a:ext>
            </a:extLst>
          </p:cNvPr>
          <p:cNvSpPr>
            <a:spLocks noGrp="1"/>
          </p:cNvSpPr>
          <p:nvPr>
            <p:ph type="title"/>
          </p:nvPr>
        </p:nvSpPr>
        <p:spPr/>
        <p:txBody>
          <a:bodyPr/>
          <a:lstStyle/>
          <a:p>
            <a:r>
              <a:rPr lang="en-IN" b="1" dirty="0">
                <a:solidFill>
                  <a:schemeClr val="bg1">
                    <a:lumMod val="95000"/>
                  </a:schemeClr>
                </a:solidFill>
              </a:rPr>
              <a:t>Repair of NDCT</a:t>
            </a:r>
          </a:p>
        </p:txBody>
      </p:sp>
      <p:sp>
        <p:nvSpPr>
          <p:cNvPr id="4" name="Rectangle 3">
            <a:extLst>
              <a:ext uri="{FF2B5EF4-FFF2-40B4-BE49-F238E27FC236}">
                <a16:creationId xmlns:a16="http://schemas.microsoft.com/office/drawing/2014/main" xmlns="" id="{3D7C2549-4FDF-4FAA-B9B3-0E39C75EDABA}"/>
              </a:ext>
            </a:extLst>
          </p:cNvPr>
          <p:cNvSpPr/>
          <p:nvPr/>
        </p:nvSpPr>
        <p:spPr>
          <a:xfrm>
            <a:off x="272250" y="905634"/>
            <a:ext cx="10847305" cy="2893100"/>
          </a:xfrm>
          <a:prstGeom prst="rect">
            <a:avLst/>
          </a:prstGeom>
        </p:spPr>
        <p:txBody>
          <a:bodyPr wrap="square">
            <a:spAutoFit/>
          </a:bodyPr>
          <a:lstStyle/>
          <a:p>
            <a:pPr algn="just">
              <a:spcAft>
                <a:spcPts val="0"/>
              </a:spcAft>
            </a:pPr>
            <a:r>
              <a:rPr lang="en-GB" sz="2000" b="1" i="1" dirty="0">
                <a:solidFill>
                  <a:srgbClr val="0070C0"/>
                </a:solidFill>
                <a:ea typeface="Calibri" panose="020F0502020204030204" pitchFamily="34" charset="0"/>
              </a:rPr>
              <a:t>Repair Process:</a:t>
            </a:r>
          </a:p>
          <a:p>
            <a:pPr marL="285750" indent="-285750" algn="just">
              <a:lnSpc>
                <a:spcPct val="150000"/>
              </a:lnSpc>
              <a:spcAft>
                <a:spcPts val="0"/>
              </a:spcAft>
              <a:buFont typeface="Arial" panose="020B0604020202020204" pitchFamily="34" charset="0"/>
              <a:buChar char="•"/>
            </a:pPr>
            <a:r>
              <a:rPr lang="en-GB" dirty="0">
                <a:solidFill>
                  <a:srgbClr val="000000"/>
                </a:solidFill>
                <a:ea typeface="Calibri" panose="020F0502020204030204" pitchFamily="34" charset="0"/>
              </a:rPr>
              <a:t>Chipping, removal of loose concrete by water jetting</a:t>
            </a:r>
          </a:p>
          <a:p>
            <a:pPr marL="285750" indent="-285750" algn="just">
              <a:lnSpc>
                <a:spcPct val="150000"/>
              </a:lnSpc>
              <a:spcAft>
                <a:spcPts val="0"/>
              </a:spcAft>
              <a:buFont typeface="Arial" panose="020B0604020202020204" pitchFamily="34" charset="0"/>
              <a:buChar char="•"/>
            </a:pPr>
            <a:r>
              <a:rPr lang="en-IN" dirty="0"/>
              <a:t>Rust Removal &amp; providing additional reinforcement</a:t>
            </a:r>
          </a:p>
          <a:p>
            <a:pPr marL="285750" indent="-285750" algn="just">
              <a:lnSpc>
                <a:spcPct val="150000"/>
              </a:lnSpc>
              <a:spcAft>
                <a:spcPts val="0"/>
              </a:spcAft>
              <a:buFont typeface="Arial" panose="020B0604020202020204" pitchFamily="34" charset="0"/>
              <a:buChar char="•"/>
            </a:pPr>
            <a:r>
              <a:rPr lang="en-IN" dirty="0"/>
              <a:t>Applying anti-corrosive coating</a:t>
            </a:r>
          </a:p>
          <a:p>
            <a:pPr marL="285750" indent="-285750" algn="just">
              <a:lnSpc>
                <a:spcPct val="150000"/>
              </a:lnSpc>
              <a:spcAft>
                <a:spcPts val="0"/>
              </a:spcAft>
              <a:buFont typeface="Arial" panose="020B0604020202020204" pitchFamily="34" charset="0"/>
              <a:buChar char="•"/>
            </a:pPr>
            <a:r>
              <a:rPr lang="en-IN" dirty="0"/>
              <a:t>Fixing sacrificial anode</a:t>
            </a:r>
          </a:p>
          <a:p>
            <a:pPr marL="285750" indent="-285750" algn="just">
              <a:lnSpc>
                <a:spcPct val="150000"/>
              </a:lnSpc>
              <a:spcAft>
                <a:spcPts val="0"/>
              </a:spcAft>
              <a:buFont typeface="Arial" panose="020B0604020202020204" pitchFamily="34" charset="0"/>
              <a:buChar char="•"/>
            </a:pPr>
            <a:r>
              <a:rPr lang="en-IN" dirty="0"/>
              <a:t>Applying epoxy bond coat</a:t>
            </a:r>
          </a:p>
          <a:p>
            <a:pPr marL="285750" indent="-285750" algn="just">
              <a:lnSpc>
                <a:spcPct val="150000"/>
              </a:lnSpc>
              <a:spcAft>
                <a:spcPts val="0"/>
              </a:spcAft>
              <a:buFont typeface="Arial" panose="020B0604020202020204" pitchFamily="34" charset="0"/>
              <a:buChar char="•"/>
            </a:pPr>
            <a:r>
              <a:rPr lang="en-IN" dirty="0"/>
              <a:t>Applying polymer modified concrete</a:t>
            </a:r>
          </a:p>
        </p:txBody>
      </p:sp>
      <p:pic>
        <p:nvPicPr>
          <p:cNvPr id="5" name="Content Placeholder 9">
            <a:extLst>
              <a:ext uri="{FF2B5EF4-FFF2-40B4-BE49-F238E27FC236}">
                <a16:creationId xmlns:a16="http://schemas.microsoft.com/office/drawing/2014/main" xmlns="" id="{4E7CF88B-6CE7-4325-913E-50669C63D40E}"/>
              </a:ext>
            </a:extLst>
          </p:cNvPr>
          <p:cNvPicPr/>
          <p:nvPr/>
        </p:nvPicPr>
        <p:blipFill>
          <a:blip r:embed="rId2" cstate="print"/>
          <a:stretch>
            <a:fillRect/>
          </a:stretch>
        </p:blipFill>
        <p:spPr>
          <a:xfrm>
            <a:off x="1414309" y="4054094"/>
            <a:ext cx="3789868" cy="2177371"/>
          </a:xfrm>
          <a:prstGeom prst="rect">
            <a:avLst/>
          </a:prstGeom>
        </p:spPr>
      </p:pic>
      <p:pic>
        <p:nvPicPr>
          <p:cNvPr id="6" name="Picture 5" descr="A person using a tool to put metal rods in a wall&#10;&#10;Description automatically generated">
            <a:extLst>
              <a:ext uri="{FF2B5EF4-FFF2-40B4-BE49-F238E27FC236}">
                <a16:creationId xmlns:a16="http://schemas.microsoft.com/office/drawing/2014/main" xmlns="" id="{417A9B50-3177-4324-B1CD-0C2269D6073C}"/>
              </a:ext>
            </a:extLst>
          </p:cNvPr>
          <p:cNvPicPr/>
          <p:nvPr/>
        </p:nvPicPr>
        <p:blipFill rotWithShape="1">
          <a:blip r:embed="rId3" cstate="print"/>
          <a:srcRect l="8812"/>
          <a:stretch/>
        </p:blipFill>
        <p:spPr bwMode="auto">
          <a:xfrm>
            <a:off x="6979732" y="4054094"/>
            <a:ext cx="3789868" cy="2177371"/>
          </a:xfrm>
          <a:prstGeom prst="rect">
            <a:avLst/>
          </a:prstGeom>
          <a:ln>
            <a:noFill/>
          </a:ln>
          <a:extLst>
            <a:ext uri="{53640926-AAD7-44D8-BBD7-CCE9431645EC}">
              <a14:shadowObscured xmlns:a14="http://schemas.microsoft.com/office/drawing/2010/main" xmlns=""/>
            </a:ext>
          </a:extLst>
        </p:spPr>
      </p:pic>
      <p:pic>
        <p:nvPicPr>
          <p:cNvPr id="3074" name="Picture 2" descr="C:\Users\Divya\Downloads\IMG-20240212-WA0061.jpg"/>
          <p:cNvPicPr>
            <a:picLocks noChangeAspect="1" noChangeArrowheads="1"/>
          </p:cNvPicPr>
          <p:nvPr/>
        </p:nvPicPr>
        <p:blipFill>
          <a:blip r:embed="rId4"/>
          <a:srcRect/>
          <a:stretch>
            <a:fillRect/>
          </a:stretch>
        </p:blipFill>
        <p:spPr bwMode="auto">
          <a:xfrm>
            <a:off x="6947646" y="1057834"/>
            <a:ext cx="3827930" cy="2886635"/>
          </a:xfrm>
          <a:prstGeom prst="rect">
            <a:avLst/>
          </a:prstGeom>
          <a:noFill/>
        </p:spPr>
      </p:pic>
    </p:spTree>
    <p:extLst>
      <p:ext uri="{BB962C8B-B14F-4D97-AF65-F5344CB8AC3E}">
        <p14:creationId xmlns:p14="http://schemas.microsoft.com/office/powerpoint/2010/main" xmlns="" val="3080317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6CF29-25D4-4535-8E6F-43BC61762429}"/>
              </a:ext>
            </a:extLst>
          </p:cNvPr>
          <p:cNvSpPr>
            <a:spLocks noGrp="1"/>
          </p:cNvSpPr>
          <p:nvPr>
            <p:ph type="title"/>
          </p:nvPr>
        </p:nvSpPr>
        <p:spPr/>
        <p:txBody>
          <a:bodyPr/>
          <a:lstStyle/>
          <a:p>
            <a:r>
              <a:rPr lang="en-IN" b="1" dirty="0">
                <a:solidFill>
                  <a:schemeClr val="bg1">
                    <a:lumMod val="95000"/>
                  </a:schemeClr>
                </a:solidFill>
              </a:rPr>
              <a:t>Painting of NDCT</a:t>
            </a:r>
          </a:p>
        </p:txBody>
      </p:sp>
      <p:sp>
        <p:nvSpPr>
          <p:cNvPr id="4" name="Rectangle 3">
            <a:extLst>
              <a:ext uri="{FF2B5EF4-FFF2-40B4-BE49-F238E27FC236}">
                <a16:creationId xmlns:a16="http://schemas.microsoft.com/office/drawing/2014/main" xmlns="" id="{3D7C2549-4FDF-4FAA-B9B3-0E39C75EDABA}"/>
              </a:ext>
            </a:extLst>
          </p:cNvPr>
          <p:cNvSpPr/>
          <p:nvPr/>
        </p:nvSpPr>
        <p:spPr>
          <a:xfrm>
            <a:off x="272251" y="905634"/>
            <a:ext cx="11479482" cy="1815882"/>
          </a:xfrm>
          <a:prstGeom prst="rect">
            <a:avLst/>
          </a:prstGeom>
        </p:spPr>
        <p:txBody>
          <a:bodyPr wrap="square">
            <a:spAutoFit/>
          </a:bodyPr>
          <a:lstStyle/>
          <a:p>
            <a:pPr algn="just">
              <a:lnSpc>
                <a:spcPct val="150000"/>
              </a:lnSpc>
              <a:spcAft>
                <a:spcPts val="0"/>
              </a:spcAft>
            </a:pPr>
            <a:r>
              <a:rPr lang="en-IN" sz="2000" b="1" i="1" dirty="0">
                <a:solidFill>
                  <a:srgbClr val="0070C0"/>
                </a:solidFill>
                <a:ea typeface="Calibri" panose="020F0502020204030204" pitchFamily="34" charset="0"/>
              </a:rPr>
              <a:t>Painting:</a:t>
            </a:r>
          </a:p>
          <a:p>
            <a:pPr marL="285750" indent="-285750" algn="just">
              <a:lnSpc>
                <a:spcPct val="150000"/>
              </a:lnSpc>
              <a:spcAft>
                <a:spcPts val="0"/>
              </a:spcAft>
              <a:buFont typeface="Arial" panose="020B0604020202020204" pitchFamily="34" charset="0"/>
              <a:buChar char="•"/>
            </a:pPr>
            <a:r>
              <a:rPr lang="en-IN" b="1" dirty="0"/>
              <a:t>Surface preparation:</a:t>
            </a:r>
            <a:r>
              <a:rPr lang="en-IN" dirty="0"/>
              <a:t> Penetration coat </a:t>
            </a:r>
          </a:p>
          <a:p>
            <a:pPr marL="285750" indent="-285750" algn="just">
              <a:lnSpc>
                <a:spcPct val="150000"/>
              </a:lnSpc>
              <a:spcAft>
                <a:spcPts val="0"/>
              </a:spcAft>
              <a:buFont typeface="Arial" panose="020B0604020202020204" pitchFamily="34" charset="0"/>
              <a:buChar char="•"/>
            </a:pPr>
            <a:r>
              <a:rPr lang="en-IN" b="1" dirty="0"/>
              <a:t>MCU primer:</a:t>
            </a:r>
            <a:r>
              <a:rPr lang="en-IN" dirty="0"/>
              <a:t> 2 coats of </a:t>
            </a:r>
            <a:r>
              <a:rPr lang="en-IN" dirty="0" smtClean="0"/>
              <a:t>Primer </a:t>
            </a:r>
            <a:r>
              <a:rPr lang="en-IN" dirty="0"/>
              <a:t>of DFT 200 microns.</a:t>
            </a:r>
          </a:p>
          <a:p>
            <a:pPr marL="285750" indent="-285750" algn="just">
              <a:spcAft>
                <a:spcPts val="0"/>
              </a:spcAft>
              <a:buFont typeface="Arial" panose="020B0604020202020204" pitchFamily="34" charset="0"/>
              <a:buChar char="•"/>
            </a:pPr>
            <a:r>
              <a:rPr lang="en-GB" b="1" dirty="0"/>
              <a:t>Top sealing coat: </a:t>
            </a:r>
            <a:r>
              <a:rPr lang="en-GB" dirty="0"/>
              <a:t>Moisture cured urethane (MCU) - DFT 50 microns</a:t>
            </a:r>
            <a:endParaRPr lang="en-IN" sz="2800" dirty="0">
              <a:solidFill>
                <a:srgbClr val="000000"/>
              </a:solidFill>
              <a:effectLst/>
              <a:latin typeface="Times New Roman" panose="02020603050405020304" pitchFamily="18" charset="0"/>
              <a:ea typeface="Calibri" panose="020F0502020204030204" pitchFamily="34" charset="0"/>
            </a:endParaRPr>
          </a:p>
        </p:txBody>
      </p:sp>
      <p:pic>
        <p:nvPicPr>
          <p:cNvPr id="8" name="Picture 7">
            <a:extLst>
              <a:ext uri="{FF2B5EF4-FFF2-40B4-BE49-F238E27FC236}">
                <a16:creationId xmlns:a16="http://schemas.microsoft.com/office/drawing/2014/main" xmlns="" id="{0DF2F9F5-9A59-45C3-A9E2-CC23F63A18B4}"/>
              </a:ext>
            </a:extLst>
          </p:cNvPr>
          <p:cNvPicPr/>
          <p:nvPr/>
        </p:nvPicPr>
        <p:blipFill>
          <a:blip r:embed="rId2"/>
          <a:srcRect/>
          <a:stretch>
            <a:fillRect/>
          </a:stretch>
        </p:blipFill>
        <p:spPr bwMode="auto">
          <a:xfrm>
            <a:off x="760046" y="2814110"/>
            <a:ext cx="2443801" cy="3490261"/>
          </a:xfrm>
          <a:prstGeom prst="rect">
            <a:avLst/>
          </a:prstGeom>
          <a:noFill/>
          <a:ln w="9525">
            <a:noFill/>
            <a:miter lim="800000"/>
            <a:headEnd/>
            <a:tailEnd/>
          </a:ln>
        </p:spPr>
      </p:pic>
      <p:pic>
        <p:nvPicPr>
          <p:cNvPr id="9" name="Picture 8">
            <a:extLst>
              <a:ext uri="{FF2B5EF4-FFF2-40B4-BE49-F238E27FC236}">
                <a16:creationId xmlns:a16="http://schemas.microsoft.com/office/drawing/2014/main" xmlns="" id="{CD7C20A0-65C6-4866-9E31-6C52CE48C84C}"/>
              </a:ext>
            </a:extLst>
          </p:cNvPr>
          <p:cNvPicPr/>
          <p:nvPr/>
        </p:nvPicPr>
        <p:blipFill>
          <a:blip r:embed="rId3"/>
          <a:srcRect/>
          <a:stretch>
            <a:fillRect/>
          </a:stretch>
        </p:blipFill>
        <p:spPr bwMode="auto">
          <a:xfrm>
            <a:off x="3478784" y="2857928"/>
            <a:ext cx="2443800" cy="3402624"/>
          </a:xfrm>
          <a:prstGeom prst="rect">
            <a:avLst/>
          </a:prstGeom>
          <a:noFill/>
          <a:ln w="9525">
            <a:noFill/>
            <a:miter lim="800000"/>
            <a:headEnd/>
            <a:tailEnd/>
          </a:ln>
        </p:spPr>
      </p:pic>
      <p:pic>
        <p:nvPicPr>
          <p:cNvPr id="2050" name="Picture 2" descr="C:\Users\Divya\Downloads\IMG-20240114-WA0136 (1).jpg"/>
          <p:cNvPicPr>
            <a:picLocks noChangeAspect="1" noChangeArrowheads="1"/>
          </p:cNvPicPr>
          <p:nvPr/>
        </p:nvPicPr>
        <p:blipFill>
          <a:blip r:embed="rId4"/>
          <a:srcRect/>
          <a:stretch>
            <a:fillRect/>
          </a:stretch>
        </p:blipFill>
        <p:spPr bwMode="auto">
          <a:xfrm>
            <a:off x="6268758" y="2837961"/>
            <a:ext cx="2444936" cy="3437332"/>
          </a:xfrm>
          <a:prstGeom prst="rect">
            <a:avLst/>
          </a:prstGeom>
          <a:noFill/>
        </p:spPr>
      </p:pic>
      <p:pic>
        <p:nvPicPr>
          <p:cNvPr id="2052" name="Picture 4" descr="C:\Users\Divya\Downloads\IMG-20240114-WA0140.jpg"/>
          <p:cNvPicPr>
            <a:picLocks noChangeAspect="1" noChangeArrowheads="1"/>
          </p:cNvPicPr>
          <p:nvPr/>
        </p:nvPicPr>
        <p:blipFill>
          <a:blip r:embed="rId5"/>
          <a:srcRect/>
          <a:stretch>
            <a:fillRect/>
          </a:stretch>
        </p:blipFill>
        <p:spPr bwMode="auto">
          <a:xfrm>
            <a:off x="8940241" y="2850776"/>
            <a:ext cx="2462865" cy="3442447"/>
          </a:xfrm>
          <a:prstGeom prst="rect">
            <a:avLst/>
          </a:prstGeom>
          <a:noFill/>
        </p:spPr>
      </p:pic>
    </p:spTree>
    <p:extLst>
      <p:ext uri="{BB962C8B-B14F-4D97-AF65-F5344CB8AC3E}">
        <p14:creationId xmlns:p14="http://schemas.microsoft.com/office/powerpoint/2010/main" xmlns="" val="3923724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86356-5891-4EAB-A0FA-6E22015BD64B}"/>
              </a:ext>
            </a:extLst>
          </p:cNvPr>
          <p:cNvSpPr>
            <a:spLocks noGrp="1"/>
          </p:cNvSpPr>
          <p:nvPr>
            <p:ph type="title"/>
          </p:nvPr>
        </p:nvSpPr>
        <p:spPr/>
        <p:txBody>
          <a:bodyPr/>
          <a:lstStyle/>
          <a:p>
            <a:r>
              <a:rPr lang="en-IN" b="1" dirty="0">
                <a:solidFill>
                  <a:schemeClr val="bg1"/>
                </a:solidFill>
              </a:rPr>
              <a:t>Repair of NDCT-1 with Mast Climber- First time in India</a:t>
            </a:r>
          </a:p>
        </p:txBody>
      </p:sp>
      <p:pic>
        <p:nvPicPr>
          <p:cNvPr id="12" name="Picture 1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90922" y="1382375"/>
            <a:ext cx="2514928" cy="41272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10650" y="1363324"/>
            <a:ext cx="2455599" cy="4127223"/>
          </a:xfrm>
          <a:prstGeom prst="rect">
            <a:avLst/>
          </a:prstGeom>
        </p:spPr>
      </p:pic>
      <p:pic>
        <p:nvPicPr>
          <p:cNvPr id="6148" name="Picture 4" descr="C:\Users\Divya\Downloads\IMG-20231129-WA0100.jpg"/>
          <p:cNvPicPr>
            <a:picLocks noChangeAspect="1" noChangeArrowheads="1"/>
          </p:cNvPicPr>
          <p:nvPr/>
        </p:nvPicPr>
        <p:blipFill>
          <a:blip r:embed="rId4"/>
          <a:srcRect/>
          <a:stretch>
            <a:fillRect/>
          </a:stretch>
        </p:blipFill>
        <p:spPr bwMode="auto">
          <a:xfrm>
            <a:off x="3305175" y="1390651"/>
            <a:ext cx="2553890" cy="4143374"/>
          </a:xfrm>
          <a:prstGeom prst="rect">
            <a:avLst/>
          </a:prstGeom>
          <a:noFill/>
        </p:spPr>
      </p:pic>
      <p:pic>
        <p:nvPicPr>
          <p:cNvPr id="6150" name="Picture 6" descr="C:\Users\Divya\Downloads\IMG-20231202-WA0058.jpg"/>
          <p:cNvPicPr>
            <a:picLocks noChangeAspect="1" noChangeArrowheads="1"/>
          </p:cNvPicPr>
          <p:nvPr/>
        </p:nvPicPr>
        <p:blipFill>
          <a:blip r:embed="rId5"/>
          <a:srcRect/>
          <a:stretch>
            <a:fillRect/>
          </a:stretch>
        </p:blipFill>
        <p:spPr bwMode="auto">
          <a:xfrm>
            <a:off x="454025" y="1371600"/>
            <a:ext cx="2546350" cy="4171950"/>
          </a:xfrm>
          <a:prstGeom prst="rect">
            <a:avLst/>
          </a:prstGeom>
          <a:noFill/>
        </p:spPr>
      </p:pic>
    </p:spTree>
    <p:extLst>
      <p:ext uri="{BB962C8B-B14F-4D97-AF65-F5344CB8AC3E}">
        <p14:creationId xmlns:p14="http://schemas.microsoft.com/office/powerpoint/2010/main" xmlns="" val="469105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86356-5891-4EAB-A0FA-6E22015BD64B}"/>
              </a:ext>
            </a:extLst>
          </p:cNvPr>
          <p:cNvSpPr>
            <a:spLocks noGrp="1"/>
          </p:cNvSpPr>
          <p:nvPr>
            <p:ph type="title"/>
          </p:nvPr>
        </p:nvSpPr>
        <p:spPr/>
        <p:txBody>
          <a:bodyPr/>
          <a:lstStyle/>
          <a:p>
            <a:pPr algn="ctr"/>
            <a:r>
              <a:rPr lang="en-IN" sz="2400" b="1" dirty="0">
                <a:solidFill>
                  <a:prstClr val="white"/>
                </a:solidFill>
                <a:latin typeface="+mn-lt"/>
                <a:ea typeface="Verdana" panose="020B0604030504040204" pitchFamily="34" charset="0"/>
                <a:cs typeface="+mn-cs"/>
              </a:rPr>
              <a:t>PAPER ID PP256</a:t>
            </a:r>
          </a:p>
        </p:txBody>
      </p:sp>
      <p:sp>
        <p:nvSpPr>
          <p:cNvPr id="14" name="Rectangle 13">
            <a:extLst>
              <a:ext uri="{FF2B5EF4-FFF2-40B4-BE49-F238E27FC236}">
                <a16:creationId xmlns:a16="http://schemas.microsoft.com/office/drawing/2014/main" xmlns="" id="{A820C5CF-697A-464E-A444-4A33BF979826}"/>
              </a:ext>
            </a:extLst>
          </p:cNvPr>
          <p:cNvSpPr/>
          <p:nvPr/>
        </p:nvSpPr>
        <p:spPr>
          <a:xfrm>
            <a:off x="272252" y="1141898"/>
            <a:ext cx="11562194" cy="2123658"/>
          </a:xfrm>
          <a:prstGeom prst="rect">
            <a:avLst/>
          </a:prstGeom>
        </p:spPr>
        <p:txBody>
          <a:bodyPr wrap="square">
            <a:spAutoFit/>
          </a:bodyPr>
          <a:lstStyle/>
          <a:p>
            <a:pPr algn="ctr"/>
            <a:r>
              <a:rPr lang="en-US" b="1" dirty="0"/>
              <a:t>LIFE ENHANCEMENT OF SIMHADRI NDCT#1 BY REPAIRING &amp; REHABILITATION WORKS INCLUDING COATING WITH MOISTURE CURED URETHANE ON THE SURFACE OF THE RCC </a:t>
            </a:r>
            <a:r>
              <a:rPr lang="en-IN" b="1" dirty="0"/>
              <a:t>SHELL</a:t>
            </a:r>
          </a:p>
          <a:p>
            <a:pPr algn="ctr"/>
            <a:endParaRPr lang="en-IN" b="1" dirty="0"/>
          </a:p>
          <a:p>
            <a:pPr algn="r"/>
            <a:r>
              <a:rPr lang="en-IN" sz="1600" i="1" dirty="0"/>
              <a:t>Rajesh Chawla, AGM NTPC Ltd, </a:t>
            </a:r>
            <a:r>
              <a:rPr lang="en-IN" sz="1600" i="1" dirty="0" err="1"/>
              <a:t>Simhadri</a:t>
            </a:r>
            <a:r>
              <a:rPr lang="en-IN" sz="1600" i="1" dirty="0"/>
              <a:t>.</a:t>
            </a:r>
          </a:p>
          <a:p>
            <a:pPr algn="r"/>
            <a:r>
              <a:rPr lang="en-IN" sz="1600" i="1" dirty="0"/>
              <a:t>Mahesh </a:t>
            </a:r>
            <a:r>
              <a:rPr lang="en-IN" sz="1600" i="1" dirty="0" err="1"/>
              <a:t>Alugolu</a:t>
            </a:r>
            <a:r>
              <a:rPr lang="en-IN" sz="1600" i="1" dirty="0"/>
              <a:t>, AGM NTPC Ltd, </a:t>
            </a:r>
            <a:r>
              <a:rPr lang="en-IN" sz="1600" i="1" dirty="0" err="1"/>
              <a:t>Simhadri</a:t>
            </a:r>
            <a:r>
              <a:rPr lang="en-IN" sz="1600" i="1" dirty="0"/>
              <a:t>.</a:t>
            </a:r>
          </a:p>
          <a:p>
            <a:pPr algn="r"/>
            <a:r>
              <a:rPr lang="en-IN" sz="1600" i="1" dirty="0" err="1" smtClean="0"/>
              <a:t>Madhup</a:t>
            </a:r>
            <a:r>
              <a:rPr lang="en-IN" sz="1600" i="1" dirty="0" smtClean="0"/>
              <a:t> </a:t>
            </a:r>
            <a:r>
              <a:rPr lang="en-IN" sz="1600" i="1" dirty="0"/>
              <a:t>Chandra Yadav, DGM NTPC Ltd, </a:t>
            </a:r>
            <a:r>
              <a:rPr lang="en-IN" sz="1600" i="1" dirty="0" err="1"/>
              <a:t>Simhadri</a:t>
            </a:r>
            <a:r>
              <a:rPr lang="en-IN" sz="1600" i="1" dirty="0" smtClean="0"/>
              <a:t>.</a:t>
            </a:r>
          </a:p>
          <a:p>
            <a:pPr algn="r"/>
            <a:r>
              <a:rPr lang="en-IN" sz="1600" i="1" dirty="0" err="1" smtClean="0"/>
              <a:t>Pandab</a:t>
            </a:r>
            <a:r>
              <a:rPr lang="en-IN" sz="1600" i="1" dirty="0" smtClean="0"/>
              <a:t> </a:t>
            </a:r>
            <a:r>
              <a:rPr lang="en-IN" sz="1600" i="1" dirty="0" err="1" smtClean="0"/>
              <a:t>datta</a:t>
            </a:r>
            <a:r>
              <a:rPr lang="en-IN" sz="1600" i="1" dirty="0" smtClean="0"/>
              <a:t>, Sr. Manager NTPC Ltd, </a:t>
            </a:r>
            <a:r>
              <a:rPr lang="en-IN" sz="1600" i="1" dirty="0" err="1" smtClean="0"/>
              <a:t>Simhadri</a:t>
            </a:r>
            <a:r>
              <a:rPr lang="en-IN" sz="1600" i="1" dirty="0" smtClean="0"/>
              <a:t>.</a:t>
            </a:r>
          </a:p>
          <a:p>
            <a:pPr algn="ctr"/>
            <a:endParaRPr lang="en-IN" sz="1400" i="1" dirty="0"/>
          </a:p>
        </p:txBody>
      </p:sp>
      <p:pic>
        <p:nvPicPr>
          <p:cNvPr id="6" name="Picture 5" descr="A picture containing sky, grass, outdoor, mountain&#10;&#10;Description automatically generated">
            <a:extLst>
              <a:ext uri="{FF2B5EF4-FFF2-40B4-BE49-F238E27FC236}">
                <a16:creationId xmlns:a16="http://schemas.microsoft.com/office/drawing/2014/main" xmlns="" id="{07EFDFF6-DBEA-45A3-8F61-FCF1240B36C9}"/>
              </a:ext>
            </a:extLst>
          </p:cNvPr>
          <p:cNvPicPr>
            <a:picLocks noChangeAspect="1"/>
          </p:cNvPicPr>
          <p:nvPr/>
        </p:nvPicPr>
        <p:blipFill rotWithShape="1">
          <a:blip r:embed="rId2">
            <a:extLst>
              <a:ext uri="{28A0092B-C50C-407E-A947-70E740481C1C}">
                <a14:useLocalDpi xmlns:a14="http://schemas.microsoft.com/office/drawing/2010/main" xmlns="" val="0"/>
              </a:ext>
            </a:extLst>
          </a:blip>
          <a:srcRect t="13398" r="1" b="7801"/>
          <a:stretch/>
        </p:blipFill>
        <p:spPr>
          <a:xfrm>
            <a:off x="6429951" y="3429000"/>
            <a:ext cx="5362245" cy="2698667"/>
          </a:xfrm>
          <a:prstGeom prst="rect">
            <a:avLst/>
          </a:prstGeom>
          <a:ln w="19050">
            <a:solidFill>
              <a:schemeClr val="tx1"/>
            </a:solidFill>
            <a:miter lim="800000"/>
          </a:ln>
        </p:spPr>
      </p:pic>
      <p:pic>
        <p:nvPicPr>
          <p:cNvPr id="7" name="Picture 6" descr="A picture containing sky, grass, nature, mountain&#10;&#10;Description automatically generated">
            <a:extLst>
              <a:ext uri="{FF2B5EF4-FFF2-40B4-BE49-F238E27FC236}">
                <a16:creationId xmlns:a16="http://schemas.microsoft.com/office/drawing/2014/main" xmlns="" id="{4C882AB0-16F1-47EB-9CA0-F9BDF9CD8DE1}"/>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4585" r="1" b="1"/>
          <a:stretch/>
        </p:blipFill>
        <p:spPr bwMode="auto">
          <a:xfrm>
            <a:off x="902056" y="3422411"/>
            <a:ext cx="5193944" cy="26920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82369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86356-5891-4EAB-A0FA-6E22015BD64B}"/>
              </a:ext>
            </a:extLst>
          </p:cNvPr>
          <p:cNvSpPr>
            <a:spLocks noGrp="1"/>
          </p:cNvSpPr>
          <p:nvPr>
            <p:ph type="title"/>
          </p:nvPr>
        </p:nvSpPr>
        <p:spPr/>
        <p:txBody>
          <a:bodyPr/>
          <a:lstStyle/>
          <a:p>
            <a:r>
              <a:rPr lang="en-IN" b="1" dirty="0">
                <a:solidFill>
                  <a:schemeClr val="bg1"/>
                </a:solidFill>
              </a:rPr>
              <a:t>Conclusion</a:t>
            </a:r>
          </a:p>
        </p:txBody>
      </p:sp>
      <p:sp>
        <p:nvSpPr>
          <p:cNvPr id="3" name="Rectangle 2">
            <a:extLst>
              <a:ext uri="{FF2B5EF4-FFF2-40B4-BE49-F238E27FC236}">
                <a16:creationId xmlns:a16="http://schemas.microsoft.com/office/drawing/2014/main" xmlns="" id="{A76B16E8-E62C-44C3-9565-20A158F3F0CF}"/>
              </a:ext>
            </a:extLst>
          </p:cNvPr>
          <p:cNvSpPr/>
          <p:nvPr/>
        </p:nvSpPr>
        <p:spPr>
          <a:xfrm>
            <a:off x="-1" y="1074701"/>
            <a:ext cx="11672711" cy="707886"/>
          </a:xfrm>
          <a:prstGeom prst="rect">
            <a:avLst/>
          </a:prstGeom>
        </p:spPr>
        <p:txBody>
          <a:bodyPr wrap="square">
            <a:spAutoFit/>
          </a:bodyPr>
          <a:lstStyle/>
          <a:p>
            <a:pPr marL="457200" algn="ctr">
              <a:spcAft>
                <a:spcPts val="0"/>
              </a:spcAft>
            </a:pPr>
            <a:r>
              <a:rPr lang="en-GB" sz="2000" b="1" i="1" dirty="0">
                <a:solidFill>
                  <a:srgbClr val="FF0000"/>
                </a:solidFill>
                <a:ea typeface="Calibri" panose="020F0502020204030204" pitchFamily="34" charset="0"/>
                <a:cs typeface="Times New Roman" panose="02020603050405020304" pitchFamily="18" charset="0"/>
              </a:rPr>
              <a:t>The Paper demonstrates the challenges faced &amp; method adopted for safe repair of NDCT-1 for life enhancement for ensuring sustained Operation of NTPC Simhadri.  </a:t>
            </a:r>
            <a:endParaRPr lang="en-I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4400" y="1982432"/>
            <a:ext cx="10385778" cy="4291589"/>
          </a:xfrm>
          <a:prstGeom prst="rect">
            <a:avLst/>
          </a:prstGeom>
        </p:spPr>
      </p:pic>
    </p:spTree>
    <p:extLst>
      <p:ext uri="{BB962C8B-B14F-4D97-AF65-F5344CB8AC3E}">
        <p14:creationId xmlns:p14="http://schemas.microsoft.com/office/powerpoint/2010/main" xmlns="" val="3931720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86356-5891-4EAB-A0FA-6E22015BD64B}"/>
              </a:ext>
            </a:extLst>
          </p:cNvPr>
          <p:cNvSpPr>
            <a:spLocks noGrp="1"/>
          </p:cNvSpPr>
          <p:nvPr>
            <p:ph type="title"/>
          </p:nvPr>
        </p:nvSpPr>
        <p:spPr/>
        <p:txBody>
          <a:bodyPr/>
          <a:lstStyle/>
          <a:p>
            <a:r>
              <a:rPr lang="en-IN" b="1" dirty="0">
                <a:solidFill>
                  <a:schemeClr val="bg1"/>
                </a:solidFill>
              </a:rPr>
              <a:t>NDCT Internal Surface before Repairing &amp; Painting</a:t>
            </a:r>
          </a:p>
        </p:txBody>
      </p:sp>
      <p:pic>
        <p:nvPicPr>
          <p:cNvPr id="10" name="Picture 9" descr="C:\Users\Divya\Downloads\IMG-20231228-WA0027.jpg"/>
          <p:cNvPicPr/>
          <p:nvPr/>
        </p:nvPicPr>
        <p:blipFill>
          <a:blip r:embed="rId2"/>
          <a:srcRect/>
          <a:stretch>
            <a:fillRect/>
          </a:stretch>
        </p:blipFill>
        <p:spPr bwMode="auto">
          <a:xfrm>
            <a:off x="615051" y="1170162"/>
            <a:ext cx="3347349" cy="4659138"/>
          </a:xfrm>
          <a:prstGeom prst="rect">
            <a:avLst/>
          </a:prstGeom>
          <a:noFill/>
          <a:ln w="9525">
            <a:noFill/>
            <a:miter lim="800000"/>
            <a:headEnd/>
            <a:tailEnd/>
          </a:ln>
        </p:spPr>
      </p:pic>
      <p:pic>
        <p:nvPicPr>
          <p:cNvPr id="12" name="Picture 11" descr="C:\Users\Divya\Downloads\IMG-20231212-WA0096.jpg"/>
          <p:cNvPicPr/>
          <p:nvPr/>
        </p:nvPicPr>
        <p:blipFill>
          <a:blip r:embed="rId3"/>
          <a:srcRect/>
          <a:stretch>
            <a:fillRect/>
          </a:stretch>
        </p:blipFill>
        <p:spPr bwMode="auto">
          <a:xfrm>
            <a:off x="4448175" y="1164164"/>
            <a:ext cx="3371850" cy="4627035"/>
          </a:xfrm>
          <a:prstGeom prst="rect">
            <a:avLst/>
          </a:prstGeom>
          <a:noFill/>
          <a:ln w="9525">
            <a:noFill/>
            <a:miter lim="800000"/>
            <a:headEnd/>
            <a:tailEnd/>
          </a:ln>
        </p:spPr>
      </p:pic>
      <p:pic>
        <p:nvPicPr>
          <p:cNvPr id="7171" name="Picture 3" descr="C:\Users\Divya\Downloads\IMG-20240212-WA0058.jpg"/>
          <p:cNvPicPr>
            <a:picLocks noChangeAspect="1" noChangeArrowheads="1"/>
          </p:cNvPicPr>
          <p:nvPr/>
        </p:nvPicPr>
        <p:blipFill>
          <a:blip r:embed="rId4"/>
          <a:srcRect/>
          <a:stretch>
            <a:fillRect/>
          </a:stretch>
        </p:blipFill>
        <p:spPr bwMode="auto">
          <a:xfrm>
            <a:off x="8321675" y="1104900"/>
            <a:ext cx="3327400" cy="4648200"/>
          </a:xfrm>
          <a:prstGeom prst="rect">
            <a:avLst/>
          </a:prstGeom>
          <a:noFill/>
        </p:spPr>
      </p:pic>
    </p:spTree>
    <p:extLst>
      <p:ext uri="{BB962C8B-B14F-4D97-AF65-F5344CB8AC3E}">
        <p14:creationId xmlns:p14="http://schemas.microsoft.com/office/powerpoint/2010/main" xmlns="" val="3892627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86356-5891-4EAB-A0FA-6E22015BD64B}"/>
              </a:ext>
            </a:extLst>
          </p:cNvPr>
          <p:cNvSpPr>
            <a:spLocks noGrp="1"/>
          </p:cNvSpPr>
          <p:nvPr>
            <p:ph type="title"/>
          </p:nvPr>
        </p:nvSpPr>
        <p:spPr/>
        <p:txBody>
          <a:bodyPr/>
          <a:lstStyle/>
          <a:p>
            <a:r>
              <a:rPr lang="en-IN" b="1" dirty="0">
                <a:solidFill>
                  <a:schemeClr val="bg1"/>
                </a:solidFill>
              </a:rPr>
              <a:t>NDCT Internal Surface after Repairing &amp; Painting</a:t>
            </a:r>
          </a:p>
        </p:txBody>
      </p:sp>
      <p:pic>
        <p:nvPicPr>
          <p:cNvPr id="6" name="Picture 5" descr="C:\Users\Divya\Downloads\IMG-20240114-WA0129.jpg"/>
          <p:cNvPicPr/>
          <p:nvPr/>
        </p:nvPicPr>
        <p:blipFill>
          <a:blip r:embed="rId2"/>
          <a:srcRect/>
          <a:stretch>
            <a:fillRect/>
          </a:stretch>
        </p:blipFill>
        <p:spPr bwMode="auto">
          <a:xfrm>
            <a:off x="711200" y="1495424"/>
            <a:ext cx="5023555" cy="4525081"/>
          </a:xfrm>
          <a:prstGeom prst="rect">
            <a:avLst/>
          </a:prstGeom>
          <a:noFill/>
          <a:ln w="9525">
            <a:noFill/>
            <a:miter lim="800000"/>
            <a:headEnd/>
            <a:tailEnd/>
          </a:ln>
        </p:spPr>
      </p:pic>
      <p:pic>
        <p:nvPicPr>
          <p:cNvPr id="7" name="Picture 6" descr="C:\Users\Divya\Downloads\IMG-20240114-WA0131.jpg"/>
          <p:cNvPicPr/>
          <p:nvPr/>
        </p:nvPicPr>
        <p:blipFill>
          <a:blip r:embed="rId3"/>
          <a:srcRect/>
          <a:stretch>
            <a:fillRect/>
          </a:stretch>
        </p:blipFill>
        <p:spPr bwMode="auto">
          <a:xfrm>
            <a:off x="6739466" y="1495424"/>
            <a:ext cx="4820355" cy="4525081"/>
          </a:xfrm>
          <a:prstGeom prst="rect">
            <a:avLst/>
          </a:prstGeom>
          <a:noFill/>
          <a:ln w="9525">
            <a:noFill/>
            <a:miter lim="800000"/>
            <a:headEnd/>
            <a:tailEnd/>
          </a:ln>
        </p:spPr>
      </p:pic>
    </p:spTree>
    <p:extLst>
      <p:ext uri="{BB962C8B-B14F-4D97-AF65-F5344CB8AC3E}">
        <p14:creationId xmlns:p14="http://schemas.microsoft.com/office/powerpoint/2010/main" xmlns="" val="3960456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86356-5891-4EAB-A0FA-6E22015BD64B}"/>
              </a:ext>
            </a:extLst>
          </p:cNvPr>
          <p:cNvSpPr>
            <a:spLocks noGrp="1"/>
          </p:cNvSpPr>
          <p:nvPr>
            <p:ph type="title"/>
          </p:nvPr>
        </p:nvSpPr>
        <p:spPr/>
        <p:txBody>
          <a:bodyPr/>
          <a:lstStyle/>
          <a:p>
            <a:r>
              <a:rPr lang="en-IN" b="1" dirty="0">
                <a:solidFill>
                  <a:schemeClr val="bg1"/>
                </a:solidFill>
              </a:rPr>
              <a:t>Way Forward</a:t>
            </a:r>
          </a:p>
        </p:txBody>
      </p:sp>
      <p:sp>
        <p:nvSpPr>
          <p:cNvPr id="3" name="Rectangle 2">
            <a:extLst>
              <a:ext uri="{FF2B5EF4-FFF2-40B4-BE49-F238E27FC236}">
                <a16:creationId xmlns:a16="http://schemas.microsoft.com/office/drawing/2014/main" xmlns="" id="{118AAD39-B212-4A31-9A59-CBCAF5DE9736}"/>
              </a:ext>
            </a:extLst>
          </p:cNvPr>
          <p:cNvSpPr/>
          <p:nvPr/>
        </p:nvSpPr>
        <p:spPr>
          <a:xfrm>
            <a:off x="-173791" y="1724436"/>
            <a:ext cx="7280342" cy="4247317"/>
          </a:xfrm>
          <a:prstGeom prst="rect">
            <a:avLst/>
          </a:prstGeom>
        </p:spPr>
        <p:txBody>
          <a:bodyPr wrap="square">
            <a:spAutoFit/>
          </a:bodyPr>
          <a:lstStyle/>
          <a:p>
            <a:pPr marL="457200" algn="just">
              <a:lnSpc>
                <a:spcPct val="150000"/>
              </a:lnSpc>
              <a:spcAft>
                <a:spcPts val="0"/>
              </a:spcAft>
            </a:pPr>
            <a:r>
              <a:rPr lang="en-GB" sz="1400" b="1" dirty="0"/>
              <a:t>1. </a:t>
            </a:r>
            <a:r>
              <a:rPr lang="en-GB" b="1" dirty="0"/>
              <a:t>Erection of an Access system for high rise structures</a:t>
            </a:r>
            <a:endParaRPr lang="en-IN" sz="1400" dirty="0"/>
          </a:p>
          <a:p>
            <a:pPr marL="742950" indent="-285750" algn="just">
              <a:spcAft>
                <a:spcPts val="0"/>
              </a:spcAft>
              <a:buFont typeface="Wingdings" pitchFamily="2" charset="2"/>
              <a:buChar char="Ø"/>
            </a:pPr>
            <a:r>
              <a:rPr lang="en-GB" b="1" i="1" dirty="0">
                <a:solidFill>
                  <a:srgbClr val="0070C0"/>
                </a:solidFill>
                <a:ea typeface="Calibri" panose="020F0502020204030204" pitchFamily="34" charset="0"/>
                <a:cs typeface="Times New Roman" panose="02020603050405020304" pitchFamily="18" charset="0"/>
              </a:rPr>
              <a:t>NTPC has many high-rise structures like chimneys, conveyor gallery supports, silos, etc., which are very difficult to access. </a:t>
            </a:r>
          </a:p>
          <a:p>
            <a:pPr marL="742950" indent="-285750" algn="just">
              <a:spcAft>
                <a:spcPts val="0"/>
              </a:spcAft>
              <a:buFont typeface="Wingdings" pitchFamily="2" charset="2"/>
              <a:buChar char="Ø"/>
            </a:pPr>
            <a:r>
              <a:rPr lang="en-GB" b="1" i="1" dirty="0">
                <a:solidFill>
                  <a:srgbClr val="0070C0"/>
                </a:solidFill>
                <a:ea typeface="Calibri" panose="020F0502020204030204" pitchFamily="34" charset="0"/>
                <a:cs typeface="Times New Roman" panose="02020603050405020304" pitchFamily="18" charset="0"/>
              </a:rPr>
              <a:t>Mast climber methodology provides a safe access system, which can</a:t>
            </a:r>
            <a:r>
              <a:rPr lang="en-GB" b="1" i="1" dirty="0">
                <a:solidFill>
                  <a:srgbClr val="0070C0"/>
                </a:solidFill>
              </a:rPr>
              <a:t> be replicated for high rise structures in a time effective manner.</a:t>
            </a:r>
          </a:p>
          <a:p>
            <a:pPr marL="742950" indent="-285750" algn="just">
              <a:lnSpc>
                <a:spcPct val="150000"/>
              </a:lnSpc>
              <a:spcAft>
                <a:spcPts val="0"/>
              </a:spcAft>
              <a:buFont typeface="Arial" panose="020B0604020202020204" pitchFamily="34" charset="0"/>
              <a:buChar char="•"/>
            </a:pPr>
            <a:endParaRPr lang="en-GB" sz="600" dirty="0"/>
          </a:p>
          <a:p>
            <a:pPr marL="457200" algn="just">
              <a:lnSpc>
                <a:spcPct val="150000"/>
              </a:lnSpc>
              <a:spcAft>
                <a:spcPts val="0"/>
              </a:spcAft>
            </a:pPr>
            <a:r>
              <a:rPr lang="en-GB" b="1" dirty="0"/>
              <a:t>2. Repair and coating of NDCT</a:t>
            </a:r>
          </a:p>
          <a:p>
            <a:pPr marL="742950" lvl="1" indent="-285750" algn="just">
              <a:buFont typeface="Wingdings" pitchFamily="2" charset="2"/>
              <a:buChar char="Ø"/>
            </a:pPr>
            <a:r>
              <a:rPr lang="en-GB" b="1" i="1" dirty="0">
                <a:solidFill>
                  <a:srgbClr val="0070C0"/>
                </a:solidFill>
                <a:ea typeface="Calibri" panose="020F0502020204030204" pitchFamily="34" charset="0"/>
                <a:cs typeface="Times New Roman" panose="02020603050405020304" pitchFamily="18" charset="0"/>
              </a:rPr>
              <a:t>NDCT 1 - Internal repairing completed. </a:t>
            </a:r>
            <a:r>
              <a:rPr lang="en-GB" b="1" i="1" dirty="0" smtClean="0">
                <a:solidFill>
                  <a:srgbClr val="0070C0"/>
                </a:solidFill>
                <a:ea typeface="Calibri" panose="020F0502020204030204" pitchFamily="34" charset="0"/>
                <a:cs typeface="Times New Roman" panose="02020603050405020304" pitchFamily="18" charset="0"/>
              </a:rPr>
              <a:t>External repairing works </a:t>
            </a:r>
            <a:r>
              <a:rPr lang="en-GB" b="1" i="1" dirty="0" smtClean="0">
                <a:solidFill>
                  <a:srgbClr val="0070C0"/>
                </a:solidFill>
                <a:ea typeface="Calibri" panose="020F0502020204030204" pitchFamily="34" charset="0"/>
                <a:cs typeface="Times New Roman" panose="02020603050405020304" pitchFamily="18" charset="0"/>
              </a:rPr>
              <a:t>started.</a:t>
            </a:r>
          </a:p>
          <a:p>
            <a:pPr marL="742950" lvl="1" indent="-285750" algn="just">
              <a:buFont typeface="Wingdings" pitchFamily="2" charset="2"/>
              <a:buChar char="Ø"/>
            </a:pPr>
            <a:r>
              <a:rPr lang="en-GB" b="1" i="1" dirty="0" smtClean="0">
                <a:solidFill>
                  <a:srgbClr val="0070C0"/>
                </a:solidFill>
                <a:ea typeface="Calibri" panose="020F0502020204030204" pitchFamily="34" charset="0"/>
                <a:cs typeface="Times New Roman" panose="02020603050405020304" pitchFamily="18" charset="0"/>
              </a:rPr>
              <a:t>NDCT </a:t>
            </a:r>
            <a:r>
              <a:rPr lang="en-GB" b="1" i="1" dirty="0">
                <a:solidFill>
                  <a:srgbClr val="0070C0"/>
                </a:solidFill>
                <a:ea typeface="Calibri" panose="020F0502020204030204" pitchFamily="34" charset="0"/>
                <a:cs typeface="Times New Roman" panose="02020603050405020304" pitchFamily="18" charset="0"/>
              </a:rPr>
              <a:t>2 – Installation of Mast climber completed. </a:t>
            </a:r>
            <a:r>
              <a:rPr lang="en-GB" b="1" i="1" dirty="0" smtClean="0">
                <a:solidFill>
                  <a:srgbClr val="0070C0"/>
                </a:solidFill>
                <a:ea typeface="Calibri" panose="020F0502020204030204" pitchFamily="34" charset="0"/>
                <a:cs typeface="Times New Roman" panose="02020603050405020304" pitchFamily="18" charset="0"/>
              </a:rPr>
              <a:t>External </a:t>
            </a:r>
            <a:r>
              <a:rPr lang="en-GB" b="1" i="1" dirty="0">
                <a:solidFill>
                  <a:srgbClr val="0070C0"/>
                </a:solidFill>
                <a:ea typeface="Calibri" panose="020F0502020204030204" pitchFamily="34" charset="0"/>
                <a:cs typeface="Times New Roman" panose="02020603050405020304" pitchFamily="18" charset="0"/>
              </a:rPr>
              <a:t>and internal repairs &amp; painting to be </a:t>
            </a:r>
            <a:r>
              <a:rPr lang="en-GB" b="1" i="1" dirty="0" smtClean="0">
                <a:solidFill>
                  <a:srgbClr val="0070C0"/>
                </a:solidFill>
                <a:ea typeface="Calibri" panose="020F0502020204030204" pitchFamily="34" charset="0"/>
                <a:cs typeface="Times New Roman" panose="02020603050405020304" pitchFamily="18" charset="0"/>
              </a:rPr>
              <a:t>done.</a:t>
            </a:r>
          </a:p>
          <a:p>
            <a:pPr lvl="1" algn="just">
              <a:buFont typeface="Wingdings" pitchFamily="2" charset="2"/>
              <a:buChar char="Ø"/>
            </a:pPr>
            <a:r>
              <a:rPr lang="en-GB" b="1" i="1" dirty="0" smtClean="0">
                <a:solidFill>
                  <a:srgbClr val="0070C0"/>
                </a:solidFill>
                <a:ea typeface="Calibri" panose="020F0502020204030204" pitchFamily="34" charset="0"/>
                <a:cs typeface="Times New Roman" panose="02020603050405020304" pitchFamily="18" charset="0"/>
              </a:rPr>
              <a:t>NDCT </a:t>
            </a:r>
            <a:r>
              <a:rPr lang="en-GB" b="1" i="1" dirty="0">
                <a:solidFill>
                  <a:srgbClr val="0070C0"/>
                </a:solidFill>
                <a:ea typeface="Calibri" panose="020F0502020204030204" pitchFamily="34" charset="0"/>
                <a:cs typeface="Times New Roman" panose="02020603050405020304" pitchFamily="18" charset="0"/>
              </a:rPr>
              <a:t>3 &amp; 4 - Repairing and painting works completed.</a:t>
            </a:r>
          </a:p>
        </p:txBody>
      </p:sp>
      <p:sp>
        <p:nvSpPr>
          <p:cNvPr id="4" name="Rectangle 3">
            <a:extLst>
              <a:ext uri="{FF2B5EF4-FFF2-40B4-BE49-F238E27FC236}">
                <a16:creationId xmlns:a16="http://schemas.microsoft.com/office/drawing/2014/main" xmlns="" id="{0484A541-C595-42E9-A01E-40B192A2978A}"/>
              </a:ext>
            </a:extLst>
          </p:cNvPr>
          <p:cNvSpPr/>
          <p:nvPr/>
        </p:nvSpPr>
        <p:spPr>
          <a:xfrm>
            <a:off x="91776" y="1080035"/>
            <a:ext cx="7547259" cy="530145"/>
          </a:xfrm>
          <a:prstGeom prst="rect">
            <a:avLst/>
          </a:prstGeom>
        </p:spPr>
        <p:txBody>
          <a:bodyPr wrap="none">
            <a:spAutoFit/>
          </a:bodyPr>
          <a:lstStyle/>
          <a:p>
            <a:pPr marL="228600" algn="just">
              <a:lnSpc>
                <a:spcPct val="107000"/>
              </a:lnSpc>
              <a:spcAft>
                <a:spcPts val="0"/>
              </a:spcAft>
            </a:pPr>
            <a:r>
              <a:rPr lang="en-GB" sz="2800" b="1" i="1" dirty="0">
                <a:ea typeface="Calibri" panose="020F0502020204030204" pitchFamily="34" charset="0"/>
                <a:cs typeface="Times New Roman" panose="02020603050405020304" pitchFamily="18" charset="0"/>
              </a:rPr>
              <a:t>The paper enumerated two major themes:</a:t>
            </a:r>
            <a:endParaRPr lang="en-IN" sz="36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2A7A13F0-56EF-47C5-B813-E5B197651DBB}"/>
              </a:ext>
            </a:extLst>
          </p:cNvPr>
          <p:cNvPicPr>
            <a:picLocks noChangeAspect="1"/>
          </p:cNvPicPr>
          <p:nvPr/>
        </p:nvPicPr>
        <p:blipFill rotWithShape="1">
          <a:blip r:embed="rId2"/>
          <a:srcRect l="2572" t="26215" r="1971" b="22712"/>
          <a:stretch/>
        </p:blipFill>
        <p:spPr>
          <a:xfrm>
            <a:off x="7209693" y="2192796"/>
            <a:ext cx="4844562" cy="3209191"/>
          </a:xfrm>
          <a:prstGeom prst="rect">
            <a:avLst/>
          </a:prstGeom>
        </p:spPr>
      </p:pic>
    </p:spTree>
    <p:extLst>
      <p:ext uri="{BB962C8B-B14F-4D97-AF65-F5344CB8AC3E}">
        <p14:creationId xmlns:p14="http://schemas.microsoft.com/office/powerpoint/2010/main" xmlns="" val="2168617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911CD3-870B-4A99-9043-290F83411EE4}"/>
              </a:ext>
            </a:extLst>
          </p:cNvPr>
          <p:cNvSpPr/>
          <p:nvPr/>
        </p:nvSpPr>
        <p:spPr>
          <a:xfrm>
            <a:off x="0" y="3429000"/>
            <a:ext cx="7762115" cy="1563454"/>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6" name="Graphic 5">
            <a:extLst>
              <a:ext uri="{FF2B5EF4-FFF2-40B4-BE49-F238E27FC236}">
                <a16:creationId xmlns:a16="http://schemas.microsoft.com/office/drawing/2014/main" xmlns="" id="{959EF4AB-BB47-401B-9AEF-9C67A243AA57}"/>
              </a:ext>
            </a:extLst>
          </p:cNvPr>
          <p:cNvPicPr>
            <a:picLocks noChangeAspect="1"/>
          </p:cNvPicPr>
          <p:nvPr/>
        </p:nvPicPr>
        <p:blipFill>
          <a:blip r:embed="rId2" cstate="email">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9660851" y="469685"/>
            <a:ext cx="2150149" cy="1112929"/>
          </a:xfrm>
          <a:prstGeom prst="rect">
            <a:avLst/>
          </a:prstGeom>
        </p:spPr>
      </p:pic>
      <p:grpSp>
        <p:nvGrpSpPr>
          <p:cNvPr id="7" name="Group 6">
            <a:extLst>
              <a:ext uri="{FF2B5EF4-FFF2-40B4-BE49-F238E27FC236}">
                <a16:creationId xmlns:a16="http://schemas.microsoft.com/office/drawing/2014/main" xmlns="" id="{130C9791-6B0D-4CEA-B3CD-67C959492E6A}"/>
              </a:ext>
            </a:extLst>
          </p:cNvPr>
          <p:cNvGrpSpPr/>
          <p:nvPr/>
        </p:nvGrpSpPr>
        <p:grpSpPr>
          <a:xfrm>
            <a:off x="298399" y="6185577"/>
            <a:ext cx="11595202" cy="461665"/>
            <a:chOff x="429356" y="6259403"/>
            <a:chExt cx="11595202" cy="461665"/>
          </a:xfrm>
        </p:grpSpPr>
        <p:grpSp>
          <p:nvGrpSpPr>
            <p:cNvPr id="8" name="Group 7">
              <a:extLst>
                <a:ext uri="{FF2B5EF4-FFF2-40B4-BE49-F238E27FC236}">
                  <a16:creationId xmlns:a16="http://schemas.microsoft.com/office/drawing/2014/main" xmlns="" id="{C723BC19-C760-4F3A-ACD3-318328984EA0}"/>
                </a:ext>
              </a:extLst>
            </p:cNvPr>
            <p:cNvGrpSpPr/>
            <p:nvPr/>
          </p:nvGrpSpPr>
          <p:grpSpPr>
            <a:xfrm>
              <a:off x="2245700" y="6282486"/>
              <a:ext cx="1542062" cy="415498"/>
              <a:chOff x="500748" y="5892513"/>
              <a:chExt cx="1542062" cy="415498"/>
            </a:xfrm>
          </p:grpSpPr>
          <p:grpSp>
            <p:nvGrpSpPr>
              <p:cNvPr id="22" name="Group 21">
                <a:extLst>
                  <a:ext uri="{FF2B5EF4-FFF2-40B4-BE49-F238E27FC236}">
                    <a16:creationId xmlns:a16="http://schemas.microsoft.com/office/drawing/2014/main" xmlns="" id="{356D03E5-E46D-451C-AD1B-369F9856A622}"/>
                  </a:ext>
                </a:extLst>
              </p:cNvPr>
              <p:cNvGrpSpPr>
                <a:grpSpLocks noChangeAspect="1"/>
              </p:cNvGrpSpPr>
              <p:nvPr/>
            </p:nvGrpSpPr>
            <p:grpSpPr bwMode="auto">
              <a:xfrm>
                <a:off x="500748" y="5956123"/>
                <a:ext cx="305490" cy="288279"/>
                <a:chOff x="3769" y="2093"/>
                <a:chExt cx="142" cy="134"/>
              </a:xfrm>
            </p:grpSpPr>
            <p:sp>
              <p:nvSpPr>
                <p:cNvPr id="24" name="AutoShape 3">
                  <a:extLst>
                    <a:ext uri="{FF2B5EF4-FFF2-40B4-BE49-F238E27FC236}">
                      <a16:creationId xmlns:a16="http://schemas.microsoft.com/office/drawing/2014/main" xmlns="" id="{464A2E38-40C1-481E-AAD5-94682EBC8378}"/>
                    </a:ext>
                  </a:extLst>
                </p:cNvPr>
                <p:cNvSpPr>
                  <a:spLocks noChangeAspect="1" noChangeArrowheads="1" noTextEdit="1"/>
                </p:cNvSpPr>
                <p:nvPr/>
              </p:nvSpPr>
              <p:spPr bwMode="auto">
                <a:xfrm>
                  <a:off x="3769" y="2093"/>
                  <a:ext cx="14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25" name="Oval 5">
                  <a:extLst>
                    <a:ext uri="{FF2B5EF4-FFF2-40B4-BE49-F238E27FC236}">
                      <a16:creationId xmlns:a16="http://schemas.microsoft.com/office/drawing/2014/main" xmlns="" id="{D033BCCE-2972-42B9-A2D5-ABE939EB87CF}"/>
                    </a:ext>
                  </a:extLst>
                </p:cNvPr>
                <p:cNvSpPr>
                  <a:spLocks noChangeArrowheads="1"/>
                </p:cNvSpPr>
                <p:nvPr/>
              </p:nvSpPr>
              <p:spPr bwMode="auto">
                <a:xfrm>
                  <a:off x="3772" y="2090"/>
                  <a:ext cx="137" cy="137"/>
                </a:xfrm>
                <a:prstGeom prst="ellipse">
                  <a:avLst/>
                </a:prstGeom>
                <a:solidFill>
                  <a:srgbClr val="3B59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26" name="Freeform 6">
                  <a:extLst>
                    <a:ext uri="{FF2B5EF4-FFF2-40B4-BE49-F238E27FC236}">
                      <a16:creationId xmlns:a16="http://schemas.microsoft.com/office/drawing/2014/main" xmlns="" id="{5C2D5540-2947-4309-B37B-BFCF9455C308}"/>
                    </a:ext>
                  </a:extLst>
                </p:cNvPr>
                <p:cNvSpPr>
                  <a:spLocks/>
                </p:cNvSpPr>
                <p:nvPr/>
              </p:nvSpPr>
              <p:spPr bwMode="auto">
                <a:xfrm>
                  <a:off x="3824" y="2120"/>
                  <a:ext cx="57" cy="107"/>
                </a:xfrm>
                <a:custGeom>
                  <a:avLst/>
                  <a:gdLst>
                    <a:gd name="T0" fmla="*/ 22 w 23"/>
                    <a:gd name="T1" fmla="*/ 16 h 43"/>
                    <a:gd name="T2" fmla="*/ 14 w 23"/>
                    <a:gd name="T3" fmla="*/ 16 h 43"/>
                    <a:gd name="T4" fmla="*/ 14 w 23"/>
                    <a:gd name="T5" fmla="*/ 11 h 43"/>
                    <a:gd name="T6" fmla="*/ 18 w 23"/>
                    <a:gd name="T7" fmla="*/ 7 h 43"/>
                    <a:gd name="T8" fmla="*/ 21 w 23"/>
                    <a:gd name="T9" fmla="*/ 7 h 43"/>
                    <a:gd name="T10" fmla="*/ 22 w 23"/>
                    <a:gd name="T11" fmla="*/ 6 h 43"/>
                    <a:gd name="T12" fmla="*/ 22 w 23"/>
                    <a:gd name="T13" fmla="*/ 1 h 43"/>
                    <a:gd name="T14" fmla="*/ 21 w 23"/>
                    <a:gd name="T15" fmla="*/ 0 h 43"/>
                    <a:gd name="T16" fmla="*/ 16 w 23"/>
                    <a:gd name="T17" fmla="*/ 0 h 43"/>
                    <a:gd name="T18" fmla="*/ 6 w 23"/>
                    <a:gd name="T19" fmla="*/ 10 h 43"/>
                    <a:gd name="T20" fmla="*/ 6 w 23"/>
                    <a:gd name="T21" fmla="*/ 16 h 43"/>
                    <a:gd name="T22" fmla="*/ 1 w 23"/>
                    <a:gd name="T23" fmla="*/ 16 h 43"/>
                    <a:gd name="T24" fmla="*/ 0 w 23"/>
                    <a:gd name="T25" fmla="*/ 17 h 43"/>
                    <a:gd name="T26" fmla="*/ 0 w 23"/>
                    <a:gd name="T27" fmla="*/ 23 h 43"/>
                    <a:gd name="T28" fmla="*/ 1 w 23"/>
                    <a:gd name="T29" fmla="*/ 24 h 43"/>
                    <a:gd name="T30" fmla="*/ 6 w 23"/>
                    <a:gd name="T31" fmla="*/ 24 h 43"/>
                    <a:gd name="T32" fmla="*/ 6 w 23"/>
                    <a:gd name="T33" fmla="*/ 43 h 43"/>
                    <a:gd name="T34" fmla="*/ 6 w 23"/>
                    <a:gd name="T35" fmla="*/ 43 h 43"/>
                    <a:gd name="T36" fmla="*/ 6 w 23"/>
                    <a:gd name="T37" fmla="*/ 43 h 43"/>
                    <a:gd name="T38" fmla="*/ 14 w 23"/>
                    <a:gd name="T39" fmla="*/ 42 h 43"/>
                    <a:gd name="T40" fmla="*/ 14 w 23"/>
                    <a:gd name="T41" fmla="*/ 24 h 43"/>
                    <a:gd name="T42" fmla="*/ 21 w 23"/>
                    <a:gd name="T43" fmla="*/ 24 h 43"/>
                    <a:gd name="T44" fmla="*/ 22 w 23"/>
                    <a:gd name="T45" fmla="*/ 23 h 43"/>
                    <a:gd name="T46" fmla="*/ 23 w 23"/>
                    <a:gd name="T47" fmla="*/ 17 h 43"/>
                    <a:gd name="T48" fmla="*/ 22 w 23"/>
                    <a:gd name="T49"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43">
                      <a:moveTo>
                        <a:pt x="22" y="16"/>
                      </a:moveTo>
                      <a:cubicBezTo>
                        <a:pt x="14" y="16"/>
                        <a:pt x="14" y="16"/>
                        <a:pt x="14" y="16"/>
                      </a:cubicBezTo>
                      <a:cubicBezTo>
                        <a:pt x="14" y="11"/>
                        <a:pt x="14" y="11"/>
                        <a:pt x="14" y="11"/>
                      </a:cubicBezTo>
                      <a:cubicBezTo>
                        <a:pt x="14" y="9"/>
                        <a:pt x="15" y="7"/>
                        <a:pt x="18" y="7"/>
                      </a:cubicBezTo>
                      <a:cubicBezTo>
                        <a:pt x="21" y="7"/>
                        <a:pt x="21" y="7"/>
                        <a:pt x="21" y="7"/>
                      </a:cubicBezTo>
                      <a:cubicBezTo>
                        <a:pt x="22" y="7"/>
                        <a:pt x="22" y="6"/>
                        <a:pt x="22" y="6"/>
                      </a:cubicBezTo>
                      <a:cubicBezTo>
                        <a:pt x="22" y="1"/>
                        <a:pt x="22" y="1"/>
                        <a:pt x="22" y="1"/>
                      </a:cubicBezTo>
                      <a:cubicBezTo>
                        <a:pt x="22" y="0"/>
                        <a:pt x="22" y="0"/>
                        <a:pt x="21" y="0"/>
                      </a:cubicBezTo>
                      <a:cubicBezTo>
                        <a:pt x="16" y="0"/>
                        <a:pt x="16" y="0"/>
                        <a:pt x="16" y="0"/>
                      </a:cubicBezTo>
                      <a:cubicBezTo>
                        <a:pt x="10" y="0"/>
                        <a:pt x="6" y="3"/>
                        <a:pt x="6" y="10"/>
                      </a:cubicBezTo>
                      <a:cubicBezTo>
                        <a:pt x="6" y="16"/>
                        <a:pt x="6" y="16"/>
                        <a:pt x="6" y="16"/>
                      </a:cubicBezTo>
                      <a:cubicBezTo>
                        <a:pt x="1" y="16"/>
                        <a:pt x="1" y="16"/>
                        <a:pt x="1" y="16"/>
                      </a:cubicBezTo>
                      <a:cubicBezTo>
                        <a:pt x="0" y="16"/>
                        <a:pt x="0" y="17"/>
                        <a:pt x="0" y="17"/>
                      </a:cubicBezTo>
                      <a:cubicBezTo>
                        <a:pt x="0" y="23"/>
                        <a:pt x="0" y="23"/>
                        <a:pt x="0" y="23"/>
                      </a:cubicBezTo>
                      <a:cubicBezTo>
                        <a:pt x="0" y="24"/>
                        <a:pt x="0" y="24"/>
                        <a:pt x="1" y="24"/>
                      </a:cubicBezTo>
                      <a:cubicBezTo>
                        <a:pt x="6" y="24"/>
                        <a:pt x="6" y="24"/>
                        <a:pt x="6" y="24"/>
                      </a:cubicBezTo>
                      <a:cubicBezTo>
                        <a:pt x="6" y="43"/>
                        <a:pt x="6" y="43"/>
                        <a:pt x="6" y="43"/>
                      </a:cubicBezTo>
                      <a:cubicBezTo>
                        <a:pt x="6" y="43"/>
                        <a:pt x="6" y="43"/>
                        <a:pt x="6" y="43"/>
                      </a:cubicBezTo>
                      <a:cubicBezTo>
                        <a:pt x="6" y="43"/>
                        <a:pt x="6" y="43"/>
                        <a:pt x="6" y="43"/>
                      </a:cubicBezTo>
                      <a:cubicBezTo>
                        <a:pt x="9" y="43"/>
                        <a:pt x="12" y="43"/>
                        <a:pt x="14" y="42"/>
                      </a:cubicBezTo>
                      <a:cubicBezTo>
                        <a:pt x="14" y="24"/>
                        <a:pt x="14" y="24"/>
                        <a:pt x="14" y="24"/>
                      </a:cubicBezTo>
                      <a:cubicBezTo>
                        <a:pt x="21" y="24"/>
                        <a:pt x="21" y="24"/>
                        <a:pt x="21" y="24"/>
                      </a:cubicBezTo>
                      <a:cubicBezTo>
                        <a:pt x="21" y="24"/>
                        <a:pt x="22" y="24"/>
                        <a:pt x="22" y="23"/>
                      </a:cubicBezTo>
                      <a:cubicBezTo>
                        <a:pt x="23" y="17"/>
                        <a:pt x="23" y="17"/>
                        <a:pt x="23" y="17"/>
                      </a:cubicBezTo>
                      <a:cubicBezTo>
                        <a:pt x="23" y="17"/>
                        <a:pt x="22" y="16"/>
                        <a:pt x="22" y="1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grpSp>
          <p:sp>
            <p:nvSpPr>
              <p:cNvPr id="23" name="TextBox 22">
                <a:extLst>
                  <a:ext uri="{FF2B5EF4-FFF2-40B4-BE49-F238E27FC236}">
                    <a16:creationId xmlns:a16="http://schemas.microsoft.com/office/drawing/2014/main" xmlns="" id="{123F8513-CACA-4B2B-9C8D-46CED3D949A9}"/>
                  </a:ext>
                </a:extLst>
              </p:cNvPr>
              <p:cNvSpPr txBox="1"/>
              <p:nvPr/>
            </p:nvSpPr>
            <p:spPr>
              <a:xfrm>
                <a:off x="808389" y="5892513"/>
                <a:ext cx="123442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67AF"/>
                    </a:solidFill>
                    <a:effectLst/>
                    <a:uLnTx/>
                    <a:uFillTx/>
                    <a:latin typeface="Tw Cen MT" panose="020B0602020104020603" pitchFamily="34" charset="0"/>
                    <a:ea typeface="+mn-ea"/>
                    <a:cs typeface="+mn-cs"/>
                  </a:rPr>
                  <a:t>/ntpc1</a:t>
                </a:r>
              </a:p>
            </p:txBody>
          </p:sp>
        </p:grpSp>
        <p:grpSp>
          <p:nvGrpSpPr>
            <p:cNvPr id="9" name="Group 8">
              <a:extLst>
                <a:ext uri="{FF2B5EF4-FFF2-40B4-BE49-F238E27FC236}">
                  <a16:creationId xmlns:a16="http://schemas.microsoft.com/office/drawing/2014/main" xmlns="" id="{8178AB06-3698-4D9C-8143-21A9E1812402}"/>
                </a:ext>
              </a:extLst>
            </p:cNvPr>
            <p:cNvGrpSpPr/>
            <p:nvPr/>
          </p:nvGrpSpPr>
          <p:grpSpPr>
            <a:xfrm>
              <a:off x="3884164" y="6282486"/>
              <a:ext cx="1567137" cy="415498"/>
              <a:chOff x="2782003" y="5854900"/>
              <a:chExt cx="1567137" cy="415498"/>
            </a:xfrm>
          </p:grpSpPr>
          <p:pic>
            <p:nvPicPr>
              <p:cNvPr id="20" name="Picture 19">
                <a:extLst>
                  <a:ext uri="{FF2B5EF4-FFF2-40B4-BE49-F238E27FC236}">
                    <a16:creationId xmlns:a16="http://schemas.microsoft.com/office/drawing/2014/main" xmlns="" id="{58276182-CCDD-470D-9BE0-28BE8C797B24}"/>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2782003" y="5917815"/>
                <a:ext cx="304914" cy="289668"/>
              </a:xfrm>
              <a:prstGeom prst="rect">
                <a:avLst/>
              </a:prstGeom>
            </p:spPr>
          </p:pic>
          <p:sp>
            <p:nvSpPr>
              <p:cNvPr id="21" name="TextBox 20">
                <a:extLst>
                  <a:ext uri="{FF2B5EF4-FFF2-40B4-BE49-F238E27FC236}">
                    <a16:creationId xmlns:a16="http://schemas.microsoft.com/office/drawing/2014/main" xmlns="" id="{8688D581-6786-4700-8960-C34C4813DD44}"/>
                  </a:ext>
                </a:extLst>
              </p:cNvPr>
              <p:cNvSpPr txBox="1"/>
              <p:nvPr/>
            </p:nvSpPr>
            <p:spPr>
              <a:xfrm>
                <a:off x="3114719" y="5854900"/>
                <a:ext cx="123442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67AF"/>
                    </a:solidFill>
                    <a:effectLst/>
                    <a:uLnTx/>
                    <a:uFillTx/>
                    <a:latin typeface="Tw Cen MT" panose="020B0602020104020603" pitchFamily="34" charset="0"/>
                    <a:ea typeface="+mn-ea"/>
                    <a:cs typeface="+mn-cs"/>
                  </a:rPr>
                  <a:t>/ntpcltd1</a:t>
                </a:r>
              </a:p>
            </p:txBody>
          </p:sp>
        </p:grpSp>
        <p:grpSp>
          <p:nvGrpSpPr>
            <p:cNvPr id="10" name="Group 9">
              <a:extLst>
                <a:ext uri="{FF2B5EF4-FFF2-40B4-BE49-F238E27FC236}">
                  <a16:creationId xmlns:a16="http://schemas.microsoft.com/office/drawing/2014/main" xmlns="" id="{05B80E69-996F-4097-9B71-4F9EEF6F876E}"/>
                </a:ext>
              </a:extLst>
            </p:cNvPr>
            <p:cNvGrpSpPr/>
            <p:nvPr/>
          </p:nvGrpSpPr>
          <p:grpSpPr>
            <a:xfrm>
              <a:off x="5547703" y="6282486"/>
              <a:ext cx="2050003" cy="415498"/>
              <a:chOff x="5062682" y="5879309"/>
              <a:chExt cx="2050003" cy="415498"/>
            </a:xfrm>
          </p:grpSpPr>
          <p:pic>
            <p:nvPicPr>
              <p:cNvPr id="18" name="Picture 17">
                <a:extLst>
                  <a:ext uri="{FF2B5EF4-FFF2-40B4-BE49-F238E27FC236}">
                    <a16:creationId xmlns:a16="http://schemas.microsoft.com/office/drawing/2014/main" xmlns="" id="{8CEC9D39-AFF6-473E-8E73-9A200BE4206C}"/>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5062682" y="5942224"/>
                <a:ext cx="304914" cy="289668"/>
              </a:xfrm>
              <a:prstGeom prst="rect">
                <a:avLst/>
              </a:prstGeom>
            </p:spPr>
          </p:pic>
          <p:sp>
            <p:nvSpPr>
              <p:cNvPr id="19" name="TextBox 18">
                <a:extLst>
                  <a:ext uri="{FF2B5EF4-FFF2-40B4-BE49-F238E27FC236}">
                    <a16:creationId xmlns:a16="http://schemas.microsoft.com/office/drawing/2014/main" xmlns="" id="{E578923B-D62F-4F49-9D75-60BC0BCB889E}"/>
                  </a:ext>
                </a:extLst>
              </p:cNvPr>
              <p:cNvSpPr txBox="1"/>
              <p:nvPr/>
            </p:nvSpPr>
            <p:spPr>
              <a:xfrm>
                <a:off x="5334549" y="5879309"/>
                <a:ext cx="177813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67AF"/>
                    </a:solidFill>
                    <a:effectLst/>
                    <a:uLnTx/>
                    <a:uFillTx/>
                    <a:latin typeface="Tw Cen MT" panose="020B0602020104020603" pitchFamily="34" charset="0"/>
                    <a:ea typeface="+mn-ea"/>
                    <a:cs typeface="+mn-cs"/>
                  </a:rPr>
                  <a:t>/</a:t>
                </a:r>
                <a:r>
                  <a:rPr kumimoji="0" lang="en-US" sz="2100" b="0" i="0" u="none" strike="noStrike" kern="1200" cap="none" spc="0" normalizeH="0" baseline="0" noProof="0">
                    <a:ln>
                      <a:noFill/>
                    </a:ln>
                    <a:solidFill>
                      <a:srgbClr val="0067AF"/>
                    </a:solidFill>
                    <a:effectLst/>
                    <a:uLnTx/>
                    <a:uFillTx/>
                    <a:latin typeface="Tw Cen MT" panose="020B0602020104020603" pitchFamily="34" charset="0"/>
                    <a:ea typeface="+mn-ea"/>
                    <a:cs typeface="+mn-cs"/>
                  </a:rPr>
                  <a:t>ntpclimited</a:t>
                </a:r>
                <a:endParaRPr kumimoji="0" lang="en-US" sz="2100" b="0" i="0" u="none" strike="noStrike" kern="1200" cap="none" spc="0" normalizeH="0" baseline="0" noProof="0" dirty="0">
                  <a:ln>
                    <a:noFill/>
                  </a:ln>
                  <a:solidFill>
                    <a:srgbClr val="0067AF"/>
                  </a:solidFill>
                  <a:effectLst/>
                  <a:uLnTx/>
                  <a:uFillTx/>
                  <a:latin typeface="Tw Cen MT" panose="020B0602020104020603" pitchFamily="34" charset="0"/>
                  <a:ea typeface="+mn-ea"/>
                  <a:cs typeface="+mn-cs"/>
                </a:endParaRPr>
              </a:p>
            </p:txBody>
          </p:sp>
        </p:grpSp>
        <p:grpSp>
          <p:nvGrpSpPr>
            <p:cNvPr id="11" name="Group 10">
              <a:extLst>
                <a:ext uri="{FF2B5EF4-FFF2-40B4-BE49-F238E27FC236}">
                  <a16:creationId xmlns:a16="http://schemas.microsoft.com/office/drawing/2014/main" xmlns="" id="{E46B82D3-FED8-4D25-A5FD-A660367CE4E9}"/>
                </a:ext>
              </a:extLst>
            </p:cNvPr>
            <p:cNvGrpSpPr/>
            <p:nvPr/>
          </p:nvGrpSpPr>
          <p:grpSpPr>
            <a:xfrm>
              <a:off x="7694108" y="6282486"/>
              <a:ext cx="2210645" cy="415498"/>
              <a:chOff x="7343361" y="5887147"/>
              <a:chExt cx="2210645" cy="415498"/>
            </a:xfrm>
          </p:grpSpPr>
          <p:pic>
            <p:nvPicPr>
              <p:cNvPr id="16" name="Picture 15">
                <a:extLst>
                  <a:ext uri="{FF2B5EF4-FFF2-40B4-BE49-F238E27FC236}">
                    <a16:creationId xmlns:a16="http://schemas.microsoft.com/office/drawing/2014/main" xmlns="" id="{E0AA1E20-4381-4DCB-835F-3F7950904312}"/>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7343361" y="5950062"/>
                <a:ext cx="304914" cy="289668"/>
              </a:xfrm>
              <a:prstGeom prst="rect">
                <a:avLst/>
              </a:prstGeom>
            </p:spPr>
          </p:pic>
          <p:sp>
            <p:nvSpPr>
              <p:cNvPr id="17" name="TextBox 16">
                <a:extLst>
                  <a:ext uri="{FF2B5EF4-FFF2-40B4-BE49-F238E27FC236}">
                    <a16:creationId xmlns:a16="http://schemas.microsoft.com/office/drawing/2014/main" xmlns="" id="{534A3B9F-6D6C-44C3-A725-5B730EDB59EF}"/>
                  </a:ext>
                </a:extLst>
              </p:cNvPr>
              <p:cNvSpPr txBox="1"/>
              <p:nvPr/>
            </p:nvSpPr>
            <p:spPr>
              <a:xfrm>
                <a:off x="7542326" y="5887147"/>
                <a:ext cx="201168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67AF"/>
                    </a:solidFill>
                    <a:effectLst/>
                    <a:uLnTx/>
                    <a:uFillTx/>
                    <a:latin typeface="Tw Cen MT" panose="020B0602020104020603" pitchFamily="34" charset="0"/>
                    <a:ea typeface="+mn-ea"/>
                    <a:cs typeface="+mn-cs"/>
                  </a:rPr>
                  <a:t>/Company/</a:t>
                </a:r>
                <a:r>
                  <a:rPr kumimoji="0" lang="en-US" sz="2100" b="0" i="0" u="none" strike="noStrike" kern="1200" cap="none" spc="0" normalizeH="0" baseline="0" noProof="0" err="1">
                    <a:ln>
                      <a:noFill/>
                    </a:ln>
                    <a:solidFill>
                      <a:srgbClr val="0067AF"/>
                    </a:solidFill>
                    <a:effectLst/>
                    <a:uLnTx/>
                    <a:uFillTx/>
                    <a:latin typeface="Tw Cen MT" panose="020B0602020104020603" pitchFamily="34" charset="0"/>
                    <a:ea typeface="+mn-ea"/>
                    <a:cs typeface="+mn-cs"/>
                  </a:rPr>
                  <a:t>ntpc</a:t>
                </a:r>
                <a:r>
                  <a:rPr kumimoji="0" lang="en-US" sz="2100" b="0" i="0" u="none" strike="noStrike" kern="1200" cap="none" spc="0" normalizeH="0" baseline="0" noProof="0">
                    <a:ln>
                      <a:noFill/>
                    </a:ln>
                    <a:solidFill>
                      <a:srgbClr val="0067AF"/>
                    </a:solidFill>
                    <a:effectLst/>
                    <a:uLnTx/>
                    <a:uFillTx/>
                    <a:latin typeface="Tw Cen MT" panose="020B0602020104020603" pitchFamily="34" charset="0"/>
                    <a:ea typeface="+mn-ea"/>
                    <a:cs typeface="+mn-cs"/>
                  </a:rPr>
                  <a:t> </a:t>
                </a:r>
              </a:p>
            </p:txBody>
          </p:sp>
        </p:grpSp>
        <p:grpSp>
          <p:nvGrpSpPr>
            <p:cNvPr id="12" name="Group 11">
              <a:extLst>
                <a:ext uri="{FF2B5EF4-FFF2-40B4-BE49-F238E27FC236}">
                  <a16:creationId xmlns:a16="http://schemas.microsoft.com/office/drawing/2014/main" xmlns="" id="{DD7083DB-0CA5-400C-A518-CF0B2F9AF737}"/>
                </a:ext>
              </a:extLst>
            </p:cNvPr>
            <p:cNvGrpSpPr/>
            <p:nvPr/>
          </p:nvGrpSpPr>
          <p:grpSpPr>
            <a:xfrm>
              <a:off x="10001157" y="6282486"/>
              <a:ext cx="2023401" cy="415498"/>
              <a:chOff x="9957680" y="5864350"/>
              <a:chExt cx="2023401" cy="415498"/>
            </a:xfrm>
          </p:grpSpPr>
          <p:pic>
            <p:nvPicPr>
              <p:cNvPr id="14" name="Picture 13">
                <a:extLst>
                  <a:ext uri="{FF2B5EF4-FFF2-40B4-BE49-F238E27FC236}">
                    <a16:creationId xmlns:a16="http://schemas.microsoft.com/office/drawing/2014/main" xmlns="" id="{D6E3AA18-9F20-4D5B-A312-6CDAACB42F69}"/>
                  </a:ext>
                </a:extLst>
              </p:cNvPr>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9957680" y="5927265"/>
                <a:ext cx="304914" cy="289668"/>
              </a:xfrm>
              <a:prstGeom prst="rect">
                <a:avLst/>
              </a:prstGeom>
            </p:spPr>
          </p:pic>
          <p:sp>
            <p:nvSpPr>
              <p:cNvPr id="15" name="TextBox 14">
                <a:extLst>
                  <a:ext uri="{FF2B5EF4-FFF2-40B4-BE49-F238E27FC236}">
                    <a16:creationId xmlns:a16="http://schemas.microsoft.com/office/drawing/2014/main" xmlns="" id="{4443857E-163B-4DD2-8225-8D00A3690AA3}"/>
                  </a:ext>
                </a:extLst>
              </p:cNvPr>
              <p:cNvSpPr txBox="1"/>
              <p:nvPr/>
            </p:nvSpPr>
            <p:spPr>
              <a:xfrm>
                <a:off x="9969401" y="5864350"/>
                <a:ext cx="201168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67AF"/>
                    </a:solidFill>
                    <a:effectLst/>
                    <a:uLnTx/>
                    <a:uFillTx/>
                    <a:latin typeface="Tw Cen MT" panose="020B0602020104020603" pitchFamily="34" charset="0"/>
                    <a:ea typeface="+mn-ea"/>
                    <a:cs typeface="+mn-cs"/>
                  </a:rPr>
                  <a:t>/</a:t>
                </a:r>
                <a:r>
                  <a:rPr kumimoji="0" lang="en-US" sz="2100" b="0" i="0" u="none" strike="noStrike" kern="1200" cap="none" spc="0" normalizeH="0" baseline="0" noProof="0" err="1">
                    <a:ln>
                      <a:noFill/>
                    </a:ln>
                    <a:solidFill>
                      <a:srgbClr val="0067AF"/>
                    </a:solidFill>
                    <a:effectLst/>
                    <a:uLnTx/>
                    <a:uFillTx/>
                    <a:latin typeface="Tw Cen MT" panose="020B0602020104020603" pitchFamily="34" charset="0"/>
                    <a:ea typeface="+mn-ea"/>
                    <a:cs typeface="+mn-cs"/>
                  </a:rPr>
                  <a:t>ntpclimited</a:t>
                </a:r>
                <a:r>
                  <a:rPr kumimoji="0" lang="en-US" sz="2100" b="0" i="0" u="none" strike="noStrike" kern="1200" cap="none" spc="0" normalizeH="0" baseline="0" noProof="0">
                    <a:ln>
                      <a:noFill/>
                    </a:ln>
                    <a:solidFill>
                      <a:srgbClr val="0067AF"/>
                    </a:solidFill>
                    <a:effectLst/>
                    <a:uLnTx/>
                    <a:uFillTx/>
                    <a:latin typeface="Tw Cen MT" panose="020B0602020104020603" pitchFamily="34" charset="0"/>
                    <a:ea typeface="+mn-ea"/>
                    <a:cs typeface="+mn-cs"/>
                  </a:rPr>
                  <a:t> </a:t>
                </a:r>
              </a:p>
            </p:txBody>
          </p:sp>
        </p:grpSp>
        <p:sp>
          <p:nvSpPr>
            <p:cNvPr id="13" name="TextBox 12">
              <a:extLst>
                <a:ext uri="{FF2B5EF4-FFF2-40B4-BE49-F238E27FC236}">
                  <a16:creationId xmlns:a16="http://schemas.microsoft.com/office/drawing/2014/main" xmlns="" id="{623CDFA3-04D3-41AF-A335-E6BAA41F9E8C}"/>
                </a:ext>
              </a:extLst>
            </p:cNvPr>
            <p:cNvSpPr txBox="1"/>
            <p:nvPr/>
          </p:nvSpPr>
          <p:spPr>
            <a:xfrm>
              <a:off x="429356" y="6259403"/>
              <a:ext cx="17199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7AF"/>
                  </a:solidFill>
                  <a:effectLst/>
                  <a:uLnTx/>
                  <a:uFillTx/>
                  <a:latin typeface="Tw Cen MT" panose="020B0602020104020603" pitchFamily="34" charset="0"/>
                  <a:ea typeface="+mn-ea"/>
                  <a:cs typeface="+mn-cs"/>
                </a:rPr>
                <a:t>Follow us on:</a:t>
              </a:r>
            </a:p>
          </p:txBody>
        </p:sp>
      </p:grpSp>
      <p:sp>
        <p:nvSpPr>
          <p:cNvPr id="27" name="Text Placeholder 2">
            <a:extLst>
              <a:ext uri="{FF2B5EF4-FFF2-40B4-BE49-F238E27FC236}">
                <a16:creationId xmlns:a16="http://schemas.microsoft.com/office/drawing/2014/main" xmlns="" id="{1048A2DF-95F9-4228-953A-D917F690CA50}"/>
              </a:ext>
            </a:extLst>
          </p:cNvPr>
          <p:cNvSpPr txBox="1">
            <a:spLocks/>
          </p:cNvSpPr>
          <p:nvPr/>
        </p:nvSpPr>
        <p:spPr>
          <a:xfrm>
            <a:off x="-1" y="3429000"/>
            <a:ext cx="7332615" cy="1563454"/>
          </a:xfrm>
          <a:prstGeom prst="rect">
            <a:avLst/>
          </a:prstGeom>
        </p:spPr>
        <p:txBody>
          <a:bodyPr anchor="ctr">
            <a:noAutofit/>
          </a:bodyPr>
          <a:lstStyle>
            <a:lvl1pPr marL="0" indent="0" algn="ctr" defTabSz="914400" rtl="0" eaLnBrk="1" latinLnBrk="0" hangingPunct="1">
              <a:lnSpc>
                <a:spcPct val="100000"/>
              </a:lnSpc>
              <a:spcBef>
                <a:spcPts val="0"/>
              </a:spcBef>
              <a:buClr>
                <a:srgbClr val="0067AC"/>
              </a:buClr>
              <a:buFont typeface="Wingdings" pitchFamily="2" charset="2"/>
              <a:buNone/>
              <a:defRPr lang="en-US" sz="3600" b="1" kern="1200" spc="0" baseline="0">
                <a:solidFill>
                  <a:srgbClr val="0067AC"/>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500"/>
              </a:lnSpc>
              <a:spcBef>
                <a:spcPts val="0"/>
              </a:spcBef>
              <a:spcAft>
                <a:spcPts val="0"/>
              </a:spcAft>
              <a:buClr>
                <a:srgbClr val="0067AC"/>
              </a:buClr>
              <a:buSzTx/>
              <a:buFont typeface="Wingdings" pitchFamily="2" charset="2"/>
              <a:buNone/>
              <a:tabLst/>
              <a:defRPr/>
            </a:pPr>
            <a:r>
              <a:rPr kumimoji="0" lang="en-GB" sz="6000" b="0" i="0" u="none" strike="noStrike" kern="1200" cap="none" spc="0" normalizeH="0" baseline="0" noProof="0">
                <a:ln>
                  <a:noFill/>
                </a:ln>
                <a:solidFill>
                  <a:prstClr val="white"/>
                </a:solidFill>
                <a:effectLst/>
                <a:uLnTx/>
                <a:uFillTx/>
                <a:latin typeface="Tw Cen MT" panose="020B0602020104020603" pitchFamily="34" charset="0"/>
                <a:ea typeface="+mn-ea"/>
                <a:cs typeface="+mn-cs"/>
              </a:rPr>
              <a:t>Thank You</a:t>
            </a:r>
          </a:p>
        </p:txBody>
      </p:sp>
      <p:pic>
        <p:nvPicPr>
          <p:cNvPr id="28" name="Picture 27" descr="A flock of seagulls are swimming in a body of water&#10;&#10;Description automatically generated">
            <a:extLst>
              <a:ext uri="{FF2B5EF4-FFF2-40B4-BE49-F238E27FC236}">
                <a16:creationId xmlns:a16="http://schemas.microsoft.com/office/drawing/2014/main" xmlns="" id="{AD6050E1-E829-4D6F-BD22-B25A75C2B8BD}"/>
              </a:ext>
            </a:extLst>
          </p:cNvPr>
          <p:cNvPicPr>
            <a:picLocks noChangeAspect="1"/>
          </p:cNvPicPr>
          <p:nvPr/>
        </p:nvPicPr>
        <p:blipFill rotWithShape="1">
          <a:blip r:embed="rId8" cstate="email">
            <a:extLst>
              <a:ext uri="{28A0092B-C50C-407E-A947-70E740481C1C}">
                <a14:useLocalDpi xmlns:a14="http://schemas.microsoft.com/office/drawing/2010/main" xmlns=""/>
              </a:ext>
            </a:extLst>
          </a:blip>
          <a:srcRect/>
          <a:stretch/>
        </p:blipFill>
        <p:spPr>
          <a:xfrm>
            <a:off x="5115050" y="845391"/>
            <a:ext cx="2520000" cy="2520000"/>
          </a:xfrm>
          <a:prstGeom prst="rect">
            <a:avLst/>
          </a:prstGeom>
        </p:spPr>
      </p:pic>
      <p:pic>
        <p:nvPicPr>
          <p:cNvPr id="29" name="Picture 28" descr="A bird flying over a building&#10;&#10;Description automatically generated">
            <a:extLst>
              <a:ext uri="{FF2B5EF4-FFF2-40B4-BE49-F238E27FC236}">
                <a16:creationId xmlns:a16="http://schemas.microsoft.com/office/drawing/2014/main" xmlns="" id="{878EEFC2-81DD-4476-9924-C02FED015ADE}"/>
              </a:ext>
            </a:extLst>
          </p:cNvPr>
          <p:cNvPicPr>
            <a:picLocks noChangeAspect="1"/>
          </p:cNvPicPr>
          <p:nvPr/>
        </p:nvPicPr>
        <p:blipFill rotWithShape="1">
          <a:blip r:embed="rId9" cstate="email">
            <a:extLst>
              <a:ext uri="{28A0092B-C50C-407E-A947-70E740481C1C}">
                <a14:useLocalDpi xmlns:a14="http://schemas.microsoft.com/office/drawing/2010/main" xmlns=""/>
              </a:ext>
            </a:extLst>
          </a:blip>
          <a:srcRect/>
          <a:stretch/>
        </p:blipFill>
        <p:spPr>
          <a:xfrm>
            <a:off x="2557525" y="845391"/>
            <a:ext cx="2520000" cy="2520000"/>
          </a:xfrm>
          <a:prstGeom prst="rect">
            <a:avLst/>
          </a:prstGeom>
        </p:spPr>
      </p:pic>
      <p:pic>
        <p:nvPicPr>
          <p:cNvPr id="30" name="Picture 29" descr="A flock of seagulls standing next to a body of water&#10;&#10;Description automatically generated">
            <a:extLst>
              <a:ext uri="{FF2B5EF4-FFF2-40B4-BE49-F238E27FC236}">
                <a16:creationId xmlns:a16="http://schemas.microsoft.com/office/drawing/2014/main" xmlns="" id="{8E1A15F5-A46F-4E7E-95BD-1D64C07E9079}"/>
              </a:ext>
            </a:extLst>
          </p:cNvPr>
          <p:cNvPicPr>
            <a:picLocks noChangeAspect="1"/>
          </p:cNvPicPr>
          <p:nvPr/>
        </p:nvPicPr>
        <p:blipFill rotWithShape="1">
          <a:blip r:embed="rId10" cstate="email">
            <a:extLst>
              <a:ext uri="{28A0092B-C50C-407E-A947-70E740481C1C}">
                <a14:useLocalDpi xmlns:a14="http://schemas.microsoft.com/office/drawing/2010/main" xmlns=""/>
              </a:ext>
            </a:extLst>
          </a:blip>
          <a:srcRect/>
          <a:stretch/>
        </p:blipFill>
        <p:spPr>
          <a:xfrm>
            <a:off x="0" y="845391"/>
            <a:ext cx="2520000" cy="2520000"/>
          </a:xfrm>
          <a:prstGeom prst="rect">
            <a:avLst/>
          </a:prstGeom>
        </p:spPr>
      </p:pic>
      <p:pic>
        <p:nvPicPr>
          <p:cNvPr id="31" name="Picture 30" descr="A green plant in a garden&#10;&#10;Description automatically generated">
            <a:extLst>
              <a:ext uri="{FF2B5EF4-FFF2-40B4-BE49-F238E27FC236}">
                <a16:creationId xmlns:a16="http://schemas.microsoft.com/office/drawing/2014/main" xmlns="" id="{BBCA363F-930D-403C-AD0B-77C78BE90B27}"/>
              </a:ext>
            </a:extLst>
          </p:cNvPr>
          <p:cNvPicPr>
            <a:picLocks noChangeAspect="1"/>
          </p:cNvPicPr>
          <p:nvPr/>
        </p:nvPicPr>
        <p:blipFill>
          <a:blip r:embed="rId11" cstate="email">
            <a:extLst>
              <a:ext uri="{28A0092B-C50C-407E-A947-70E740481C1C}">
                <a14:useLocalDpi xmlns:a14="http://schemas.microsoft.com/office/drawing/2010/main" xmlns=""/>
              </a:ext>
            </a:extLst>
          </a:blip>
          <a:stretch>
            <a:fillRect/>
          </a:stretch>
        </p:blipFill>
        <p:spPr>
          <a:xfrm>
            <a:off x="7332615" y="3429000"/>
            <a:ext cx="4859385" cy="1563454"/>
          </a:xfrm>
          <a:prstGeom prst="rect">
            <a:avLst/>
          </a:prstGeom>
        </p:spPr>
      </p:pic>
      <p:sp>
        <p:nvSpPr>
          <p:cNvPr id="32" name="Content Placeholder 8">
            <a:extLst>
              <a:ext uri="{FF2B5EF4-FFF2-40B4-BE49-F238E27FC236}">
                <a16:creationId xmlns:a16="http://schemas.microsoft.com/office/drawing/2014/main" xmlns="" id="{1B444356-BD97-4599-AE9B-57EFC041B146}"/>
              </a:ext>
            </a:extLst>
          </p:cNvPr>
          <p:cNvSpPr txBox="1">
            <a:spLocks/>
          </p:cNvSpPr>
          <p:nvPr/>
        </p:nvSpPr>
        <p:spPr>
          <a:xfrm>
            <a:off x="2072809" y="5340663"/>
            <a:ext cx="8046381" cy="727538"/>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Calibri"/>
              </a:rPr>
              <a:t>Website: www.ntpc.co.in  </a:t>
            </a:r>
          </a:p>
        </p:txBody>
      </p:sp>
      <p:sp>
        <p:nvSpPr>
          <p:cNvPr id="33" name="TextBox 32">
            <a:extLst>
              <a:ext uri="{FF2B5EF4-FFF2-40B4-BE49-F238E27FC236}">
                <a16:creationId xmlns:a16="http://schemas.microsoft.com/office/drawing/2014/main" xmlns="" id="{6C2B2031-76BD-4F54-9472-27E419DB1D47}"/>
              </a:ext>
            </a:extLst>
          </p:cNvPr>
          <p:cNvSpPr txBox="1"/>
          <p:nvPr/>
        </p:nvSpPr>
        <p:spPr>
          <a:xfrm>
            <a:off x="20492" y="2973783"/>
            <a:ext cx="7614558" cy="384987"/>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a:ea typeface="+mn-ea"/>
                <a:cs typeface="+mn-cs"/>
              </a:rPr>
              <a:t>Migratory Birds at NTPC Dadri</a:t>
            </a:r>
          </a:p>
        </p:txBody>
      </p:sp>
    </p:spTree>
    <p:extLst>
      <p:ext uri="{BB962C8B-B14F-4D97-AF65-F5344CB8AC3E}">
        <p14:creationId xmlns:p14="http://schemas.microsoft.com/office/powerpoint/2010/main" xmlns="" val="617152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0938" y="1086797"/>
            <a:ext cx="2251899" cy="424732"/>
          </a:xfrm>
          <a:prstGeom prst="rect">
            <a:avLst/>
          </a:prstGeom>
        </p:spPr>
        <p:txBody>
          <a:bodyPr wrap="none">
            <a:spAutoFit/>
          </a:bodyPr>
          <a:lstStyle/>
          <a:p>
            <a:pPr marL="171450" indent="-171450" eaLnBrk="0" fontAlgn="auto" hangingPunct="0">
              <a:lnSpc>
                <a:spcPct val="90000"/>
              </a:lnSpc>
              <a:spcBef>
                <a:spcPts val="0"/>
              </a:spcBef>
              <a:spcAft>
                <a:spcPts val="0"/>
              </a:spcAft>
              <a:buClr>
                <a:srgbClr val="106E38"/>
              </a:buClr>
              <a:defRPr/>
            </a:pPr>
            <a:r>
              <a:rPr lang="en-US" altLang="en-US" sz="2400" b="1" dirty="0">
                <a:solidFill>
                  <a:prstClr val="white"/>
                </a:solidFill>
                <a:latin typeface="Tw Cen MT" panose="020B0602020104020603" pitchFamily="34" charset="0"/>
                <a:ea typeface="Verdana" panose="020B0604030504040204" pitchFamily="34" charset="0"/>
                <a:cs typeface="+mn-cs"/>
              </a:rPr>
              <a:t>PLANT  DETAILS</a:t>
            </a:r>
          </a:p>
        </p:txBody>
      </p:sp>
      <p:pic>
        <p:nvPicPr>
          <p:cNvPr id="6" name="Picture 5" descr="A picture containing grass, sky, nature, city&#10;&#10;Description automatically generated">
            <a:extLst>
              <a:ext uri="{FF2B5EF4-FFF2-40B4-BE49-F238E27FC236}">
                <a16:creationId xmlns:a16="http://schemas.microsoft.com/office/drawing/2014/main" xmlns="" id="{C32E550F-57C4-4189-9F86-DD7B0DDD290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2727" y="1201094"/>
            <a:ext cx="10695709" cy="5083094"/>
          </a:xfrm>
          <a:prstGeom prst="rect">
            <a:avLst/>
          </a:prstGeom>
        </p:spPr>
      </p:pic>
      <p:graphicFrame>
        <p:nvGraphicFramePr>
          <p:cNvPr id="7" name="Table 6">
            <a:extLst>
              <a:ext uri="{FF2B5EF4-FFF2-40B4-BE49-F238E27FC236}">
                <a16:creationId xmlns:a16="http://schemas.microsoft.com/office/drawing/2014/main" xmlns="" id="{8C1587A4-8C11-4C09-B5A9-F52D224009C9}"/>
              </a:ext>
            </a:extLst>
          </p:cNvPr>
          <p:cNvGraphicFramePr>
            <a:graphicFrameLocks noGrp="1"/>
          </p:cNvGraphicFramePr>
          <p:nvPr>
            <p:extLst>
              <p:ext uri="{D42A27DB-BD31-4B8C-83A1-F6EECF244321}">
                <p14:modId xmlns:p14="http://schemas.microsoft.com/office/powerpoint/2010/main" xmlns="" val="40421828"/>
              </p:ext>
            </p:extLst>
          </p:nvPr>
        </p:nvGraphicFramePr>
        <p:xfrm>
          <a:off x="803563" y="1336431"/>
          <a:ext cx="3443121" cy="2426679"/>
        </p:xfrm>
        <a:graphic>
          <a:graphicData uri="http://schemas.openxmlformats.org/drawingml/2006/table">
            <a:tbl>
              <a:tblPr bandRow="1">
                <a:tableStyleId>{8799B23B-EC83-4686-B30A-512413B5E67A}</a:tableStyleId>
              </a:tblPr>
              <a:tblGrid>
                <a:gridCol w="1555208">
                  <a:extLst>
                    <a:ext uri="{9D8B030D-6E8A-4147-A177-3AD203B41FA5}">
                      <a16:colId xmlns:a16="http://schemas.microsoft.com/office/drawing/2014/main" xmlns="" val="20000"/>
                    </a:ext>
                  </a:extLst>
                </a:gridCol>
                <a:gridCol w="1887913">
                  <a:extLst>
                    <a:ext uri="{9D8B030D-6E8A-4147-A177-3AD203B41FA5}">
                      <a16:colId xmlns:a16="http://schemas.microsoft.com/office/drawing/2014/main" xmlns="" val="744054743"/>
                    </a:ext>
                  </a:extLst>
                </a:gridCol>
              </a:tblGrid>
              <a:tr h="256668">
                <a:tc>
                  <a:txBody>
                    <a:bodyPr/>
                    <a:lstStyle/>
                    <a:p>
                      <a:pPr marL="0" algn="ctr" defTabSz="914400" rtl="0" eaLnBrk="1" latinLnBrk="0" hangingPunct="1"/>
                      <a:r>
                        <a:rPr lang="en-US" sz="1200" b="0" kern="1200" dirty="0">
                          <a:latin typeface="+mn-lt"/>
                          <a:cs typeface="Aldhabi" panose="020B0604020202020204" pitchFamily="2" charset="-78"/>
                        </a:rPr>
                        <a:t>Total Land</a:t>
                      </a:r>
                      <a:endParaRPr lang="en-US" sz="1200" b="0" kern="1200" dirty="0">
                        <a:solidFill>
                          <a:schemeClr val="dk1"/>
                        </a:solidFill>
                        <a:latin typeface="+mn-lt"/>
                        <a:ea typeface="+mn-ea"/>
                        <a:cs typeface="Aldhabi" panose="020B0604020202020204"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ctr" defTabSz="914400" rtl="0" eaLnBrk="1" latinLnBrk="0" hangingPunct="1"/>
                      <a:r>
                        <a:rPr lang="en-US" sz="1200" b="0" kern="1200">
                          <a:latin typeface="+mn-lt"/>
                          <a:cs typeface="Aldhabi" panose="020B0604020202020204" pitchFamily="2" charset="-78"/>
                        </a:rPr>
                        <a:t>3784 Acres</a:t>
                      </a:r>
                      <a:endParaRPr lang="en-US" sz="1200" b="0" kern="1200" dirty="0">
                        <a:solidFill>
                          <a:schemeClr val="dk1"/>
                        </a:solidFill>
                        <a:latin typeface="+mn-lt"/>
                        <a:ea typeface="+mn-ea"/>
                        <a:cs typeface="Aldhabi" panose="020B0604020202020204"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10000"/>
                  </a:ext>
                </a:extLst>
              </a:tr>
              <a:tr h="630003">
                <a:tc>
                  <a:txBody>
                    <a:bodyPr/>
                    <a:lstStyle/>
                    <a:p>
                      <a:pPr algn="ctr"/>
                      <a:r>
                        <a:rPr lang="en-US" sz="1200" b="0" dirty="0">
                          <a:latin typeface="+mn-lt"/>
                          <a:cs typeface="Aldhabi" panose="020B0604020202020204" pitchFamily="2" charset="-78"/>
                        </a:rPr>
                        <a:t>Project Cost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0" kern="0" dirty="0">
                          <a:latin typeface="+mn-lt"/>
                          <a:cs typeface="Aldhabi" panose="020B0604020202020204" pitchFamily="2" charset="-78"/>
                        </a:rPr>
                        <a:t> Rs 3650 Cr (St I) </a:t>
                      </a:r>
                    </a:p>
                    <a:p>
                      <a:pPr algn="ctr"/>
                      <a:r>
                        <a:rPr lang="en-US" sz="1200" b="0" kern="0" dirty="0">
                          <a:latin typeface="+mn-lt"/>
                          <a:cs typeface="Aldhabi" panose="020B0604020202020204" pitchFamily="2" charset="-78"/>
                        </a:rPr>
                        <a:t>Rs4844 Cr (St II)</a:t>
                      </a:r>
                    </a:p>
                    <a:p>
                      <a:pPr algn="ctr"/>
                      <a:r>
                        <a:rPr lang="en-US" sz="1200" b="0" kern="0" dirty="0">
                          <a:latin typeface="+mn-lt"/>
                          <a:cs typeface="Aldhabi" panose="020B0604020202020204" pitchFamily="2" charset="-78"/>
                        </a:rPr>
                        <a:t>Rs 110 Cr(Solar)</a:t>
                      </a:r>
                      <a:endParaRPr lang="en-US" sz="1200" b="0" dirty="0">
                        <a:latin typeface="+mn-lt"/>
                        <a:cs typeface="Aldhabi" panose="020B0604020202020204"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10001"/>
                  </a:ext>
                </a:extLst>
              </a:tr>
              <a:tr h="256668">
                <a:tc gridSpan="2">
                  <a:txBody>
                    <a:bodyPr/>
                    <a:lstStyle/>
                    <a:p>
                      <a:pPr algn="l"/>
                      <a:r>
                        <a:rPr lang="en-US" sz="1200" b="0" dirty="0">
                          <a:latin typeface="+mn-lt"/>
                          <a:cs typeface="Aldhabi" panose="020B0604020202020204" pitchFamily="2" charset="-78"/>
                        </a:rPr>
                        <a:t>Commissioning Chronology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pPr algn="l"/>
                      <a:endParaRPr lang="en-US" sz="1600" b="0" dirty="0">
                        <a:latin typeface="+mn-lt"/>
                        <a:cs typeface="Aldhabi" panose="020B0604020202020204"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0002"/>
                  </a:ext>
                </a:extLst>
              </a:tr>
              <a:tr h="256668">
                <a:tc>
                  <a:txBody>
                    <a:bodyPr/>
                    <a:lstStyle/>
                    <a:p>
                      <a:pPr algn="ctr"/>
                      <a:r>
                        <a:rPr lang="en-US" sz="1200" b="0" dirty="0">
                          <a:latin typeface="+mn-lt"/>
                          <a:cs typeface="Aldhabi" panose="020B0604020202020204" pitchFamily="2" charset="-78"/>
                        </a:rPr>
                        <a:t>Unit#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0" kern="1200">
                          <a:latin typeface="+mn-lt"/>
                          <a:cs typeface="Aldhabi" panose="020B0604020202020204" pitchFamily="2" charset="-78"/>
                        </a:rPr>
                        <a:t>Feb 2002</a:t>
                      </a:r>
                      <a:endParaRPr lang="en-US" sz="1200" b="0" dirty="0">
                        <a:latin typeface="+mn-lt"/>
                        <a:cs typeface="Aldhabi" panose="020B0604020202020204"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10003"/>
                  </a:ext>
                </a:extLst>
              </a:tr>
              <a:tr h="256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ldhabi" panose="020B0604020202020204" pitchFamily="2" charset="-78"/>
                        </a:rPr>
                        <a:t>Unit# 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0" kern="1200">
                          <a:latin typeface="+mn-lt"/>
                          <a:cs typeface="Aldhabi" panose="020B0604020202020204" pitchFamily="2" charset="-78"/>
                        </a:rPr>
                        <a:t>Aug 2002</a:t>
                      </a:r>
                      <a:endParaRPr lang="en-US" sz="1200" b="0" dirty="0">
                        <a:latin typeface="+mn-lt"/>
                        <a:cs typeface="Aldhabi" panose="020B0604020202020204"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10004"/>
                  </a:ext>
                </a:extLst>
              </a:tr>
              <a:tr h="256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ldhabi" panose="020B0604020202020204" pitchFamily="2" charset="-78"/>
                        </a:rPr>
                        <a:t>Unit# 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0" kern="1200">
                          <a:latin typeface="+mn-lt"/>
                          <a:cs typeface="Aldhabi" panose="020B0604020202020204" pitchFamily="2" charset="-78"/>
                        </a:rPr>
                        <a:t>Mar 2011</a:t>
                      </a:r>
                      <a:endParaRPr lang="en-US" sz="1200" b="0" dirty="0">
                        <a:latin typeface="+mn-lt"/>
                        <a:cs typeface="Aldhabi" panose="020B0604020202020204"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10005"/>
                  </a:ext>
                </a:extLst>
              </a:tr>
              <a:tr h="256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ldhabi" panose="020B0604020202020204" pitchFamily="2" charset="-78"/>
                        </a:rPr>
                        <a:t>Unit# 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0" kern="1200" dirty="0">
                          <a:latin typeface="+mn-lt"/>
                          <a:cs typeface="Aldhabi" panose="020B0604020202020204" pitchFamily="2" charset="-78"/>
                        </a:rPr>
                        <a:t>Mar 2012</a:t>
                      </a:r>
                      <a:endParaRPr lang="en-US" sz="1200" b="0" dirty="0">
                        <a:latin typeface="+mn-lt"/>
                        <a:cs typeface="Aldhabi" panose="020B0604020202020204"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10006"/>
                  </a:ext>
                </a:extLst>
              </a:tr>
              <a:tr h="256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ldhabi" panose="020B0604020202020204" pitchFamily="2" charset="-78"/>
                        </a:rPr>
                        <a:t>Floating Solar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b="0" dirty="0">
                          <a:latin typeface="+mn-lt"/>
                          <a:cs typeface="Aldhabi" panose="020B0604020202020204" pitchFamily="2" charset="-78"/>
                        </a:rPr>
                        <a:t>Aug 2021( 25MW)</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xmlns="" val="1284076430"/>
                  </a:ext>
                </a:extLst>
              </a:tr>
            </a:tbl>
          </a:graphicData>
        </a:graphic>
      </p:graphicFrame>
      <p:sp>
        <p:nvSpPr>
          <p:cNvPr id="2" name="Rectangle 1">
            <a:extLst>
              <a:ext uri="{FF2B5EF4-FFF2-40B4-BE49-F238E27FC236}">
                <a16:creationId xmlns:a16="http://schemas.microsoft.com/office/drawing/2014/main" xmlns="" id="{22A47573-CC70-1D40-3A45-3F3DD59244A6}"/>
              </a:ext>
            </a:extLst>
          </p:cNvPr>
          <p:cNvSpPr/>
          <p:nvPr/>
        </p:nvSpPr>
        <p:spPr>
          <a:xfrm>
            <a:off x="364813" y="380234"/>
            <a:ext cx="2758640" cy="424732"/>
          </a:xfrm>
          <a:prstGeom prst="rect">
            <a:avLst/>
          </a:prstGeom>
        </p:spPr>
        <p:txBody>
          <a:bodyPr wrap="none">
            <a:spAutoFit/>
          </a:bodyPr>
          <a:lstStyle/>
          <a:p>
            <a:pPr marL="228600" indent="-228600" eaLnBrk="0" fontAlgn="auto" hangingPunct="0">
              <a:lnSpc>
                <a:spcPct val="90000"/>
              </a:lnSpc>
              <a:spcBef>
                <a:spcPts val="0"/>
              </a:spcBef>
              <a:spcAft>
                <a:spcPts val="0"/>
              </a:spcAft>
              <a:buClr>
                <a:srgbClr val="106E38"/>
              </a:buClr>
              <a:defRPr/>
            </a:pPr>
            <a:r>
              <a:rPr lang="en-US" altLang="en-US" sz="2400" b="1" dirty="0">
                <a:solidFill>
                  <a:prstClr val="white"/>
                </a:solidFill>
                <a:latin typeface="+mn-lt"/>
                <a:ea typeface="Verdana" panose="020B0604030504040204" pitchFamily="34" charset="0"/>
                <a:cs typeface="+mn-cs"/>
              </a:rPr>
              <a:t>PROJECT OVERVIEW</a:t>
            </a:r>
          </a:p>
        </p:txBody>
      </p:sp>
      <p:sp>
        <p:nvSpPr>
          <p:cNvPr id="4" name="Date Placeholder 3">
            <a:extLst>
              <a:ext uri="{FF2B5EF4-FFF2-40B4-BE49-F238E27FC236}">
                <a16:creationId xmlns:a16="http://schemas.microsoft.com/office/drawing/2014/main" xmlns="" id="{1EA086E8-5354-F90F-7153-022B827F7966}"/>
              </a:ext>
            </a:extLst>
          </p:cNvPr>
          <p:cNvSpPr>
            <a:spLocks noGrp="1"/>
          </p:cNvSpPr>
          <p:nvPr>
            <p:ph type="dt" sz="half" idx="10"/>
          </p:nvPr>
        </p:nvSpPr>
        <p:spPr/>
        <p:txBody>
          <a:bodyPr/>
          <a:lstStyle/>
          <a:p>
            <a:fld id="{63BE1525-E5C2-4CAC-9870-ED2434BFECF4}" type="datetime1">
              <a:rPr lang="en-US" smtClean="0"/>
              <a:pPr/>
              <a:t>2/12/2024</a:t>
            </a:fld>
            <a:endParaRPr lang="en-US" dirty="0"/>
          </a:p>
        </p:txBody>
      </p:sp>
      <p:sp>
        <p:nvSpPr>
          <p:cNvPr id="5" name="Slide Number Placeholder 4">
            <a:extLst>
              <a:ext uri="{FF2B5EF4-FFF2-40B4-BE49-F238E27FC236}">
                <a16:creationId xmlns:a16="http://schemas.microsoft.com/office/drawing/2014/main" xmlns="" id="{B63B8B85-E40B-998B-266F-5ECFB3B0AC51}"/>
              </a:ext>
            </a:extLst>
          </p:cNvPr>
          <p:cNvSpPr>
            <a:spLocks noGrp="1"/>
          </p:cNvSpPr>
          <p:nvPr>
            <p:ph type="sldNum" sz="quarter" idx="12"/>
          </p:nvPr>
        </p:nvSpPr>
        <p:spPr/>
        <p:txBody>
          <a:bodyPr/>
          <a:lstStyle/>
          <a:p>
            <a:fld id="{1CBF69C0-EDA6-4486-AE90-A00060C6AD54}" type="slidenum">
              <a:rPr lang="en-US" altLang="en-US" smtClean="0"/>
              <a:pPr/>
              <a:t>3</a:t>
            </a:fld>
            <a:endParaRPr lang="en-US" altLang="en-US"/>
          </a:p>
        </p:txBody>
      </p:sp>
      <p:sp>
        <p:nvSpPr>
          <p:cNvPr id="8" name="Rectangle 7">
            <a:extLst>
              <a:ext uri="{FF2B5EF4-FFF2-40B4-BE49-F238E27FC236}">
                <a16:creationId xmlns:a16="http://schemas.microsoft.com/office/drawing/2014/main" xmlns="" id="{5291F2DC-62C0-4DF6-9018-03A25D0279EB}"/>
              </a:ext>
            </a:extLst>
          </p:cNvPr>
          <p:cNvSpPr/>
          <p:nvPr/>
        </p:nvSpPr>
        <p:spPr>
          <a:xfrm>
            <a:off x="7503641" y="333007"/>
            <a:ext cx="2536652" cy="424732"/>
          </a:xfrm>
          <a:prstGeom prst="rect">
            <a:avLst/>
          </a:prstGeom>
        </p:spPr>
        <p:txBody>
          <a:bodyPr wrap="square">
            <a:spAutoFit/>
          </a:bodyPr>
          <a:lstStyle/>
          <a:p>
            <a:pPr marL="228600" indent="-228600" algn="ctr">
              <a:lnSpc>
                <a:spcPct val="90000"/>
              </a:lnSpc>
              <a:spcAft>
                <a:spcPts val="600"/>
              </a:spcAft>
              <a:buClr>
                <a:srgbClr val="106E38"/>
              </a:buClr>
              <a:defRPr/>
            </a:pPr>
            <a:r>
              <a:rPr lang="en-US" altLang="en-US" sz="2400" b="1" dirty="0">
                <a:solidFill>
                  <a:schemeClr val="bg1"/>
                </a:solidFill>
              </a:rPr>
              <a:t>NTPC </a:t>
            </a:r>
            <a:r>
              <a:rPr lang="en-US" altLang="en-US" sz="2400" b="1" dirty="0" err="1">
                <a:solidFill>
                  <a:schemeClr val="bg1"/>
                </a:solidFill>
              </a:rPr>
              <a:t>Simhadri</a:t>
            </a:r>
            <a:r>
              <a:rPr lang="en-US" altLang="en-US" sz="2400" b="1" dirty="0">
                <a:solidFill>
                  <a:schemeClr val="bg1"/>
                </a:solidFill>
              </a:rPr>
              <a:t> </a:t>
            </a:r>
          </a:p>
        </p:txBody>
      </p:sp>
    </p:spTree>
    <p:extLst>
      <p:ext uri="{BB962C8B-B14F-4D97-AF65-F5344CB8AC3E}">
        <p14:creationId xmlns:p14="http://schemas.microsoft.com/office/powerpoint/2010/main" xmlns="" val="1012058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xmlns="" id="{AE8F1E4D-AAA0-4B65-8D6A-CA38186209F9}"/>
              </a:ext>
            </a:extLst>
          </p:cNvPr>
          <p:cNvSpPr>
            <a:spLocks noGrp="1" noChangeArrowheads="1"/>
          </p:cNvSpPr>
          <p:nvPr>
            <p:ph type="title"/>
          </p:nvPr>
        </p:nvSpPr>
        <p:spPr>
          <a:xfrm>
            <a:off x="196237" y="401034"/>
            <a:ext cx="2294410" cy="334052"/>
          </a:xfrm>
        </p:spPr>
        <p:txBody>
          <a:bodyPr>
            <a:noAutofit/>
          </a:bodyPr>
          <a:lstStyle/>
          <a:p>
            <a:r>
              <a:rPr lang="en-US" altLang="en-US" sz="2400" b="1" dirty="0">
                <a:solidFill>
                  <a:schemeClr val="bg1"/>
                </a:solidFill>
                <a:latin typeface="+mn-lt"/>
              </a:rPr>
              <a:t>PLANT DETAILS</a:t>
            </a:r>
          </a:p>
        </p:txBody>
      </p:sp>
      <p:pic>
        <p:nvPicPr>
          <p:cNvPr id="7171" name="Picture 10" descr="vicinity plan">
            <a:extLst>
              <a:ext uri="{FF2B5EF4-FFF2-40B4-BE49-F238E27FC236}">
                <a16:creationId xmlns:a16="http://schemas.microsoft.com/office/drawing/2014/main" xmlns="" id="{BD3D902F-FF14-4BB5-BD41-58482315E284}"/>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tretch>
            <a:fillRect/>
          </a:stretch>
        </p:blipFill>
        <p:spPr>
          <a:xfrm>
            <a:off x="3719367" y="868059"/>
            <a:ext cx="7441729" cy="5282952"/>
          </a:xfrm>
          <a:noFill/>
          <a:ln>
            <a:solidFill>
              <a:srgbClr val="660033"/>
            </a:solidFill>
            <a:miter lim="800000"/>
            <a:headEnd/>
            <a:tailEnd/>
          </a:ln>
        </p:spPr>
      </p:pic>
      <p:grpSp>
        <p:nvGrpSpPr>
          <p:cNvPr id="2" name="Group 11">
            <a:extLst>
              <a:ext uri="{FF2B5EF4-FFF2-40B4-BE49-F238E27FC236}">
                <a16:creationId xmlns:a16="http://schemas.microsoft.com/office/drawing/2014/main" xmlns="" id="{395798F3-2B52-4D17-B377-AE7FAF56FF50}"/>
              </a:ext>
            </a:extLst>
          </p:cNvPr>
          <p:cNvGrpSpPr>
            <a:grpSpLocks/>
          </p:cNvGrpSpPr>
          <p:nvPr/>
        </p:nvGrpSpPr>
        <p:grpSpPr bwMode="auto">
          <a:xfrm>
            <a:off x="3538804" y="1205270"/>
            <a:ext cx="2988203" cy="3062098"/>
            <a:chOff x="1701" y="981"/>
            <a:chExt cx="1576" cy="1835"/>
          </a:xfrm>
        </p:grpSpPr>
        <p:sp>
          <p:nvSpPr>
            <p:cNvPr id="7181" name="Oval 13">
              <a:extLst>
                <a:ext uri="{FF2B5EF4-FFF2-40B4-BE49-F238E27FC236}">
                  <a16:creationId xmlns:a16="http://schemas.microsoft.com/office/drawing/2014/main" xmlns="" id="{7D6A1B0F-54AF-479E-8928-3F688C1AF192}"/>
                </a:ext>
              </a:extLst>
            </p:cNvPr>
            <p:cNvSpPr>
              <a:spLocks noChangeArrowheads="1"/>
            </p:cNvSpPr>
            <p:nvPr/>
          </p:nvSpPr>
          <p:spPr bwMode="auto">
            <a:xfrm>
              <a:off x="1701" y="981"/>
              <a:ext cx="136" cy="136"/>
            </a:xfrm>
            <a:prstGeom prst="ellipse">
              <a:avLst/>
            </a:prstGeom>
            <a:solidFill>
              <a:srgbClr val="00CCFF"/>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auto" hangingPunct="1">
                <a:spcBef>
                  <a:spcPts val="0"/>
                </a:spcBef>
                <a:spcAft>
                  <a:spcPts val="0"/>
                </a:spcAft>
              </a:pPr>
              <a:endParaRPr lang="en-US" altLang="en-US" sz="1800">
                <a:solidFill>
                  <a:prstClr val="black"/>
                </a:solidFill>
                <a:cs typeface="+mn-cs"/>
              </a:endParaRPr>
            </a:p>
          </p:txBody>
        </p:sp>
        <p:sp>
          <p:nvSpPr>
            <p:cNvPr id="7182" name="Freeform 14">
              <a:extLst>
                <a:ext uri="{FF2B5EF4-FFF2-40B4-BE49-F238E27FC236}">
                  <a16:creationId xmlns:a16="http://schemas.microsoft.com/office/drawing/2014/main" xmlns="" id="{A044EBD0-DC61-4330-AE7C-91F24A98DEA4}"/>
                </a:ext>
              </a:extLst>
            </p:cNvPr>
            <p:cNvSpPr>
              <a:spLocks/>
            </p:cNvSpPr>
            <p:nvPr/>
          </p:nvSpPr>
          <p:spPr bwMode="auto">
            <a:xfrm>
              <a:off x="1837" y="1050"/>
              <a:ext cx="1440" cy="1766"/>
            </a:xfrm>
            <a:custGeom>
              <a:avLst/>
              <a:gdLst>
                <a:gd name="T0" fmla="*/ 0 w 1440"/>
                <a:gd name="T1" fmla="*/ 0 h 1766"/>
                <a:gd name="T2" fmla="*/ 227 w 1440"/>
                <a:gd name="T3" fmla="*/ 67 h 1766"/>
                <a:gd name="T4" fmla="*/ 320 w 1440"/>
                <a:gd name="T5" fmla="*/ 121 h 1766"/>
                <a:gd name="T6" fmla="*/ 589 w 1440"/>
                <a:gd name="T7" fmla="*/ 147 h 1766"/>
                <a:gd name="T8" fmla="*/ 825 w 1440"/>
                <a:gd name="T9" fmla="*/ 198 h 1766"/>
                <a:gd name="T10" fmla="*/ 857 w 1440"/>
                <a:gd name="T11" fmla="*/ 339 h 1766"/>
                <a:gd name="T12" fmla="*/ 934 w 1440"/>
                <a:gd name="T13" fmla="*/ 403 h 1766"/>
                <a:gd name="T14" fmla="*/ 1224 w 1440"/>
                <a:gd name="T15" fmla="*/ 702 h 1766"/>
                <a:gd name="T16" fmla="*/ 1254 w 1440"/>
                <a:gd name="T17" fmla="*/ 876 h 1766"/>
                <a:gd name="T18" fmla="*/ 1224 w 1440"/>
                <a:gd name="T19" fmla="*/ 1110 h 1766"/>
                <a:gd name="T20" fmla="*/ 1179 w 1440"/>
                <a:gd name="T21" fmla="*/ 1246 h 1766"/>
                <a:gd name="T22" fmla="*/ 1305 w 1440"/>
                <a:gd name="T23" fmla="*/ 1478 h 1766"/>
                <a:gd name="T24" fmla="*/ 1406 w 1440"/>
                <a:gd name="T25" fmla="*/ 1609 h 1766"/>
                <a:gd name="T26" fmla="*/ 1401 w 1440"/>
                <a:gd name="T27" fmla="*/ 1632 h 1766"/>
                <a:gd name="T28" fmla="*/ 1171 w 1440"/>
                <a:gd name="T29" fmla="*/ 1651 h 1766"/>
                <a:gd name="T30" fmla="*/ 1177 w 1440"/>
                <a:gd name="T31" fmla="*/ 1766 h 1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40"/>
                <a:gd name="T49" fmla="*/ 0 h 1766"/>
                <a:gd name="T50" fmla="*/ 1440 w 1440"/>
                <a:gd name="T51" fmla="*/ 1766 h 17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40" h="1766">
                  <a:moveTo>
                    <a:pt x="0" y="0"/>
                  </a:moveTo>
                  <a:cubicBezTo>
                    <a:pt x="38" y="12"/>
                    <a:pt x="174" y="47"/>
                    <a:pt x="227" y="67"/>
                  </a:cubicBezTo>
                  <a:cubicBezTo>
                    <a:pt x="280" y="87"/>
                    <a:pt x="260" y="108"/>
                    <a:pt x="320" y="121"/>
                  </a:cubicBezTo>
                  <a:cubicBezTo>
                    <a:pt x="380" y="134"/>
                    <a:pt x="505" y="134"/>
                    <a:pt x="589" y="147"/>
                  </a:cubicBezTo>
                  <a:cubicBezTo>
                    <a:pt x="673" y="160"/>
                    <a:pt x="780" y="166"/>
                    <a:pt x="825" y="198"/>
                  </a:cubicBezTo>
                  <a:cubicBezTo>
                    <a:pt x="870" y="230"/>
                    <a:pt x="839" y="305"/>
                    <a:pt x="857" y="339"/>
                  </a:cubicBezTo>
                  <a:cubicBezTo>
                    <a:pt x="875" y="373"/>
                    <a:pt x="873" y="343"/>
                    <a:pt x="934" y="403"/>
                  </a:cubicBezTo>
                  <a:cubicBezTo>
                    <a:pt x="995" y="463"/>
                    <a:pt x="1171" y="623"/>
                    <a:pt x="1224" y="702"/>
                  </a:cubicBezTo>
                  <a:cubicBezTo>
                    <a:pt x="1277" y="781"/>
                    <a:pt x="1254" y="808"/>
                    <a:pt x="1254" y="876"/>
                  </a:cubicBezTo>
                  <a:cubicBezTo>
                    <a:pt x="1254" y="944"/>
                    <a:pt x="1236" y="1048"/>
                    <a:pt x="1224" y="1110"/>
                  </a:cubicBezTo>
                  <a:cubicBezTo>
                    <a:pt x="1212" y="1172"/>
                    <a:pt x="1166" y="1185"/>
                    <a:pt x="1179" y="1246"/>
                  </a:cubicBezTo>
                  <a:cubicBezTo>
                    <a:pt x="1192" y="1307"/>
                    <a:pt x="1267" y="1418"/>
                    <a:pt x="1305" y="1478"/>
                  </a:cubicBezTo>
                  <a:cubicBezTo>
                    <a:pt x="1343" y="1538"/>
                    <a:pt x="1390" y="1583"/>
                    <a:pt x="1406" y="1609"/>
                  </a:cubicBezTo>
                  <a:cubicBezTo>
                    <a:pt x="1422" y="1635"/>
                    <a:pt x="1440" y="1625"/>
                    <a:pt x="1401" y="1632"/>
                  </a:cubicBezTo>
                  <a:cubicBezTo>
                    <a:pt x="1362" y="1639"/>
                    <a:pt x="1208" y="1629"/>
                    <a:pt x="1171" y="1651"/>
                  </a:cubicBezTo>
                  <a:cubicBezTo>
                    <a:pt x="1134" y="1673"/>
                    <a:pt x="1176" y="1742"/>
                    <a:pt x="1177" y="1766"/>
                  </a:cubicBezTo>
                </a:path>
              </a:pathLst>
            </a:custGeom>
            <a:noFill/>
            <a:ln w="63500">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auto" hangingPunct="1">
                <a:spcBef>
                  <a:spcPts val="0"/>
                </a:spcBef>
                <a:spcAft>
                  <a:spcPts val="0"/>
                </a:spcAft>
              </a:pPr>
              <a:endParaRPr lang="en-US" altLang="en-US" sz="1800">
                <a:solidFill>
                  <a:prstClr val="black"/>
                </a:solidFill>
                <a:cs typeface="+mn-cs"/>
              </a:endParaRPr>
            </a:p>
          </p:txBody>
        </p:sp>
      </p:grpSp>
      <p:grpSp>
        <p:nvGrpSpPr>
          <p:cNvPr id="3" name="Group 15">
            <a:extLst>
              <a:ext uri="{FF2B5EF4-FFF2-40B4-BE49-F238E27FC236}">
                <a16:creationId xmlns:a16="http://schemas.microsoft.com/office/drawing/2014/main" xmlns="" id="{A8E188F0-40EC-4333-B876-B03E70F8F606}"/>
              </a:ext>
            </a:extLst>
          </p:cNvPr>
          <p:cNvGrpSpPr>
            <a:grpSpLocks/>
          </p:cNvGrpSpPr>
          <p:nvPr/>
        </p:nvGrpSpPr>
        <p:grpSpPr bwMode="auto">
          <a:xfrm>
            <a:off x="6197204" y="850108"/>
            <a:ext cx="3417093" cy="3417095"/>
            <a:chOff x="3041" y="-6"/>
            <a:chExt cx="2870" cy="2870"/>
          </a:xfrm>
        </p:grpSpPr>
        <p:sp>
          <p:nvSpPr>
            <p:cNvPr id="7178" name="WordArt 16">
              <a:extLst>
                <a:ext uri="{FF2B5EF4-FFF2-40B4-BE49-F238E27FC236}">
                  <a16:creationId xmlns:a16="http://schemas.microsoft.com/office/drawing/2014/main" xmlns="" id="{970CEE5D-DF3D-4932-B4BF-0919FFC85332}"/>
                </a:ext>
              </a:extLst>
            </p:cNvPr>
            <p:cNvSpPr>
              <a:spLocks noChangeArrowheads="1" noChangeShapeType="1" noTextEdit="1"/>
            </p:cNvSpPr>
            <p:nvPr/>
          </p:nvSpPr>
          <p:spPr bwMode="auto">
            <a:xfrm>
              <a:off x="5367" y="-6"/>
              <a:ext cx="544" cy="227"/>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fontAlgn="auto">
                <a:spcBef>
                  <a:spcPts val="0"/>
                </a:spcBef>
                <a:spcAft>
                  <a:spcPts val="0"/>
                </a:spcAft>
              </a:pPr>
              <a:r>
                <a:rPr lang="en-IN" sz="2700" kern="10" dirty="0">
                  <a:solidFill>
                    <a:srgbClr val="333333"/>
                  </a:solidFill>
                  <a:latin typeface="Arial Black" panose="020B0A04020102020204" pitchFamily="34" charset="0"/>
                  <a:cs typeface="+mn-cs"/>
                </a:rPr>
                <a:t>Coal from</a:t>
              </a:r>
            </a:p>
            <a:p>
              <a:pPr fontAlgn="auto">
                <a:spcBef>
                  <a:spcPts val="0"/>
                </a:spcBef>
                <a:spcAft>
                  <a:spcPts val="0"/>
                </a:spcAft>
              </a:pPr>
              <a:r>
                <a:rPr lang="en-IN" sz="2700" kern="10" dirty="0">
                  <a:solidFill>
                    <a:srgbClr val="333333"/>
                  </a:solidFill>
                  <a:latin typeface="Arial Black" panose="020B0A04020102020204" pitchFamily="34" charset="0"/>
                  <a:cs typeface="+mn-cs"/>
                </a:rPr>
                <a:t>Talcher </a:t>
              </a:r>
            </a:p>
          </p:txBody>
        </p:sp>
        <p:sp>
          <p:nvSpPr>
            <p:cNvPr id="7179" name="Freeform 17">
              <a:extLst>
                <a:ext uri="{FF2B5EF4-FFF2-40B4-BE49-F238E27FC236}">
                  <a16:creationId xmlns:a16="http://schemas.microsoft.com/office/drawing/2014/main" xmlns="" id="{9A4F2FA4-7885-4505-808F-37B12B66FBE3}"/>
                </a:ext>
              </a:extLst>
            </p:cNvPr>
            <p:cNvSpPr>
              <a:spLocks/>
            </p:cNvSpPr>
            <p:nvPr/>
          </p:nvSpPr>
          <p:spPr bwMode="auto">
            <a:xfrm>
              <a:off x="3041" y="41"/>
              <a:ext cx="2196" cy="2823"/>
            </a:xfrm>
            <a:custGeom>
              <a:avLst/>
              <a:gdLst>
                <a:gd name="T0" fmla="*/ 1163 w 1163"/>
                <a:gd name="T1" fmla="*/ 0 h 2111"/>
                <a:gd name="T2" fmla="*/ 906 w 1163"/>
                <a:gd name="T3" fmla="*/ 101 h 2111"/>
                <a:gd name="T4" fmla="*/ 632 w 1163"/>
                <a:gd name="T5" fmla="*/ 185 h 2111"/>
                <a:gd name="T6" fmla="*/ 499 w 1163"/>
                <a:gd name="T7" fmla="*/ 221 h 2111"/>
                <a:gd name="T8" fmla="*/ 311 w 1163"/>
                <a:gd name="T9" fmla="*/ 314 h 2111"/>
                <a:gd name="T10" fmla="*/ 143 w 1163"/>
                <a:gd name="T11" fmla="*/ 422 h 2111"/>
                <a:gd name="T12" fmla="*/ 80 w 1163"/>
                <a:gd name="T13" fmla="*/ 480 h 2111"/>
                <a:gd name="T14" fmla="*/ 56 w 1163"/>
                <a:gd name="T15" fmla="*/ 677 h 2111"/>
                <a:gd name="T16" fmla="*/ 104 w 1163"/>
                <a:gd name="T17" fmla="*/ 754 h 2111"/>
                <a:gd name="T18" fmla="*/ 207 w 1163"/>
                <a:gd name="T19" fmla="*/ 848 h 2111"/>
                <a:gd name="T20" fmla="*/ 264 w 1163"/>
                <a:gd name="T21" fmla="*/ 899 h 2111"/>
                <a:gd name="T22" fmla="*/ 373 w 1163"/>
                <a:gd name="T23" fmla="*/ 1037 h 2111"/>
                <a:gd name="T24" fmla="*/ 431 w 1163"/>
                <a:gd name="T25" fmla="*/ 1133 h 2111"/>
                <a:gd name="T26" fmla="*/ 499 w 1163"/>
                <a:gd name="T27" fmla="*/ 1264 h 2111"/>
                <a:gd name="T28" fmla="*/ 463 w 1163"/>
                <a:gd name="T29" fmla="*/ 1354 h 2111"/>
                <a:gd name="T30" fmla="*/ 408 w 1163"/>
                <a:gd name="T31" fmla="*/ 1536 h 2111"/>
                <a:gd name="T32" fmla="*/ 378 w 1163"/>
                <a:gd name="T33" fmla="*/ 1661 h 2111"/>
                <a:gd name="T34" fmla="*/ 395 w 1163"/>
                <a:gd name="T35" fmla="*/ 1721 h 2111"/>
                <a:gd name="T36" fmla="*/ 426 w 1163"/>
                <a:gd name="T37" fmla="*/ 1788 h 2111"/>
                <a:gd name="T38" fmla="*/ 462 w 1163"/>
                <a:gd name="T39" fmla="*/ 1848 h 2111"/>
                <a:gd name="T40" fmla="*/ 443 w 1163"/>
                <a:gd name="T41" fmla="*/ 1817 h 2111"/>
                <a:gd name="T42" fmla="*/ 522 w 1163"/>
                <a:gd name="T43" fmla="*/ 1937 h 2111"/>
                <a:gd name="T44" fmla="*/ 608 w 1163"/>
                <a:gd name="T45" fmla="*/ 2083 h 2111"/>
                <a:gd name="T46" fmla="*/ 555 w 1163"/>
                <a:gd name="T47" fmla="*/ 2105 h 2111"/>
                <a:gd name="T48" fmla="*/ 464 w 1163"/>
                <a:gd name="T49" fmla="*/ 2107 h 2111"/>
                <a:gd name="T50" fmla="*/ 0 w 1163"/>
                <a:gd name="T51" fmla="*/ 2080 h 21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63"/>
                <a:gd name="T79" fmla="*/ 0 h 2111"/>
                <a:gd name="T80" fmla="*/ 1163 w 1163"/>
                <a:gd name="T81" fmla="*/ 2111 h 21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63" h="2111">
                  <a:moveTo>
                    <a:pt x="1163" y="0"/>
                  </a:moveTo>
                  <a:cubicBezTo>
                    <a:pt x="1120" y="17"/>
                    <a:pt x="994" y="70"/>
                    <a:pt x="906" y="101"/>
                  </a:cubicBezTo>
                  <a:cubicBezTo>
                    <a:pt x="818" y="132"/>
                    <a:pt x="700" y="165"/>
                    <a:pt x="632" y="185"/>
                  </a:cubicBezTo>
                  <a:cubicBezTo>
                    <a:pt x="564" y="205"/>
                    <a:pt x="553" y="200"/>
                    <a:pt x="499" y="221"/>
                  </a:cubicBezTo>
                  <a:cubicBezTo>
                    <a:pt x="445" y="242"/>
                    <a:pt x="370" y="280"/>
                    <a:pt x="311" y="314"/>
                  </a:cubicBezTo>
                  <a:cubicBezTo>
                    <a:pt x="252" y="348"/>
                    <a:pt x="181" y="394"/>
                    <a:pt x="143" y="422"/>
                  </a:cubicBezTo>
                  <a:cubicBezTo>
                    <a:pt x="105" y="450"/>
                    <a:pt x="95" y="438"/>
                    <a:pt x="80" y="480"/>
                  </a:cubicBezTo>
                  <a:cubicBezTo>
                    <a:pt x="65" y="522"/>
                    <a:pt x="52" y="631"/>
                    <a:pt x="56" y="677"/>
                  </a:cubicBezTo>
                  <a:cubicBezTo>
                    <a:pt x="60" y="723"/>
                    <a:pt x="79" y="726"/>
                    <a:pt x="104" y="754"/>
                  </a:cubicBezTo>
                  <a:cubicBezTo>
                    <a:pt x="129" y="782"/>
                    <a:pt x="180" y="824"/>
                    <a:pt x="207" y="848"/>
                  </a:cubicBezTo>
                  <a:cubicBezTo>
                    <a:pt x="234" y="872"/>
                    <a:pt x="236" y="868"/>
                    <a:pt x="264" y="899"/>
                  </a:cubicBezTo>
                  <a:cubicBezTo>
                    <a:pt x="292" y="930"/>
                    <a:pt x="345" y="998"/>
                    <a:pt x="373" y="1037"/>
                  </a:cubicBezTo>
                  <a:cubicBezTo>
                    <a:pt x="401" y="1076"/>
                    <a:pt x="410" y="1095"/>
                    <a:pt x="431" y="1133"/>
                  </a:cubicBezTo>
                  <a:cubicBezTo>
                    <a:pt x="452" y="1171"/>
                    <a:pt x="494" y="1227"/>
                    <a:pt x="499" y="1264"/>
                  </a:cubicBezTo>
                  <a:cubicBezTo>
                    <a:pt x="504" y="1301"/>
                    <a:pt x="478" y="1309"/>
                    <a:pt x="463" y="1354"/>
                  </a:cubicBezTo>
                  <a:cubicBezTo>
                    <a:pt x="448" y="1399"/>
                    <a:pt x="422" y="1485"/>
                    <a:pt x="408" y="1536"/>
                  </a:cubicBezTo>
                  <a:cubicBezTo>
                    <a:pt x="394" y="1587"/>
                    <a:pt x="380" y="1630"/>
                    <a:pt x="378" y="1661"/>
                  </a:cubicBezTo>
                  <a:cubicBezTo>
                    <a:pt x="376" y="1692"/>
                    <a:pt x="387" y="1700"/>
                    <a:pt x="395" y="1721"/>
                  </a:cubicBezTo>
                  <a:cubicBezTo>
                    <a:pt x="403" y="1742"/>
                    <a:pt x="415" y="1767"/>
                    <a:pt x="426" y="1788"/>
                  </a:cubicBezTo>
                  <a:cubicBezTo>
                    <a:pt x="437" y="1809"/>
                    <a:pt x="459" y="1843"/>
                    <a:pt x="462" y="1848"/>
                  </a:cubicBezTo>
                  <a:cubicBezTo>
                    <a:pt x="465" y="1853"/>
                    <a:pt x="433" y="1802"/>
                    <a:pt x="443" y="1817"/>
                  </a:cubicBezTo>
                  <a:cubicBezTo>
                    <a:pt x="453" y="1832"/>
                    <a:pt x="495" y="1893"/>
                    <a:pt x="522" y="1937"/>
                  </a:cubicBezTo>
                  <a:cubicBezTo>
                    <a:pt x="549" y="1981"/>
                    <a:pt x="603" y="2055"/>
                    <a:pt x="608" y="2083"/>
                  </a:cubicBezTo>
                  <a:cubicBezTo>
                    <a:pt x="613" y="2111"/>
                    <a:pt x="579" y="2101"/>
                    <a:pt x="555" y="2105"/>
                  </a:cubicBezTo>
                  <a:cubicBezTo>
                    <a:pt x="531" y="2109"/>
                    <a:pt x="556" y="2111"/>
                    <a:pt x="464" y="2107"/>
                  </a:cubicBezTo>
                  <a:cubicBezTo>
                    <a:pt x="372" y="2103"/>
                    <a:pt x="97" y="2086"/>
                    <a:pt x="0" y="2080"/>
                  </a:cubicBezTo>
                </a:path>
              </a:pathLst>
            </a:custGeom>
            <a:noFill/>
            <a:ln w="63500">
              <a:solidFill>
                <a:srgbClr val="333333"/>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auto" hangingPunct="1">
                <a:spcBef>
                  <a:spcPts val="0"/>
                </a:spcBef>
                <a:spcAft>
                  <a:spcPts val="0"/>
                </a:spcAft>
              </a:pPr>
              <a:endParaRPr lang="en-US" altLang="en-US" sz="1800">
                <a:solidFill>
                  <a:prstClr val="black"/>
                </a:solidFill>
                <a:cs typeface="+mn-cs"/>
              </a:endParaRPr>
            </a:p>
          </p:txBody>
        </p:sp>
      </p:grpSp>
      <p:grpSp>
        <p:nvGrpSpPr>
          <p:cNvPr id="4" name="Group 18">
            <a:extLst>
              <a:ext uri="{FF2B5EF4-FFF2-40B4-BE49-F238E27FC236}">
                <a16:creationId xmlns:a16="http://schemas.microsoft.com/office/drawing/2014/main" xmlns="" id="{BC4DAE88-3977-4536-A227-3ABD77AD833B}"/>
              </a:ext>
            </a:extLst>
          </p:cNvPr>
          <p:cNvGrpSpPr>
            <a:grpSpLocks/>
          </p:cNvGrpSpPr>
          <p:nvPr/>
        </p:nvGrpSpPr>
        <p:grpSpPr bwMode="auto">
          <a:xfrm>
            <a:off x="6055007" y="4439077"/>
            <a:ext cx="1365169" cy="1987905"/>
            <a:chOff x="2517" y="2795"/>
            <a:chExt cx="726" cy="1041"/>
          </a:xfrm>
        </p:grpSpPr>
        <p:pic>
          <p:nvPicPr>
            <p:cNvPr id="7175" name="Picture 19">
              <a:extLst>
                <a:ext uri="{FF2B5EF4-FFF2-40B4-BE49-F238E27FC236}">
                  <a16:creationId xmlns:a16="http://schemas.microsoft.com/office/drawing/2014/main" xmlns="" id="{F7FF92B2-C5C8-4544-B5F2-A8BC72E9E53C}"/>
                </a:ext>
              </a:extLst>
            </p:cNvPr>
            <p:cNvPicPr>
              <a:picLocks noChangeAspect="1" noChangeArrowheads="1"/>
            </p:cNvPicPr>
            <p:nvPr/>
          </p:nvPicPr>
          <p:blipFill>
            <a:blip r:embed="rId4" cstate="hqprint">
              <a:extLst>
                <a:ext uri="{28A0092B-C50C-407E-A947-70E740481C1C}">
                  <a14:useLocalDpi xmlns:a14="http://schemas.microsoft.com/office/drawing/2010/main" xmlns="" val="0"/>
                </a:ext>
              </a:extLst>
            </a:blip>
            <a:srcRect/>
            <a:stretch>
              <a:fillRect/>
            </a:stretch>
          </p:blipFill>
          <p:spPr bwMode="auto">
            <a:xfrm>
              <a:off x="2925" y="3597"/>
              <a:ext cx="31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6" name="Freeform 20">
              <a:extLst>
                <a:ext uri="{FF2B5EF4-FFF2-40B4-BE49-F238E27FC236}">
                  <a16:creationId xmlns:a16="http://schemas.microsoft.com/office/drawing/2014/main" xmlns="" id="{CE5A8C62-10F3-41EA-8884-BC05388CCB70}"/>
                </a:ext>
              </a:extLst>
            </p:cNvPr>
            <p:cNvSpPr>
              <a:spLocks/>
            </p:cNvSpPr>
            <p:nvPr/>
          </p:nvSpPr>
          <p:spPr bwMode="auto">
            <a:xfrm>
              <a:off x="2517" y="2795"/>
              <a:ext cx="454" cy="817"/>
            </a:xfrm>
            <a:custGeom>
              <a:avLst/>
              <a:gdLst>
                <a:gd name="T0" fmla="*/ 454 w 454"/>
                <a:gd name="T1" fmla="*/ 817 h 817"/>
                <a:gd name="T2" fmla="*/ 430 w 454"/>
                <a:gd name="T3" fmla="*/ 613 h 817"/>
                <a:gd name="T4" fmla="*/ 392 w 454"/>
                <a:gd name="T5" fmla="*/ 469 h 817"/>
                <a:gd name="T6" fmla="*/ 411 w 454"/>
                <a:gd name="T7" fmla="*/ 315 h 817"/>
                <a:gd name="T8" fmla="*/ 421 w 454"/>
                <a:gd name="T9" fmla="*/ 210 h 817"/>
                <a:gd name="T10" fmla="*/ 411 w 454"/>
                <a:gd name="T11" fmla="*/ 123 h 817"/>
                <a:gd name="T12" fmla="*/ 227 w 454"/>
                <a:gd name="T13" fmla="*/ 45 h 817"/>
                <a:gd name="T14" fmla="*/ 0 w 454"/>
                <a:gd name="T15" fmla="*/ 0 h 817"/>
                <a:gd name="T16" fmla="*/ 0 60000 65536"/>
                <a:gd name="T17" fmla="*/ 0 60000 65536"/>
                <a:gd name="T18" fmla="*/ 0 60000 65536"/>
                <a:gd name="T19" fmla="*/ 0 60000 65536"/>
                <a:gd name="T20" fmla="*/ 0 60000 65536"/>
                <a:gd name="T21" fmla="*/ 0 60000 65536"/>
                <a:gd name="T22" fmla="*/ 0 60000 65536"/>
                <a:gd name="T23" fmla="*/ 0 60000 65536"/>
                <a:gd name="T24" fmla="*/ 0 w 454"/>
                <a:gd name="T25" fmla="*/ 0 h 817"/>
                <a:gd name="T26" fmla="*/ 454 w 454"/>
                <a:gd name="T27" fmla="*/ 817 h 8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4" h="817">
                  <a:moveTo>
                    <a:pt x="454" y="817"/>
                  </a:moveTo>
                  <a:cubicBezTo>
                    <a:pt x="450" y="783"/>
                    <a:pt x="440" y="671"/>
                    <a:pt x="430" y="613"/>
                  </a:cubicBezTo>
                  <a:cubicBezTo>
                    <a:pt x="420" y="555"/>
                    <a:pt x="395" y="519"/>
                    <a:pt x="392" y="469"/>
                  </a:cubicBezTo>
                  <a:cubicBezTo>
                    <a:pt x="389" y="419"/>
                    <a:pt x="406" y="358"/>
                    <a:pt x="411" y="315"/>
                  </a:cubicBezTo>
                  <a:cubicBezTo>
                    <a:pt x="416" y="272"/>
                    <a:pt x="421" y="242"/>
                    <a:pt x="421" y="210"/>
                  </a:cubicBezTo>
                  <a:cubicBezTo>
                    <a:pt x="421" y="178"/>
                    <a:pt x="443" y="150"/>
                    <a:pt x="411" y="123"/>
                  </a:cubicBezTo>
                  <a:cubicBezTo>
                    <a:pt x="379" y="96"/>
                    <a:pt x="295" y="65"/>
                    <a:pt x="227" y="45"/>
                  </a:cubicBezTo>
                  <a:cubicBezTo>
                    <a:pt x="159" y="25"/>
                    <a:pt x="38" y="7"/>
                    <a:pt x="0" y="0"/>
                  </a:cubicBezTo>
                </a:path>
              </a:pathLst>
            </a:custGeom>
            <a:noFill/>
            <a:ln w="635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auto" hangingPunct="1">
                <a:spcBef>
                  <a:spcPts val="0"/>
                </a:spcBef>
                <a:spcAft>
                  <a:spcPts val="0"/>
                </a:spcAft>
              </a:pPr>
              <a:endParaRPr lang="en-US" altLang="en-US" sz="1800">
                <a:solidFill>
                  <a:prstClr val="black"/>
                </a:solidFill>
                <a:cs typeface="+mn-cs"/>
              </a:endParaRPr>
            </a:p>
          </p:txBody>
        </p:sp>
      </p:grpSp>
      <p:sp>
        <p:nvSpPr>
          <p:cNvPr id="15" name="Rectangle 43">
            <a:extLst>
              <a:ext uri="{FF2B5EF4-FFF2-40B4-BE49-F238E27FC236}">
                <a16:creationId xmlns:a16="http://schemas.microsoft.com/office/drawing/2014/main" xmlns="" id="{145D0FFF-3413-4768-BC4E-71A8D69E1874}"/>
              </a:ext>
            </a:extLst>
          </p:cNvPr>
          <p:cNvSpPr>
            <a:spLocks noChangeArrowheads="1"/>
          </p:cNvSpPr>
          <p:nvPr/>
        </p:nvSpPr>
        <p:spPr bwMode="auto">
          <a:xfrm>
            <a:off x="2078984" y="897691"/>
            <a:ext cx="1459820" cy="665177"/>
          </a:xfrm>
          <a:prstGeom prst="rect">
            <a:avLst/>
          </a:prstGeom>
          <a:noFill/>
          <a:ln w="9525" algn="ctr">
            <a:noFill/>
            <a:miter lim="800000"/>
            <a:headEnd/>
            <a:tailEnd/>
          </a:ln>
        </p:spPr>
        <p:txBody>
          <a:bodyPr wrap="none" anchor="ctr"/>
          <a:lstStyle/>
          <a:p>
            <a:pPr algn="ctr" fontAlgn="auto">
              <a:spcBef>
                <a:spcPts val="0"/>
              </a:spcBef>
              <a:spcAft>
                <a:spcPts val="0"/>
              </a:spcAft>
            </a:pPr>
            <a:r>
              <a:rPr lang="en-US" altLang="en-US" sz="1500" b="1" dirty="0">
                <a:latin typeface="Calibri" panose="020F0502020204030204"/>
              </a:rPr>
              <a:t>SWEET WATER</a:t>
            </a:r>
          </a:p>
          <a:p>
            <a:pPr algn="ctr" fontAlgn="auto">
              <a:spcBef>
                <a:spcPts val="0"/>
              </a:spcBef>
              <a:spcAft>
                <a:spcPts val="0"/>
              </a:spcAft>
            </a:pPr>
            <a:r>
              <a:rPr lang="en-US" altLang="en-US" sz="1500" b="1" dirty="0">
                <a:latin typeface="Calibri" panose="020F0502020204030204"/>
              </a:rPr>
              <a:t>YELERU CANAL</a:t>
            </a:r>
          </a:p>
          <a:p>
            <a:pPr algn="ctr" fontAlgn="auto">
              <a:spcBef>
                <a:spcPts val="0"/>
              </a:spcBef>
              <a:spcAft>
                <a:spcPts val="0"/>
              </a:spcAft>
            </a:pPr>
            <a:r>
              <a:rPr lang="en-US" altLang="en-US" sz="1500" b="1" dirty="0">
                <a:latin typeface="Calibri" panose="020F0502020204030204"/>
                <a:cs typeface="+mn-cs"/>
              </a:rPr>
              <a:t>16 KMs</a:t>
            </a:r>
          </a:p>
        </p:txBody>
      </p:sp>
      <p:sp>
        <p:nvSpPr>
          <p:cNvPr id="16" name="Rectangle 44">
            <a:extLst>
              <a:ext uri="{FF2B5EF4-FFF2-40B4-BE49-F238E27FC236}">
                <a16:creationId xmlns:a16="http://schemas.microsoft.com/office/drawing/2014/main" xmlns="" id="{C6C78801-29B5-4D6D-AE5B-A75F938156A3}"/>
              </a:ext>
            </a:extLst>
          </p:cNvPr>
          <p:cNvSpPr>
            <a:spLocks noChangeArrowheads="1"/>
          </p:cNvSpPr>
          <p:nvPr/>
        </p:nvSpPr>
        <p:spPr bwMode="auto">
          <a:xfrm>
            <a:off x="7440231" y="5734284"/>
            <a:ext cx="3534459" cy="456397"/>
          </a:xfrm>
          <a:prstGeom prst="rect">
            <a:avLst/>
          </a:prstGeom>
          <a:noFill/>
          <a:ln w="9525" algn="ctr">
            <a:noFill/>
            <a:miter lim="800000"/>
            <a:headEnd/>
            <a:tailEnd/>
          </a:ln>
        </p:spPr>
        <p:txBody>
          <a:bodyPr wrap="none" anchor="ctr"/>
          <a:lstStyle/>
          <a:p>
            <a:pPr algn="ctr" fontAlgn="auto">
              <a:spcBef>
                <a:spcPts val="0"/>
              </a:spcBef>
              <a:spcAft>
                <a:spcPts val="0"/>
              </a:spcAft>
            </a:pPr>
            <a:r>
              <a:rPr lang="en-US" altLang="en-US" sz="1500" b="1" dirty="0">
                <a:latin typeface="Calibri" panose="020F0502020204030204"/>
                <a:cs typeface="+mn-cs"/>
              </a:rPr>
              <a:t>SEA WATER BAY OF BENGAL FOR COOLING</a:t>
            </a:r>
          </a:p>
          <a:p>
            <a:pPr algn="ctr" fontAlgn="auto">
              <a:spcBef>
                <a:spcPts val="0"/>
              </a:spcBef>
              <a:spcAft>
                <a:spcPts val="0"/>
              </a:spcAft>
            </a:pPr>
            <a:r>
              <a:rPr lang="en-US" altLang="en-US" sz="1500" b="1" dirty="0">
                <a:latin typeface="Calibri" panose="020F0502020204030204"/>
                <a:cs typeface="+mn-cs"/>
              </a:rPr>
              <a:t>8 KM</a:t>
            </a:r>
          </a:p>
        </p:txBody>
      </p:sp>
      <p:sp>
        <p:nvSpPr>
          <p:cNvPr id="17" name="Rectangle 42">
            <a:extLst>
              <a:ext uri="{FF2B5EF4-FFF2-40B4-BE49-F238E27FC236}">
                <a16:creationId xmlns:a16="http://schemas.microsoft.com/office/drawing/2014/main" xmlns="" id="{402787E8-FC1D-400B-BC3B-EDF50F122C95}"/>
              </a:ext>
            </a:extLst>
          </p:cNvPr>
          <p:cNvSpPr>
            <a:spLocks noChangeArrowheads="1"/>
          </p:cNvSpPr>
          <p:nvPr/>
        </p:nvSpPr>
        <p:spPr bwMode="auto">
          <a:xfrm>
            <a:off x="8521772" y="1103386"/>
            <a:ext cx="647700" cy="161925"/>
          </a:xfrm>
          <a:prstGeom prst="rect">
            <a:avLst/>
          </a:prstGeom>
          <a:noFill/>
          <a:ln w="9525" algn="ctr">
            <a:noFill/>
            <a:miter lim="800000"/>
            <a:headEnd/>
            <a:tailEnd/>
          </a:ln>
        </p:spPr>
        <p:txBody>
          <a:bodyPr wrap="none" anchor="ctr"/>
          <a:lstStyle/>
          <a:p>
            <a:pPr fontAlgn="auto">
              <a:spcBef>
                <a:spcPts val="0"/>
              </a:spcBef>
              <a:spcAft>
                <a:spcPts val="0"/>
              </a:spcAft>
            </a:pPr>
            <a:r>
              <a:rPr lang="en-US" altLang="en-US" sz="1500" b="1" dirty="0">
                <a:solidFill>
                  <a:srgbClr val="CC00CC"/>
                </a:solidFill>
                <a:latin typeface="Calibri" panose="020F0502020204030204"/>
                <a:cs typeface="+mn-cs"/>
              </a:rPr>
              <a:t>700 KM</a:t>
            </a:r>
          </a:p>
        </p:txBody>
      </p:sp>
      <p:sp>
        <p:nvSpPr>
          <p:cNvPr id="18" name="TextBox 17">
            <a:extLst>
              <a:ext uri="{FF2B5EF4-FFF2-40B4-BE49-F238E27FC236}">
                <a16:creationId xmlns:a16="http://schemas.microsoft.com/office/drawing/2014/main" xmlns="" id="{E899F077-CA86-4B6C-B54D-A1D0FDB54C6F}"/>
              </a:ext>
            </a:extLst>
          </p:cNvPr>
          <p:cNvSpPr txBox="1"/>
          <p:nvPr/>
        </p:nvSpPr>
        <p:spPr>
          <a:xfrm>
            <a:off x="695958" y="1782332"/>
            <a:ext cx="2578818" cy="1077218"/>
          </a:xfrm>
          <a:prstGeom prst="rect">
            <a:avLst/>
          </a:prstGeom>
          <a:solidFill>
            <a:srgbClr val="0070C0"/>
          </a:solidFill>
          <a:ln>
            <a:solidFill>
              <a:srgbClr val="0000FF"/>
            </a:solidFill>
          </a:ln>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lgn="just">
              <a:defRPr sz="2000" b="1"/>
            </a:lvl1pPr>
          </a:lstStyle>
          <a:p>
            <a:pPr algn="l" fontAlgn="auto">
              <a:spcBef>
                <a:spcPts val="0"/>
              </a:spcBef>
              <a:spcAft>
                <a:spcPts val="0"/>
              </a:spcAft>
            </a:pPr>
            <a:r>
              <a:rPr lang="en-IN" sz="1600" dirty="0">
                <a:solidFill>
                  <a:srgbClr val="FFFFFF"/>
                </a:solidFill>
                <a:latin typeface="Calibri" panose="020F0502020204030204"/>
              </a:rPr>
              <a:t>Capacity : 2000 MW</a:t>
            </a:r>
          </a:p>
          <a:p>
            <a:pPr algn="l" fontAlgn="auto">
              <a:spcBef>
                <a:spcPts val="0"/>
              </a:spcBef>
              <a:spcAft>
                <a:spcPts val="0"/>
              </a:spcAft>
            </a:pPr>
            <a:r>
              <a:rPr lang="en-IN" sz="1600" dirty="0">
                <a:solidFill>
                  <a:srgbClr val="FFFFFF"/>
                </a:solidFill>
                <a:latin typeface="Calibri" panose="020F0502020204030204"/>
              </a:rPr>
              <a:t>With 4 x 500 MW units</a:t>
            </a:r>
          </a:p>
          <a:p>
            <a:pPr algn="l" fontAlgn="auto">
              <a:spcBef>
                <a:spcPts val="0"/>
              </a:spcBef>
              <a:spcAft>
                <a:spcPts val="0"/>
              </a:spcAft>
            </a:pPr>
            <a:endParaRPr lang="en-IN" sz="1600" dirty="0">
              <a:solidFill>
                <a:srgbClr val="FFFFFF"/>
              </a:solidFill>
              <a:latin typeface="Calibri" panose="020F0502020204030204"/>
            </a:endParaRPr>
          </a:p>
          <a:p>
            <a:pPr algn="l" fontAlgn="auto">
              <a:spcBef>
                <a:spcPts val="0"/>
              </a:spcBef>
              <a:spcAft>
                <a:spcPts val="0"/>
              </a:spcAft>
            </a:pPr>
            <a:r>
              <a:rPr lang="en-IN" sz="1600" dirty="0">
                <a:solidFill>
                  <a:srgbClr val="FFFFFF"/>
                </a:solidFill>
                <a:latin typeface="Calibri" panose="020F0502020204030204"/>
              </a:rPr>
              <a:t>Solar : 25 MW</a:t>
            </a:r>
          </a:p>
        </p:txBody>
      </p:sp>
      <p:sp>
        <p:nvSpPr>
          <p:cNvPr id="19" name="Rectangle 18">
            <a:extLst>
              <a:ext uri="{FF2B5EF4-FFF2-40B4-BE49-F238E27FC236}">
                <a16:creationId xmlns:a16="http://schemas.microsoft.com/office/drawing/2014/main" xmlns="" id="{F7503C3A-0987-4FC2-9F23-5C68415B49DE}"/>
              </a:ext>
            </a:extLst>
          </p:cNvPr>
          <p:cNvSpPr/>
          <p:nvPr/>
        </p:nvSpPr>
        <p:spPr>
          <a:xfrm>
            <a:off x="695053" y="3206100"/>
            <a:ext cx="2578197" cy="2601317"/>
          </a:xfrm>
          <a:prstGeom prst="rect">
            <a:avLst/>
          </a:prstGeom>
          <a:solidFill>
            <a:srgbClr val="0070C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30000"/>
              </a:lnSpc>
              <a:spcBef>
                <a:spcPts val="0"/>
              </a:spcBef>
              <a:spcAft>
                <a:spcPts val="0"/>
              </a:spcAft>
              <a:tabLst>
                <a:tab pos="1930004" algn="l"/>
                <a:tab pos="2137172" algn="l"/>
              </a:tabLst>
              <a:defRPr/>
            </a:pPr>
            <a:r>
              <a:rPr lang="en-US" sz="1600" b="1" dirty="0">
                <a:solidFill>
                  <a:srgbClr val="FFFFFF"/>
                </a:solidFill>
                <a:latin typeface="Calibri" panose="020F0502020204030204"/>
              </a:rPr>
              <a:t>Rail Fed Station</a:t>
            </a:r>
          </a:p>
          <a:p>
            <a:pPr marL="257175" indent="-257175" fontAlgn="auto">
              <a:lnSpc>
                <a:spcPct val="130000"/>
              </a:lnSpc>
              <a:spcBef>
                <a:spcPts val="0"/>
              </a:spcBef>
              <a:spcAft>
                <a:spcPts val="0"/>
              </a:spcAft>
              <a:tabLst>
                <a:tab pos="1930004" algn="l"/>
                <a:tab pos="2137172" algn="l"/>
              </a:tabLst>
              <a:defRPr/>
            </a:pPr>
            <a:r>
              <a:rPr lang="en-US" sz="1600" b="1" dirty="0">
                <a:solidFill>
                  <a:srgbClr val="FFFFFF"/>
                </a:solidFill>
                <a:latin typeface="Calibri" panose="020F0502020204030204"/>
              </a:rPr>
              <a:t>Fuel Linkage    :  98.2 LMT</a:t>
            </a:r>
          </a:p>
          <a:p>
            <a:pPr marL="257175" indent="-257175" fontAlgn="auto">
              <a:lnSpc>
                <a:spcPct val="130000"/>
              </a:lnSpc>
              <a:spcBef>
                <a:spcPts val="0"/>
              </a:spcBef>
              <a:spcAft>
                <a:spcPts val="0"/>
              </a:spcAft>
              <a:tabLst>
                <a:tab pos="1930004" algn="l"/>
                <a:tab pos="2137172" algn="l"/>
              </a:tabLst>
              <a:defRPr/>
            </a:pPr>
            <a:r>
              <a:rPr lang="en-US" sz="1600" b="1" dirty="0">
                <a:solidFill>
                  <a:srgbClr val="FFFFFF"/>
                </a:solidFill>
                <a:latin typeface="Calibri" panose="020F0502020204030204"/>
              </a:rPr>
              <a:t>MCL  : 83.2 LMT</a:t>
            </a:r>
          </a:p>
          <a:p>
            <a:pPr marL="342900" indent="-342900" algn="just" fontAlgn="auto">
              <a:spcBef>
                <a:spcPts val="0"/>
              </a:spcBef>
              <a:spcAft>
                <a:spcPts val="0"/>
              </a:spcAft>
              <a:defRPr/>
            </a:pPr>
            <a:r>
              <a:rPr lang="en-US" sz="1600" b="1" dirty="0">
                <a:solidFill>
                  <a:srgbClr val="FFFFFF"/>
                </a:solidFill>
                <a:latin typeface="Calibri" panose="020F0502020204030204"/>
              </a:rPr>
              <a:t>ECL:   15.0 LMT  </a:t>
            </a:r>
          </a:p>
          <a:p>
            <a:pPr marL="342900" indent="-342900" fontAlgn="auto">
              <a:lnSpc>
                <a:spcPct val="130000"/>
              </a:lnSpc>
              <a:spcBef>
                <a:spcPts val="0"/>
              </a:spcBef>
              <a:spcAft>
                <a:spcPts val="0"/>
              </a:spcAft>
              <a:tabLst>
                <a:tab pos="1930004" algn="l"/>
                <a:tab pos="2137172" algn="l"/>
              </a:tabLst>
              <a:defRPr/>
            </a:pPr>
            <a:endParaRPr lang="en-US" sz="1600" b="1" dirty="0">
              <a:solidFill>
                <a:srgbClr val="FFFFFF"/>
              </a:solidFill>
              <a:latin typeface="Calibri" panose="020F0502020204030204"/>
            </a:endParaRPr>
          </a:p>
          <a:p>
            <a:pPr marL="342900" indent="-342900" fontAlgn="auto">
              <a:lnSpc>
                <a:spcPct val="130000"/>
              </a:lnSpc>
              <a:spcBef>
                <a:spcPts val="0"/>
              </a:spcBef>
              <a:spcAft>
                <a:spcPts val="0"/>
              </a:spcAft>
              <a:tabLst>
                <a:tab pos="1930004" algn="l"/>
                <a:tab pos="2137172" algn="l"/>
              </a:tabLst>
              <a:defRPr/>
            </a:pPr>
            <a:r>
              <a:rPr lang="en-US" sz="1600" b="1" dirty="0">
                <a:solidFill>
                  <a:srgbClr val="FFFFFF"/>
                </a:solidFill>
                <a:latin typeface="Calibri" panose="020F0502020204030204"/>
              </a:rPr>
              <a:t>Water Consent:</a:t>
            </a:r>
          </a:p>
          <a:p>
            <a:pPr marL="260747" indent="-260747" algn="just" fontAlgn="auto">
              <a:spcBef>
                <a:spcPts val="0"/>
              </a:spcBef>
              <a:spcAft>
                <a:spcPts val="0"/>
              </a:spcAft>
              <a:defRPr/>
            </a:pPr>
            <a:r>
              <a:rPr lang="en-US" sz="1600" b="1" dirty="0">
                <a:solidFill>
                  <a:srgbClr val="FFFFFF"/>
                </a:solidFill>
                <a:latin typeface="Calibri" panose="020F0502020204030204"/>
              </a:rPr>
              <a:t>Sweet Water: 900 CUM/</a:t>
            </a:r>
            <a:r>
              <a:rPr lang="en-US" sz="1600" b="1" dirty="0" err="1">
                <a:solidFill>
                  <a:srgbClr val="FFFFFF"/>
                </a:solidFill>
                <a:latin typeface="Calibri" panose="020F0502020204030204"/>
              </a:rPr>
              <a:t>Hr</a:t>
            </a:r>
            <a:r>
              <a:rPr lang="en-US" sz="1600" b="1" dirty="0">
                <a:solidFill>
                  <a:srgbClr val="FFFFFF"/>
                </a:solidFill>
                <a:latin typeface="Calibri" panose="020F0502020204030204"/>
              </a:rPr>
              <a:t> </a:t>
            </a:r>
          </a:p>
          <a:p>
            <a:pPr marL="257175" indent="-257175" fontAlgn="auto">
              <a:lnSpc>
                <a:spcPct val="130000"/>
              </a:lnSpc>
              <a:spcBef>
                <a:spcPct val="20000"/>
              </a:spcBef>
              <a:spcAft>
                <a:spcPts val="0"/>
              </a:spcAft>
              <a:tabLst>
                <a:tab pos="1930004" algn="l"/>
                <a:tab pos="2137172" algn="l"/>
              </a:tabLst>
              <a:defRPr/>
            </a:pPr>
            <a:r>
              <a:rPr lang="en-US" sz="1600" b="1" dirty="0">
                <a:solidFill>
                  <a:srgbClr val="FFFFFF"/>
                </a:solidFill>
                <a:latin typeface="Calibri" panose="020F0502020204030204"/>
              </a:rPr>
              <a:t>Sea Water:  17,885 CUM/</a:t>
            </a:r>
            <a:r>
              <a:rPr lang="en-US" sz="1600" b="1" dirty="0" err="1">
                <a:solidFill>
                  <a:srgbClr val="FFFFFF"/>
                </a:solidFill>
                <a:latin typeface="Calibri" panose="020F0502020204030204"/>
              </a:rPr>
              <a:t>Hr</a:t>
            </a:r>
            <a:endParaRPr lang="en-US" sz="1600" b="1" dirty="0">
              <a:solidFill>
                <a:srgbClr val="FFFFFF"/>
              </a:solidFill>
              <a:latin typeface="Calibri" panose="020F0502020204030204"/>
            </a:endParaRPr>
          </a:p>
        </p:txBody>
      </p:sp>
      <p:sp>
        <p:nvSpPr>
          <p:cNvPr id="5" name="Rectangle 43">
            <a:extLst>
              <a:ext uri="{FF2B5EF4-FFF2-40B4-BE49-F238E27FC236}">
                <a16:creationId xmlns:a16="http://schemas.microsoft.com/office/drawing/2014/main" xmlns="" id="{5A2EDDFC-AB61-8242-32CB-70D7018AC591}"/>
              </a:ext>
            </a:extLst>
          </p:cNvPr>
          <p:cNvSpPr>
            <a:spLocks noChangeArrowheads="1"/>
          </p:cNvSpPr>
          <p:nvPr/>
        </p:nvSpPr>
        <p:spPr bwMode="auto">
          <a:xfrm>
            <a:off x="2183900" y="906532"/>
            <a:ext cx="1313171" cy="386290"/>
          </a:xfrm>
          <a:prstGeom prst="rect">
            <a:avLst/>
          </a:prstGeom>
          <a:noFill/>
          <a:ln w="9525" algn="ctr">
            <a:noFill/>
            <a:miter lim="800000"/>
            <a:headEnd/>
            <a:tailEnd/>
          </a:ln>
        </p:spPr>
        <p:txBody>
          <a:bodyPr wrap="none" anchor="ctr"/>
          <a:lstStyle/>
          <a:p>
            <a:pPr fontAlgn="auto">
              <a:spcBef>
                <a:spcPts val="0"/>
              </a:spcBef>
              <a:spcAft>
                <a:spcPts val="0"/>
              </a:spcAft>
            </a:pPr>
            <a:endParaRPr lang="en-US" altLang="en-US" sz="1500" b="1" dirty="0">
              <a:latin typeface="Calibri" panose="020F0502020204030204"/>
              <a:cs typeface="+mn-cs"/>
            </a:endParaRPr>
          </a:p>
        </p:txBody>
      </p:sp>
      <p:sp>
        <p:nvSpPr>
          <p:cNvPr id="6" name="Date Placeholder 5">
            <a:extLst>
              <a:ext uri="{FF2B5EF4-FFF2-40B4-BE49-F238E27FC236}">
                <a16:creationId xmlns:a16="http://schemas.microsoft.com/office/drawing/2014/main" xmlns="" id="{4A27A6B2-9AA2-8129-6AEB-F177C8E4CD9B}"/>
              </a:ext>
            </a:extLst>
          </p:cNvPr>
          <p:cNvSpPr>
            <a:spLocks noGrp="1"/>
          </p:cNvSpPr>
          <p:nvPr>
            <p:ph type="dt" sz="half" idx="10"/>
          </p:nvPr>
        </p:nvSpPr>
        <p:spPr/>
        <p:txBody>
          <a:bodyPr/>
          <a:lstStyle/>
          <a:p>
            <a:fld id="{00A5C53B-5DC3-4672-9312-2A6DE0CBA5D6}" type="datetime1">
              <a:rPr lang="en-US" smtClean="0"/>
              <a:pPr/>
              <a:t>2/12/2024</a:t>
            </a:fld>
            <a:endParaRPr lang="en-US" dirty="0"/>
          </a:p>
        </p:txBody>
      </p:sp>
      <p:sp>
        <p:nvSpPr>
          <p:cNvPr id="7" name="Slide Number Placeholder 6">
            <a:extLst>
              <a:ext uri="{FF2B5EF4-FFF2-40B4-BE49-F238E27FC236}">
                <a16:creationId xmlns:a16="http://schemas.microsoft.com/office/drawing/2014/main" xmlns="" id="{CE2BEF3B-EC3E-2C7A-BC45-B84C513036BB}"/>
              </a:ext>
            </a:extLst>
          </p:cNvPr>
          <p:cNvSpPr>
            <a:spLocks noGrp="1"/>
          </p:cNvSpPr>
          <p:nvPr>
            <p:ph type="sldNum" sz="quarter" idx="12"/>
          </p:nvPr>
        </p:nvSpPr>
        <p:spPr/>
        <p:txBody>
          <a:bodyPr/>
          <a:lstStyle/>
          <a:p>
            <a:fld id="{1CBF69C0-EDA6-4486-AE90-A00060C6AD54}" type="slidenum">
              <a:rPr lang="en-US" altLang="en-US" smtClean="0"/>
              <a:pPr/>
              <a:t>4</a:t>
            </a:fld>
            <a:endParaRPr lang="en-US" altLang="en-US"/>
          </a:p>
        </p:txBody>
      </p:sp>
      <p:sp>
        <p:nvSpPr>
          <p:cNvPr id="21" name="Rectangle 20">
            <a:extLst>
              <a:ext uri="{FF2B5EF4-FFF2-40B4-BE49-F238E27FC236}">
                <a16:creationId xmlns:a16="http://schemas.microsoft.com/office/drawing/2014/main" xmlns="" id="{854195D4-A5D2-45DA-BF60-9361DD3B34D2}"/>
              </a:ext>
            </a:extLst>
          </p:cNvPr>
          <p:cNvSpPr/>
          <p:nvPr/>
        </p:nvSpPr>
        <p:spPr>
          <a:xfrm>
            <a:off x="7503641" y="333007"/>
            <a:ext cx="2536652" cy="424732"/>
          </a:xfrm>
          <a:prstGeom prst="rect">
            <a:avLst/>
          </a:prstGeom>
        </p:spPr>
        <p:txBody>
          <a:bodyPr wrap="square">
            <a:spAutoFit/>
          </a:bodyPr>
          <a:lstStyle/>
          <a:p>
            <a:pPr marL="228600" indent="-228600" algn="ctr">
              <a:lnSpc>
                <a:spcPct val="90000"/>
              </a:lnSpc>
              <a:spcAft>
                <a:spcPts val="600"/>
              </a:spcAft>
              <a:buClr>
                <a:srgbClr val="106E38"/>
              </a:buClr>
              <a:defRPr/>
            </a:pPr>
            <a:r>
              <a:rPr lang="en-US" altLang="en-US" sz="2400" b="1" dirty="0">
                <a:solidFill>
                  <a:schemeClr val="bg1"/>
                </a:solidFill>
              </a:rPr>
              <a:t>NTPC </a:t>
            </a:r>
            <a:r>
              <a:rPr lang="en-US" altLang="en-US" sz="2400" b="1" dirty="0" err="1">
                <a:solidFill>
                  <a:schemeClr val="bg1"/>
                </a:solidFill>
              </a:rPr>
              <a:t>Simhadri</a:t>
            </a:r>
            <a:r>
              <a:rPr lang="en-US" altLang="en-US" sz="2400" b="1" dirty="0">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2000"/>
                                        <p:tgtEl>
                                          <p:spTgt spid="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nodePh="1">
                                  <p:stCondLst>
                                    <p:cond delay="0"/>
                                  </p:stCondLst>
                                  <p:endCondLst>
                                    <p:cond evt="begin" delay="0">
                                      <p:tn val="24"/>
                                    </p:cond>
                                  </p:end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640BE7-BA4C-4BF8-80C5-98DAD37445F3}"/>
              </a:ext>
            </a:extLst>
          </p:cNvPr>
          <p:cNvSpPr>
            <a:spLocks noGrp="1"/>
          </p:cNvSpPr>
          <p:nvPr>
            <p:ph type="title"/>
          </p:nvPr>
        </p:nvSpPr>
        <p:spPr/>
        <p:txBody>
          <a:bodyPr/>
          <a:lstStyle/>
          <a:p>
            <a:r>
              <a:rPr lang="en-IN" b="1" dirty="0">
                <a:solidFill>
                  <a:schemeClr val="bg1"/>
                </a:solidFill>
              </a:rPr>
              <a:t>NDCT #1 at NTPC Simhadri</a:t>
            </a:r>
          </a:p>
        </p:txBody>
      </p:sp>
      <p:sp>
        <p:nvSpPr>
          <p:cNvPr id="4" name="Rectangle 3">
            <a:extLst>
              <a:ext uri="{FF2B5EF4-FFF2-40B4-BE49-F238E27FC236}">
                <a16:creationId xmlns:a16="http://schemas.microsoft.com/office/drawing/2014/main" xmlns="" id="{C27CB82C-F837-4EEF-A7A3-CBECBFAE6777}"/>
              </a:ext>
            </a:extLst>
          </p:cNvPr>
          <p:cNvSpPr/>
          <p:nvPr/>
        </p:nvSpPr>
        <p:spPr>
          <a:xfrm>
            <a:off x="158261" y="1071634"/>
            <a:ext cx="7755249" cy="5426870"/>
          </a:xfrm>
          <a:prstGeom prst="rect">
            <a:avLst/>
          </a:prstGeom>
        </p:spPr>
        <p:txBody>
          <a:bodyPr wrap="square">
            <a:spAutoFit/>
          </a:bodyPr>
          <a:lstStyle/>
          <a:p>
            <a:pPr marL="285750" indent="-285750" algn="just">
              <a:lnSpc>
                <a:spcPct val="107000"/>
              </a:lnSpc>
              <a:spcAft>
                <a:spcPts val="0"/>
              </a:spcAft>
              <a:buFont typeface="Arial" panose="020B0604020202020204" pitchFamily="34" charset="0"/>
              <a:buChar char="•"/>
            </a:pPr>
            <a:r>
              <a:rPr lang="en-IN" dirty="0">
                <a:ea typeface="Calibri" panose="020F0502020204030204" pitchFamily="34" charset="0"/>
                <a:cs typeface="Times New Roman" panose="02020603050405020304" pitchFamily="18" charset="0"/>
              </a:rPr>
              <a:t>NDCT#1 constructed &amp; commissioned in 2002. </a:t>
            </a:r>
          </a:p>
          <a:p>
            <a:pPr marL="285750" indent="-285750" algn="just">
              <a:lnSpc>
                <a:spcPct val="107000"/>
              </a:lnSpc>
              <a:spcAft>
                <a:spcPts val="0"/>
              </a:spcAft>
              <a:buFont typeface="Arial" panose="020B0604020202020204" pitchFamily="34" charset="0"/>
              <a:buChar char="•"/>
            </a:pPr>
            <a:endParaRPr lang="en-IN"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r>
              <a:rPr lang="en-IN" dirty="0">
                <a:ea typeface="Calibri" panose="020F0502020204030204" pitchFamily="34" charset="0"/>
                <a:cs typeface="Times New Roman" panose="02020603050405020304" pitchFamily="18" charset="0"/>
              </a:rPr>
              <a:t>Height of the structure 165 m, Bottom Diameter 100 m, Throat diameter 70 m, Top diameter 75 m &amp; Thickness of RCC shell 500 mm. </a:t>
            </a:r>
          </a:p>
          <a:p>
            <a:pPr marL="285750" indent="-285750" algn="just">
              <a:lnSpc>
                <a:spcPct val="107000"/>
              </a:lnSpc>
              <a:spcAft>
                <a:spcPts val="0"/>
              </a:spcAft>
              <a:buFont typeface="Arial" panose="020B0604020202020204" pitchFamily="34" charset="0"/>
              <a:buChar char="•"/>
            </a:pPr>
            <a:endParaRPr lang="en-IN"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r>
              <a:rPr lang="en-IN" dirty="0">
                <a:ea typeface="Calibri" panose="020F0502020204030204" pitchFamily="34" charset="0"/>
                <a:cs typeface="Times New Roman" panose="02020603050405020304" pitchFamily="18" charset="0"/>
              </a:rPr>
              <a:t>Due to close vicinity to seacoast, use of sea water in CW system &amp; Saline mist </a:t>
            </a:r>
            <a:r>
              <a:rPr lang="en-IN" dirty="0" smtClean="0">
                <a:ea typeface="Calibri" panose="020F0502020204030204" pitchFamily="34" charset="0"/>
                <a:cs typeface="Times New Roman" panose="02020603050405020304" pitchFamily="18" charset="0"/>
              </a:rPr>
              <a:t>/ drift, </a:t>
            </a:r>
            <a:r>
              <a:rPr lang="en-IN" dirty="0">
                <a:ea typeface="Calibri" panose="020F0502020204030204" pitchFamily="34" charset="0"/>
                <a:cs typeface="Times New Roman" panose="02020603050405020304" pitchFamily="18" charset="0"/>
              </a:rPr>
              <a:t>NDCTs are susceptible to corrosion.</a:t>
            </a:r>
          </a:p>
          <a:p>
            <a:pPr marL="285750" indent="-285750" algn="just">
              <a:lnSpc>
                <a:spcPct val="107000"/>
              </a:lnSpc>
              <a:spcAft>
                <a:spcPts val="0"/>
              </a:spcAft>
              <a:buFont typeface="Arial" panose="020B0604020202020204" pitchFamily="34" charset="0"/>
              <a:buChar char="•"/>
            </a:pPr>
            <a:endParaRPr lang="en-IN"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r>
              <a:rPr lang="en-IN" dirty="0">
                <a:ea typeface="Calibri" panose="020F0502020204030204" pitchFamily="34" charset="0"/>
                <a:cs typeface="Times New Roman" panose="02020603050405020304" pitchFamily="18" charset="0"/>
              </a:rPr>
              <a:t>Signs of deterioration like spalling of concrete, exposure &amp; corrosion of reinforcement bars first observed inside &amp; outside shell in 2009. </a:t>
            </a:r>
          </a:p>
          <a:p>
            <a:pPr marL="285750" indent="-285750" algn="just">
              <a:lnSpc>
                <a:spcPct val="107000"/>
              </a:lnSpc>
              <a:spcAft>
                <a:spcPts val="0"/>
              </a:spcAft>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Health assessment studies conducted by CBRI </a:t>
            </a:r>
            <a:r>
              <a:rPr lang="en-US" dirty="0" err="1" smtClean="0">
                <a:ea typeface="Calibri" panose="020F0502020204030204" pitchFamily="34" charset="0"/>
                <a:cs typeface="Times New Roman" panose="02020603050405020304" pitchFamily="18" charset="0"/>
              </a:rPr>
              <a:t>Roorkee</a:t>
            </a:r>
            <a:r>
              <a:rPr lang="en-US" dirty="0" smtClean="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endParaRPr lang="en-US"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Proposal initiated for repair works couldn’t materialize.</a:t>
            </a:r>
          </a:p>
          <a:p>
            <a:pPr marL="285750" indent="-285750" algn="just">
              <a:lnSpc>
                <a:spcPct val="107000"/>
              </a:lnSpc>
              <a:spcAft>
                <a:spcPts val="0"/>
              </a:spcAft>
              <a:buFont typeface="Arial" panose="020B0604020202020204" pitchFamily="34" charset="0"/>
              <a:buChar char="•"/>
            </a:pPr>
            <a:endParaRPr lang="en-IN" dirty="0"/>
          </a:p>
          <a:p>
            <a:pPr marL="285750" indent="-285750" algn="just">
              <a:lnSpc>
                <a:spcPct val="107000"/>
              </a:lnSpc>
              <a:spcAft>
                <a:spcPts val="0"/>
              </a:spcAft>
              <a:buFont typeface="Arial" panose="020B0604020202020204" pitchFamily="34" charset="0"/>
              <a:buChar char="•"/>
            </a:pPr>
            <a:r>
              <a:rPr lang="en-IN" b="1" dirty="0">
                <a:solidFill>
                  <a:srgbClr val="FF0000"/>
                </a:solidFill>
              </a:rPr>
              <a:t>Construction of FRP-IDCT was considered to be more feasible techno commercial solution in the long term &amp; NDCT to be abandoned thereafter.</a:t>
            </a:r>
            <a:r>
              <a:rPr lang="en-US" b="1" dirty="0">
                <a:solidFill>
                  <a:srgbClr val="FF0000"/>
                </a:solidFill>
                <a:ea typeface="Calibri" panose="020F0502020204030204" pitchFamily="34" charset="0"/>
                <a:cs typeface="Times New Roman" panose="02020603050405020304" pitchFamily="18" charset="0"/>
              </a:rPr>
              <a:t> </a:t>
            </a:r>
            <a:endParaRPr lang="en-IN" b="1" dirty="0">
              <a:solidFill>
                <a:srgbClr val="FF0000"/>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49648" y="1242247"/>
            <a:ext cx="3698005" cy="5256257"/>
          </a:xfrm>
          <a:prstGeom prst="rect">
            <a:avLst/>
          </a:prstGeom>
        </p:spPr>
      </p:pic>
    </p:spTree>
    <p:extLst>
      <p:ext uri="{BB962C8B-B14F-4D97-AF65-F5344CB8AC3E}">
        <p14:creationId xmlns:p14="http://schemas.microsoft.com/office/powerpoint/2010/main" xmlns="" val="1677276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86356-5891-4EAB-A0FA-6E22015BD64B}"/>
              </a:ext>
            </a:extLst>
          </p:cNvPr>
          <p:cNvSpPr>
            <a:spLocks noGrp="1"/>
          </p:cNvSpPr>
          <p:nvPr>
            <p:ph type="title"/>
          </p:nvPr>
        </p:nvSpPr>
        <p:spPr/>
        <p:txBody>
          <a:bodyPr/>
          <a:lstStyle/>
          <a:p>
            <a:r>
              <a:rPr lang="en-IN" b="1" dirty="0">
                <a:solidFill>
                  <a:schemeClr val="bg1"/>
                </a:solidFill>
              </a:rPr>
              <a:t/>
            </a:r>
            <a:br>
              <a:rPr lang="en-IN" b="1" dirty="0">
                <a:solidFill>
                  <a:schemeClr val="bg1"/>
                </a:solidFill>
              </a:rPr>
            </a:br>
            <a:r>
              <a:rPr lang="en-IN" b="1" dirty="0">
                <a:solidFill>
                  <a:schemeClr val="bg1"/>
                </a:solidFill>
              </a:rPr>
              <a:t>External &amp; Internal Condition of NDCT # 1</a:t>
            </a:r>
            <a:br>
              <a:rPr lang="en-IN" b="1" dirty="0">
                <a:solidFill>
                  <a:schemeClr val="bg1"/>
                </a:solidFill>
              </a:rPr>
            </a:br>
            <a:endParaRPr lang="en-IN" b="1" dirty="0">
              <a:solidFill>
                <a:schemeClr val="bg1"/>
              </a:solidFill>
            </a:endParaRPr>
          </a:p>
        </p:txBody>
      </p:sp>
      <p:pic>
        <p:nvPicPr>
          <p:cNvPr id="19" name="Picture 18" descr="A close-up of a boat&#10;&#10;Description automatically generated">
            <a:extLst>
              <a:ext uri="{FF2B5EF4-FFF2-40B4-BE49-F238E27FC236}">
                <a16:creationId xmlns:a16="http://schemas.microsoft.com/office/drawing/2014/main" xmlns="" id="{F0251B95-53A9-49DB-81EE-E2BB261D3A9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829933" y="1129553"/>
            <a:ext cx="2420773" cy="4993340"/>
          </a:xfrm>
          <a:prstGeom prst="rect">
            <a:avLst/>
          </a:prstGeom>
        </p:spPr>
      </p:pic>
      <p:pic>
        <p:nvPicPr>
          <p:cNvPr id="9" name="Picture 8" descr="A large tree trunk with a city in the background&#10;&#10;Description automatically generated">
            <a:extLst>
              <a:ext uri="{FF2B5EF4-FFF2-40B4-BE49-F238E27FC236}">
                <a16:creationId xmlns:a16="http://schemas.microsoft.com/office/drawing/2014/main" xmlns="" id="{A26E551E-F77F-4679-999C-2280B5CCA93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0657" y="1192306"/>
            <a:ext cx="2594590" cy="4957482"/>
          </a:xfrm>
          <a:prstGeom prst="rect">
            <a:avLst/>
          </a:prstGeom>
        </p:spPr>
      </p:pic>
      <p:pic>
        <p:nvPicPr>
          <p:cNvPr id="1026" name="Picture 2" descr="C:\Users\Divya\Downloads\IMG-20240207-WA0052.jpg"/>
          <p:cNvPicPr>
            <a:picLocks noChangeAspect="1" noChangeArrowheads="1"/>
          </p:cNvPicPr>
          <p:nvPr/>
        </p:nvPicPr>
        <p:blipFill>
          <a:blip r:embed="rId4"/>
          <a:srcRect/>
          <a:stretch>
            <a:fillRect/>
          </a:stretch>
        </p:blipFill>
        <p:spPr bwMode="auto">
          <a:xfrm>
            <a:off x="6185369" y="1165412"/>
            <a:ext cx="2384891" cy="4948518"/>
          </a:xfrm>
          <a:prstGeom prst="rect">
            <a:avLst/>
          </a:prstGeom>
          <a:noFill/>
        </p:spPr>
      </p:pic>
      <p:pic>
        <p:nvPicPr>
          <p:cNvPr id="1027" name="Picture 3" descr="C:\Users\Divya\Downloads\IMG-20240212-WA0062.jpg"/>
          <p:cNvPicPr>
            <a:picLocks noChangeAspect="1" noChangeArrowheads="1"/>
          </p:cNvPicPr>
          <p:nvPr/>
        </p:nvPicPr>
        <p:blipFill>
          <a:blip r:embed="rId5"/>
          <a:srcRect/>
          <a:stretch>
            <a:fillRect/>
          </a:stretch>
        </p:blipFill>
        <p:spPr bwMode="auto">
          <a:xfrm>
            <a:off x="3444877" y="1246095"/>
            <a:ext cx="2364254" cy="4921624"/>
          </a:xfrm>
          <a:prstGeom prst="rect">
            <a:avLst/>
          </a:prstGeom>
          <a:noFill/>
        </p:spPr>
      </p:pic>
    </p:spTree>
    <p:extLst>
      <p:ext uri="{BB962C8B-B14F-4D97-AF65-F5344CB8AC3E}">
        <p14:creationId xmlns:p14="http://schemas.microsoft.com/office/powerpoint/2010/main" xmlns="" val="256929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360D4-F7F7-4C0E-8A9D-A7675BB1D963}"/>
              </a:ext>
            </a:extLst>
          </p:cNvPr>
          <p:cNvSpPr>
            <a:spLocks noGrp="1"/>
          </p:cNvSpPr>
          <p:nvPr>
            <p:ph type="title"/>
          </p:nvPr>
        </p:nvSpPr>
        <p:spPr/>
        <p:txBody>
          <a:bodyPr/>
          <a:lstStyle/>
          <a:p>
            <a:r>
              <a:rPr lang="en-IN" b="1" dirty="0">
                <a:solidFill>
                  <a:schemeClr val="bg1"/>
                </a:solidFill>
              </a:rPr>
              <a:t>Condition of NDCT # 1</a:t>
            </a:r>
          </a:p>
        </p:txBody>
      </p:sp>
      <p:sp>
        <p:nvSpPr>
          <p:cNvPr id="4" name="Rectangle 3">
            <a:extLst>
              <a:ext uri="{FF2B5EF4-FFF2-40B4-BE49-F238E27FC236}">
                <a16:creationId xmlns:a16="http://schemas.microsoft.com/office/drawing/2014/main" xmlns="" id="{87F52119-7CFC-4E19-A32D-C240A22A6013}"/>
              </a:ext>
            </a:extLst>
          </p:cNvPr>
          <p:cNvSpPr/>
          <p:nvPr/>
        </p:nvSpPr>
        <p:spPr>
          <a:xfrm>
            <a:off x="385140" y="1286443"/>
            <a:ext cx="8264769" cy="3758978"/>
          </a:xfrm>
          <a:prstGeom prst="rect">
            <a:avLst/>
          </a:prstGeom>
        </p:spPr>
        <p:txBody>
          <a:bodyPr wrap="square">
            <a:spAutoFit/>
          </a:bodyPr>
          <a:lstStyle/>
          <a:p>
            <a:pPr algn="just">
              <a:lnSpc>
                <a:spcPct val="107000"/>
              </a:lnSpc>
              <a:spcAft>
                <a:spcPts val="800"/>
              </a:spcAft>
            </a:pPr>
            <a:r>
              <a:rPr lang="en-IN" b="1" dirty="0">
                <a:solidFill>
                  <a:srgbClr val="202124"/>
                </a:solidFill>
                <a:ea typeface="Calibri" panose="020F0502020204030204" pitchFamily="34" charset="0"/>
                <a:cs typeface="Times New Roman" panose="02020603050405020304" pitchFamily="18" charset="0"/>
              </a:rPr>
              <a:t>Condition of NDCT structure : </a:t>
            </a:r>
            <a:endParaRPr lang="en-IN"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n-IN" dirty="0" err="1" smtClean="0">
                <a:solidFill>
                  <a:srgbClr val="202124"/>
                </a:solidFill>
                <a:ea typeface="Calibri" panose="020F0502020204030204" pitchFamily="34" charset="0"/>
                <a:cs typeface="Times New Roman" panose="02020603050405020304" pitchFamily="18" charset="0"/>
              </a:rPr>
              <a:t>Spalling</a:t>
            </a:r>
            <a:r>
              <a:rPr lang="en-IN" dirty="0" smtClean="0">
                <a:solidFill>
                  <a:srgbClr val="202124"/>
                </a:solidFill>
                <a:ea typeface="Calibri" panose="020F0502020204030204" pitchFamily="34" charset="0"/>
                <a:cs typeface="Times New Roman" panose="02020603050405020304" pitchFamily="18" charset="0"/>
              </a:rPr>
              <a:t> </a:t>
            </a:r>
            <a:r>
              <a:rPr lang="en-IN" dirty="0">
                <a:solidFill>
                  <a:srgbClr val="202124"/>
                </a:solidFill>
                <a:ea typeface="Calibri" panose="020F0502020204030204" pitchFamily="34" charset="0"/>
                <a:cs typeface="Times New Roman" panose="02020603050405020304" pitchFamily="18" charset="0"/>
              </a:rPr>
              <a:t>of </a:t>
            </a:r>
            <a:r>
              <a:rPr lang="en-IN" dirty="0" smtClean="0">
                <a:solidFill>
                  <a:srgbClr val="202124"/>
                </a:solidFill>
                <a:ea typeface="Calibri" panose="020F0502020204030204" pitchFamily="34" charset="0"/>
                <a:cs typeface="Times New Roman" panose="02020603050405020304" pitchFamily="18" charset="0"/>
              </a:rPr>
              <a:t>cover concrete </a:t>
            </a:r>
            <a:r>
              <a:rPr lang="en-IN" dirty="0">
                <a:solidFill>
                  <a:srgbClr val="202124"/>
                </a:solidFill>
                <a:ea typeface="Calibri" panose="020F0502020204030204" pitchFamily="34" charset="0"/>
                <a:cs typeface="Times New Roman" panose="02020603050405020304" pitchFamily="18" charset="0"/>
              </a:rPr>
              <a:t>and exposure of rebars at many locations at the bottom of the RC ring beam of the NDCT#1.</a:t>
            </a:r>
            <a:endParaRPr lang="en-IN"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n-IN" dirty="0">
                <a:solidFill>
                  <a:srgbClr val="202124"/>
                </a:solidFill>
                <a:ea typeface="Calibri" panose="020F0502020204030204" pitchFamily="34" charset="0"/>
                <a:cs typeface="Times New Roman" panose="02020603050405020304" pitchFamily="18" charset="0"/>
              </a:rPr>
              <a:t>Spalling of concrete and exposure of rebars with loss in diameter due to corrosion observed in most of the locations on the Inner &amp; Outer face of the RC shell of the NDCT #1.</a:t>
            </a:r>
            <a:endParaRPr lang="en-IN"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IN" dirty="0">
                <a:solidFill>
                  <a:srgbClr val="202124"/>
                </a:solidFill>
                <a:ea typeface="Calibri" panose="020F0502020204030204" pitchFamily="34" charset="0"/>
                <a:cs typeface="Times New Roman" panose="02020603050405020304" pitchFamily="18" charset="0"/>
              </a:rPr>
              <a:t>The Walkway platform &amp; approach ladder</a:t>
            </a:r>
            <a:r>
              <a:rPr lang="en-IN" b="1" dirty="0">
                <a:solidFill>
                  <a:srgbClr val="202124"/>
                </a:solidFill>
                <a:ea typeface="Calibri" panose="020F0502020204030204" pitchFamily="34" charset="0"/>
                <a:cs typeface="Times New Roman" panose="02020603050405020304" pitchFamily="18" charset="0"/>
              </a:rPr>
              <a:t> </a:t>
            </a:r>
            <a:r>
              <a:rPr lang="en-IN" dirty="0">
                <a:solidFill>
                  <a:srgbClr val="202124"/>
                </a:solidFill>
                <a:ea typeface="Calibri" panose="020F0502020204030204" pitchFamily="34" charset="0"/>
                <a:cs typeface="Times New Roman" panose="02020603050405020304" pitchFamily="18" charset="0"/>
              </a:rPr>
              <a:t>showed extensive distress.</a:t>
            </a:r>
          </a:p>
          <a:p>
            <a:pPr marL="342900" indent="-342900" algn="just">
              <a:lnSpc>
                <a:spcPct val="107000"/>
              </a:lnSpc>
              <a:spcAft>
                <a:spcPts val="800"/>
              </a:spcAft>
              <a:buFont typeface="+mj-lt"/>
              <a:buAutoNum type="arabicPeriod"/>
            </a:pPr>
            <a:r>
              <a:rPr lang="en-IN" dirty="0">
                <a:solidFill>
                  <a:srgbClr val="202124"/>
                </a:solidFill>
                <a:ea typeface="Calibri" panose="020F0502020204030204" pitchFamily="34" charset="0"/>
                <a:cs typeface="Times New Roman" panose="02020603050405020304" pitchFamily="18" charset="0"/>
              </a:rPr>
              <a:t>NDCT had NO access to the Top of the structure. The area was kept barricaded from all sides for safety concerns due to falling of loose concrete.</a:t>
            </a:r>
          </a:p>
          <a:p>
            <a:pPr marL="342900" lvl="0" indent="-342900" algn="just">
              <a:lnSpc>
                <a:spcPct val="107000"/>
              </a:lnSpc>
              <a:spcAft>
                <a:spcPts val="800"/>
              </a:spcAft>
              <a:buFont typeface="+mj-lt"/>
              <a:buAutoNum type="arabicPeriod"/>
            </a:pPr>
            <a:endParaRPr lang="en-IN"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190BC28F-2750-47CC-AE85-233C85A5ABB0}"/>
              </a:ext>
            </a:extLst>
          </p:cNvPr>
          <p:cNvPicPr/>
          <p:nvPr/>
        </p:nvPicPr>
        <p:blipFill>
          <a:blip r:embed="rId2" cstate="print"/>
          <a:srcRect/>
          <a:stretch>
            <a:fillRect/>
          </a:stretch>
        </p:blipFill>
        <p:spPr bwMode="auto">
          <a:xfrm>
            <a:off x="8969766" y="1362942"/>
            <a:ext cx="2640330" cy="4786846"/>
          </a:xfrm>
          <a:prstGeom prst="rect">
            <a:avLst/>
          </a:prstGeom>
          <a:noFill/>
          <a:ln w="9525">
            <a:noFill/>
            <a:miter lim="800000"/>
            <a:headEnd/>
            <a:tailEnd/>
          </a:ln>
        </p:spPr>
      </p:pic>
    </p:spTree>
    <p:extLst>
      <p:ext uri="{BB962C8B-B14F-4D97-AF65-F5344CB8AC3E}">
        <p14:creationId xmlns:p14="http://schemas.microsoft.com/office/powerpoint/2010/main" xmlns="" val="2136450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0E1FE9-C9DE-4FC3-845D-EDC034AA2C7D}"/>
              </a:ext>
            </a:extLst>
          </p:cNvPr>
          <p:cNvSpPr>
            <a:spLocks noGrp="1"/>
          </p:cNvSpPr>
          <p:nvPr>
            <p:ph type="title"/>
          </p:nvPr>
        </p:nvSpPr>
        <p:spPr/>
        <p:txBody>
          <a:bodyPr/>
          <a:lstStyle/>
          <a:p>
            <a:r>
              <a:rPr lang="en-IN" b="1" dirty="0">
                <a:solidFill>
                  <a:schemeClr val="bg1"/>
                </a:solidFill>
              </a:rPr>
              <a:t>Drone mapping of NDCTs</a:t>
            </a:r>
          </a:p>
        </p:txBody>
      </p:sp>
      <p:pic>
        <p:nvPicPr>
          <p:cNvPr id="4" name="Picture 3">
            <a:extLst>
              <a:ext uri="{FF2B5EF4-FFF2-40B4-BE49-F238E27FC236}">
                <a16:creationId xmlns:a16="http://schemas.microsoft.com/office/drawing/2014/main" xmlns="" id="{31DF0B4C-295F-48A9-A550-D4BBADFF7F0E}"/>
              </a:ext>
            </a:extLst>
          </p:cNvPr>
          <p:cNvPicPr>
            <a:picLocks noChangeAspect="1"/>
          </p:cNvPicPr>
          <p:nvPr/>
        </p:nvPicPr>
        <p:blipFill>
          <a:blip r:embed="rId2"/>
          <a:stretch>
            <a:fillRect/>
          </a:stretch>
        </p:blipFill>
        <p:spPr>
          <a:xfrm>
            <a:off x="5961648" y="1555686"/>
            <a:ext cx="2655279" cy="4741891"/>
          </a:xfrm>
          <a:prstGeom prst="rect">
            <a:avLst/>
          </a:prstGeom>
        </p:spPr>
      </p:pic>
      <p:pic>
        <p:nvPicPr>
          <p:cNvPr id="5" name="Picture 4">
            <a:extLst>
              <a:ext uri="{FF2B5EF4-FFF2-40B4-BE49-F238E27FC236}">
                <a16:creationId xmlns:a16="http://schemas.microsoft.com/office/drawing/2014/main" xmlns="" id="{5F8C969C-A3F6-4E01-804F-B1201F405701}"/>
              </a:ext>
            </a:extLst>
          </p:cNvPr>
          <p:cNvPicPr>
            <a:picLocks noChangeAspect="1"/>
          </p:cNvPicPr>
          <p:nvPr/>
        </p:nvPicPr>
        <p:blipFill>
          <a:blip r:embed="rId3"/>
          <a:stretch>
            <a:fillRect/>
          </a:stretch>
        </p:blipFill>
        <p:spPr>
          <a:xfrm>
            <a:off x="2966863" y="1555686"/>
            <a:ext cx="2655278" cy="4741891"/>
          </a:xfrm>
          <a:prstGeom prst="rect">
            <a:avLst/>
          </a:prstGeom>
        </p:spPr>
      </p:pic>
      <p:pic>
        <p:nvPicPr>
          <p:cNvPr id="6" name="Picture 5">
            <a:extLst>
              <a:ext uri="{FF2B5EF4-FFF2-40B4-BE49-F238E27FC236}">
                <a16:creationId xmlns:a16="http://schemas.microsoft.com/office/drawing/2014/main" xmlns="" id="{6EFC0172-A7EE-4753-A421-0C5D3F2AAC77}"/>
              </a:ext>
            </a:extLst>
          </p:cNvPr>
          <p:cNvPicPr>
            <a:picLocks noChangeAspect="1"/>
          </p:cNvPicPr>
          <p:nvPr/>
        </p:nvPicPr>
        <p:blipFill>
          <a:blip r:embed="rId4"/>
          <a:stretch>
            <a:fillRect/>
          </a:stretch>
        </p:blipFill>
        <p:spPr>
          <a:xfrm>
            <a:off x="272251" y="1555686"/>
            <a:ext cx="2464549" cy="4741891"/>
          </a:xfrm>
          <a:prstGeom prst="rect">
            <a:avLst/>
          </a:prstGeom>
        </p:spPr>
      </p:pic>
      <p:sp>
        <p:nvSpPr>
          <p:cNvPr id="7" name="Rectangle 6">
            <a:extLst>
              <a:ext uri="{FF2B5EF4-FFF2-40B4-BE49-F238E27FC236}">
                <a16:creationId xmlns:a16="http://schemas.microsoft.com/office/drawing/2014/main" xmlns="" id="{4B2ACD1C-33B2-4E21-BA2C-F3B53A1DC2DF}"/>
              </a:ext>
            </a:extLst>
          </p:cNvPr>
          <p:cNvSpPr/>
          <p:nvPr/>
        </p:nvSpPr>
        <p:spPr>
          <a:xfrm>
            <a:off x="199292" y="1045994"/>
            <a:ext cx="6693877" cy="369332"/>
          </a:xfrm>
          <a:prstGeom prst="rect">
            <a:avLst/>
          </a:prstGeom>
        </p:spPr>
        <p:txBody>
          <a:bodyPr wrap="square">
            <a:spAutoFit/>
          </a:bodyPr>
          <a:lstStyle/>
          <a:p>
            <a:r>
              <a:rPr lang="en-US" dirty="0"/>
              <a:t>Damage area of NDCTs is </a:t>
            </a:r>
            <a:r>
              <a:rPr lang="en-US" dirty="0" smtClean="0"/>
              <a:t>assessed </a:t>
            </a:r>
            <a:r>
              <a:rPr lang="en-US" dirty="0"/>
              <a:t>using drone mapping.</a:t>
            </a:r>
            <a:endParaRPr lang="en-IN" dirty="0"/>
          </a:p>
        </p:txBody>
      </p:sp>
      <p:pic>
        <p:nvPicPr>
          <p:cNvPr id="10" name="Picture 9">
            <a:extLst>
              <a:ext uri="{FF2B5EF4-FFF2-40B4-BE49-F238E27FC236}">
                <a16:creationId xmlns:a16="http://schemas.microsoft.com/office/drawing/2014/main" xmlns="" id="{BE5E2CDE-E160-47E1-AED0-B79F23E56A30}"/>
              </a:ext>
            </a:extLst>
          </p:cNvPr>
          <p:cNvPicPr>
            <a:picLocks noChangeAspect="1"/>
          </p:cNvPicPr>
          <p:nvPr/>
        </p:nvPicPr>
        <p:blipFill>
          <a:blip r:embed="rId5"/>
          <a:stretch>
            <a:fillRect/>
          </a:stretch>
        </p:blipFill>
        <p:spPr>
          <a:xfrm>
            <a:off x="8819708" y="1555685"/>
            <a:ext cx="3181037" cy="4741891"/>
          </a:xfrm>
          <a:prstGeom prst="rect">
            <a:avLst/>
          </a:prstGeom>
        </p:spPr>
      </p:pic>
    </p:spTree>
    <p:extLst>
      <p:ext uri="{BB962C8B-B14F-4D97-AF65-F5344CB8AC3E}">
        <p14:creationId xmlns:p14="http://schemas.microsoft.com/office/powerpoint/2010/main" xmlns="" val="3425006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360D4-F7F7-4C0E-8A9D-A7675BB1D963}"/>
              </a:ext>
            </a:extLst>
          </p:cNvPr>
          <p:cNvSpPr>
            <a:spLocks noGrp="1"/>
          </p:cNvSpPr>
          <p:nvPr>
            <p:ph type="title"/>
          </p:nvPr>
        </p:nvSpPr>
        <p:spPr/>
        <p:txBody>
          <a:bodyPr/>
          <a:lstStyle/>
          <a:p>
            <a:r>
              <a:rPr lang="en-IN" b="1" dirty="0">
                <a:solidFill>
                  <a:schemeClr val="bg1"/>
                </a:solidFill>
              </a:rPr>
              <a:t>Major Concerns</a:t>
            </a:r>
          </a:p>
        </p:txBody>
      </p:sp>
      <p:sp>
        <p:nvSpPr>
          <p:cNvPr id="4" name="Rectangle 3">
            <a:extLst>
              <a:ext uri="{FF2B5EF4-FFF2-40B4-BE49-F238E27FC236}">
                <a16:creationId xmlns:a16="http://schemas.microsoft.com/office/drawing/2014/main" xmlns="" id="{87F52119-7CFC-4E19-A32D-C240A22A6013}"/>
              </a:ext>
            </a:extLst>
          </p:cNvPr>
          <p:cNvSpPr/>
          <p:nvPr/>
        </p:nvSpPr>
        <p:spPr>
          <a:xfrm>
            <a:off x="464162" y="2608211"/>
            <a:ext cx="11253705" cy="1581843"/>
          </a:xfrm>
          <a:prstGeom prst="rect">
            <a:avLst/>
          </a:prstGeom>
        </p:spPr>
        <p:txBody>
          <a:bodyPr wrap="square">
            <a:spAutoFit/>
          </a:bodyPr>
          <a:lstStyle/>
          <a:p>
            <a:pPr algn="ctr">
              <a:lnSpc>
                <a:spcPct val="107000"/>
              </a:lnSpc>
              <a:spcAft>
                <a:spcPts val="800"/>
              </a:spcAft>
            </a:pPr>
            <a:r>
              <a:rPr lang="en-IN" sz="2400" b="1" i="1" dirty="0">
                <a:ea typeface="Calibri" panose="020F0502020204030204" pitchFamily="34" charset="0"/>
                <a:cs typeface="Times New Roman" panose="02020603050405020304" pitchFamily="18" charset="0"/>
              </a:rPr>
              <a:t>THE MAJOR CONCERN FOR REPAIR &amp; REHABILITATION </a:t>
            </a:r>
          </a:p>
          <a:p>
            <a:pPr algn="ctr">
              <a:lnSpc>
                <a:spcPct val="107000"/>
              </a:lnSpc>
              <a:spcAft>
                <a:spcPts val="800"/>
              </a:spcAft>
            </a:pPr>
            <a:r>
              <a:rPr lang="en-IN" sz="3600" b="1" i="1" dirty="0">
                <a:solidFill>
                  <a:srgbClr val="C00000"/>
                </a:solidFill>
                <a:ea typeface="Calibri" panose="020F0502020204030204" pitchFamily="34" charset="0"/>
                <a:cs typeface="Times New Roman" panose="02020603050405020304" pitchFamily="18" charset="0"/>
              </a:rPr>
              <a:t>SAFE APPROACH TO THE TOP OF NDCT </a:t>
            </a:r>
          </a:p>
          <a:p>
            <a:pPr algn="just">
              <a:lnSpc>
                <a:spcPct val="107000"/>
              </a:lnSpc>
              <a:spcAft>
                <a:spcPts val="800"/>
              </a:spcAft>
            </a:pPr>
            <a:endParaRPr lang="en-IN" dirty="0">
              <a:solidFill>
                <a:srgbClr val="202124"/>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356722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1397</Words>
  <Application>Microsoft Office PowerPoint</Application>
  <PresentationFormat>Custom</PresentationFormat>
  <Paragraphs>160</Paragraphs>
  <Slides>24</Slides>
  <Notes>2</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1_Office Theme</vt:lpstr>
      <vt:lpstr>2_Office Theme</vt:lpstr>
      <vt:lpstr>Slide 1</vt:lpstr>
      <vt:lpstr>PAPER ID PP256</vt:lpstr>
      <vt:lpstr>Slide 3</vt:lpstr>
      <vt:lpstr>PLANT DETAILS</vt:lpstr>
      <vt:lpstr>NDCT #1 at NTPC Simhadri</vt:lpstr>
      <vt:lpstr> External &amp; Internal Condition of NDCT # 1 </vt:lpstr>
      <vt:lpstr>Condition of NDCT # 1</vt:lpstr>
      <vt:lpstr>Drone mapping of NDCTs</vt:lpstr>
      <vt:lpstr>Major Concerns</vt:lpstr>
      <vt:lpstr>MULTIPLE METHODOLOGIES EXPLORED</vt:lpstr>
      <vt:lpstr>MAST CLIMBER</vt:lpstr>
      <vt:lpstr>Mast climber erection</vt:lpstr>
      <vt:lpstr>Mitigation of Challenges during Mast climber erection</vt:lpstr>
      <vt:lpstr>MAST CLIMBER ERECTION</vt:lpstr>
      <vt:lpstr>Fixing of Brackets</vt:lpstr>
      <vt:lpstr>Slide 16</vt:lpstr>
      <vt:lpstr>Repair of NDCT</vt:lpstr>
      <vt:lpstr>Painting of NDCT</vt:lpstr>
      <vt:lpstr>Repair of NDCT-1 with Mast Climber- First time in India</vt:lpstr>
      <vt:lpstr>Conclusion</vt:lpstr>
      <vt:lpstr>NDCT Internal Surface before Repairing &amp; Painting</vt:lpstr>
      <vt:lpstr>NDCT Internal Surface after Repairing &amp; Painting</vt:lpstr>
      <vt:lpstr>Way Forward</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2024-01-30T11:54:19Z</dcterms:created>
  <dcterms:modified xsi:type="dcterms:W3CDTF">2024-02-12T08:01:42Z</dcterms:modified>
</cp:coreProperties>
</file>