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diagrams/colors1.xml" ContentType="application/vnd.openxmlformats-officedocument.drawingml.diagramColors+xml"/>
  <Default Extension="svg" ContentType="image/sv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charts/colors1.xml" ContentType="application/vnd.ms-office.chartcolorstyle+xml"/>
  <Default Extension="xlsx" ContentType="application/vnd.openxmlformats-officedocument.spreadsheetml.sheet"/>
  <Override PartName="/ppt/diagrams/layout1.xml" ContentType="application/vnd.openxmlformats-officedocument.drawingml.diagramLayout+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charts/chart1.xml" ContentType="application/vnd.openxmlformats-officedocument.drawingml.chart+xml"/>
  <Override PartName="/ppt/diagrams/data1.xml" ContentType="application/vnd.openxmlformats-officedocument.drawingml.diagramData+xml"/>
  <Override PartName="/docProps/core.xml" ContentType="application/vnd.openxmlformats-package.core-properties+xml"/>
  <Default Extension="mp4" ContentType="video/mp4"/>
  <Override PartName="/ppt/slideMasters/slideMaster2.xml" ContentType="application/vnd.openxmlformats-officedocument.presentationml.slideMaster+xml"/>
  <Override PartName="/ppt/slides/slide5.xml" ContentType="application/vnd.openxmlformats-officedocument.presentationml.slide+xml"/>
  <Default Extension="png" ContentType="image/png"/>
  <Override PartName="/ppt/notesSlides/notesSlide1.xml" ContentType="application/vnd.openxmlformats-officedocument.presentationml.notesSlid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Lst>
  <p:notesMasterIdLst>
    <p:notesMasterId r:id="rId20"/>
  </p:notesMasterIdLst>
  <p:sldIdLst>
    <p:sldId id="1786" r:id="rId3"/>
    <p:sldId id="1787" r:id="rId4"/>
    <p:sldId id="1849" r:id="rId5"/>
    <p:sldId id="1847" r:id="rId6"/>
    <p:sldId id="1805" r:id="rId7"/>
    <p:sldId id="1830" r:id="rId8"/>
    <p:sldId id="1846" r:id="rId9"/>
    <p:sldId id="1821" r:id="rId10"/>
    <p:sldId id="1835" r:id="rId11"/>
    <p:sldId id="1836" r:id="rId12"/>
    <p:sldId id="1839" r:id="rId13"/>
    <p:sldId id="1841" r:id="rId14"/>
    <p:sldId id="1844" r:id="rId15"/>
    <p:sldId id="1845" r:id="rId16"/>
    <p:sldId id="1848" r:id="rId17"/>
    <p:sldId id="1843" r:id="rId18"/>
    <p:sldId id="178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C5616116-7783-4821-A5F3-26E27974B436}">
          <p14:sldIdLst>
            <p14:sldId id="1786"/>
            <p14:sldId id="1787"/>
            <p14:sldId id="1825"/>
            <p14:sldId id="1849"/>
            <p14:sldId id="1847"/>
            <p14:sldId id="1805"/>
            <p14:sldId id="1830"/>
            <p14:sldId id="1846"/>
            <p14:sldId id="1821"/>
            <p14:sldId id="1835"/>
            <p14:sldId id="1836"/>
            <p14:sldId id="1839"/>
            <p14:sldId id="1841"/>
            <p14:sldId id="1844"/>
            <p14:sldId id="1845"/>
            <p14:sldId id="1848"/>
            <p14:sldId id="1843"/>
            <p14:sldId id="1785"/>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67200"/>
    <a:srgbClr val="FFCC66"/>
    <a:srgbClr val="D1B025"/>
    <a:srgbClr val="93B244"/>
    <a:srgbClr val="75745C"/>
    <a:srgbClr val="98985E"/>
    <a:srgbClr val="96563A"/>
    <a:srgbClr val="829363"/>
    <a:srgbClr val="0099FF"/>
    <a:srgbClr val="0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609849-F8CD-4905-9EDC-729D4FFDEE33}" v="20" dt="2022-06-27T10:34:43.5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9937" autoAdjust="0"/>
    <p:restoredTop sz="94660"/>
  </p:normalViewPr>
  <p:slideViewPr>
    <p:cSldViewPr snapToGrid="0">
      <p:cViewPr varScale="1">
        <p:scale>
          <a:sx n="69" d="100"/>
          <a:sy n="69" d="100"/>
        </p:scale>
        <p:origin x="-372" y="-6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6/11/relationships/changesInfo" Target="changesInfos/changesInfo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 K GULIPILLI" userId="f5d6c4d2-ef77-46b4-90fe-fdd1191b1b7a" providerId="ADAL" clId="{7773C904-4E22-4AAF-BD74-762AFABD0E88}"/>
    <pc:docChg chg="custSel addSld modSld sldOrd">
      <pc:chgData name="R K GULIPILLI" userId="f5d6c4d2-ef77-46b4-90fe-fdd1191b1b7a" providerId="ADAL" clId="{7773C904-4E22-4AAF-BD74-762AFABD0E88}" dt="2022-03-05T10:42:34.435" v="778" actId="1076"/>
      <pc:docMkLst>
        <pc:docMk/>
      </pc:docMkLst>
      <pc:sldChg chg="mod modShow">
        <pc:chgData name="R K GULIPILLI" userId="f5d6c4d2-ef77-46b4-90fe-fdd1191b1b7a" providerId="ADAL" clId="{7773C904-4E22-4AAF-BD74-762AFABD0E88}" dt="2022-03-05T05:48:48.301" v="468" actId="729"/>
        <pc:sldMkLst>
          <pc:docMk/>
          <pc:sldMk cId="109071222" sldId="256"/>
        </pc:sldMkLst>
      </pc:sldChg>
      <pc:sldChg chg="mod modShow">
        <pc:chgData name="R K GULIPILLI" userId="f5d6c4d2-ef77-46b4-90fe-fdd1191b1b7a" providerId="ADAL" clId="{7773C904-4E22-4AAF-BD74-762AFABD0E88}" dt="2022-03-05T05:54:13.451" v="490" actId="729"/>
        <pc:sldMkLst>
          <pc:docMk/>
          <pc:sldMk cId="3302930330" sldId="1768"/>
        </pc:sldMkLst>
      </pc:sldChg>
      <pc:sldChg chg="addSp delSp modSp mod">
        <pc:chgData name="R K GULIPILLI" userId="f5d6c4d2-ef77-46b4-90fe-fdd1191b1b7a" providerId="ADAL" clId="{7773C904-4E22-4AAF-BD74-762AFABD0E88}" dt="2022-03-05T06:11:34.807" v="569" actId="1076"/>
        <pc:sldMkLst>
          <pc:docMk/>
          <pc:sldMk cId="672805834" sldId="1775"/>
        </pc:sldMkLst>
        <pc:spChg chg="mod">
          <ac:chgData name="R K GULIPILLI" userId="f5d6c4d2-ef77-46b4-90fe-fdd1191b1b7a" providerId="ADAL" clId="{7773C904-4E22-4AAF-BD74-762AFABD0E88}" dt="2022-03-05T06:05:26.955" v="498" actId="1076"/>
          <ac:spMkLst>
            <pc:docMk/>
            <pc:sldMk cId="672805834" sldId="1775"/>
            <ac:spMk id="2" creationId="{736419FB-EF05-41F5-AB16-4506D70CBECB}"/>
          </ac:spMkLst>
        </pc:spChg>
        <pc:spChg chg="del mod">
          <ac:chgData name="R K GULIPILLI" userId="f5d6c4d2-ef77-46b4-90fe-fdd1191b1b7a" providerId="ADAL" clId="{7773C904-4E22-4AAF-BD74-762AFABD0E88}" dt="2022-03-05T06:08:51.292" v="530" actId="478"/>
          <ac:spMkLst>
            <pc:docMk/>
            <pc:sldMk cId="672805834" sldId="1775"/>
            <ac:spMk id="5" creationId="{9D4F2FF7-CE86-44ED-969C-B1F0EE23E4D6}"/>
          </ac:spMkLst>
        </pc:spChg>
        <pc:spChg chg="mod">
          <ac:chgData name="R K GULIPILLI" userId="f5d6c4d2-ef77-46b4-90fe-fdd1191b1b7a" providerId="ADAL" clId="{7773C904-4E22-4AAF-BD74-762AFABD0E88}" dt="2022-03-05T06:10:34.204" v="563" actId="1076"/>
          <ac:spMkLst>
            <pc:docMk/>
            <pc:sldMk cId="672805834" sldId="1775"/>
            <ac:spMk id="7" creationId="{BBBAC931-BA30-40B9-B34E-B642462DFE12}"/>
          </ac:spMkLst>
        </pc:spChg>
        <pc:spChg chg="mod">
          <ac:chgData name="R K GULIPILLI" userId="f5d6c4d2-ef77-46b4-90fe-fdd1191b1b7a" providerId="ADAL" clId="{7773C904-4E22-4AAF-BD74-762AFABD0E88}" dt="2022-03-05T06:10:39.261" v="565" actId="1076"/>
          <ac:spMkLst>
            <pc:docMk/>
            <pc:sldMk cId="672805834" sldId="1775"/>
            <ac:spMk id="8" creationId="{06BED586-7B0F-4324-BC22-990477EC2FF9}"/>
          </ac:spMkLst>
        </pc:spChg>
        <pc:spChg chg="mod">
          <ac:chgData name="R K GULIPILLI" userId="f5d6c4d2-ef77-46b4-90fe-fdd1191b1b7a" providerId="ADAL" clId="{7773C904-4E22-4AAF-BD74-762AFABD0E88}" dt="2022-03-05T06:10:51.541" v="568" actId="1076"/>
          <ac:spMkLst>
            <pc:docMk/>
            <pc:sldMk cId="672805834" sldId="1775"/>
            <ac:spMk id="11" creationId="{F6D3D0A5-910C-41EC-BFA9-D11756AECFE0}"/>
          </ac:spMkLst>
        </pc:spChg>
        <pc:spChg chg="mod">
          <ac:chgData name="R K GULIPILLI" userId="f5d6c4d2-ef77-46b4-90fe-fdd1191b1b7a" providerId="ADAL" clId="{7773C904-4E22-4AAF-BD74-762AFABD0E88}" dt="2022-03-05T06:10:30.711" v="562" actId="1076"/>
          <ac:spMkLst>
            <pc:docMk/>
            <pc:sldMk cId="672805834" sldId="1775"/>
            <ac:spMk id="12" creationId="{467DC91B-B6FA-4FA3-8130-3DCD0BE79B9B}"/>
          </ac:spMkLst>
        </pc:spChg>
        <pc:spChg chg="mod">
          <ac:chgData name="R K GULIPILLI" userId="f5d6c4d2-ef77-46b4-90fe-fdd1191b1b7a" providerId="ADAL" clId="{7773C904-4E22-4AAF-BD74-762AFABD0E88}" dt="2022-03-05T06:11:34.807" v="569" actId="1076"/>
          <ac:spMkLst>
            <pc:docMk/>
            <pc:sldMk cId="672805834" sldId="1775"/>
            <ac:spMk id="13" creationId="{DED2420E-952B-46BA-AAED-7748283F7CA4}"/>
          </ac:spMkLst>
        </pc:spChg>
        <pc:spChg chg="mod">
          <ac:chgData name="R K GULIPILLI" userId="f5d6c4d2-ef77-46b4-90fe-fdd1191b1b7a" providerId="ADAL" clId="{7773C904-4E22-4AAF-BD74-762AFABD0E88}" dt="2022-03-05T06:10:36.208" v="564" actId="1076"/>
          <ac:spMkLst>
            <pc:docMk/>
            <pc:sldMk cId="672805834" sldId="1775"/>
            <ac:spMk id="16" creationId="{08D1370C-68BC-4B7F-8B78-E6002AF4C9AC}"/>
          </ac:spMkLst>
        </pc:spChg>
        <pc:spChg chg="del mod">
          <ac:chgData name="R K GULIPILLI" userId="f5d6c4d2-ef77-46b4-90fe-fdd1191b1b7a" providerId="ADAL" clId="{7773C904-4E22-4AAF-BD74-762AFABD0E88}" dt="2022-03-05T06:08:50.290" v="529" actId="478"/>
          <ac:spMkLst>
            <pc:docMk/>
            <pc:sldMk cId="672805834" sldId="1775"/>
            <ac:spMk id="17" creationId="{C10D403A-555C-47D7-9D92-6EB00BF4B659}"/>
          </ac:spMkLst>
        </pc:spChg>
        <pc:graphicFrameChg chg="add mod modGraphic">
          <ac:chgData name="R K GULIPILLI" userId="f5d6c4d2-ef77-46b4-90fe-fdd1191b1b7a" providerId="ADAL" clId="{7773C904-4E22-4AAF-BD74-762AFABD0E88}" dt="2022-03-05T06:10:18.209" v="561" actId="207"/>
          <ac:graphicFrameMkLst>
            <pc:docMk/>
            <pc:sldMk cId="672805834" sldId="1775"/>
            <ac:graphicFrameMk id="3" creationId="{47F22ABB-74F5-4B4C-AB17-946CE54E6006}"/>
          </ac:graphicFrameMkLst>
        </pc:graphicFrameChg>
      </pc:sldChg>
      <pc:sldChg chg="addSp delSp modSp mod">
        <pc:chgData name="R K GULIPILLI" userId="f5d6c4d2-ef77-46b4-90fe-fdd1191b1b7a" providerId="ADAL" clId="{7773C904-4E22-4AAF-BD74-762AFABD0E88}" dt="2022-03-05T06:13:12.088" v="571" actId="14100"/>
        <pc:sldMkLst>
          <pc:docMk/>
          <pc:sldMk cId="1593402143" sldId="1781"/>
        </pc:sldMkLst>
        <pc:spChg chg="mod">
          <ac:chgData name="R K GULIPILLI" userId="f5d6c4d2-ef77-46b4-90fe-fdd1191b1b7a" providerId="ADAL" clId="{7773C904-4E22-4AAF-BD74-762AFABD0E88}" dt="2022-03-04T12:51:55.109" v="393" actId="20577"/>
          <ac:spMkLst>
            <pc:docMk/>
            <pc:sldMk cId="1593402143" sldId="1781"/>
            <ac:spMk id="6" creationId="{953C9EF9-C355-43BD-BD80-9D0C1A29CDAA}"/>
          </ac:spMkLst>
        </pc:spChg>
        <pc:graphicFrameChg chg="add del mod modGraphic">
          <ac:chgData name="R K GULIPILLI" userId="f5d6c4d2-ef77-46b4-90fe-fdd1191b1b7a" providerId="ADAL" clId="{7773C904-4E22-4AAF-BD74-762AFABD0E88}" dt="2022-03-05T06:03:42.797" v="491" actId="478"/>
          <ac:graphicFrameMkLst>
            <pc:docMk/>
            <pc:sldMk cId="1593402143" sldId="1781"/>
            <ac:graphicFrameMk id="2" creationId="{5496AF21-3E22-4B30-A1DD-18482A14A4F1}"/>
          </ac:graphicFrameMkLst>
        </pc:graphicFrameChg>
        <pc:graphicFrameChg chg="mod">
          <ac:chgData name="R K GULIPILLI" userId="f5d6c4d2-ef77-46b4-90fe-fdd1191b1b7a" providerId="ADAL" clId="{7773C904-4E22-4AAF-BD74-762AFABD0E88}" dt="2022-03-05T06:13:12.088" v="571" actId="14100"/>
          <ac:graphicFrameMkLst>
            <pc:docMk/>
            <pc:sldMk cId="1593402143" sldId="1781"/>
            <ac:graphicFrameMk id="3" creationId="{6ADDE194-90B3-4EA0-B880-4562A7F3EDFF}"/>
          </ac:graphicFrameMkLst>
        </pc:graphicFrameChg>
      </pc:sldChg>
      <pc:sldChg chg="mod modShow">
        <pc:chgData name="R K GULIPILLI" userId="f5d6c4d2-ef77-46b4-90fe-fdd1191b1b7a" providerId="ADAL" clId="{7773C904-4E22-4AAF-BD74-762AFABD0E88}" dt="2022-03-05T10:15:44.894" v="679" actId="729"/>
        <pc:sldMkLst>
          <pc:docMk/>
          <pc:sldMk cId="102532093" sldId="1783"/>
        </pc:sldMkLst>
      </pc:sldChg>
      <pc:sldChg chg="addSp modSp mod">
        <pc:chgData name="R K GULIPILLI" userId="f5d6c4d2-ef77-46b4-90fe-fdd1191b1b7a" providerId="ADAL" clId="{7773C904-4E22-4AAF-BD74-762AFABD0E88}" dt="2022-03-04T13:03:41.083" v="464" actId="207"/>
        <pc:sldMkLst>
          <pc:docMk/>
          <pc:sldMk cId="721856653" sldId="1784"/>
        </pc:sldMkLst>
        <pc:spChg chg="mod">
          <ac:chgData name="R K GULIPILLI" userId="f5d6c4d2-ef77-46b4-90fe-fdd1191b1b7a" providerId="ADAL" clId="{7773C904-4E22-4AAF-BD74-762AFABD0E88}" dt="2022-03-04T13:02:12.328" v="416" actId="20577"/>
          <ac:spMkLst>
            <pc:docMk/>
            <pc:sldMk cId="721856653" sldId="1784"/>
            <ac:spMk id="6" creationId="{953C9EF9-C355-43BD-BD80-9D0C1A29CDAA}"/>
          </ac:spMkLst>
        </pc:spChg>
        <pc:spChg chg="add mod">
          <ac:chgData name="R K GULIPILLI" userId="f5d6c4d2-ef77-46b4-90fe-fdd1191b1b7a" providerId="ADAL" clId="{7773C904-4E22-4AAF-BD74-762AFABD0E88}" dt="2022-03-04T13:03:41.083" v="464" actId="207"/>
          <ac:spMkLst>
            <pc:docMk/>
            <pc:sldMk cId="721856653" sldId="1784"/>
            <ac:spMk id="9" creationId="{F7396CEC-0762-42CF-BE5E-610FC078284B}"/>
          </ac:spMkLst>
        </pc:spChg>
        <pc:spChg chg="add mod">
          <ac:chgData name="R K GULIPILLI" userId="f5d6c4d2-ef77-46b4-90fe-fdd1191b1b7a" providerId="ADAL" clId="{7773C904-4E22-4AAF-BD74-762AFABD0E88}" dt="2022-03-04T13:03:41.083" v="464" actId="207"/>
          <ac:spMkLst>
            <pc:docMk/>
            <pc:sldMk cId="721856653" sldId="1784"/>
            <ac:spMk id="10" creationId="{43CFD9EF-0A2E-47F6-94EB-57599F49018E}"/>
          </ac:spMkLst>
        </pc:spChg>
        <pc:grpChg chg="add mod">
          <ac:chgData name="R K GULIPILLI" userId="f5d6c4d2-ef77-46b4-90fe-fdd1191b1b7a" providerId="ADAL" clId="{7773C904-4E22-4AAF-BD74-762AFABD0E88}" dt="2022-03-04T13:03:41.083" v="464" actId="207"/>
          <ac:grpSpMkLst>
            <pc:docMk/>
            <pc:sldMk cId="721856653" sldId="1784"/>
            <ac:grpSpMk id="8" creationId="{02888E26-6E46-4135-ACDF-0E1AC39BAA47}"/>
          </ac:grpSpMkLst>
        </pc:grpChg>
        <pc:graphicFrameChg chg="mod">
          <ac:chgData name="R K GULIPILLI" userId="f5d6c4d2-ef77-46b4-90fe-fdd1191b1b7a" providerId="ADAL" clId="{7773C904-4E22-4AAF-BD74-762AFABD0E88}" dt="2022-03-04T13:02:27.927" v="419" actId="1076"/>
          <ac:graphicFrameMkLst>
            <pc:docMk/>
            <pc:sldMk cId="721856653" sldId="1784"/>
            <ac:graphicFrameMk id="3" creationId="{AE689963-ECB5-4786-844D-2D62FCDF2304}"/>
          </ac:graphicFrameMkLst>
        </pc:graphicFrameChg>
        <pc:graphicFrameChg chg="mod">
          <ac:chgData name="R K GULIPILLI" userId="f5d6c4d2-ef77-46b4-90fe-fdd1191b1b7a" providerId="ADAL" clId="{7773C904-4E22-4AAF-BD74-762AFABD0E88}" dt="2022-03-04T13:02:32.119" v="420" actId="1076"/>
          <ac:graphicFrameMkLst>
            <pc:docMk/>
            <pc:sldMk cId="721856653" sldId="1784"/>
            <ac:graphicFrameMk id="5" creationId="{AE689963-ECB5-4786-844D-2D62FCDF2304}"/>
          </ac:graphicFrameMkLst>
        </pc:graphicFrameChg>
      </pc:sldChg>
      <pc:sldChg chg="mod modShow">
        <pc:chgData name="R K GULIPILLI" userId="f5d6c4d2-ef77-46b4-90fe-fdd1191b1b7a" providerId="ADAL" clId="{7773C904-4E22-4AAF-BD74-762AFABD0E88}" dt="2022-03-05T10:15:42.660" v="678" actId="729"/>
        <pc:sldMkLst>
          <pc:docMk/>
          <pc:sldMk cId="2601744408" sldId="1790"/>
        </pc:sldMkLst>
      </pc:sldChg>
      <pc:sldChg chg="ord">
        <pc:chgData name="R K GULIPILLI" userId="f5d6c4d2-ef77-46b4-90fe-fdd1191b1b7a" providerId="ADAL" clId="{7773C904-4E22-4AAF-BD74-762AFABD0E88}" dt="2022-03-05T05:48:49.863" v="470"/>
        <pc:sldMkLst>
          <pc:docMk/>
          <pc:sldMk cId="2894947937" sldId="1794"/>
        </pc:sldMkLst>
      </pc:sldChg>
      <pc:sldChg chg="addSp delSp modSp mod">
        <pc:chgData name="R K GULIPILLI" userId="f5d6c4d2-ef77-46b4-90fe-fdd1191b1b7a" providerId="ADAL" clId="{7773C904-4E22-4AAF-BD74-762AFABD0E88}" dt="2022-03-05T10:25:02.355" v="763" actId="20577"/>
        <pc:sldMkLst>
          <pc:docMk/>
          <pc:sldMk cId="2671986248" sldId="1795"/>
        </pc:sldMkLst>
        <pc:spChg chg="add del mod">
          <ac:chgData name="R K GULIPILLI" userId="f5d6c4d2-ef77-46b4-90fe-fdd1191b1b7a" providerId="ADAL" clId="{7773C904-4E22-4AAF-BD74-762AFABD0E88}" dt="2022-03-05T10:16:21.821" v="683" actId="478"/>
          <ac:spMkLst>
            <pc:docMk/>
            <pc:sldMk cId="2671986248" sldId="1795"/>
            <ac:spMk id="5" creationId="{327500B4-53AA-4506-B692-1CDD741FDF84}"/>
          </ac:spMkLst>
        </pc:spChg>
        <pc:graphicFrameChg chg="mod">
          <ac:chgData name="R K GULIPILLI" userId="f5d6c4d2-ef77-46b4-90fe-fdd1191b1b7a" providerId="ADAL" clId="{7773C904-4E22-4AAF-BD74-762AFABD0E88}" dt="2022-03-05T10:16:09.332" v="680" actId="1076"/>
          <ac:graphicFrameMkLst>
            <pc:docMk/>
            <pc:sldMk cId="2671986248" sldId="1795"/>
            <ac:graphicFrameMk id="3" creationId="{F9A044A3-099A-4388-BA4C-50C28EEC7213}"/>
          </ac:graphicFrameMkLst>
        </pc:graphicFrameChg>
        <pc:graphicFrameChg chg="add mod">
          <ac:chgData name="R K GULIPILLI" userId="f5d6c4d2-ef77-46b4-90fe-fdd1191b1b7a" providerId="ADAL" clId="{7773C904-4E22-4AAF-BD74-762AFABD0E88}" dt="2022-03-05T10:25:02.355" v="763" actId="20577"/>
          <ac:graphicFrameMkLst>
            <pc:docMk/>
            <pc:sldMk cId="2671986248" sldId="1795"/>
            <ac:graphicFrameMk id="7" creationId="{12DBC3C0-2644-4324-BF03-9BF621377242}"/>
          </ac:graphicFrameMkLst>
        </pc:graphicFrameChg>
      </pc:sldChg>
      <pc:sldChg chg="delSp modSp add mod">
        <pc:chgData name="R K GULIPILLI" userId="f5d6c4d2-ef77-46b4-90fe-fdd1191b1b7a" providerId="ADAL" clId="{7773C904-4E22-4AAF-BD74-762AFABD0E88}" dt="2022-03-05T05:53:41.055" v="489" actId="20577"/>
        <pc:sldMkLst>
          <pc:docMk/>
          <pc:sldMk cId="2988990489" sldId="1797"/>
        </pc:sldMkLst>
        <pc:spChg chg="del mod">
          <ac:chgData name="R K GULIPILLI" userId="f5d6c4d2-ef77-46b4-90fe-fdd1191b1b7a" providerId="ADAL" clId="{7773C904-4E22-4AAF-BD74-762AFABD0E88}" dt="2022-03-04T11:51:31.087" v="20"/>
          <ac:spMkLst>
            <pc:docMk/>
            <pc:sldMk cId="2988990489" sldId="1797"/>
            <ac:spMk id="2" creationId="{32A99346-AD1A-43D6-8CDC-3EBB59ED2712}"/>
          </ac:spMkLst>
        </pc:spChg>
        <pc:spChg chg="mod">
          <ac:chgData name="R K GULIPILLI" userId="f5d6c4d2-ef77-46b4-90fe-fdd1191b1b7a" providerId="ADAL" clId="{7773C904-4E22-4AAF-BD74-762AFABD0E88}" dt="2022-03-04T12:40:31.822" v="163" actId="20577"/>
          <ac:spMkLst>
            <pc:docMk/>
            <pc:sldMk cId="2988990489" sldId="1797"/>
            <ac:spMk id="6" creationId="{953C9EF9-C355-43BD-BD80-9D0C1A29CDAA}"/>
          </ac:spMkLst>
        </pc:spChg>
        <pc:spChg chg="mod">
          <ac:chgData name="R K GULIPILLI" userId="f5d6c4d2-ef77-46b4-90fe-fdd1191b1b7a" providerId="ADAL" clId="{7773C904-4E22-4AAF-BD74-762AFABD0E88}" dt="2022-03-04T12:00:17.211" v="45" actId="255"/>
          <ac:spMkLst>
            <pc:docMk/>
            <pc:sldMk cId="2988990489" sldId="1797"/>
            <ac:spMk id="10" creationId="{4EB3CE24-B30D-4D10-B4DA-8F7658F2A962}"/>
          </ac:spMkLst>
        </pc:spChg>
        <pc:spChg chg="mod">
          <ac:chgData name="R K GULIPILLI" userId="f5d6c4d2-ef77-46b4-90fe-fdd1191b1b7a" providerId="ADAL" clId="{7773C904-4E22-4AAF-BD74-762AFABD0E88}" dt="2022-03-04T12:20:32.668" v="120" actId="255"/>
          <ac:spMkLst>
            <pc:docMk/>
            <pc:sldMk cId="2988990489" sldId="1797"/>
            <ac:spMk id="15" creationId="{E103CB1B-1EBC-42F3-BE34-AD17F4A33C7A}"/>
          </ac:spMkLst>
        </pc:spChg>
        <pc:spChg chg="mod">
          <ac:chgData name="R K GULIPILLI" userId="f5d6c4d2-ef77-46b4-90fe-fdd1191b1b7a" providerId="ADAL" clId="{7773C904-4E22-4AAF-BD74-762AFABD0E88}" dt="2022-03-04T12:48:04.312" v="350" actId="255"/>
          <ac:spMkLst>
            <pc:docMk/>
            <pc:sldMk cId="2988990489" sldId="1797"/>
            <ac:spMk id="18" creationId="{C570EA04-21E2-4CA1-B05D-D5ED04D020D0}"/>
          </ac:spMkLst>
        </pc:spChg>
        <pc:spChg chg="mod">
          <ac:chgData name="R K GULIPILLI" userId="f5d6c4d2-ef77-46b4-90fe-fdd1191b1b7a" providerId="ADAL" clId="{7773C904-4E22-4AAF-BD74-762AFABD0E88}" dt="2022-03-04T12:48:16.787" v="352" actId="255"/>
          <ac:spMkLst>
            <pc:docMk/>
            <pc:sldMk cId="2988990489" sldId="1797"/>
            <ac:spMk id="21" creationId="{8D478E43-A308-46A5-AE63-E404186917E9}"/>
          </ac:spMkLst>
        </pc:spChg>
        <pc:spChg chg="del mod">
          <ac:chgData name="R K GULIPILLI" userId="f5d6c4d2-ef77-46b4-90fe-fdd1191b1b7a" providerId="ADAL" clId="{7773C904-4E22-4AAF-BD74-762AFABD0E88}" dt="2022-03-04T11:51:31.087" v="22"/>
          <ac:spMkLst>
            <pc:docMk/>
            <pc:sldMk cId="2988990489" sldId="1797"/>
            <ac:spMk id="23" creationId="{7399B45E-8E34-4732-BB05-9D4E029D85A5}"/>
          </ac:spMkLst>
        </pc:spChg>
        <pc:spChg chg="del mod">
          <ac:chgData name="R K GULIPILLI" userId="f5d6c4d2-ef77-46b4-90fe-fdd1191b1b7a" providerId="ADAL" clId="{7773C904-4E22-4AAF-BD74-762AFABD0E88}" dt="2022-03-04T11:51:31.072" v="10"/>
          <ac:spMkLst>
            <pc:docMk/>
            <pc:sldMk cId="2988990489" sldId="1797"/>
            <ac:spMk id="25" creationId="{0F84F3B5-712D-4950-BAE1-9E5FA7EBCA8A}"/>
          </ac:spMkLst>
        </pc:spChg>
        <pc:spChg chg="del mod">
          <ac:chgData name="R K GULIPILLI" userId="f5d6c4d2-ef77-46b4-90fe-fdd1191b1b7a" providerId="ADAL" clId="{7773C904-4E22-4AAF-BD74-762AFABD0E88}" dt="2022-03-04T11:51:31.087" v="18"/>
          <ac:spMkLst>
            <pc:docMk/>
            <pc:sldMk cId="2988990489" sldId="1797"/>
            <ac:spMk id="27" creationId="{ECF55C55-8934-41A1-919B-FD57D70A2143}"/>
          </ac:spMkLst>
        </pc:spChg>
        <pc:spChg chg="mod">
          <ac:chgData name="R K GULIPILLI" userId="f5d6c4d2-ef77-46b4-90fe-fdd1191b1b7a" providerId="ADAL" clId="{7773C904-4E22-4AAF-BD74-762AFABD0E88}" dt="2022-03-04T12:01:54.028" v="64" actId="255"/>
          <ac:spMkLst>
            <pc:docMk/>
            <pc:sldMk cId="2988990489" sldId="1797"/>
            <ac:spMk id="30" creationId="{CEECAFB6-69C8-4581-B325-00C4018B638C}"/>
          </ac:spMkLst>
        </pc:spChg>
        <pc:spChg chg="del mod">
          <ac:chgData name="R K GULIPILLI" userId="f5d6c4d2-ef77-46b4-90fe-fdd1191b1b7a" providerId="ADAL" clId="{7773C904-4E22-4AAF-BD74-762AFABD0E88}" dt="2022-03-04T11:51:31.072" v="12"/>
          <ac:spMkLst>
            <pc:docMk/>
            <pc:sldMk cId="2988990489" sldId="1797"/>
            <ac:spMk id="31" creationId="{3AC89EBC-D470-4D7D-A98D-FA0A6289DE26}"/>
          </ac:spMkLst>
        </pc:spChg>
        <pc:spChg chg="mod">
          <ac:chgData name="R K GULIPILLI" userId="f5d6c4d2-ef77-46b4-90fe-fdd1191b1b7a" providerId="ADAL" clId="{7773C904-4E22-4AAF-BD74-762AFABD0E88}" dt="2022-03-04T12:48:10.572" v="351" actId="255"/>
          <ac:spMkLst>
            <pc:docMk/>
            <pc:sldMk cId="2988990489" sldId="1797"/>
            <ac:spMk id="34" creationId="{3A9DDBA4-93BB-4174-9383-E449E8A6D3F0}"/>
          </ac:spMkLst>
        </pc:spChg>
        <pc:spChg chg="del mod">
          <ac:chgData name="R K GULIPILLI" userId="f5d6c4d2-ef77-46b4-90fe-fdd1191b1b7a" providerId="ADAL" clId="{7773C904-4E22-4AAF-BD74-762AFABD0E88}" dt="2022-03-04T11:51:31.087" v="24"/>
          <ac:spMkLst>
            <pc:docMk/>
            <pc:sldMk cId="2988990489" sldId="1797"/>
            <ac:spMk id="35" creationId="{965FAF74-8F75-42D4-A6EF-F767520EFABA}"/>
          </ac:spMkLst>
        </pc:spChg>
        <pc:spChg chg="del mod">
          <ac:chgData name="R K GULIPILLI" userId="f5d6c4d2-ef77-46b4-90fe-fdd1191b1b7a" providerId="ADAL" clId="{7773C904-4E22-4AAF-BD74-762AFABD0E88}" dt="2022-03-04T11:51:31.072" v="14"/>
          <ac:spMkLst>
            <pc:docMk/>
            <pc:sldMk cId="2988990489" sldId="1797"/>
            <ac:spMk id="38" creationId="{76031AB6-34A0-44AA-8346-E2F6F714B54A}"/>
          </ac:spMkLst>
        </pc:spChg>
        <pc:spChg chg="mod">
          <ac:chgData name="R K GULIPILLI" userId="f5d6c4d2-ef77-46b4-90fe-fdd1191b1b7a" providerId="ADAL" clId="{7773C904-4E22-4AAF-BD74-762AFABD0E88}" dt="2022-03-04T12:20:01.209" v="92" actId="255"/>
          <ac:spMkLst>
            <pc:docMk/>
            <pc:sldMk cId="2988990489" sldId="1797"/>
            <ac:spMk id="41" creationId="{ADE4FDA3-638E-4B9A-AB91-A9F37D27F694}"/>
          </ac:spMkLst>
        </pc:spChg>
        <pc:spChg chg="del mod">
          <ac:chgData name="R K GULIPILLI" userId="f5d6c4d2-ef77-46b4-90fe-fdd1191b1b7a" providerId="ADAL" clId="{7773C904-4E22-4AAF-BD74-762AFABD0E88}" dt="2022-03-04T11:51:31.087" v="16"/>
          <ac:spMkLst>
            <pc:docMk/>
            <pc:sldMk cId="2988990489" sldId="1797"/>
            <ac:spMk id="42" creationId="{C974F294-083A-4EA0-BF7B-BAAC9D594955}"/>
          </ac:spMkLst>
        </pc:spChg>
        <pc:spChg chg="mod">
          <ac:chgData name="R K GULIPILLI" userId="f5d6c4d2-ef77-46b4-90fe-fdd1191b1b7a" providerId="ADAL" clId="{7773C904-4E22-4AAF-BD74-762AFABD0E88}" dt="2022-03-05T05:53:41.055" v="489" actId="20577"/>
          <ac:spMkLst>
            <pc:docMk/>
            <pc:sldMk cId="2988990489" sldId="1797"/>
            <ac:spMk id="45" creationId="{8B0D3C94-74DA-4DEB-84FE-993D4564AF5C}"/>
          </ac:spMkLst>
        </pc:spChg>
      </pc:sldChg>
      <pc:sldChg chg="modSp add mod">
        <pc:chgData name="R K GULIPILLI" userId="f5d6c4d2-ef77-46b4-90fe-fdd1191b1b7a" providerId="ADAL" clId="{7773C904-4E22-4AAF-BD74-762AFABD0E88}" dt="2022-03-04T12:55:10.484" v="396" actId="207"/>
        <pc:sldMkLst>
          <pc:docMk/>
          <pc:sldMk cId="1415768542" sldId="1798"/>
        </pc:sldMkLst>
        <pc:spChg chg="mod">
          <ac:chgData name="R K GULIPILLI" userId="f5d6c4d2-ef77-46b4-90fe-fdd1191b1b7a" providerId="ADAL" clId="{7773C904-4E22-4AAF-BD74-762AFABD0E88}" dt="2022-03-04T12:42:12.075" v="248" actId="20577"/>
          <ac:spMkLst>
            <pc:docMk/>
            <pc:sldMk cId="1415768542" sldId="1798"/>
            <ac:spMk id="6" creationId="{953C9EF9-C355-43BD-BD80-9D0C1A29CDAA}"/>
          </ac:spMkLst>
        </pc:spChg>
        <pc:graphicFrameChg chg="mod">
          <ac:chgData name="R K GULIPILLI" userId="f5d6c4d2-ef77-46b4-90fe-fdd1191b1b7a" providerId="ADAL" clId="{7773C904-4E22-4AAF-BD74-762AFABD0E88}" dt="2022-03-04T12:55:10.484" v="396" actId="207"/>
          <ac:graphicFrameMkLst>
            <pc:docMk/>
            <pc:sldMk cId="1415768542" sldId="1798"/>
            <ac:graphicFrameMk id="7" creationId="{5975EAFA-5C5A-40E5-ADF0-18CE93E74484}"/>
          </ac:graphicFrameMkLst>
        </pc:graphicFrameChg>
      </pc:sldChg>
      <pc:sldChg chg="addSp delSp modSp add mod">
        <pc:chgData name="R K GULIPILLI" userId="f5d6c4d2-ef77-46b4-90fe-fdd1191b1b7a" providerId="ADAL" clId="{7773C904-4E22-4AAF-BD74-762AFABD0E88}" dt="2022-03-04T13:10:42.878" v="467" actId="15174"/>
        <pc:sldMkLst>
          <pc:docMk/>
          <pc:sldMk cId="446275225" sldId="1799"/>
        </pc:sldMkLst>
        <pc:spChg chg="mod">
          <ac:chgData name="R K GULIPILLI" userId="f5d6c4d2-ef77-46b4-90fe-fdd1191b1b7a" providerId="ADAL" clId="{7773C904-4E22-4AAF-BD74-762AFABD0E88}" dt="2022-03-04T12:43:08.443" v="278" actId="20577"/>
          <ac:spMkLst>
            <pc:docMk/>
            <pc:sldMk cId="446275225" sldId="1799"/>
            <ac:spMk id="6" creationId="{953C9EF9-C355-43BD-BD80-9D0C1A29CDAA}"/>
          </ac:spMkLst>
        </pc:spChg>
        <pc:graphicFrameChg chg="add mod modGraphic">
          <ac:chgData name="R K GULIPILLI" userId="f5d6c4d2-ef77-46b4-90fe-fdd1191b1b7a" providerId="ADAL" clId="{7773C904-4E22-4AAF-BD74-762AFABD0E88}" dt="2022-03-04T13:10:42.878" v="467" actId="15174"/>
          <ac:graphicFrameMkLst>
            <pc:docMk/>
            <pc:sldMk cId="446275225" sldId="1799"/>
            <ac:graphicFrameMk id="2" creationId="{1C50E593-F063-4F06-A31A-7FC58859ECE2}"/>
          </ac:graphicFrameMkLst>
        </pc:graphicFrameChg>
        <pc:graphicFrameChg chg="del mod">
          <ac:chgData name="R K GULIPILLI" userId="f5d6c4d2-ef77-46b4-90fe-fdd1191b1b7a" providerId="ADAL" clId="{7773C904-4E22-4AAF-BD74-762AFABD0E88}" dt="2022-03-04T12:42:55.411" v="253" actId="478"/>
          <ac:graphicFrameMkLst>
            <pc:docMk/>
            <pc:sldMk cId="446275225" sldId="1799"/>
            <ac:graphicFrameMk id="7" creationId="{5975EAFA-5C5A-40E5-ADF0-18CE93E74484}"/>
          </ac:graphicFrameMkLst>
        </pc:graphicFrameChg>
      </pc:sldChg>
      <pc:sldChg chg="delSp modSp add mod">
        <pc:chgData name="R K GULIPILLI" userId="f5d6c4d2-ef77-46b4-90fe-fdd1191b1b7a" providerId="ADAL" clId="{7773C904-4E22-4AAF-BD74-762AFABD0E88}" dt="2022-03-05T10:13:16.991" v="677" actId="20577"/>
        <pc:sldMkLst>
          <pc:docMk/>
          <pc:sldMk cId="3365374702" sldId="1800"/>
        </pc:sldMkLst>
        <pc:spChg chg="mod">
          <ac:chgData name="R K GULIPILLI" userId="f5d6c4d2-ef77-46b4-90fe-fdd1191b1b7a" providerId="ADAL" clId="{7773C904-4E22-4AAF-BD74-762AFABD0E88}" dt="2022-03-05T10:11:59.793" v="662" actId="207"/>
          <ac:spMkLst>
            <pc:docMk/>
            <pc:sldMk cId="3365374702" sldId="1800"/>
            <ac:spMk id="5" creationId="{92FEB1CC-7B6D-4CE4-8A26-05FBCA1E78C5}"/>
          </ac:spMkLst>
        </pc:spChg>
        <pc:spChg chg="mod">
          <ac:chgData name="R K GULIPILLI" userId="f5d6c4d2-ef77-46b4-90fe-fdd1191b1b7a" providerId="ADAL" clId="{7773C904-4E22-4AAF-BD74-762AFABD0E88}" dt="2022-03-05T10:13:16.991" v="677" actId="20577"/>
          <ac:spMkLst>
            <pc:docMk/>
            <pc:sldMk cId="3365374702" sldId="1800"/>
            <ac:spMk id="6" creationId="{953C9EF9-C355-43BD-BD80-9D0C1A29CDAA}"/>
          </ac:spMkLst>
        </pc:spChg>
        <pc:spChg chg="del mod">
          <ac:chgData name="R K GULIPILLI" userId="f5d6c4d2-ef77-46b4-90fe-fdd1191b1b7a" providerId="ADAL" clId="{7773C904-4E22-4AAF-BD74-762AFABD0E88}" dt="2022-03-05T10:11:15.172" v="655"/>
          <ac:spMkLst>
            <pc:docMk/>
            <pc:sldMk cId="3365374702" sldId="1800"/>
            <ac:spMk id="7" creationId="{063839FA-CCD6-4DCA-BF41-DB7B88BA70A0}"/>
          </ac:spMkLst>
        </pc:spChg>
        <pc:spChg chg="del mod">
          <ac:chgData name="R K GULIPILLI" userId="f5d6c4d2-ef77-46b4-90fe-fdd1191b1b7a" providerId="ADAL" clId="{7773C904-4E22-4AAF-BD74-762AFABD0E88}" dt="2022-03-05T10:11:15.172" v="657"/>
          <ac:spMkLst>
            <pc:docMk/>
            <pc:sldMk cId="3365374702" sldId="1800"/>
            <ac:spMk id="9" creationId="{6FE92EF1-76E2-488D-A305-9A5410B77A7A}"/>
          </ac:spMkLst>
        </pc:spChg>
        <pc:spChg chg="del mod">
          <ac:chgData name="R K GULIPILLI" userId="f5d6c4d2-ef77-46b4-90fe-fdd1191b1b7a" providerId="ADAL" clId="{7773C904-4E22-4AAF-BD74-762AFABD0E88}" dt="2022-03-05T10:11:15.188" v="659"/>
          <ac:spMkLst>
            <pc:docMk/>
            <pc:sldMk cId="3365374702" sldId="1800"/>
            <ac:spMk id="10" creationId="{FA8FE34C-35DF-425F-9AD5-DD438202970F}"/>
          </ac:spMkLst>
        </pc:spChg>
        <pc:graphicFrameChg chg="mod">
          <ac:chgData name="R K GULIPILLI" userId="f5d6c4d2-ef77-46b4-90fe-fdd1191b1b7a" providerId="ADAL" clId="{7773C904-4E22-4AAF-BD74-762AFABD0E88}" dt="2022-03-05T10:13:06.853" v="668" actId="207"/>
          <ac:graphicFrameMkLst>
            <pc:docMk/>
            <pc:sldMk cId="3365374702" sldId="1800"/>
            <ac:graphicFrameMk id="3" creationId="{9CCBDA9F-EDD5-4A29-BDCD-7F9FA7EE4FD1}"/>
          </ac:graphicFrameMkLst>
        </pc:graphicFrameChg>
      </pc:sldChg>
      <pc:sldChg chg="addSp delSp modSp add mod">
        <pc:chgData name="R K GULIPILLI" userId="f5d6c4d2-ef77-46b4-90fe-fdd1191b1b7a" providerId="ADAL" clId="{7773C904-4E22-4AAF-BD74-762AFABD0E88}" dt="2022-03-05T10:42:34.435" v="778" actId="1076"/>
        <pc:sldMkLst>
          <pc:docMk/>
          <pc:sldMk cId="1269740082" sldId="1801"/>
        </pc:sldMkLst>
        <pc:graphicFrameChg chg="del mod">
          <ac:chgData name="R K GULIPILLI" userId="f5d6c4d2-ef77-46b4-90fe-fdd1191b1b7a" providerId="ADAL" clId="{7773C904-4E22-4AAF-BD74-762AFABD0E88}" dt="2022-03-05T10:36:04.742" v="766" actId="478"/>
          <ac:graphicFrameMkLst>
            <pc:docMk/>
            <pc:sldMk cId="1269740082" sldId="1801"/>
            <ac:graphicFrameMk id="7" creationId="{5975EAFA-5C5A-40E5-ADF0-18CE93E74484}"/>
          </ac:graphicFrameMkLst>
        </pc:graphicFrameChg>
        <pc:picChg chg="add mod">
          <ac:chgData name="R K GULIPILLI" userId="f5d6c4d2-ef77-46b4-90fe-fdd1191b1b7a" providerId="ADAL" clId="{7773C904-4E22-4AAF-BD74-762AFABD0E88}" dt="2022-03-05T10:36:52.383" v="771" actId="14100"/>
          <ac:picMkLst>
            <pc:docMk/>
            <pc:sldMk cId="1269740082" sldId="1801"/>
            <ac:picMk id="3" creationId="{070623EB-3338-4354-90D6-166F42904725}"/>
          </ac:picMkLst>
        </pc:picChg>
        <pc:picChg chg="add mod">
          <ac:chgData name="R K GULIPILLI" userId="f5d6c4d2-ef77-46b4-90fe-fdd1191b1b7a" providerId="ADAL" clId="{7773C904-4E22-4AAF-BD74-762AFABD0E88}" dt="2022-03-05T10:42:34.435" v="778" actId="1076"/>
          <ac:picMkLst>
            <pc:docMk/>
            <pc:sldMk cId="1269740082" sldId="1801"/>
            <ac:picMk id="9" creationId="{C1A284BD-D07F-42F1-985A-B2A3C6F04094}"/>
          </ac:picMkLst>
        </pc:picChg>
      </pc:sldChg>
    </pc:docChg>
  </pc:docChgLst>
  <pc:docChgLst>
    <pc:chgData name="R K GULIPILLI" userId="f5d6c4d2-ef77-46b4-90fe-fdd1191b1b7a" providerId="ADAL" clId="{1D47FAF4-BDCC-472B-8A31-6E45A66A5228}"/>
    <pc:docChg chg="undo custSel addSld delSld modSld sldOrd addSection delSection modSection">
      <pc:chgData name="R K GULIPILLI" userId="f5d6c4d2-ef77-46b4-90fe-fdd1191b1b7a" providerId="ADAL" clId="{1D47FAF4-BDCC-472B-8A31-6E45A66A5228}" dt="2022-05-10T11:38:59.079" v="1866"/>
      <pc:docMkLst>
        <pc:docMk/>
      </pc:docMkLst>
      <pc:sldChg chg="add del">
        <pc:chgData name="R K GULIPILLI" userId="f5d6c4d2-ef77-46b4-90fe-fdd1191b1b7a" providerId="ADAL" clId="{1D47FAF4-BDCC-472B-8A31-6E45A66A5228}" dt="2022-05-09T10:48:57.608" v="1108" actId="47"/>
        <pc:sldMkLst>
          <pc:docMk/>
          <pc:sldMk cId="109071222" sldId="256"/>
        </pc:sldMkLst>
      </pc:sldChg>
      <pc:sldChg chg="add del">
        <pc:chgData name="R K GULIPILLI" userId="f5d6c4d2-ef77-46b4-90fe-fdd1191b1b7a" providerId="ADAL" clId="{1D47FAF4-BDCC-472B-8A31-6E45A66A5228}" dt="2022-05-09T10:48:57.256" v="1106" actId="47"/>
        <pc:sldMkLst>
          <pc:docMk/>
          <pc:sldMk cId="2328895522" sldId="258"/>
        </pc:sldMkLst>
      </pc:sldChg>
      <pc:sldChg chg="add del">
        <pc:chgData name="R K GULIPILLI" userId="f5d6c4d2-ef77-46b4-90fe-fdd1191b1b7a" providerId="ADAL" clId="{1D47FAF4-BDCC-472B-8A31-6E45A66A5228}" dt="2022-05-09T10:48:53.780" v="1091" actId="47"/>
        <pc:sldMkLst>
          <pc:docMk/>
          <pc:sldMk cId="2031564771" sldId="372"/>
        </pc:sldMkLst>
      </pc:sldChg>
      <pc:sldChg chg="add del">
        <pc:chgData name="R K GULIPILLI" userId="f5d6c4d2-ef77-46b4-90fe-fdd1191b1b7a" providerId="ADAL" clId="{1D47FAF4-BDCC-472B-8A31-6E45A66A5228}" dt="2022-05-09T10:48:53.493" v="1090" actId="47"/>
        <pc:sldMkLst>
          <pc:docMk/>
          <pc:sldMk cId="3111148603" sldId="380"/>
        </pc:sldMkLst>
      </pc:sldChg>
      <pc:sldChg chg="addSp delSp modSp add mod modTransition">
        <pc:chgData name="R K GULIPILLI" userId="f5d6c4d2-ef77-46b4-90fe-fdd1191b1b7a" providerId="ADAL" clId="{1D47FAF4-BDCC-472B-8A31-6E45A66A5228}" dt="2022-05-10T11:27:21.080" v="1839" actId="255"/>
        <pc:sldMkLst>
          <pc:docMk/>
          <pc:sldMk cId="0" sldId="562"/>
        </pc:sldMkLst>
        <pc:spChg chg="add mod">
          <ac:chgData name="R K GULIPILLI" userId="f5d6c4d2-ef77-46b4-90fe-fdd1191b1b7a" providerId="ADAL" clId="{1D47FAF4-BDCC-472B-8A31-6E45A66A5228}" dt="2022-05-10T11:27:21.080" v="1839" actId="255"/>
          <ac:spMkLst>
            <pc:docMk/>
            <pc:sldMk cId="0" sldId="562"/>
            <ac:spMk id="2" creationId="{CC4C8607-ADC8-4B33-96B2-3214109CB23C}"/>
          </ac:spMkLst>
        </pc:spChg>
        <pc:spChg chg="mod">
          <ac:chgData name="R K GULIPILLI" userId="f5d6c4d2-ef77-46b4-90fe-fdd1191b1b7a" providerId="ADAL" clId="{1D47FAF4-BDCC-472B-8A31-6E45A66A5228}" dt="2022-05-09T11:12:01.610" v="1127" actId="207"/>
          <ac:spMkLst>
            <pc:docMk/>
            <pc:sldMk cId="0" sldId="562"/>
            <ac:spMk id="22" creationId="{284CBE87-2198-4780-8654-0FEF73416A99}"/>
          </ac:spMkLst>
        </pc:spChg>
        <pc:spChg chg="del">
          <ac:chgData name="R K GULIPILLI" userId="f5d6c4d2-ef77-46b4-90fe-fdd1191b1b7a" providerId="ADAL" clId="{1D47FAF4-BDCC-472B-8A31-6E45A66A5228}" dt="2022-05-09T11:12:15.037" v="1130" actId="478"/>
          <ac:spMkLst>
            <pc:docMk/>
            <pc:sldMk cId="0" sldId="562"/>
            <ac:spMk id="23" creationId="{00000000-0000-0000-0000-000000000000}"/>
          </ac:spMkLst>
        </pc:spChg>
        <pc:spChg chg="mod">
          <ac:chgData name="R K GULIPILLI" userId="f5d6c4d2-ef77-46b4-90fe-fdd1191b1b7a" providerId="ADAL" clId="{1D47FAF4-BDCC-472B-8A31-6E45A66A5228}" dt="2022-05-09T11:12:22.616" v="1132" actId="207"/>
          <ac:spMkLst>
            <pc:docMk/>
            <pc:sldMk cId="0" sldId="562"/>
            <ac:spMk id="71684" creationId="{00000000-0000-0000-0000-000000000000}"/>
          </ac:spMkLst>
        </pc:spChg>
        <pc:spChg chg="mod">
          <ac:chgData name="R K GULIPILLI" userId="f5d6c4d2-ef77-46b4-90fe-fdd1191b1b7a" providerId="ADAL" clId="{1D47FAF4-BDCC-472B-8A31-6E45A66A5228}" dt="2022-05-09T11:11:58.056" v="1126" actId="207"/>
          <ac:spMkLst>
            <pc:docMk/>
            <pc:sldMk cId="0" sldId="562"/>
            <ac:spMk id="71687" creationId="{00000000-0000-0000-0000-000000000000}"/>
          </ac:spMkLst>
        </pc:spChg>
        <pc:spChg chg="mod">
          <ac:chgData name="R K GULIPILLI" userId="f5d6c4d2-ef77-46b4-90fe-fdd1191b1b7a" providerId="ADAL" clId="{1D47FAF4-BDCC-472B-8A31-6E45A66A5228}" dt="2022-05-10T11:27:09.248" v="1836" actId="20577"/>
          <ac:spMkLst>
            <pc:docMk/>
            <pc:sldMk cId="0" sldId="562"/>
            <ac:spMk id="71690" creationId="{00000000-0000-0000-0000-000000000000}"/>
          </ac:spMkLst>
        </pc:spChg>
        <pc:spChg chg="mod">
          <ac:chgData name="R K GULIPILLI" userId="f5d6c4d2-ef77-46b4-90fe-fdd1191b1b7a" providerId="ADAL" clId="{1D47FAF4-BDCC-472B-8A31-6E45A66A5228}" dt="2022-05-09T11:12:07.122" v="1129" actId="207"/>
          <ac:spMkLst>
            <pc:docMk/>
            <pc:sldMk cId="0" sldId="562"/>
            <ac:spMk id="71691" creationId="{00000000-0000-0000-0000-000000000000}"/>
          </ac:spMkLst>
        </pc:spChg>
        <pc:grpChg chg="del">
          <ac:chgData name="R K GULIPILLI" userId="f5d6c4d2-ef77-46b4-90fe-fdd1191b1b7a" providerId="ADAL" clId="{1D47FAF4-BDCC-472B-8A31-6E45A66A5228}" dt="2022-05-10T11:10:54.804" v="1746" actId="478"/>
          <ac:grpSpMkLst>
            <pc:docMk/>
            <pc:sldMk cId="0" sldId="562"/>
            <ac:grpSpMk id="25" creationId="{00000000-0000-0000-0000-000000000000}"/>
          </ac:grpSpMkLst>
        </pc:grpChg>
        <pc:picChg chg="del">
          <ac:chgData name="R K GULIPILLI" userId="f5d6c4d2-ef77-46b4-90fe-fdd1191b1b7a" providerId="ADAL" clId="{1D47FAF4-BDCC-472B-8A31-6E45A66A5228}" dt="2022-05-10T11:10:55.489" v="1747" actId="478"/>
          <ac:picMkLst>
            <pc:docMk/>
            <pc:sldMk cId="0" sldId="562"/>
            <ac:picMk id="37" creationId="{00000000-0000-0000-0000-000000000000}"/>
          </ac:picMkLst>
        </pc:picChg>
      </pc:sldChg>
      <pc:sldChg chg="add del">
        <pc:chgData name="R K GULIPILLI" userId="f5d6c4d2-ef77-46b4-90fe-fdd1191b1b7a" providerId="ADAL" clId="{1D47FAF4-BDCC-472B-8A31-6E45A66A5228}" dt="2022-05-07T11:08:11.293" v="7" actId="2696"/>
        <pc:sldMkLst>
          <pc:docMk/>
          <pc:sldMk cId="3302930330" sldId="1768"/>
        </pc:sldMkLst>
      </pc:sldChg>
      <pc:sldChg chg="add del">
        <pc:chgData name="R K GULIPILLI" userId="f5d6c4d2-ef77-46b4-90fe-fdd1191b1b7a" providerId="ADAL" clId="{1D47FAF4-BDCC-472B-8A31-6E45A66A5228}" dt="2022-05-09T10:48:58.851" v="1115" actId="47"/>
        <pc:sldMkLst>
          <pc:docMk/>
          <pc:sldMk cId="206923222" sldId="1769"/>
        </pc:sldMkLst>
      </pc:sldChg>
      <pc:sldChg chg="add del">
        <pc:chgData name="R K GULIPILLI" userId="f5d6c4d2-ef77-46b4-90fe-fdd1191b1b7a" providerId="ADAL" clId="{1D47FAF4-BDCC-472B-8A31-6E45A66A5228}" dt="2022-05-09T10:48:58.676" v="1114" actId="47"/>
        <pc:sldMkLst>
          <pc:docMk/>
          <pc:sldMk cId="2457038306" sldId="1771"/>
        </pc:sldMkLst>
      </pc:sldChg>
      <pc:sldChg chg="addSp delSp modSp add del mod">
        <pc:chgData name="R K GULIPILLI" userId="f5d6c4d2-ef77-46b4-90fe-fdd1191b1b7a" providerId="ADAL" clId="{1D47FAF4-BDCC-472B-8A31-6E45A66A5228}" dt="2022-05-10T06:07:26.178" v="1326" actId="14100"/>
        <pc:sldMkLst>
          <pc:docMk/>
          <pc:sldMk cId="1828670314" sldId="1772"/>
        </pc:sldMkLst>
        <pc:spChg chg="add del mod">
          <ac:chgData name="R K GULIPILLI" userId="f5d6c4d2-ef77-46b4-90fe-fdd1191b1b7a" providerId="ADAL" clId="{1D47FAF4-BDCC-472B-8A31-6E45A66A5228}" dt="2022-05-10T05:59:55.587" v="1201" actId="478"/>
          <ac:spMkLst>
            <pc:docMk/>
            <pc:sldMk cId="1828670314" sldId="1772"/>
            <ac:spMk id="2" creationId="{FA9ED54E-4AD6-4BB9-A2E3-4E0005048658}"/>
          </ac:spMkLst>
        </pc:spChg>
        <pc:spChg chg="mod">
          <ac:chgData name="R K GULIPILLI" userId="f5d6c4d2-ef77-46b4-90fe-fdd1191b1b7a" providerId="ADAL" clId="{1D47FAF4-BDCC-472B-8A31-6E45A66A5228}" dt="2022-05-07T11:08:42.765" v="34" actId="20577"/>
          <ac:spMkLst>
            <pc:docMk/>
            <pc:sldMk cId="1828670314" sldId="1772"/>
            <ac:spMk id="6" creationId="{00000000-0000-0000-0000-000000000000}"/>
          </ac:spMkLst>
        </pc:spChg>
        <pc:spChg chg="add mod">
          <ac:chgData name="R K GULIPILLI" userId="f5d6c4d2-ef77-46b4-90fe-fdd1191b1b7a" providerId="ADAL" clId="{1D47FAF4-BDCC-472B-8A31-6E45A66A5228}" dt="2022-05-10T06:07:26.178" v="1326" actId="14100"/>
          <ac:spMkLst>
            <pc:docMk/>
            <pc:sldMk cId="1828670314" sldId="1772"/>
            <ac:spMk id="10" creationId="{E75298E4-A7A7-46BD-9843-A7A72BCF22D4}"/>
          </ac:spMkLst>
        </pc:spChg>
        <pc:spChg chg="add mod">
          <ac:chgData name="R K GULIPILLI" userId="f5d6c4d2-ef77-46b4-90fe-fdd1191b1b7a" providerId="ADAL" clId="{1D47FAF4-BDCC-472B-8A31-6E45A66A5228}" dt="2022-05-10T06:07:17.078" v="1325" actId="255"/>
          <ac:spMkLst>
            <pc:docMk/>
            <pc:sldMk cId="1828670314" sldId="1772"/>
            <ac:spMk id="11" creationId="{75482764-2394-4D7D-AD96-B29AA3685D5E}"/>
          </ac:spMkLst>
        </pc:spChg>
        <pc:spChg chg="add mod">
          <ac:chgData name="R K GULIPILLI" userId="f5d6c4d2-ef77-46b4-90fe-fdd1191b1b7a" providerId="ADAL" clId="{1D47FAF4-BDCC-472B-8A31-6E45A66A5228}" dt="2022-05-10T06:05:39.706" v="1244" actId="14100"/>
          <ac:spMkLst>
            <pc:docMk/>
            <pc:sldMk cId="1828670314" sldId="1772"/>
            <ac:spMk id="12" creationId="{B58A53F4-BB9E-4A31-A445-7D1EA8B4FCC2}"/>
          </ac:spMkLst>
        </pc:spChg>
        <pc:spChg chg="add mod">
          <ac:chgData name="R K GULIPILLI" userId="f5d6c4d2-ef77-46b4-90fe-fdd1191b1b7a" providerId="ADAL" clId="{1D47FAF4-BDCC-472B-8A31-6E45A66A5228}" dt="2022-05-10T06:06:56.400" v="1312" actId="1076"/>
          <ac:spMkLst>
            <pc:docMk/>
            <pc:sldMk cId="1828670314" sldId="1772"/>
            <ac:spMk id="13" creationId="{81FB6E41-250E-44E4-A2E6-72B533C9133C}"/>
          </ac:spMkLst>
        </pc:spChg>
        <pc:graphicFrameChg chg="del mod">
          <ac:chgData name="R K GULIPILLI" userId="f5d6c4d2-ef77-46b4-90fe-fdd1191b1b7a" providerId="ADAL" clId="{1D47FAF4-BDCC-472B-8A31-6E45A66A5228}" dt="2022-05-07T11:07:32.561" v="1" actId="478"/>
          <ac:graphicFrameMkLst>
            <pc:docMk/>
            <pc:sldMk cId="1828670314" sldId="1772"/>
            <ac:graphicFrameMk id="5" creationId="{00000000-0000-0000-0000-000000000000}"/>
          </ac:graphicFrameMkLst>
        </pc:graphicFrameChg>
        <pc:picChg chg="add mod">
          <ac:chgData name="R K GULIPILLI" userId="f5d6c4d2-ef77-46b4-90fe-fdd1191b1b7a" providerId="ADAL" clId="{1D47FAF4-BDCC-472B-8A31-6E45A66A5228}" dt="2022-05-10T06:04:07.617" v="1219" actId="1076"/>
          <ac:picMkLst>
            <pc:docMk/>
            <pc:sldMk cId="1828670314" sldId="1772"/>
            <ac:picMk id="7" creationId="{46DD29B4-EB30-442C-BB78-EFCB72D06A36}"/>
          </ac:picMkLst>
        </pc:picChg>
        <pc:picChg chg="add del mod">
          <ac:chgData name="R K GULIPILLI" userId="f5d6c4d2-ef77-46b4-90fe-fdd1191b1b7a" providerId="ADAL" clId="{1D47FAF4-BDCC-472B-8A31-6E45A66A5228}" dt="2022-05-10T06:03:57.104" v="1217" actId="478"/>
          <ac:picMkLst>
            <pc:docMk/>
            <pc:sldMk cId="1828670314" sldId="1772"/>
            <ac:picMk id="9" creationId="{3C3C86A0-DA2C-4022-B23E-BAFAA39C682C}"/>
          </ac:picMkLst>
        </pc:picChg>
      </pc:sldChg>
      <pc:sldChg chg="add del">
        <pc:chgData name="R K GULIPILLI" userId="f5d6c4d2-ef77-46b4-90fe-fdd1191b1b7a" providerId="ADAL" clId="{1D47FAF4-BDCC-472B-8A31-6E45A66A5228}" dt="2022-05-09T10:48:58.492" v="1113" actId="47"/>
        <pc:sldMkLst>
          <pc:docMk/>
          <pc:sldMk cId="911234062" sldId="1773"/>
        </pc:sldMkLst>
      </pc:sldChg>
      <pc:sldChg chg="add del">
        <pc:chgData name="R K GULIPILLI" userId="f5d6c4d2-ef77-46b4-90fe-fdd1191b1b7a" providerId="ADAL" clId="{1D47FAF4-BDCC-472B-8A31-6E45A66A5228}" dt="2022-05-09T10:48:58.362" v="1112" actId="47"/>
        <pc:sldMkLst>
          <pc:docMk/>
          <pc:sldMk cId="1051724934" sldId="1774"/>
        </pc:sldMkLst>
      </pc:sldChg>
      <pc:sldChg chg="add del">
        <pc:chgData name="R K GULIPILLI" userId="f5d6c4d2-ef77-46b4-90fe-fdd1191b1b7a" providerId="ADAL" clId="{1D47FAF4-BDCC-472B-8A31-6E45A66A5228}" dt="2022-05-09T10:48:58.138" v="1111" actId="47"/>
        <pc:sldMkLst>
          <pc:docMk/>
          <pc:sldMk cId="672805834" sldId="1775"/>
        </pc:sldMkLst>
      </pc:sldChg>
      <pc:sldChg chg="add del">
        <pc:chgData name="R K GULIPILLI" userId="f5d6c4d2-ef77-46b4-90fe-fdd1191b1b7a" providerId="ADAL" clId="{1D47FAF4-BDCC-472B-8A31-6E45A66A5228}" dt="2022-05-09T10:48:56.046" v="1101" actId="47"/>
        <pc:sldMkLst>
          <pc:docMk/>
          <pc:sldMk cId="1550201912" sldId="1777"/>
        </pc:sldMkLst>
      </pc:sldChg>
      <pc:sldChg chg="add del">
        <pc:chgData name="R K GULIPILLI" userId="f5d6c4d2-ef77-46b4-90fe-fdd1191b1b7a" providerId="ADAL" clId="{1D47FAF4-BDCC-472B-8A31-6E45A66A5228}" dt="2022-05-09T10:48:55.791" v="1100" actId="47"/>
        <pc:sldMkLst>
          <pc:docMk/>
          <pc:sldMk cId="3297724268" sldId="1778"/>
        </pc:sldMkLst>
      </pc:sldChg>
      <pc:sldChg chg="add del">
        <pc:chgData name="R K GULIPILLI" userId="f5d6c4d2-ef77-46b4-90fe-fdd1191b1b7a" providerId="ADAL" clId="{1D47FAF4-BDCC-472B-8A31-6E45A66A5228}" dt="2022-05-09T10:48:55.195" v="1098" actId="47"/>
        <pc:sldMkLst>
          <pc:docMk/>
          <pc:sldMk cId="2081964017" sldId="1779"/>
        </pc:sldMkLst>
      </pc:sldChg>
      <pc:sldChg chg="add del">
        <pc:chgData name="R K GULIPILLI" userId="f5d6c4d2-ef77-46b4-90fe-fdd1191b1b7a" providerId="ADAL" clId="{1D47FAF4-BDCC-472B-8A31-6E45A66A5228}" dt="2022-05-09T10:48:55.057" v="1096" actId="47"/>
        <pc:sldMkLst>
          <pc:docMk/>
          <pc:sldMk cId="3292512530" sldId="1780"/>
        </pc:sldMkLst>
      </pc:sldChg>
      <pc:sldChg chg="add del">
        <pc:chgData name="R K GULIPILLI" userId="f5d6c4d2-ef77-46b4-90fe-fdd1191b1b7a" providerId="ADAL" clId="{1D47FAF4-BDCC-472B-8A31-6E45A66A5228}" dt="2022-05-09T10:48:56.309" v="1102" actId="47"/>
        <pc:sldMkLst>
          <pc:docMk/>
          <pc:sldMk cId="1593402143" sldId="1781"/>
        </pc:sldMkLst>
      </pc:sldChg>
      <pc:sldChg chg="add del">
        <pc:chgData name="R K GULIPILLI" userId="f5d6c4d2-ef77-46b4-90fe-fdd1191b1b7a" providerId="ADAL" clId="{1D47FAF4-BDCC-472B-8A31-6E45A66A5228}" dt="2022-05-09T10:48:54.829" v="1095" actId="47"/>
        <pc:sldMkLst>
          <pc:docMk/>
          <pc:sldMk cId="2626415369" sldId="1782"/>
        </pc:sldMkLst>
      </pc:sldChg>
      <pc:sldChg chg="add del">
        <pc:chgData name="R K GULIPILLI" userId="f5d6c4d2-ef77-46b4-90fe-fdd1191b1b7a" providerId="ADAL" clId="{1D47FAF4-BDCC-472B-8A31-6E45A66A5228}" dt="2022-05-09T10:48:56.909" v="1104" actId="47"/>
        <pc:sldMkLst>
          <pc:docMk/>
          <pc:sldMk cId="102532093" sldId="1783"/>
        </pc:sldMkLst>
      </pc:sldChg>
      <pc:sldChg chg="add del">
        <pc:chgData name="R K GULIPILLI" userId="f5d6c4d2-ef77-46b4-90fe-fdd1191b1b7a" providerId="ADAL" clId="{1D47FAF4-BDCC-472B-8A31-6E45A66A5228}" dt="2022-05-09T10:48:56.623" v="1103" actId="47"/>
        <pc:sldMkLst>
          <pc:docMk/>
          <pc:sldMk cId="721856653" sldId="1784"/>
        </pc:sldMkLst>
      </pc:sldChg>
      <pc:sldChg chg="add del ord">
        <pc:chgData name="R K GULIPILLI" userId="f5d6c4d2-ef77-46b4-90fe-fdd1191b1b7a" providerId="ADAL" clId="{1D47FAF4-BDCC-472B-8A31-6E45A66A5228}" dt="2022-05-09T10:48:41.846" v="1087"/>
        <pc:sldMkLst>
          <pc:docMk/>
          <pc:sldMk cId="3586921541" sldId="1785"/>
        </pc:sldMkLst>
      </pc:sldChg>
      <pc:sldChg chg="modSp mod">
        <pc:chgData name="R K GULIPILLI" userId="f5d6c4d2-ef77-46b4-90fe-fdd1191b1b7a" providerId="ADAL" clId="{1D47FAF4-BDCC-472B-8A31-6E45A66A5228}" dt="2022-05-09T06:43:04.690" v="448" actId="20577"/>
        <pc:sldMkLst>
          <pc:docMk/>
          <pc:sldMk cId="3196680933" sldId="1786"/>
        </pc:sldMkLst>
        <pc:spChg chg="mod">
          <ac:chgData name="R K GULIPILLI" userId="f5d6c4d2-ef77-46b4-90fe-fdd1191b1b7a" providerId="ADAL" clId="{1D47FAF4-BDCC-472B-8A31-6E45A66A5228}" dt="2022-05-09T06:43:04.690" v="448" actId="20577"/>
          <ac:spMkLst>
            <pc:docMk/>
            <pc:sldMk cId="3196680933" sldId="1786"/>
            <ac:spMk id="45058" creationId="{AC114BEB-BC1E-439D-9D72-1F0FF71B3D69}"/>
          </ac:spMkLst>
        </pc:spChg>
      </pc:sldChg>
      <pc:sldChg chg="modSp mod">
        <pc:chgData name="R K GULIPILLI" userId="f5d6c4d2-ef77-46b4-90fe-fdd1191b1b7a" providerId="ADAL" clId="{1D47FAF4-BDCC-472B-8A31-6E45A66A5228}" dt="2022-05-09T10:21:53.452" v="548" actId="20577"/>
        <pc:sldMkLst>
          <pc:docMk/>
          <pc:sldMk cId="433650843" sldId="1787"/>
        </pc:sldMkLst>
        <pc:spChg chg="mod">
          <ac:chgData name="R K GULIPILLI" userId="f5d6c4d2-ef77-46b4-90fe-fdd1191b1b7a" providerId="ADAL" clId="{1D47FAF4-BDCC-472B-8A31-6E45A66A5228}" dt="2022-05-09T10:21:53.452" v="548" actId="20577"/>
          <ac:spMkLst>
            <pc:docMk/>
            <pc:sldMk cId="433650843" sldId="1787"/>
            <ac:spMk id="2" creationId="{00000000-0000-0000-0000-000000000000}"/>
          </ac:spMkLst>
        </pc:spChg>
        <pc:spChg chg="mod">
          <ac:chgData name="R K GULIPILLI" userId="f5d6c4d2-ef77-46b4-90fe-fdd1191b1b7a" providerId="ADAL" clId="{1D47FAF4-BDCC-472B-8A31-6E45A66A5228}" dt="2022-05-09T06:43:34.560" v="472" actId="20577"/>
          <ac:spMkLst>
            <pc:docMk/>
            <pc:sldMk cId="433650843" sldId="1787"/>
            <ac:spMk id="3" creationId="{5EFFBDB8-017D-4379-A77F-33D9DAAB82A7}"/>
          </ac:spMkLst>
        </pc:spChg>
      </pc:sldChg>
      <pc:sldChg chg="add del">
        <pc:chgData name="R K GULIPILLI" userId="f5d6c4d2-ef77-46b4-90fe-fdd1191b1b7a" providerId="ADAL" clId="{1D47FAF4-BDCC-472B-8A31-6E45A66A5228}" dt="2022-05-09T10:48:59.479" v="1117" actId="47"/>
        <pc:sldMkLst>
          <pc:docMk/>
          <pc:sldMk cId="3588987325" sldId="1788"/>
        </pc:sldMkLst>
      </pc:sldChg>
      <pc:sldChg chg="add del">
        <pc:chgData name="R K GULIPILLI" userId="f5d6c4d2-ef77-46b4-90fe-fdd1191b1b7a" providerId="ADAL" clId="{1D47FAF4-BDCC-472B-8A31-6E45A66A5228}" dt="2022-05-09T10:48:52.745" v="1088" actId="47"/>
        <pc:sldMkLst>
          <pc:docMk/>
          <pc:sldMk cId="2603604174" sldId="1789"/>
        </pc:sldMkLst>
      </pc:sldChg>
      <pc:sldChg chg="add del">
        <pc:chgData name="R K GULIPILLI" userId="f5d6c4d2-ef77-46b4-90fe-fdd1191b1b7a" providerId="ADAL" clId="{1D47FAF4-BDCC-472B-8A31-6E45A66A5228}" dt="2022-05-09T10:48:57.115" v="1105" actId="47"/>
        <pc:sldMkLst>
          <pc:docMk/>
          <pc:sldMk cId="2601744408" sldId="1790"/>
        </pc:sldMkLst>
      </pc:sldChg>
      <pc:sldChg chg="add del">
        <pc:chgData name="R K GULIPILLI" userId="f5d6c4d2-ef77-46b4-90fe-fdd1191b1b7a" providerId="ADAL" clId="{1D47FAF4-BDCC-472B-8A31-6E45A66A5228}" dt="2022-05-09T10:48:55.511" v="1099" actId="47"/>
        <pc:sldMkLst>
          <pc:docMk/>
          <pc:sldMk cId="10060757" sldId="1792"/>
        </pc:sldMkLst>
      </pc:sldChg>
      <pc:sldChg chg="add del">
        <pc:chgData name="R K GULIPILLI" userId="f5d6c4d2-ef77-46b4-90fe-fdd1191b1b7a" providerId="ADAL" clId="{1D47FAF4-BDCC-472B-8A31-6E45A66A5228}" dt="2022-05-09T10:48:57.906" v="1109" actId="47"/>
        <pc:sldMkLst>
          <pc:docMk/>
          <pc:sldMk cId="222187207" sldId="1793"/>
        </pc:sldMkLst>
      </pc:sldChg>
      <pc:sldChg chg="add del">
        <pc:chgData name="R K GULIPILLI" userId="f5d6c4d2-ef77-46b4-90fe-fdd1191b1b7a" providerId="ADAL" clId="{1D47FAF4-BDCC-472B-8A31-6E45A66A5228}" dt="2022-05-09T10:48:57.425" v="1107" actId="47"/>
        <pc:sldMkLst>
          <pc:docMk/>
          <pc:sldMk cId="2894947937" sldId="1794"/>
        </pc:sldMkLst>
      </pc:sldChg>
      <pc:sldChg chg="add del">
        <pc:chgData name="R K GULIPILLI" userId="f5d6c4d2-ef77-46b4-90fe-fdd1191b1b7a" providerId="ADAL" clId="{1D47FAF4-BDCC-472B-8A31-6E45A66A5228}" dt="2022-05-09T10:48:53.981" v="1092" actId="47"/>
        <pc:sldMkLst>
          <pc:docMk/>
          <pc:sldMk cId="2671986248" sldId="1795"/>
        </pc:sldMkLst>
      </pc:sldChg>
      <pc:sldChg chg="add del">
        <pc:chgData name="R K GULIPILLI" userId="f5d6c4d2-ef77-46b4-90fe-fdd1191b1b7a" providerId="ADAL" clId="{1D47FAF4-BDCC-472B-8A31-6E45A66A5228}" dt="2022-05-09T10:48:53.172" v="1089" actId="47"/>
        <pc:sldMkLst>
          <pc:docMk/>
          <pc:sldMk cId="782008133" sldId="1796"/>
        </pc:sldMkLst>
      </pc:sldChg>
      <pc:sldChg chg="add del">
        <pc:chgData name="R K GULIPILLI" userId="f5d6c4d2-ef77-46b4-90fe-fdd1191b1b7a" providerId="ADAL" clId="{1D47FAF4-BDCC-472B-8A31-6E45A66A5228}" dt="2022-05-09T10:48:59.255" v="1116" actId="47"/>
        <pc:sldMkLst>
          <pc:docMk/>
          <pc:sldMk cId="2988990489" sldId="1797"/>
        </pc:sldMkLst>
      </pc:sldChg>
      <pc:sldChg chg="add del">
        <pc:chgData name="R K GULIPILLI" userId="f5d6c4d2-ef77-46b4-90fe-fdd1191b1b7a" providerId="ADAL" clId="{1D47FAF4-BDCC-472B-8A31-6E45A66A5228}" dt="2022-05-09T10:48:54.346" v="1094" actId="47"/>
        <pc:sldMkLst>
          <pc:docMk/>
          <pc:sldMk cId="1415768542" sldId="1798"/>
        </pc:sldMkLst>
      </pc:sldChg>
      <pc:sldChg chg="add del">
        <pc:chgData name="R K GULIPILLI" userId="f5d6c4d2-ef77-46b4-90fe-fdd1191b1b7a" providerId="ADAL" clId="{1D47FAF4-BDCC-472B-8A31-6E45A66A5228}" dt="2022-05-09T10:48:55.081" v="1097" actId="47"/>
        <pc:sldMkLst>
          <pc:docMk/>
          <pc:sldMk cId="446275225" sldId="1799"/>
        </pc:sldMkLst>
      </pc:sldChg>
      <pc:sldChg chg="add del">
        <pc:chgData name="R K GULIPILLI" userId="f5d6c4d2-ef77-46b4-90fe-fdd1191b1b7a" providerId="ADAL" clId="{1D47FAF4-BDCC-472B-8A31-6E45A66A5228}" dt="2022-05-09T10:48:57.987" v="1110" actId="47"/>
        <pc:sldMkLst>
          <pc:docMk/>
          <pc:sldMk cId="3365374702" sldId="1800"/>
        </pc:sldMkLst>
      </pc:sldChg>
      <pc:sldChg chg="add del">
        <pc:chgData name="R K GULIPILLI" userId="f5d6c4d2-ef77-46b4-90fe-fdd1191b1b7a" providerId="ADAL" clId="{1D47FAF4-BDCC-472B-8A31-6E45A66A5228}" dt="2022-05-09T10:48:54.211" v="1093" actId="47"/>
        <pc:sldMkLst>
          <pc:docMk/>
          <pc:sldMk cId="1269740082" sldId="1801"/>
        </pc:sldMkLst>
      </pc:sldChg>
      <pc:sldChg chg="addSp delSp modSp add mod setBg">
        <pc:chgData name="R K GULIPILLI" userId="f5d6c4d2-ef77-46b4-90fe-fdd1191b1b7a" providerId="ADAL" clId="{1D47FAF4-BDCC-472B-8A31-6E45A66A5228}" dt="2022-05-10T10:49:55.941" v="1640" actId="14100"/>
        <pc:sldMkLst>
          <pc:docMk/>
          <pc:sldMk cId="2822710103" sldId="1802"/>
        </pc:sldMkLst>
        <pc:spChg chg="del mod">
          <ac:chgData name="R K GULIPILLI" userId="f5d6c4d2-ef77-46b4-90fe-fdd1191b1b7a" providerId="ADAL" clId="{1D47FAF4-BDCC-472B-8A31-6E45A66A5228}" dt="2022-05-07T11:10:11.488" v="46"/>
          <ac:spMkLst>
            <pc:docMk/>
            <pc:sldMk cId="2822710103" sldId="1802"/>
            <ac:spMk id="2" creationId="{FA9ED54E-4AD6-4BB9-A2E3-4E0005048658}"/>
          </ac:spMkLst>
        </pc:spChg>
        <pc:spChg chg="add mod ord">
          <ac:chgData name="R K GULIPILLI" userId="f5d6c4d2-ef77-46b4-90fe-fdd1191b1b7a" providerId="ADAL" clId="{1D47FAF4-BDCC-472B-8A31-6E45A66A5228}" dt="2022-05-07T11:21:58.947" v="88" actId="26606"/>
          <ac:spMkLst>
            <pc:docMk/>
            <pc:sldMk cId="2822710103" sldId="1802"/>
            <ac:spMk id="3" creationId="{E520E187-5FB0-4FB1-93C5-EF74EBB1AFEB}"/>
          </ac:spMkLst>
        </pc:spChg>
        <pc:spChg chg="mod ord">
          <ac:chgData name="R K GULIPILLI" userId="f5d6c4d2-ef77-46b4-90fe-fdd1191b1b7a" providerId="ADAL" clId="{1D47FAF4-BDCC-472B-8A31-6E45A66A5228}" dt="2022-05-07T11:21:58.947" v="88" actId="26606"/>
          <ac:spMkLst>
            <pc:docMk/>
            <pc:sldMk cId="2822710103" sldId="1802"/>
            <ac:spMk id="4" creationId="{00000000-0000-0000-0000-000000000000}"/>
          </ac:spMkLst>
        </pc:spChg>
        <pc:spChg chg="add mod">
          <ac:chgData name="R K GULIPILLI" userId="f5d6c4d2-ef77-46b4-90fe-fdd1191b1b7a" providerId="ADAL" clId="{1D47FAF4-BDCC-472B-8A31-6E45A66A5228}" dt="2022-05-10T10:49:48.771" v="1639" actId="20577"/>
          <ac:spMkLst>
            <pc:docMk/>
            <pc:sldMk cId="2822710103" sldId="1802"/>
            <ac:spMk id="5" creationId="{7F84E2E6-D528-43BF-AFBC-3C90170C79F9}"/>
          </ac:spMkLst>
        </pc:spChg>
        <pc:spChg chg="mod">
          <ac:chgData name="R K GULIPILLI" userId="f5d6c4d2-ef77-46b4-90fe-fdd1191b1b7a" providerId="ADAL" clId="{1D47FAF4-BDCC-472B-8A31-6E45A66A5228}" dt="2022-05-07T11:21:58.947" v="88" actId="26606"/>
          <ac:spMkLst>
            <pc:docMk/>
            <pc:sldMk cId="2822710103" sldId="1802"/>
            <ac:spMk id="6" creationId="{00000000-0000-0000-0000-000000000000}"/>
          </ac:spMkLst>
        </pc:spChg>
        <pc:spChg chg="add del">
          <ac:chgData name="R K GULIPILLI" userId="f5d6c4d2-ef77-46b4-90fe-fdd1191b1b7a" providerId="ADAL" clId="{1D47FAF4-BDCC-472B-8A31-6E45A66A5228}" dt="2022-05-07T11:21:58.947" v="87" actId="26606"/>
          <ac:spMkLst>
            <pc:docMk/>
            <pc:sldMk cId="2822710103" sldId="1802"/>
            <ac:spMk id="12" creationId="{0FE2D22C-409B-48AF-B24F-7988A8F7F848}"/>
          </ac:spMkLst>
        </pc:spChg>
        <pc:spChg chg="add del">
          <ac:chgData name="R K GULIPILLI" userId="f5d6c4d2-ef77-46b4-90fe-fdd1191b1b7a" providerId="ADAL" clId="{1D47FAF4-BDCC-472B-8A31-6E45A66A5228}" dt="2022-05-07T11:21:58.947" v="87" actId="26606"/>
          <ac:spMkLst>
            <pc:docMk/>
            <pc:sldMk cId="2822710103" sldId="1802"/>
            <ac:spMk id="14" creationId="{90464369-70FA-42AF-948F-80664CA7BFE5}"/>
          </ac:spMkLst>
        </pc:spChg>
        <pc:spChg chg="add del">
          <ac:chgData name="R K GULIPILLI" userId="f5d6c4d2-ef77-46b4-90fe-fdd1191b1b7a" providerId="ADAL" clId="{1D47FAF4-BDCC-472B-8A31-6E45A66A5228}" dt="2022-05-07T11:21:58.947" v="87" actId="26606"/>
          <ac:spMkLst>
            <pc:docMk/>
            <pc:sldMk cId="2822710103" sldId="1802"/>
            <ac:spMk id="16" creationId="{A648176E-454C-437C-B0FC-9B82FCF32B24}"/>
          </ac:spMkLst>
        </pc:spChg>
        <pc:spChg chg="add del">
          <ac:chgData name="R K GULIPILLI" userId="f5d6c4d2-ef77-46b4-90fe-fdd1191b1b7a" providerId="ADAL" clId="{1D47FAF4-BDCC-472B-8A31-6E45A66A5228}" dt="2022-05-07T11:21:58.947" v="87" actId="26606"/>
          <ac:spMkLst>
            <pc:docMk/>
            <pc:sldMk cId="2822710103" sldId="1802"/>
            <ac:spMk id="18" creationId="{A6604B49-AD5C-4590-B051-06C8222ECD99}"/>
          </ac:spMkLst>
        </pc:spChg>
        <pc:spChg chg="add del">
          <ac:chgData name="R K GULIPILLI" userId="f5d6c4d2-ef77-46b4-90fe-fdd1191b1b7a" providerId="ADAL" clId="{1D47FAF4-BDCC-472B-8A31-6E45A66A5228}" dt="2022-05-07T11:21:58.947" v="87" actId="26606"/>
          <ac:spMkLst>
            <pc:docMk/>
            <pc:sldMk cId="2822710103" sldId="1802"/>
            <ac:spMk id="20" creationId="{CC552A98-EF7D-4D42-AB69-066B786AB55B}"/>
          </ac:spMkLst>
        </pc:spChg>
        <pc:picChg chg="add mod">
          <ac:chgData name="R K GULIPILLI" userId="f5d6c4d2-ef77-46b4-90fe-fdd1191b1b7a" providerId="ADAL" clId="{1D47FAF4-BDCC-472B-8A31-6E45A66A5228}" dt="2022-05-10T10:49:55.941" v="1640" actId="14100"/>
          <ac:picMkLst>
            <pc:docMk/>
            <pc:sldMk cId="2822710103" sldId="1802"/>
            <ac:picMk id="7" creationId="{57173A98-7A62-4CCF-9543-667D083D551B}"/>
          </ac:picMkLst>
        </pc:picChg>
        <pc:picChg chg="add mod">
          <ac:chgData name="R K GULIPILLI" userId="f5d6c4d2-ef77-46b4-90fe-fdd1191b1b7a" providerId="ADAL" clId="{1D47FAF4-BDCC-472B-8A31-6E45A66A5228}" dt="2022-05-07T11:22:42.875" v="102" actId="14100"/>
          <ac:picMkLst>
            <pc:docMk/>
            <pc:sldMk cId="2822710103" sldId="1802"/>
            <ac:picMk id="13" creationId="{4FB2117B-B5D8-4F67-8707-E96A4B0443C1}"/>
          </ac:picMkLst>
        </pc:picChg>
        <pc:cxnChg chg="add">
          <ac:chgData name="R K GULIPILLI" userId="f5d6c4d2-ef77-46b4-90fe-fdd1191b1b7a" providerId="ADAL" clId="{1D47FAF4-BDCC-472B-8A31-6E45A66A5228}" dt="2022-05-07T11:21:58.947" v="88" actId="26606"/>
          <ac:cxnSpMkLst>
            <pc:docMk/>
            <pc:sldMk cId="2822710103" sldId="1802"/>
            <ac:cxnSpMk id="22" creationId="{A7F400EE-A8A5-48AF-B4D6-291B52C6F0B0}"/>
          </ac:cxnSpMkLst>
        </pc:cxnChg>
      </pc:sldChg>
      <pc:sldChg chg="addSp delSp modSp add mod">
        <pc:chgData name="R K GULIPILLI" userId="f5d6c4d2-ef77-46b4-90fe-fdd1191b1b7a" providerId="ADAL" clId="{1D47FAF4-BDCC-472B-8A31-6E45A66A5228}" dt="2022-05-10T10:32:32.775" v="1447" actId="1076"/>
        <pc:sldMkLst>
          <pc:docMk/>
          <pc:sldMk cId="1429022439" sldId="1803"/>
        </pc:sldMkLst>
        <pc:spChg chg="del mod">
          <ac:chgData name="R K GULIPILLI" userId="f5d6c4d2-ef77-46b4-90fe-fdd1191b1b7a" providerId="ADAL" clId="{1D47FAF4-BDCC-472B-8A31-6E45A66A5228}" dt="2022-05-07T11:23:09.997" v="106"/>
          <ac:spMkLst>
            <pc:docMk/>
            <pc:sldMk cId="1429022439" sldId="1803"/>
            <ac:spMk id="3" creationId="{E520E187-5FB0-4FB1-93C5-EF74EBB1AFEB}"/>
          </ac:spMkLst>
        </pc:spChg>
        <pc:spChg chg="mod">
          <ac:chgData name="R K GULIPILLI" userId="f5d6c4d2-ef77-46b4-90fe-fdd1191b1b7a" providerId="ADAL" clId="{1D47FAF4-BDCC-472B-8A31-6E45A66A5228}" dt="2022-05-10T10:32:32.775" v="1447" actId="1076"/>
          <ac:spMkLst>
            <pc:docMk/>
            <pc:sldMk cId="1429022439" sldId="1803"/>
            <ac:spMk id="6" creationId="{00000000-0000-0000-0000-000000000000}"/>
          </ac:spMkLst>
        </pc:spChg>
        <pc:picChg chg="add mod">
          <ac:chgData name="R K GULIPILLI" userId="f5d6c4d2-ef77-46b4-90fe-fdd1191b1b7a" providerId="ADAL" clId="{1D47FAF4-BDCC-472B-8A31-6E45A66A5228}" dt="2022-05-07T11:23:22.711" v="110" actId="14100"/>
          <ac:picMkLst>
            <pc:docMk/>
            <pc:sldMk cId="1429022439" sldId="1803"/>
            <ac:picMk id="5" creationId="{579E06A3-67D7-46DA-B4F2-0224F9E19095}"/>
          </ac:picMkLst>
        </pc:picChg>
      </pc:sldChg>
      <pc:sldChg chg="modSp add mod ord">
        <pc:chgData name="R K GULIPILLI" userId="f5d6c4d2-ef77-46b4-90fe-fdd1191b1b7a" providerId="ADAL" clId="{1D47FAF4-BDCC-472B-8A31-6E45A66A5228}" dt="2022-05-10T10:52:49.183" v="1739" actId="20577"/>
        <pc:sldMkLst>
          <pc:docMk/>
          <pc:sldMk cId="3445397112" sldId="1804"/>
        </pc:sldMkLst>
        <pc:spChg chg="mod">
          <ac:chgData name="R K GULIPILLI" userId="f5d6c4d2-ef77-46b4-90fe-fdd1191b1b7a" providerId="ADAL" clId="{1D47FAF4-BDCC-472B-8A31-6E45A66A5228}" dt="2022-05-10T10:52:49.183" v="1739" actId="20577"/>
          <ac:spMkLst>
            <pc:docMk/>
            <pc:sldMk cId="3445397112" sldId="1804"/>
            <ac:spMk id="2" creationId="{FA9ED54E-4AD6-4BB9-A2E3-4E0005048658}"/>
          </ac:spMkLst>
        </pc:spChg>
        <pc:spChg chg="mod">
          <ac:chgData name="R K GULIPILLI" userId="f5d6c4d2-ef77-46b4-90fe-fdd1191b1b7a" providerId="ADAL" clId="{1D47FAF4-BDCC-472B-8A31-6E45A66A5228}" dt="2022-05-10T10:32:15.071" v="1443" actId="1076"/>
          <ac:spMkLst>
            <pc:docMk/>
            <pc:sldMk cId="3445397112" sldId="1804"/>
            <ac:spMk id="6" creationId="{00000000-0000-0000-0000-000000000000}"/>
          </ac:spMkLst>
        </pc:spChg>
      </pc:sldChg>
      <pc:sldChg chg="addSp delSp modSp add mod ord">
        <pc:chgData name="R K GULIPILLI" userId="f5d6c4d2-ef77-46b4-90fe-fdd1191b1b7a" providerId="ADAL" clId="{1D47FAF4-BDCC-472B-8A31-6E45A66A5228}" dt="2022-05-10T10:41:47.353" v="1593" actId="14100"/>
        <pc:sldMkLst>
          <pc:docMk/>
          <pc:sldMk cId="730840596" sldId="1805"/>
        </pc:sldMkLst>
        <pc:spChg chg="del mod">
          <ac:chgData name="R K GULIPILLI" userId="f5d6c4d2-ef77-46b4-90fe-fdd1191b1b7a" providerId="ADAL" clId="{1D47FAF4-BDCC-472B-8A31-6E45A66A5228}" dt="2022-05-09T06:00:39.422" v="161"/>
          <ac:spMkLst>
            <pc:docMk/>
            <pc:sldMk cId="730840596" sldId="1805"/>
            <ac:spMk id="2" creationId="{FA9ED54E-4AD6-4BB9-A2E3-4E0005048658}"/>
          </ac:spMkLst>
        </pc:spChg>
        <pc:spChg chg="mod ord">
          <ac:chgData name="R K GULIPILLI" userId="f5d6c4d2-ef77-46b4-90fe-fdd1191b1b7a" providerId="ADAL" clId="{1D47FAF4-BDCC-472B-8A31-6E45A66A5228}" dt="2022-05-10T10:41:35.509" v="1592" actId="166"/>
          <ac:spMkLst>
            <pc:docMk/>
            <pc:sldMk cId="730840596" sldId="1805"/>
            <ac:spMk id="6" creationId="{00000000-0000-0000-0000-000000000000}"/>
          </ac:spMkLst>
        </pc:spChg>
        <pc:picChg chg="add del mod">
          <ac:chgData name="R K GULIPILLI" userId="f5d6c4d2-ef77-46b4-90fe-fdd1191b1b7a" providerId="ADAL" clId="{1D47FAF4-BDCC-472B-8A31-6E45A66A5228}" dt="2022-05-10T10:39:58.009" v="1475" actId="478"/>
          <ac:picMkLst>
            <pc:docMk/>
            <pc:sldMk cId="730840596" sldId="1805"/>
            <ac:picMk id="5" creationId="{EB3287DA-F337-413D-A536-AC847427124E}"/>
          </ac:picMkLst>
        </pc:picChg>
        <pc:picChg chg="add mod ord">
          <ac:chgData name="R K GULIPILLI" userId="f5d6c4d2-ef77-46b4-90fe-fdd1191b1b7a" providerId="ADAL" clId="{1D47FAF4-BDCC-472B-8A31-6E45A66A5228}" dt="2022-05-10T10:41:47.353" v="1593" actId="14100"/>
          <ac:picMkLst>
            <pc:docMk/>
            <pc:sldMk cId="730840596" sldId="1805"/>
            <ac:picMk id="8" creationId="{A7795978-BA8C-4EB1-A60C-0EE4A34F67A6}"/>
          </ac:picMkLst>
        </pc:picChg>
      </pc:sldChg>
      <pc:sldChg chg="addSp delSp modSp add mod ord setBg">
        <pc:chgData name="R K GULIPILLI" userId="f5d6c4d2-ef77-46b4-90fe-fdd1191b1b7a" providerId="ADAL" clId="{1D47FAF4-BDCC-472B-8A31-6E45A66A5228}" dt="2022-05-09T10:37:30.318" v="981"/>
        <pc:sldMkLst>
          <pc:docMk/>
          <pc:sldMk cId="3515220046" sldId="1806"/>
        </pc:sldMkLst>
        <pc:spChg chg="del mod ord">
          <ac:chgData name="R K GULIPILLI" userId="f5d6c4d2-ef77-46b4-90fe-fdd1191b1b7a" providerId="ADAL" clId="{1D47FAF4-BDCC-472B-8A31-6E45A66A5228}" dt="2022-05-09T06:05:58.872" v="260"/>
          <ac:spMkLst>
            <pc:docMk/>
            <pc:sldMk cId="3515220046" sldId="1806"/>
            <ac:spMk id="2" creationId="{FA9ED54E-4AD6-4BB9-A2E3-4E0005048658}"/>
          </ac:spMkLst>
        </pc:spChg>
        <pc:spChg chg="mod ord">
          <ac:chgData name="R K GULIPILLI" userId="f5d6c4d2-ef77-46b4-90fe-fdd1191b1b7a" providerId="ADAL" clId="{1D47FAF4-BDCC-472B-8A31-6E45A66A5228}" dt="2022-05-09T06:05:51.941" v="256" actId="26606"/>
          <ac:spMkLst>
            <pc:docMk/>
            <pc:sldMk cId="3515220046" sldId="1806"/>
            <ac:spMk id="4" creationId="{00000000-0000-0000-0000-000000000000}"/>
          </ac:spMkLst>
        </pc:spChg>
        <pc:spChg chg="mod">
          <ac:chgData name="R K GULIPILLI" userId="f5d6c4d2-ef77-46b4-90fe-fdd1191b1b7a" providerId="ADAL" clId="{1D47FAF4-BDCC-472B-8A31-6E45A66A5228}" dt="2022-05-09T06:05:51.941" v="256" actId="26606"/>
          <ac:spMkLst>
            <pc:docMk/>
            <pc:sldMk cId="3515220046" sldId="1806"/>
            <ac:spMk id="6" creationId="{00000000-0000-0000-0000-000000000000}"/>
          </ac:spMkLst>
        </pc:spChg>
        <pc:spChg chg="add del mod">
          <ac:chgData name="R K GULIPILLI" userId="f5d6c4d2-ef77-46b4-90fe-fdd1191b1b7a" providerId="ADAL" clId="{1D47FAF4-BDCC-472B-8A31-6E45A66A5228}" dt="2022-05-09T10:37:30.318" v="981"/>
          <ac:spMkLst>
            <pc:docMk/>
            <pc:sldMk cId="3515220046" sldId="1806"/>
            <ac:spMk id="7" creationId="{67D57E33-AECF-4148-8370-D3C08E505CB2}"/>
          </ac:spMkLst>
        </pc:spChg>
        <pc:spChg chg="add">
          <ac:chgData name="R K GULIPILLI" userId="f5d6c4d2-ef77-46b4-90fe-fdd1191b1b7a" providerId="ADAL" clId="{1D47FAF4-BDCC-472B-8A31-6E45A66A5228}" dt="2022-05-09T06:05:51.941" v="256" actId="26606"/>
          <ac:spMkLst>
            <pc:docMk/>
            <pc:sldMk cId="3515220046" sldId="1806"/>
            <ac:spMk id="11" creationId="{D4771268-CB57-404A-9271-370EB28F6090}"/>
          </ac:spMkLst>
        </pc:spChg>
        <pc:picChg chg="add mod">
          <ac:chgData name="R K GULIPILLI" userId="f5d6c4d2-ef77-46b4-90fe-fdd1191b1b7a" providerId="ADAL" clId="{1D47FAF4-BDCC-472B-8A31-6E45A66A5228}" dt="2022-05-09T06:05:57.803" v="258" actId="14100"/>
          <ac:picMkLst>
            <pc:docMk/>
            <pc:sldMk cId="3515220046" sldId="1806"/>
            <ac:picMk id="5" creationId="{5454B28E-4B29-4776-87D4-0A8C6E0FDBA0}"/>
          </ac:picMkLst>
        </pc:picChg>
      </pc:sldChg>
      <pc:sldChg chg="addSp delSp modSp add mod">
        <pc:chgData name="R K GULIPILLI" userId="f5d6c4d2-ef77-46b4-90fe-fdd1191b1b7a" providerId="ADAL" clId="{1D47FAF4-BDCC-472B-8A31-6E45A66A5228}" dt="2022-05-09T06:06:39.278" v="271" actId="14100"/>
        <pc:sldMkLst>
          <pc:docMk/>
          <pc:sldMk cId="2543867505" sldId="1807"/>
        </pc:sldMkLst>
        <pc:spChg chg="ord">
          <ac:chgData name="R K GULIPILLI" userId="f5d6c4d2-ef77-46b4-90fe-fdd1191b1b7a" providerId="ADAL" clId="{1D47FAF4-BDCC-472B-8A31-6E45A66A5228}" dt="2022-05-09T06:06:26.703" v="268" actId="26606"/>
          <ac:spMkLst>
            <pc:docMk/>
            <pc:sldMk cId="2543867505" sldId="1807"/>
            <ac:spMk id="4" creationId="{00000000-0000-0000-0000-000000000000}"/>
          </ac:spMkLst>
        </pc:spChg>
        <pc:spChg chg="del">
          <ac:chgData name="R K GULIPILLI" userId="f5d6c4d2-ef77-46b4-90fe-fdd1191b1b7a" providerId="ADAL" clId="{1D47FAF4-BDCC-472B-8A31-6E45A66A5228}" dt="2022-05-09T06:06:26.703" v="268" actId="26606"/>
          <ac:spMkLst>
            <pc:docMk/>
            <pc:sldMk cId="2543867505" sldId="1807"/>
            <ac:spMk id="11" creationId="{D4771268-CB57-404A-9271-370EB28F6090}"/>
          </ac:spMkLst>
        </pc:spChg>
        <pc:spChg chg="add">
          <ac:chgData name="R K GULIPILLI" userId="f5d6c4d2-ef77-46b4-90fe-fdd1191b1b7a" providerId="ADAL" clId="{1D47FAF4-BDCC-472B-8A31-6E45A66A5228}" dt="2022-05-09T06:06:26.703" v="268" actId="26606"/>
          <ac:spMkLst>
            <pc:docMk/>
            <pc:sldMk cId="2543867505" sldId="1807"/>
            <ac:spMk id="16" creationId="{D4771268-CB57-404A-9271-370EB28F6090}"/>
          </ac:spMkLst>
        </pc:spChg>
        <pc:picChg chg="add mod">
          <ac:chgData name="R K GULIPILLI" userId="f5d6c4d2-ef77-46b4-90fe-fdd1191b1b7a" providerId="ADAL" clId="{1D47FAF4-BDCC-472B-8A31-6E45A66A5228}" dt="2022-05-09T06:06:39.278" v="271" actId="14100"/>
          <ac:picMkLst>
            <pc:docMk/>
            <pc:sldMk cId="2543867505" sldId="1807"/>
            <ac:picMk id="3" creationId="{864CD321-517F-43D7-A4FC-EEAA575095F0}"/>
          </ac:picMkLst>
        </pc:picChg>
        <pc:picChg chg="del">
          <ac:chgData name="R K GULIPILLI" userId="f5d6c4d2-ef77-46b4-90fe-fdd1191b1b7a" providerId="ADAL" clId="{1D47FAF4-BDCC-472B-8A31-6E45A66A5228}" dt="2022-05-09T06:06:08.461" v="262" actId="478"/>
          <ac:picMkLst>
            <pc:docMk/>
            <pc:sldMk cId="2543867505" sldId="1807"/>
            <ac:picMk id="5" creationId="{5454B28E-4B29-4776-87D4-0A8C6E0FDBA0}"/>
          </ac:picMkLst>
        </pc:picChg>
      </pc:sldChg>
      <pc:sldChg chg="addSp delSp modSp add mod ord setBg">
        <pc:chgData name="R K GULIPILLI" userId="f5d6c4d2-ef77-46b4-90fe-fdd1191b1b7a" providerId="ADAL" clId="{1D47FAF4-BDCC-472B-8A31-6E45A66A5228}" dt="2022-05-09T06:10:19.299" v="316" actId="14100"/>
        <pc:sldMkLst>
          <pc:docMk/>
          <pc:sldMk cId="1241498842" sldId="1808"/>
        </pc:sldMkLst>
        <pc:spChg chg="del mod">
          <ac:chgData name="R K GULIPILLI" userId="f5d6c4d2-ef77-46b4-90fe-fdd1191b1b7a" providerId="ADAL" clId="{1D47FAF4-BDCC-472B-8A31-6E45A66A5228}" dt="2022-05-09T06:09:32.741" v="303"/>
          <ac:spMkLst>
            <pc:docMk/>
            <pc:sldMk cId="1241498842" sldId="1808"/>
            <ac:spMk id="2" creationId="{FA9ED54E-4AD6-4BB9-A2E3-4E0005048658}"/>
          </ac:spMkLst>
        </pc:spChg>
        <pc:spChg chg="mod ord">
          <ac:chgData name="R K GULIPILLI" userId="f5d6c4d2-ef77-46b4-90fe-fdd1191b1b7a" providerId="ADAL" clId="{1D47FAF4-BDCC-472B-8A31-6E45A66A5228}" dt="2022-05-09T06:10:00.689" v="311" actId="26606"/>
          <ac:spMkLst>
            <pc:docMk/>
            <pc:sldMk cId="1241498842" sldId="1808"/>
            <ac:spMk id="4" creationId="{00000000-0000-0000-0000-000000000000}"/>
          </ac:spMkLst>
        </pc:spChg>
        <pc:spChg chg="mod ord">
          <ac:chgData name="R K GULIPILLI" userId="f5d6c4d2-ef77-46b4-90fe-fdd1191b1b7a" providerId="ADAL" clId="{1D47FAF4-BDCC-472B-8A31-6E45A66A5228}" dt="2022-05-09T06:10:00.689" v="311" actId="26606"/>
          <ac:spMkLst>
            <pc:docMk/>
            <pc:sldMk cId="1241498842" sldId="1808"/>
            <ac:spMk id="6" creationId="{00000000-0000-0000-0000-000000000000}"/>
          </ac:spMkLst>
        </pc:spChg>
        <pc:spChg chg="add del">
          <ac:chgData name="R K GULIPILLI" userId="f5d6c4d2-ef77-46b4-90fe-fdd1191b1b7a" providerId="ADAL" clId="{1D47FAF4-BDCC-472B-8A31-6E45A66A5228}" dt="2022-05-09T06:09:55.509" v="309" actId="26606"/>
          <ac:spMkLst>
            <pc:docMk/>
            <pc:sldMk cId="1241498842" sldId="1808"/>
            <ac:spMk id="11" creationId="{D4771268-CB57-404A-9271-370EB28F6090}"/>
          </ac:spMkLst>
        </pc:spChg>
        <pc:picChg chg="add mod">
          <ac:chgData name="R K GULIPILLI" userId="f5d6c4d2-ef77-46b4-90fe-fdd1191b1b7a" providerId="ADAL" clId="{1D47FAF4-BDCC-472B-8A31-6E45A66A5228}" dt="2022-05-09T06:10:19.299" v="316" actId="14100"/>
          <ac:picMkLst>
            <pc:docMk/>
            <pc:sldMk cId="1241498842" sldId="1808"/>
            <ac:picMk id="5" creationId="{2B74AB83-4777-4DE3-A9E3-19EFDD5D524B}"/>
          </ac:picMkLst>
        </pc:picChg>
        <pc:cxnChg chg="add del">
          <ac:chgData name="R K GULIPILLI" userId="f5d6c4d2-ef77-46b4-90fe-fdd1191b1b7a" providerId="ADAL" clId="{1D47FAF4-BDCC-472B-8A31-6E45A66A5228}" dt="2022-05-09T06:10:00.689" v="311" actId="26606"/>
          <ac:cxnSpMkLst>
            <pc:docMk/>
            <pc:sldMk cId="1241498842" sldId="1808"/>
            <ac:cxnSpMk id="13" creationId="{22F6364A-B358-4BEE-B158-0734D2C938D4}"/>
          </ac:cxnSpMkLst>
        </pc:cxnChg>
      </pc:sldChg>
      <pc:sldChg chg="addSp delSp modSp add mod ord">
        <pc:chgData name="R K GULIPILLI" userId="f5d6c4d2-ef77-46b4-90fe-fdd1191b1b7a" providerId="ADAL" clId="{1D47FAF4-BDCC-472B-8A31-6E45A66A5228}" dt="2022-05-10T10:33:33.424" v="1454" actId="20577"/>
        <pc:sldMkLst>
          <pc:docMk/>
          <pc:sldMk cId="3947824472" sldId="1809"/>
        </pc:sldMkLst>
        <pc:spChg chg="del mod">
          <ac:chgData name="R K GULIPILLI" userId="f5d6c4d2-ef77-46b4-90fe-fdd1191b1b7a" providerId="ADAL" clId="{1D47FAF4-BDCC-472B-8A31-6E45A66A5228}" dt="2022-05-09T06:10:53.046" v="323" actId="478"/>
          <ac:spMkLst>
            <pc:docMk/>
            <pc:sldMk cId="3947824472" sldId="1809"/>
            <ac:spMk id="2" creationId="{FA9ED54E-4AD6-4BB9-A2E3-4E0005048658}"/>
          </ac:spMkLst>
        </pc:spChg>
        <pc:spChg chg="mod">
          <ac:chgData name="R K GULIPILLI" userId="f5d6c4d2-ef77-46b4-90fe-fdd1191b1b7a" providerId="ADAL" clId="{1D47FAF4-BDCC-472B-8A31-6E45A66A5228}" dt="2022-05-10T10:33:33.424" v="1454" actId="20577"/>
          <ac:spMkLst>
            <pc:docMk/>
            <pc:sldMk cId="3947824472" sldId="1809"/>
            <ac:spMk id="6" creationId="{00000000-0000-0000-0000-000000000000}"/>
          </ac:spMkLst>
        </pc:spChg>
        <pc:picChg chg="add mod">
          <ac:chgData name="R K GULIPILLI" userId="f5d6c4d2-ef77-46b4-90fe-fdd1191b1b7a" providerId="ADAL" clId="{1D47FAF4-BDCC-472B-8A31-6E45A66A5228}" dt="2022-05-09T06:11:49.676" v="339" actId="14100"/>
          <ac:picMkLst>
            <pc:docMk/>
            <pc:sldMk cId="3947824472" sldId="1809"/>
            <ac:picMk id="5" creationId="{7B0A7812-F7DD-4681-B9C8-1A2D62F87A4E}"/>
          </ac:picMkLst>
        </pc:picChg>
        <pc:picChg chg="add mod">
          <ac:chgData name="R K GULIPILLI" userId="f5d6c4d2-ef77-46b4-90fe-fdd1191b1b7a" providerId="ADAL" clId="{1D47FAF4-BDCC-472B-8A31-6E45A66A5228}" dt="2022-05-09T06:11:45.449" v="338" actId="14100"/>
          <ac:picMkLst>
            <pc:docMk/>
            <pc:sldMk cId="3947824472" sldId="1809"/>
            <ac:picMk id="8" creationId="{352450EA-71FC-4A72-90B1-ED7770E0145B}"/>
          </ac:picMkLst>
        </pc:picChg>
      </pc:sldChg>
      <pc:sldChg chg="addSp delSp modSp add mod modAnim">
        <pc:chgData name="R K GULIPILLI" userId="f5d6c4d2-ef77-46b4-90fe-fdd1191b1b7a" providerId="ADAL" clId="{1D47FAF4-BDCC-472B-8A31-6E45A66A5228}" dt="2022-05-10T10:33:46.239" v="1458" actId="20577"/>
        <pc:sldMkLst>
          <pc:docMk/>
          <pc:sldMk cId="3125318695" sldId="1810"/>
        </pc:sldMkLst>
        <pc:spChg chg="mod">
          <ac:chgData name="R K GULIPILLI" userId="f5d6c4d2-ef77-46b4-90fe-fdd1191b1b7a" providerId="ADAL" clId="{1D47FAF4-BDCC-472B-8A31-6E45A66A5228}" dt="2022-05-10T10:33:46.239" v="1458" actId="20577"/>
          <ac:spMkLst>
            <pc:docMk/>
            <pc:sldMk cId="3125318695" sldId="1810"/>
            <ac:spMk id="6" creationId="{00000000-0000-0000-0000-000000000000}"/>
          </ac:spMkLst>
        </pc:spChg>
        <pc:picChg chg="add mod">
          <ac:chgData name="R K GULIPILLI" userId="f5d6c4d2-ef77-46b4-90fe-fdd1191b1b7a" providerId="ADAL" clId="{1D47FAF4-BDCC-472B-8A31-6E45A66A5228}" dt="2022-05-09T10:42:36.778" v="1022" actId="14100"/>
          <ac:picMkLst>
            <pc:docMk/>
            <pc:sldMk cId="3125318695" sldId="1810"/>
            <ac:picMk id="3" creationId="{FA7861D1-C925-4904-ABFD-58DD767E95C3}"/>
          </ac:picMkLst>
        </pc:picChg>
        <pc:picChg chg="del">
          <ac:chgData name="R K GULIPILLI" userId="f5d6c4d2-ef77-46b4-90fe-fdd1191b1b7a" providerId="ADAL" clId="{1D47FAF4-BDCC-472B-8A31-6E45A66A5228}" dt="2022-05-09T06:38:22.452" v="389" actId="478"/>
          <ac:picMkLst>
            <pc:docMk/>
            <pc:sldMk cId="3125318695" sldId="1810"/>
            <ac:picMk id="5" creationId="{7B0A7812-F7DD-4681-B9C8-1A2D62F87A4E}"/>
          </ac:picMkLst>
        </pc:picChg>
        <pc:picChg chg="del">
          <ac:chgData name="R K GULIPILLI" userId="f5d6c4d2-ef77-46b4-90fe-fdd1191b1b7a" providerId="ADAL" clId="{1D47FAF4-BDCC-472B-8A31-6E45A66A5228}" dt="2022-05-09T06:38:23.016" v="390" actId="478"/>
          <ac:picMkLst>
            <pc:docMk/>
            <pc:sldMk cId="3125318695" sldId="1810"/>
            <ac:picMk id="8" creationId="{352450EA-71FC-4A72-90B1-ED7770E0145B}"/>
          </ac:picMkLst>
        </pc:picChg>
        <pc:picChg chg="add del mod">
          <ac:chgData name="R K GULIPILLI" userId="f5d6c4d2-ef77-46b4-90fe-fdd1191b1b7a" providerId="ADAL" clId="{1D47FAF4-BDCC-472B-8A31-6E45A66A5228}" dt="2022-05-09T10:41:47.941" v="1010" actId="21"/>
          <ac:picMkLst>
            <pc:docMk/>
            <pc:sldMk cId="3125318695" sldId="1810"/>
            <ac:picMk id="9" creationId="{17639761-A747-403B-B61C-28DEBE2AE79E}"/>
          </ac:picMkLst>
        </pc:picChg>
        <pc:picChg chg="add del mod">
          <ac:chgData name="R K GULIPILLI" userId="f5d6c4d2-ef77-46b4-90fe-fdd1191b1b7a" providerId="ADAL" clId="{1D47FAF4-BDCC-472B-8A31-6E45A66A5228}" dt="2022-05-09T10:42:01.938" v="1014"/>
          <ac:picMkLst>
            <pc:docMk/>
            <pc:sldMk cId="3125318695" sldId="1810"/>
            <ac:picMk id="10" creationId="{722B733A-A72C-4416-939C-505FFAAF4799}"/>
          </ac:picMkLst>
        </pc:picChg>
        <pc:picChg chg="add mod">
          <ac:chgData name="R K GULIPILLI" userId="f5d6c4d2-ef77-46b4-90fe-fdd1191b1b7a" providerId="ADAL" clId="{1D47FAF4-BDCC-472B-8A31-6E45A66A5228}" dt="2022-05-09T10:42:25.674" v="1019" actId="14100"/>
          <ac:picMkLst>
            <pc:docMk/>
            <pc:sldMk cId="3125318695" sldId="1810"/>
            <ac:picMk id="11" creationId="{D7ADFDDC-4A2A-4B1C-ACE2-5CAFA0B5828F}"/>
          </ac:picMkLst>
        </pc:picChg>
      </pc:sldChg>
      <pc:sldChg chg="addSp delSp modSp add mod">
        <pc:chgData name="R K GULIPILLI" userId="f5d6c4d2-ef77-46b4-90fe-fdd1191b1b7a" providerId="ADAL" clId="{1D47FAF4-BDCC-472B-8A31-6E45A66A5228}" dt="2022-05-10T10:34:02.895" v="1463" actId="1076"/>
        <pc:sldMkLst>
          <pc:docMk/>
          <pc:sldMk cId="2411180854" sldId="1811"/>
        </pc:sldMkLst>
        <pc:spChg chg="mod">
          <ac:chgData name="R K GULIPILLI" userId="f5d6c4d2-ef77-46b4-90fe-fdd1191b1b7a" providerId="ADAL" clId="{1D47FAF4-BDCC-472B-8A31-6E45A66A5228}" dt="2022-05-10T10:34:02.895" v="1463" actId="1076"/>
          <ac:spMkLst>
            <pc:docMk/>
            <pc:sldMk cId="2411180854" sldId="1811"/>
            <ac:spMk id="6" creationId="{00000000-0000-0000-0000-000000000000}"/>
          </ac:spMkLst>
        </pc:spChg>
        <pc:picChg chg="del">
          <ac:chgData name="R K GULIPILLI" userId="f5d6c4d2-ef77-46b4-90fe-fdd1191b1b7a" providerId="ADAL" clId="{1D47FAF4-BDCC-472B-8A31-6E45A66A5228}" dt="2022-05-09T06:39:45.459" v="401" actId="478"/>
          <ac:picMkLst>
            <pc:docMk/>
            <pc:sldMk cId="2411180854" sldId="1811"/>
            <ac:picMk id="3" creationId="{FA7861D1-C925-4904-ABFD-58DD767E95C3}"/>
          </ac:picMkLst>
        </pc:picChg>
        <pc:picChg chg="add del mod">
          <ac:chgData name="R K GULIPILLI" userId="f5d6c4d2-ef77-46b4-90fe-fdd1191b1b7a" providerId="ADAL" clId="{1D47FAF4-BDCC-472B-8A31-6E45A66A5228}" dt="2022-05-09T06:40:09.547" v="413" actId="931"/>
          <ac:picMkLst>
            <pc:docMk/>
            <pc:sldMk cId="2411180854" sldId="1811"/>
            <ac:picMk id="5" creationId="{3D0D5BD1-1047-4DD0-88C8-5A1612C316E9}"/>
          </ac:picMkLst>
        </pc:picChg>
        <pc:picChg chg="add del mod">
          <ac:chgData name="R K GULIPILLI" userId="f5d6c4d2-ef77-46b4-90fe-fdd1191b1b7a" providerId="ADAL" clId="{1D47FAF4-BDCC-472B-8A31-6E45A66A5228}" dt="2022-05-09T06:40:09.547" v="413" actId="931"/>
          <ac:picMkLst>
            <pc:docMk/>
            <pc:sldMk cId="2411180854" sldId="1811"/>
            <ac:picMk id="8" creationId="{99CEAA8B-AD09-4A39-AE4C-A0925132E0DE}"/>
          </ac:picMkLst>
        </pc:picChg>
        <pc:picChg chg="add mod">
          <ac:chgData name="R K GULIPILLI" userId="f5d6c4d2-ef77-46b4-90fe-fdd1191b1b7a" providerId="ADAL" clId="{1D47FAF4-BDCC-472B-8A31-6E45A66A5228}" dt="2022-05-09T06:41:01.918" v="426" actId="1076"/>
          <ac:picMkLst>
            <pc:docMk/>
            <pc:sldMk cId="2411180854" sldId="1811"/>
            <ac:picMk id="10" creationId="{8A94E255-1542-4577-906D-ADBC32349908}"/>
          </ac:picMkLst>
        </pc:picChg>
        <pc:picChg chg="add mod">
          <ac:chgData name="R K GULIPILLI" userId="f5d6c4d2-ef77-46b4-90fe-fdd1191b1b7a" providerId="ADAL" clId="{1D47FAF4-BDCC-472B-8A31-6E45A66A5228}" dt="2022-05-09T10:44:57.971" v="1034" actId="14100"/>
          <ac:picMkLst>
            <pc:docMk/>
            <pc:sldMk cId="2411180854" sldId="1811"/>
            <ac:picMk id="12" creationId="{2F301B36-0A6C-45B8-A4D1-228F82DE3D3A}"/>
          </ac:picMkLst>
        </pc:picChg>
      </pc:sldChg>
      <pc:sldChg chg="addSp delSp modSp add mod ord">
        <pc:chgData name="R K GULIPILLI" userId="f5d6c4d2-ef77-46b4-90fe-fdd1191b1b7a" providerId="ADAL" clId="{1D47FAF4-BDCC-472B-8A31-6E45A66A5228}" dt="2022-05-10T10:34:13.254" v="1467" actId="1076"/>
        <pc:sldMkLst>
          <pc:docMk/>
          <pc:sldMk cId="3740112317" sldId="1812"/>
        </pc:sldMkLst>
        <pc:spChg chg="mod">
          <ac:chgData name="R K GULIPILLI" userId="f5d6c4d2-ef77-46b4-90fe-fdd1191b1b7a" providerId="ADAL" clId="{1D47FAF4-BDCC-472B-8A31-6E45A66A5228}" dt="2022-05-10T10:34:13.254" v="1467" actId="1076"/>
          <ac:spMkLst>
            <pc:docMk/>
            <pc:sldMk cId="3740112317" sldId="1812"/>
            <ac:spMk id="6" creationId="{00000000-0000-0000-0000-000000000000}"/>
          </ac:spMkLst>
        </pc:spChg>
        <pc:picChg chg="del">
          <ac:chgData name="R K GULIPILLI" userId="f5d6c4d2-ef77-46b4-90fe-fdd1191b1b7a" providerId="ADAL" clId="{1D47FAF4-BDCC-472B-8A31-6E45A66A5228}" dt="2022-05-09T06:41:42.277" v="436" actId="478"/>
          <ac:picMkLst>
            <pc:docMk/>
            <pc:sldMk cId="3740112317" sldId="1812"/>
            <ac:picMk id="3" creationId="{FA7861D1-C925-4904-ABFD-58DD767E95C3}"/>
          </ac:picMkLst>
        </pc:picChg>
        <pc:picChg chg="add mod">
          <ac:chgData name="R K GULIPILLI" userId="f5d6c4d2-ef77-46b4-90fe-fdd1191b1b7a" providerId="ADAL" clId="{1D47FAF4-BDCC-472B-8A31-6E45A66A5228}" dt="2022-05-09T06:42:21.485" v="440" actId="14100"/>
          <ac:picMkLst>
            <pc:docMk/>
            <pc:sldMk cId="3740112317" sldId="1812"/>
            <ac:picMk id="5" creationId="{99DC730F-81B3-4761-99CC-41B172247C17}"/>
          </ac:picMkLst>
        </pc:picChg>
      </pc:sldChg>
      <pc:sldChg chg="addSp delSp modSp add mod ord">
        <pc:chgData name="R K GULIPILLI" userId="f5d6c4d2-ef77-46b4-90fe-fdd1191b1b7a" providerId="ADAL" clId="{1D47FAF4-BDCC-472B-8A31-6E45A66A5228}" dt="2022-05-10T10:33:18.095" v="1450" actId="1076"/>
        <pc:sldMkLst>
          <pc:docMk/>
          <pc:sldMk cId="2817976094" sldId="1813"/>
        </pc:sldMkLst>
        <pc:spChg chg="mod">
          <ac:chgData name="R K GULIPILLI" userId="f5d6c4d2-ef77-46b4-90fe-fdd1191b1b7a" providerId="ADAL" clId="{1D47FAF4-BDCC-472B-8A31-6E45A66A5228}" dt="2022-05-10T10:33:18.095" v="1450" actId="1076"/>
          <ac:spMkLst>
            <pc:docMk/>
            <pc:sldMk cId="2817976094" sldId="1813"/>
            <ac:spMk id="6" creationId="{00000000-0000-0000-0000-000000000000}"/>
          </ac:spMkLst>
        </pc:spChg>
        <pc:picChg chg="del">
          <ac:chgData name="R K GULIPILLI" userId="f5d6c4d2-ef77-46b4-90fe-fdd1191b1b7a" providerId="ADAL" clId="{1D47FAF4-BDCC-472B-8A31-6E45A66A5228}" dt="2022-05-09T06:45:30.687" v="478" actId="478"/>
          <ac:picMkLst>
            <pc:docMk/>
            <pc:sldMk cId="2817976094" sldId="1813"/>
            <ac:picMk id="5" creationId="{7B0A7812-F7DD-4681-B9C8-1A2D62F87A4E}"/>
          </ac:picMkLst>
        </pc:picChg>
        <pc:picChg chg="add mod">
          <ac:chgData name="R K GULIPILLI" userId="f5d6c4d2-ef77-46b4-90fe-fdd1191b1b7a" providerId="ADAL" clId="{1D47FAF4-BDCC-472B-8A31-6E45A66A5228}" dt="2022-05-09T06:45:36.167" v="482" actId="1076"/>
          <ac:picMkLst>
            <pc:docMk/>
            <pc:sldMk cId="2817976094" sldId="1813"/>
            <ac:picMk id="7" creationId="{DB2B6BD1-C2BD-4A07-9C17-66E37D00E5F8}"/>
          </ac:picMkLst>
        </pc:picChg>
        <pc:picChg chg="del">
          <ac:chgData name="R K GULIPILLI" userId="f5d6c4d2-ef77-46b4-90fe-fdd1191b1b7a" providerId="ADAL" clId="{1D47FAF4-BDCC-472B-8A31-6E45A66A5228}" dt="2022-05-09T06:45:31.172" v="479" actId="478"/>
          <ac:picMkLst>
            <pc:docMk/>
            <pc:sldMk cId="2817976094" sldId="1813"/>
            <ac:picMk id="8" creationId="{352450EA-71FC-4A72-90B1-ED7770E0145B}"/>
          </ac:picMkLst>
        </pc:picChg>
      </pc:sldChg>
      <pc:sldChg chg="addSp delSp modSp add mod">
        <pc:chgData name="R K GULIPILLI" userId="f5d6c4d2-ef77-46b4-90fe-fdd1191b1b7a" providerId="ADAL" clId="{1D47FAF4-BDCC-472B-8A31-6E45A66A5228}" dt="2022-05-09T10:27:20.035" v="565" actId="14100"/>
        <pc:sldMkLst>
          <pc:docMk/>
          <pc:sldMk cId="2482778454" sldId="1814"/>
        </pc:sldMkLst>
        <pc:spChg chg="del mod">
          <ac:chgData name="R K GULIPILLI" userId="f5d6c4d2-ef77-46b4-90fe-fdd1191b1b7a" providerId="ADAL" clId="{1D47FAF4-BDCC-472B-8A31-6E45A66A5228}" dt="2022-05-09T10:26:33.944" v="555" actId="478"/>
          <ac:spMkLst>
            <pc:docMk/>
            <pc:sldMk cId="2482778454" sldId="1814"/>
            <ac:spMk id="2" creationId="{FA9ED54E-4AD6-4BB9-A2E3-4E0005048658}"/>
          </ac:spMkLst>
        </pc:spChg>
        <pc:picChg chg="add mod">
          <ac:chgData name="R K GULIPILLI" userId="f5d6c4d2-ef77-46b4-90fe-fdd1191b1b7a" providerId="ADAL" clId="{1D47FAF4-BDCC-472B-8A31-6E45A66A5228}" dt="2022-05-09T10:27:20.035" v="565" actId="14100"/>
          <ac:picMkLst>
            <pc:docMk/>
            <pc:sldMk cId="2482778454" sldId="1814"/>
            <ac:picMk id="5" creationId="{8B789B2F-3E6F-4021-A9BF-51F1269EAE71}"/>
          </ac:picMkLst>
        </pc:picChg>
      </pc:sldChg>
      <pc:sldChg chg="modSp add mod ord">
        <pc:chgData name="R K GULIPILLI" userId="f5d6c4d2-ef77-46b4-90fe-fdd1191b1b7a" providerId="ADAL" clId="{1D47FAF4-BDCC-472B-8A31-6E45A66A5228}" dt="2022-05-10T10:54:22.754" v="1745" actId="20577"/>
        <pc:sldMkLst>
          <pc:docMk/>
          <pc:sldMk cId="622934638" sldId="1815"/>
        </pc:sldMkLst>
        <pc:spChg chg="mod">
          <ac:chgData name="R K GULIPILLI" userId="f5d6c4d2-ef77-46b4-90fe-fdd1191b1b7a" providerId="ADAL" clId="{1D47FAF4-BDCC-472B-8A31-6E45A66A5228}" dt="2022-05-10T10:54:22.754" v="1745" actId="20577"/>
          <ac:spMkLst>
            <pc:docMk/>
            <pc:sldMk cId="622934638" sldId="1815"/>
            <ac:spMk id="2" creationId="{FA9ED54E-4AD6-4BB9-A2E3-4E0005048658}"/>
          </ac:spMkLst>
        </pc:spChg>
        <pc:spChg chg="mod">
          <ac:chgData name="R K GULIPILLI" userId="f5d6c4d2-ef77-46b4-90fe-fdd1191b1b7a" providerId="ADAL" clId="{1D47FAF4-BDCC-472B-8A31-6E45A66A5228}" dt="2022-05-10T10:32:42.281" v="1448" actId="255"/>
          <ac:spMkLst>
            <pc:docMk/>
            <pc:sldMk cId="622934638" sldId="1815"/>
            <ac:spMk id="6" creationId="{00000000-0000-0000-0000-000000000000}"/>
          </ac:spMkLst>
        </pc:spChg>
      </pc:sldChg>
      <pc:sldChg chg="addSp delSp modSp add mod ord">
        <pc:chgData name="R K GULIPILLI" userId="f5d6c4d2-ef77-46b4-90fe-fdd1191b1b7a" providerId="ADAL" clId="{1D47FAF4-BDCC-472B-8A31-6E45A66A5228}" dt="2022-05-10T10:34:20.536" v="1468" actId="255"/>
        <pc:sldMkLst>
          <pc:docMk/>
          <pc:sldMk cId="439754139" sldId="1816"/>
        </pc:sldMkLst>
        <pc:spChg chg="del mod">
          <ac:chgData name="R K GULIPILLI" userId="f5d6c4d2-ef77-46b4-90fe-fdd1191b1b7a" providerId="ADAL" clId="{1D47FAF4-BDCC-472B-8A31-6E45A66A5228}" dt="2022-05-09T10:41:00.929" v="1007"/>
          <ac:spMkLst>
            <pc:docMk/>
            <pc:sldMk cId="439754139" sldId="1816"/>
            <ac:spMk id="2" creationId="{FA9ED54E-4AD6-4BB9-A2E3-4E0005048658}"/>
          </ac:spMkLst>
        </pc:spChg>
        <pc:spChg chg="mod">
          <ac:chgData name="R K GULIPILLI" userId="f5d6c4d2-ef77-46b4-90fe-fdd1191b1b7a" providerId="ADAL" clId="{1D47FAF4-BDCC-472B-8A31-6E45A66A5228}" dt="2022-05-10T10:34:20.536" v="1468" actId="255"/>
          <ac:spMkLst>
            <pc:docMk/>
            <pc:sldMk cId="439754139" sldId="1816"/>
            <ac:spMk id="6" creationId="{00000000-0000-0000-0000-000000000000}"/>
          </ac:spMkLst>
        </pc:spChg>
        <pc:spChg chg="add mod">
          <ac:chgData name="R K GULIPILLI" userId="f5d6c4d2-ef77-46b4-90fe-fdd1191b1b7a" providerId="ADAL" clId="{1D47FAF4-BDCC-472B-8A31-6E45A66A5228}" dt="2022-05-09T10:47:06.946" v="1053" actId="1076"/>
          <ac:spMkLst>
            <pc:docMk/>
            <pc:sldMk cId="439754139" sldId="1816"/>
            <ac:spMk id="7" creationId="{085E0370-67A1-4078-B678-2A8ABB6FB8A7}"/>
          </ac:spMkLst>
        </pc:spChg>
        <pc:picChg chg="add del mod">
          <ac:chgData name="R K GULIPILLI" userId="f5d6c4d2-ef77-46b4-90fe-fdd1191b1b7a" providerId="ADAL" clId="{1D47FAF4-BDCC-472B-8A31-6E45A66A5228}" dt="2022-05-09T10:45:07.757" v="1035" actId="478"/>
          <ac:picMkLst>
            <pc:docMk/>
            <pc:sldMk cId="439754139" sldId="1816"/>
            <ac:picMk id="5" creationId="{1A7E4461-ECCC-40AB-BA32-F0B9E3EDE9AA}"/>
          </ac:picMkLst>
        </pc:picChg>
      </pc:sldChg>
      <pc:sldChg chg="modSp add mod ord">
        <pc:chgData name="R K GULIPILLI" userId="f5d6c4d2-ef77-46b4-90fe-fdd1191b1b7a" providerId="ADAL" clId="{1D47FAF4-BDCC-472B-8A31-6E45A66A5228}" dt="2022-05-10T10:33:51.865" v="1459" actId="255"/>
        <pc:sldMkLst>
          <pc:docMk/>
          <pc:sldMk cId="2371736060" sldId="1817"/>
        </pc:sldMkLst>
        <pc:spChg chg="mod">
          <ac:chgData name="R K GULIPILLI" userId="f5d6c4d2-ef77-46b4-90fe-fdd1191b1b7a" providerId="ADAL" clId="{1D47FAF4-BDCC-472B-8A31-6E45A66A5228}" dt="2022-05-10T10:33:51.865" v="1459" actId="255"/>
          <ac:spMkLst>
            <pc:docMk/>
            <pc:sldMk cId="2371736060" sldId="1817"/>
            <ac:spMk id="6" creationId="{00000000-0000-0000-0000-000000000000}"/>
          </ac:spMkLst>
        </pc:spChg>
        <pc:picChg chg="mod">
          <ac:chgData name="R K GULIPILLI" userId="f5d6c4d2-ef77-46b4-90fe-fdd1191b1b7a" providerId="ADAL" clId="{1D47FAF4-BDCC-472B-8A31-6E45A66A5228}" dt="2022-05-09T10:43:15.050" v="1028" actId="1076"/>
          <ac:picMkLst>
            <pc:docMk/>
            <pc:sldMk cId="2371736060" sldId="1817"/>
            <ac:picMk id="5" creationId="{1A7E4461-ECCC-40AB-BA32-F0B9E3EDE9AA}"/>
          </ac:picMkLst>
        </pc:picChg>
      </pc:sldChg>
      <pc:sldChg chg="addSp delSp modSp add mod">
        <pc:chgData name="R K GULIPILLI" userId="f5d6c4d2-ef77-46b4-90fe-fdd1191b1b7a" providerId="ADAL" clId="{1D47FAF4-BDCC-472B-8A31-6E45A66A5228}" dt="2022-05-10T10:34:29.910" v="1469" actId="255"/>
        <pc:sldMkLst>
          <pc:docMk/>
          <pc:sldMk cId="2745895350" sldId="1818"/>
        </pc:sldMkLst>
        <pc:spChg chg="mod">
          <ac:chgData name="R K GULIPILLI" userId="f5d6c4d2-ef77-46b4-90fe-fdd1191b1b7a" providerId="ADAL" clId="{1D47FAF4-BDCC-472B-8A31-6E45A66A5228}" dt="2022-05-10T10:34:29.910" v="1469" actId="255"/>
          <ac:spMkLst>
            <pc:docMk/>
            <pc:sldMk cId="2745895350" sldId="1818"/>
            <ac:spMk id="6" creationId="{00000000-0000-0000-0000-000000000000}"/>
          </ac:spMkLst>
        </pc:spChg>
        <pc:spChg chg="del mod">
          <ac:chgData name="R K GULIPILLI" userId="f5d6c4d2-ef77-46b4-90fe-fdd1191b1b7a" providerId="ADAL" clId="{1D47FAF4-BDCC-472B-8A31-6E45A66A5228}" dt="2022-05-09T10:47:36.765" v="1056" actId="478"/>
          <ac:spMkLst>
            <pc:docMk/>
            <pc:sldMk cId="2745895350" sldId="1818"/>
            <ac:spMk id="7" creationId="{085E0370-67A1-4078-B678-2A8ABB6FB8A7}"/>
          </ac:spMkLst>
        </pc:spChg>
        <pc:spChg chg="add mod">
          <ac:chgData name="R K GULIPILLI" userId="f5d6c4d2-ef77-46b4-90fe-fdd1191b1b7a" providerId="ADAL" clId="{1D47FAF4-BDCC-472B-8A31-6E45A66A5228}" dt="2022-05-09T10:48:12.080" v="1082" actId="255"/>
          <ac:spMkLst>
            <pc:docMk/>
            <pc:sldMk cId="2745895350" sldId="1818"/>
            <ac:spMk id="8" creationId="{56F20FFA-985D-4330-8A10-D5A1EC09E279}"/>
          </ac:spMkLst>
        </pc:spChg>
      </pc:sldChg>
      <pc:sldChg chg="addSp delSp modSp add mod">
        <pc:chgData name="R K GULIPILLI" userId="f5d6c4d2-ef77-46b4-90fe-fdd1191b1b7a" providerId="ADAL" clId="{1D47FAF4-BDCC-472B-8A31-6E45A66A5228}" dt="2022-05-10T10:34:38.313" v="1471" actId="1076"/>
        <pc:sldMkLst>
          <pc:docMk/>
          <pc:sldMk cId="935366224" sldId="1819"/>
        </pc:sldMkLst>
        <pc:spChg chg="add mod">
          <ac:chgData name="R K GULIPILLI" userId="f5d6c4d2-ef77-46b4-90fe-fdd1191b1b7a" providerId="ADAL" clId="{1D47FAF4-BDCC-472B-8A31-6E45A66A5228}" dt="2022-05-10T10:34:38.313" v="1471" actId="1076"/>
          <ac:spMkLst>
            <pc:docMk/>
            <pc:sldMk cId="935366224" sldId="1819"/>
            <ac:spMk id="5" creationId="{F60E2053-103E-45C7-ACF4-4C3B83B8E32C}"/>
          </ac:spMkLst>
        </pc:spChg>
        <pc:spChg chg="del mod">
          <ac:chgData name="R K GULIPILLI" userId="f5d6c4d2-ef77-46b4-90fe-fdd1191b1b7a" providerId="ADAL" clId="{1D47FAF4-BDCC-472B-8A31-6E45A66A5228}" dt="2022-05-09T11:10:22.598" v="1124"/>
          <ac:spMkLst>
            <pc:docMk/>
            <pc:sldMk cId="935366224" sldId="1819"/>
            <ac:spMk id="6" creationId="{00000000-0000-0000-0000-000000000000}"/>
          </ac:spMkLst>
        </pc:spChg>
        <pc:spChg chg="mod">
          <ac:chgData name="R K GULIPILLI" userId="f5d6c4d2-ef77-46b4-90fe-fdd1191b1b7a" providerId="ADAL" clId="{1D47FAF4-BDCC-472B-8A31-6E45A66A5228}" dt="2022-05-09T11:06:37.974" v="1122" actId="20577"/>
          <ac:spMkLst>
            <pc:docMk/>
            <pc:sldMk cId="935366224" sldId="1819"/>
            <ac:spMk id="8" creationId="{56F20FFA-985D-4330-8A10-D5A1EC09E279}"/>
          </ac:spMkLst>
        </pc:spChg>
        <pc:picChg chg="add mod">
          <ac:chgData name="R K GULIPILLI" userId="f5d6c4d2-ef77-46b4-90fe-fdd1191b1b7a" providerId="ADAL" clId="{1D47FAF4-BDCC-472B-8A31-6E45A66A5228}" dt="2022-05-09T12:03:55.981" v="1137" actId="1076"/>
          <ac:picMkLst>
            <pc:docMk/>
            <pc:sldMk cId="935366224" sldId="1819"/>
            <ac:picMk id="3" creationId="{A93C7C5D-C656-4C31-A75B-3B8EF1E617A2}"/>
          </ac:picMkLst>
        </pc:picChg>
      </pc:sldChg>
      <pc:sldChg chg="delSp modSp add mod">
        <pc:chgData name="R K GULIPILLI" userId="f5d6c4d2-ef77-46b4-90fe-fdd1191b1b7a" providerId="ADAL" clId="{1D47FAF4-BDCC-472B-8A31-6E45A66A5228}" dt="2022-05-10T10:35:28.759" v="1474" actId="20577"/>
        <pc:sldMkLst>
          <pc:docMk/>
          <pc:sldMk cId="1143899145" sldId="1820"/>
        </pc:sldMkLst>
        <pc:spChg chg="mod">
          <ac:chgData name="R K GULIPILLI" userId="f5d6c4d2-ef77-46b4-90fe-fdd1191b1b7a" providerId="ADAL" clId="{1D47FAF4-BDCC-472B-8A31-6E45A66A5228}" dt="2022-05-10T10:35:28.759" v="1474" actId="20577"/>
          <ac:spMkLst>
            <pc:docMk/>
            <pc:sldMk cId="1143899145" sldId="1820"/>
            <ac:spMk id="2" creationId="{FA9ED54E-4AD6-4BB9-A2E3-4E0005048658}"/>
          </ac:spMkLst>
        </pc:spChg>
        <pc:picChg chg="del">
          <ac:chgData name="R K GULIPILLI" userId="f5d6c4d2-ef77-46b4-90fe-fdd1191b1b7a" providerId="ADAL" clId="{1D47FAF4-BDCC-472B-8A31-6E45A66A5228}" dt="2022-05-10T06:00:08.321" v="1203" actId="478"/>
          <ac:picMkLst>
            <pc:docMk/>
            <pc:sldMk cId="1143899145" sldId="1820"/>
            <ac:picMk id="7" creationId="{46DD29B4-EB30-442C-BB78-EFCB72D06A36}"/>
          </ac:picMkLst>
        </pc:picChg>
      </pc:sldChg>
      <pc:sldChg chg="addSp delSp modSp add mod ord">
        <pc:chgData name="R K GULIPILLI" userId="f5d6c4d2-ef77-46b4-90fe-fdd1191b1b7a" providerId="ADAL" clId="{1D47FAF4-BDCC-472B-8A31-6E45A66A5228}" dt="2022-05-10T10:42:50.644" v="1599" actId="27614"/>
        <pc:sldMkLst>
          <pc:docMk/>
          <pc:sldMk cId="322622745" sldId="1821"/>
        </pc:sldMkLst>
        <pc:picChg chg="add mod">
          <ac:chgData name="R K GULIPILLI" userId="f5d6c4d2-ef77-46b4-90fe-fdd1191b1b7a" providerId="ADAL" clId="{1D47FAF4-BDCC-472B-8A31-6E45A66A5228}" dt="2022-05-10T10:42:50.644" v="1599" actId="27614"/>
          <ac:picMkLst>
            <pc:docMk/>
            <pc:sldMk cId="322622745" sldId="1821"/>
            <ac:picMk id="3" creationId="{ED58A5A4-D5F6-4CDA-A902-DAF37747E4E5}"/>
          </ac:picMkLst>
        </pc:picChg>
        <pc:picChg chg="del">
          <ac:chgData name="R K GULIPILLI" userId="f5d6c4d2-ef77-46b4-90fe-fdd1191b1b7a" providerId="ADAL" clId="{1D47FAF4-BDCC-472B-8A31-6E45A66A5228}" dt="2022-05-10T10:42:33.818" v="1597" actId="478"/>
          <ac:picMkLst>
            <pc:docMk/>
            <pc:sldMk cId="322622745" sldId="1821"/>
            <ac:picMk id="8" creationId="{A7795978-BA8C-4EB1-A60C-0EE4A34F67A6}"/>
          </ac:picMkLst>
        </pc:picChg>
      </pc:sldChg>
      <pc:sldChg chg="modSp add mod ord">
        <pc:chgData name="R K GULIPILLI" userId="f5d6c4d2-ef77-46b4-90fe-fdd1191b1b7a" providerId="ADAL" clId="{1D47FAF4-BDCC-472B-8A31-6E45A66A5228}" dt="2022-05-10T11:15:02.374" v="1801" actId="20577"/>
        <pc:sldMkLst>
          <pc:docMk/>
          <pc:sldMk cId="2986621569" sldId="1822"/>
        </pc:sldMkLst>
        <pc:spChg chg="mod">
          <ac:chgData name="R K GULIPILLI" userId="f5d6c4d2-ef77-46b4-90fe-fdd1191b1b7a" providerId="ADAL" clId="{1D47FAF4-BDCC-472B-8A31-6E45A66A5228}" dt="2022-05-10T11:15:02.374" v="1801" actId="20577"/>
          <ac:spMkLst>
            <pc:docMk/>
            <pc:sldMk cId="2986621569" sldId="1822"/>
            <ac:spMk id="6" creationId="{00000000-0000-0000-0000-000000000000}"/>
          </ac:spMkLst>
        </pc:spChg>
        <pc:spChg chg="mod">
          <ac:chgData name="R K GULIPILLI" userId="f5d6c4d2-ef77-46b4-90fe-fdd1191b1b7a" providerId="ADAL" clId="{1D47FAF4-BDCC-472B-8A31-6E45A66A5228}" dt="2022-05-10T11:14:52.784" v="1791" actId="113"/>
          <ac:spMkLst>
            <pc:docMk/>
            <pc:sldMk cId="2986621569" sldId="1822"/>
            <ac:spMk id="8" creationId="{56F20FFA-985D-4330-8A10-D5A1EC09E279}"/>
          </ac:spMkLst>
        </pc:spChg>
      </pc:sldChg>
      <pc:sldChg chg="addSp delSp modSp add mod ord">
        <pc:chgData name="R K GULIPILLI" userId="f5d6c4d2-ef77-46b4-90fe-fdd1191b1b7a" providerId="ADAL" clId="{1D47FAF4-BDCC-472B-8A31-6E45A66A5228}" dt="2022-05-10T11:38:59.079" v="1866"/>
        <pc:sldMkLst>
          <pc:docMk/>
          <pc:sldMk cId="3988891740" sldId="1823"/>
        </pc:sldMkLst>
        <pc:spChg chg="del">
          <ac:chgData name="R K GULIPILLI" userId="f5d6c4d2-ef77-46b4-90fe-fdd1191b1b7a" providerId="ADAL" clId="{1D47FAF4-BDCC-472B-8A31-6E45A66A5228}" dt="2022-05-10T11:32:36.535" v="1841" actId="478"/>
          <ac:spMkLst>
            <pc:docMk/>
            <pc:sldMk cId="3988891740" sldId="1823"/>
            <ac:spMk id="2" creationId="{FA9ED54E-4AD6-4BB9-A2E3-4E0005048658}"/>
          </ac:spMkLst>
        </pc:spChg>
        <pc:spChg chg="del">
          <ac:chgData name="R K GULIPILLI" userId="f5d6c4d2-ef77-46b4-90fe-fdd1191b1b7a" providerId="ADAL" clId="{1D47FAF4-BDCC-472B-8A31-6E45A66A5228}" dt="2022-05-10T11:33:21.812" v="1848" actId="478"/>
          <ac:spMkLst>
            <pc:docMk/>
            <pc:sldMk cId="3988891740" sldId="1823"/>
            <ac:spMk id="6" creationId="{00000000-0000-0000-0000-000000000000}"/>
          </ac:spMkLst>
        </pc:spChg>
        <pc:picChg chg="add del">
          <ac:chgData name="R K GULIPILLI" userId="f5d6c4d2-ef77-46b4-90fe-fdd1191b1b7a" providerId="ADAL" clId="{1D47FAF4-BDCC-472B-8A31-6E45A66A5228}" dt="2022-05-10T11:32:39.894" v="1843" actId="22"/>
          <ac:picMkLst>
            <pc:docMk/>
            <pc:sldMk cId="3988891740" sldId="1823"/>
            <ac:picMk id="5" creationId="{438560A0-9052-4239-88F7-7F280E6505AB}"/>
          </ac:picMkLst>
        </pc:picChg>
        <pc:picChg chg="add mod">
          <ac:chgData name="R K GULIPILLI" userId="f5d6c4d2-ef77-46b4-90fe-fdd1191b1b7a" providerId="ADAL" clId="{1D47FAF4-BDCC-472B-8A31-6E45A66A5228}" dt="2022-05-10T11:36:25.223" v="1859" actId="1076"/>
          <ac:picMkLst>
            <pc:docMk/>
            <pc:sldMk cId="3988891740" sldId="1823"/>
            <ac:picMk id="8" creationId="{13CF9F9F-3537-442E-8B90-6D06BC91BED5}"/>
          </ac:picMkLst>
        </pc:picChg>
        <pc:picChg chg="add del mod">
          <ac:chgData name="R K GULIPILLI" userId="f5d6c4d2-ef77-46b4-90fe-fdd1191b1b7a" providerId="ADAL" clId="{1D47FAF4-BDCC-472B-8A31-6E45A66A5228}" dt="2022-05-10T11:36:17.088" v="1857" actId="478"/>
          <ac:picMkLst>
            <pc:docMk/>
            <pc:sldMk cId="3988891740" sldId="1823"/>
            <ac:picMk id="10" creationId="{0B67F7F1-2434-47A9-8FFC-F569664F9644}"/>
          </ac:picMkLst>
        </pc:picChg>
        <pc:picChg chg="add mod">
          <ac:chgData name="R K GULIPILLI" userId="f5d6c4d2-ef77-46b4-90fe-fdd1191b1b7a" providerId="ADAL" clId="{1D47FAF4-BDCC-472B-8A31-6E45A66A5228}" dt="2022-05-10T11:36:42.568" v="1864" actId="14100"/>
          <ac:picMkLst>
            <pc:docMk/>
            <pc:sldMk cId="3988891740" sldId="1823"/>
            <ac:picMk id="12" creationId="{0A3AB1E9-86A7-480F-9DF2-3411B158C7B0}"/>
          </ac:picMkLst>
        </pc:picChg>
      </pc:sldChg>
      <pc:sldMasterChg chg="addSldLayout delSldLayout">
        <pc:chgData name="R K GULIPILLI" userId="f5d6c4d2-ef77-46b4-90fe-fdd1191b1b7a" providerId="ADAL" clId="{1D47FAF4-BDCC-472B-8A31-6E45A66A5228}" dt="2022-05-09T10:48:57.115" v="1105" actId="47"/>
        <pc:sldMasterMkLst>
          <pc:docMk/>
          <pc:sldMasterMk cId="4253689973" sldId="2147483648"/>
        </pc:sldMasterMkLst>
        <pc:sldLayoutChg chg="add del">
          <pc:chgData name="R K GULIPILLI" userId="f5d6c4d2-ef77-46b4-90fe-fdd1191b1b7a" providerId="ADAL" clId="{1D47FAF4-BDCC-472B-8A31-6E45A66A5228}" dt="2022-05-07T11:07:46.312" v="4" actId="2696"/>
          <pc:sldLayoutMkLst>
            <pc:docMk/>
            <pc:sldMasterMk cId="4253689973" sldId="2147483648"/>
            <pc:sldLayoutMk cId="1426531948" sldId="2147483687"/>
          </pc:sldLayoutMkLst>
        </pc:sldLayoutChg>
        <pc:sldLayoutChg chg="add del">
          <pc:chgData name="R K GULIPILLI" userId="f5d6c4d2-ef77-46b4-90fe-fdd1191b1b7a" providerId="ADAL" clId="{1D47FAF4-BDCC-472B-8A31-6E45A66A5228}" dt="2022-05-09T10:48:57.115" v="1105" actId="47"/>
          <pc:sldLayoutMkLst>
            <pc:docMk/>
            <pc:sldMasterMk cId="4253689973" sldId="2147483648"/>
            <pc:sldLayoutMk cId="2268449657" sldId="2147483688"/>
          </pc:sldLayoutMkLst>
        </pc:sldLayoutChg>
        <pc:sldLayoutChg chg="add del">
          <pc:chgData name="R K GULIPILLI" userId="f5d6c4d2-ef77-46b4-90fe-fdd1191b1b7a" providerId="ADAL" clId="{1D47FAF4-BDCC-472B-8A31-6E45A66A5228}" dt="2022-05-09T10:48:53.780" v="1091" actId="47"/>
          <pc:sldLayoutMkLst>
            <pc:docMk/>
            <pc:sldMasterMk cId="4253689973" sldId="2147483648"/>
            <pc:sldLayoutMk cId="2897283211" sldId="2147483690"/>
          </pc:sldLayoutMkLst>
        </pc:sldLayoutChg>
      </pc:sldMasterChg>
    </pc:docChg>
  </pc:docChgLst>
  <pc:docChgLst>
    <pc:chgData name="R K GULIPILLI" userId="f5d6c4d2-ef77-46b4-90fe-fdd1191b1b7a" providerId="ADAL" clId="{95609849-F8CD-4905-9EDC-729D4FFDEE33}"/>
    <pc:docChg chg="undo custSel addSld delSld modSld sldOrd modSection">
      <pc:chgData name="R K GULIPILLI" userId="f5d6c4d2-ef77-46b4-90fe-fdd1191b1b7a" providerId="ADAL" clId="{95609849-F8CD-4905-9EDC-729D4FFDEE33}" dt="2022-06-27T10:37:14.224" v="3809" actId="1076"/>
      <pc:docMkLst>
        <pc:docMk/>
      </pc:docMkLst>
      <pc:sldChg chg="addSp modSp">
        <pc:chgData name="R K GULIPILLI" userId="f5d6c4d2-ef77-46b4-90fe-fdd1191b1b7a" providerId="ADAL" clId="{95609849-F8CD-4905-9EDC-729D4FFDEE33}" dt="2022-06-27T10:34:43.577" v="3790"/>
        <pc:sldMkLst>
          <pc:docMk/>
          <pc:sldMk cId="1828670314" sldId="1772"/>
        </pc:sldMkLst>
        <pc:spChg chg="add mod">
          <ac:chgData name="R K GULIPILLI" userId="f5d6c4d2-ef77-46b4-90fe-fdd1191b1b7a" providerId="ADAL" clId="{95609849-F8CD-4905-9EDC-729D4FFDEE33}" dt="2022-06-27T10:34:43.577" v="3790"/>
          <ac:spMkLst>
            <pc:docMk/>
            <pc:sldMk cId="1828670314" sldId="1772"/>
            <ac:spMk id="9" creationId="{D1CE5C84-F3B6-4CA1-BE9B-AAB8B4613B00}"/>
          </ac:spMkLst>
        </pc:spChg>
      </pc:sldChg>
      <pc:sldChg chg="delSp mod">
        <pc:chgData name="R K GULIPILLI" userId="f5d6c4d2-ef77-46b4-90fe-fdd1191b1b7a" providerId="ADAL" clId="{95609849-F8CD-4905-9EDC-729D4FFDEE33}" dt="2022-06-27T10:34:53.985" v="3791" actId="478"/>
        <pc:sldMkLst>
          <pc:docMk/>
          <pc:sldMk cId="433650843" sldId="1787"/>
        </pc:sldMkLst>
        <pc:spChg chg="del">
          <ac:chgData name="R K GULIPILLI" userId="f5d6c4d2-ef77-46b4-90fe-fdd1191b1b7a" providerId="ADAL" clId="{95609849-F8CD-4905-9EDC-729D4FFDEE33}" dt="2022-06-27T10:34:53.985" v="3791" actId="478"/>
          <ac:spMkLst>
            <pc:docMk/>
            <pc:sldMk cId="433650843" sldId="1787"/>
            <ac:spMk id="3" creationId="{5EFFBDB8-017D-4379-A77F-33D9DAAB82A7}"/>
          </ac:spMkLst>
        </pc:spChg>
      </pc:sldChg>
      <pc:sldChg chg="modSp mod">
        <pc:chgData name="R K GULIPILLI" userId="f5d6c4d2-ef77-46b4-90fe-fdd1191b1b7a" providerId="ADAL" clId="{95609849-F8CD-4905-9EDC-729D4FFDEE33}" dt="2022-06-27T06:18:16.074" v="840" actId="20577"/>
        <pc:sldMkLst>
          <pc:docMk/>
          <pc:sldMk cId="2822710103" sldId="1802"/>
        </pc:sldMkLst>
        <pc:spChg chg="mod">
          <ac:chgData name="R K GULIPILLI" userId="f5d6c4d2-ef77-46b4-90fe-fdd1191b1b7a" providerId="ADAL" clId="{95609849-F8CD-4905-9EDC-729D4FFDEE33}" dt="2022-06-27T06:18:16.074" v="840" actId="20577"/>
          <ac:spMkLst>
            <pc:docMk/>
            <pc:sldMk cId="2822710103" sldId="1802"/>
            <ac:spMk id="3" creationId="{E520E187-5FB0-4FB1-93C5-EF74EBB1AFEB}"/>
          </ac:spMkLst>
        </pc:spChg>
      </pc:sldChg>
      <pc:sldChg chg="addSp modSp mod">
        <pc:chgData name="R K GULIPILLI" userId="f5d6c4d2-ef77-46b4-90fe-fdd1191b1b7a" providerId="ADAL" clId="{95609849-F8CD-4905-9EDC-729D4FFDEE33}" dt="2022-06-27T06:26:54.497" v="1464" actId="1076"/>
        <pc:sldMkLst>
          <pc:docMk/>
          <pc:sldMk cId="1429022439" sldId="1803"/>
        </pc:sldMkLst>
        <pc:spChg chg="add mod">
          <ac:chgData name="R K GULIPILLI" userId="f5d6c4d2-ef77-46b4-90fe-fdd1191b1b7a" providerId="ADAL" clId="{95609849-F8CD-4905-9EDC-729D4FFDEE33}" dt="2022-06-27T06:26:54.497" v="1464" actId="1076"/>
          <ac:spMkLst>
            <pc:docMk/>
            <pc:sldMk cId="1429022439" sldId="1803"/>
            <ac:spMk id="2" creationId="{C4BC2276-9CF2-47D7-AC94-D7C7C92D5E69}"/>
          </ac:spMkLst>
        </pc:spChg>
      </pc:sldChg>
      <pc:sldChg chg="modSp mod">
        <pc:chgData name="R K GULIPILLI" userId="f5d6c4d2-ef77-46b4-90fe-fdd1191b1b7a" providerId="ADAL" clId="{95609849-F8CD-4905-9EDC-729D4FFDEE33}" dt="2022-06-27T06:34:40.223" v="1970" actId="20577"/>
        <pc:sldMkLst>
          <pc:docMk/>
          <pc:sldMk cId="3445397112" sldId="1804"/>
        </pc:sldMkLst>
        <pc:spChg chg="mod">
          <ac:chgData name="R K GULIPILLI" userId="f5d6c4d2-ef77-46b4-90fe-fdd1191b1b7a" providerId="ADAL" clId="{95609849-F8CD-4905-9EDC-729D4FFDEE33}" dt="2022-06-27T06:34:40.223" v="1970" actId="20577"/>
          <ac:spMkLst>
            <pc:docMk/>
            <pc:sldMk cId="3445397112" sldId="1804"/>
            <ac:spMk id="2" creationId="{FA9ED54E-4AD6-4BB9-A2E3-4E0005048658}"/>
          </ac:spMkLst>
        </pc:spChg>
      </pc:sldChg>
      <pc:sldChg chg="addSp modSp mod">
        <pc:chgData name="R K GULIPILLI" userId="f5d6c4d2-ef77-46b4-90fe-fdd1191b1b7a" providerId="ADAL" clId="{95609849-F8CD-4905-9EDC-729D4FFDEE33}" dt="2022-06-27T10:36:24.248" v="3804" actId="1076"/>
        <pc:sldMkLst>
          <pc:docMk/>
          <pc:sldMk cId="730840596" sldId="1805"/>
        </pc:sldMkLst>
        <pc:spChg chg="add mod">
          <ac:chgData name="R K GULIPILLI" userId="f5d6c4d2-ef77-46b4-90fe-fdd1191b1b7a" providerId="ADAL" clId="{95609849-F8CD-4905-9EDC-729D4FFDEE33}" dt="2022-06-27T10:36:24.248" v="3804" actId="1076"/>
          <ac:spMkLst>
            <pc:docMk/>
            <pc:sldMk cId="730840596" sldId="1805"/>
            <ac:spMk id="2" creationId="{CD46A865-AE62-41A9-9824-A4EDBA24E72B}"/>
          </ac:spMkLst>
        </pc:spChg>
        <pc:picChg chg="mod">
          <ac:chgData name="R K GULIPILLI" userId="f5d6c4d2-ef77-46b4-90fe-fdd1191b1b7a" providerId="ADAL" clId="{95609849-F8CD-4905-9EDC-729D4FFDEE33}" dt="2022-06-27T06:21:09.981" v="1103" actId="14100"/>
          <ac:picMkLst>
            <pc:docMk/>
            <pc:sldMk cId="730840596" sldId="1805"/>
            <ac:picMk id="8" creationId="{A7795978-BA8C-4EB1-A60C-0EE4A34F67A6}"/>
          </ac:picMkLst>
        </pc:picChg>
      </pc:sldChg>
      <pc:sldChg chg="modSp mod">
        <pc:chgData name="R K GULIPILLI" userId="f5d6c4d2-ef77-46b4-90fe-fdd1191b1b7a" providerId="ADAL" clId="{95609849-F8CD-4905-9EDC-729D4FFDEE33}" dt="2022-06-27T06:36:45.988" v="1977" actId="14100"/>
        <pc:sldMkLst>
          <pc:docMk/>
          <pc:sldMk cId="2543867505" sldId="1807"/>
        </pc:sldMkLst>
        <pc:picChg chg="mod">
          <ac:chgData name="R K GULIPILLI" userId="f5d6c4d2-ef77-46b4-90fe-fdd1191b1b7a" providerId="ADAL" clId="{95609849-F8CD-4905-9EDC-729D4FFDEE33}" dt="2022-06-27T06:36:45.988" v="1977" actId="14100"/>
          <ac:picMkLst>
            <pc:docMk/>
            <pc:sldMk cId="2543867505" sldId="1807"/>
            <ac:picMk id="3" creationId="{864CD321-517F-43D7-A4FC-EEAA575095F0}"/>
          </ac:picMkLst>
        </pc:picChg>
      </pc:sldChg>
      <pc:sldChg chg="modSp mod">
        <pc:chgData name="R K GULIPILLI" userId="f5d6c4d2-ef77-46b4-90fe-fdd1191b1b7a" providerId="ADAL" clId="{95609849-F8CD-4905-9EDC-729D4FFDEE33}" dt="2022-06-27T10:37:05.240" v="3807" actId="1076"/>
        <pc:sldMkLst>
          <pc:docMk/>
          <pc:sldMk cId="1241498842" sldId="1808"/>
        </pc:sldMkLst>
        <pc:spChg chg="mod">
          <ac:chgData name="R K GULIPILLI" userId="f5d6c4d2-ef77-46b4-90fe-fdd1191b1b7a" providerId="ADAL" clId="{95609849-F8CD-4905-9EDC-729D4FFDEE33}" dt="2022-06-27T10:37:05.240" v="3807" actId="1076"/>
          <ac:spMkLst>
            <pc:docMk/>
            <pc:sldMk cId="1241498842" sldId="1808"/>
            <ac:spMk id="6" creationId="{00000000-0000-0000-0000-000000000000}"/>
          </ac:spMkLst>
        </pc:spChg>
      </pc:sldChg>
      <pc:sldChg chg="addSp modSp mod">
        <pc:chgData name="R K GULIPILLI" userId="f5d6c4d2-ef77-46b4-90fe-fdd1191b1b7a" providerId="ADAL" clId="{95609849-F8CD-4905-9EDC-729D4FFDEE33}" dt="2022-06-27T06:47:50.849" v="2086" actId="20577"/>
        <pc:sldMkLst>
          <pc:docMk/>
          <pc:sldMk cId="3947824472" sldId="1809"/>
        </pc:sldMkLst>
        <pc:spChg chg="add mod">
          <ac:chgData name="R K GULIPILLI" userId="f5d6c4d2-ef77-46b4-90fe-fdd1191b1b7a" providerId="ADAL" clId="{95609849-F8CD-4905-9EDC-729D4FFDEE33}" dt="2022-06-27T06:47:50.849" v="2086" actId="20577"/>
          <ac:spMkLst>
            <pc:docMk/>
            <pc:sldMk cId="3947824472" sldId="1809"/>
            <ac:spMk id="2" creationId="{A0A6A310-3593-4483-89F2-D4A6B8E6E014}"/>
          </ac:spMkLst>
        </pc:spChg>
        <pc:spChg chg="mod">
          <ac:chgData name="R K GULIPILLI" userId="f5d6c4d2-ef77-46b4-90fe-fdd1191b1b7a" providerId="ADAL" clId="{95609849-F8CD-4905-9EDC-729D4FFDEE33}" dt="2022-06-27T06:43:55.459" v="1994" actId="20577"/>
          <ac:spMkLst>
            <pc:docMk/>
            <pc:sldMk cId="3947824472" sldId="1809"/>
            <ac:spMk id="6" creationId="{00000000-0000-0000-0000-000000000000}"/>
          </ac:spMkLst>
        </pc:spChg>
      </pc:sldChg>
      <pc:sldChg chg="addSp delSp modSp mod delAnim">
        <pc:chgData name="R K GULIPILLI" userId="f5d6c4d2-ef77-46b4-90fe-fdd1191b1b7a" providerId="ADAL" clId="{95609849-F8CD-4905-9EDC-729D4FFDEE33}" dt="2022-06-27T07:00:27.949" v="2780" actId="255"/>
        <pc:sldMkLst>
          <pc:docMk/>
          <pc:sldMk cId="3125318695" sldId="1810"/>
        </pc:sldMkLst>
        <pc:spChg chg="add mod">
          <ac:chgData name="R K GULIPILLI" userId="f5d6c4d2-ef77-46b4-90fe-fdd1191b1b7a" providerId="ADAL" clId="{95609849-F8CD-4905-9EDC-729D4FFDEE33}" dt="2022-06-27T07:00:27.949" v="2780" actId="255"/>
          <ac:spMkLst>
            <pc:docMk/>
            <pc:sldMk cId="3125318695" sldId="1810"/>
            <ac:spMk id="2" creationId="{2B75386D-ED1F-4E99-ADF0-BEA0F8FE8659}"/>
          </ac:spMkLst>
        </pc:spChg>
        <pc:picChg chg="del">
          <ac:chgData name="R K GULIPILLI" userId="f5d6c4d2-ef77-46b4-90fe-fdd1191b1b7a" providerId="ADAL" clId="{95609849-F8CD-4905-9EDC-729D4FFDEE33}" dt="2022-06-27T06:48:37.707" v="2094" actId="478"/>
          <ac:picMkLst>
            <pc:docMk/>
            <pc:sldMk cId="3125318695" sldId="1810"/>
            <ac:picMk id="11" creationId="{D7ADFDDC-4A2A-4B1C-ACE2-5CAFA0B5828F}"/>
          </ac:picMkLst>
        </pc:picChg>
      </pc:sldChg>
      <pc:sldChg chg="modSp mod">
        <pc:chgData name="R K GULIPILLI" userId="f5d6c4d2-ef77-46b4-90fe-fdd1191b1b7a" providerId="ADAL" clId="{95609849-F8CD-4905-9EDC-729D4FFDEE33}" dt="2022-06-27T06:59:15.846" v="2772" actId="20577"/>
        <pc:sldMkLst>
          <pc:docMk/>
          <pc:sldMk cId="2411180854" sldId="1811"/>
        </pc:sldMkLst>
        <pc:spChg chg="mod">
          <ac:chgData name="R K GULIPILLI" userId="f5d6c4d2-ef77-46b4-90fe-fdd1191b1b7a" providerId="ADAL" clId="{95609849-F8CD-4905-9EDC-729D4FFDEE33}" dt="2022-06-27T06:59:15.846" v="2772" actId="20577"/>
          <ac:spMkLst>
            <pc:docMk/>
            <pc:sldMk cId="2411180854" sldId="1811"/>
            <ac:spMk id="6" creationId="{00000000-0000-0000-0000-000000000000}"/>
          </ac:spMkLst>
        </pc:spChg>
      </pc:sldChg>
      <pc:sldChg chg="addSp delSp modSp mod">
        <pc:chgData name="R K GULIPILLI" userId="f5d6c4d2-ef77-46b4-90fe-fdd1191b1b7a" providerId="ADAL" clId="{95609849-F8CD-4905-9EDC-729D4FFDEE33}" dt="2022-06-27T06:57:19.054" v="2647" actId="20577"/>
        <pc:sldMkLst>
          <pc:docMk/>
          <pc:sldMk cId="3740112317" sldId="1812"/>
        </pc:sldMkLst>
        <pc:spChg chg="add del mod">
          <ac:chgData name="R K GULIPILLI" userId="f5d6c4d2-ef77-46b4-90fe-fdd1191b1b7a" providerId="ADAL" clId="{95609849-F8CD-4905-9EDC-729D4FFDEE33}" dt="2022-06-27T06:55:41.693" v="2545"/>
          <ac:spMkLst>
            <pc:docMk/>
            <pc:sldMk cId="3740112317" sldId="1812"/>
            <ac:spMk id="2" creationId="{5F7338C1-633D-40CD-BCA6-D13C2D1E1FF8}"/>
          </ac:spMkLst>
        </pc:spChg>
        <pc:spChg chg="add mod">
          <ac:chgData name="R K GULIPILLI" userId="f5d6c4d2-ef77-46b4-90fe-fdd1191b1b7a" providerId="ADAL" clId="{95609849-F8CD-4905-9EDC-729D4FFDEE33}" dt="2022-06-27T06:57:19.054" v="2647" actId="20577"/>
          <ac:spMkLst>
            <pc:docMk/>
            <pc:sldMk cId="3740112317" sldId="1812"/>
            <ac:spMk id="3" creationId="{61DF5CC8-28B1-416C-87A7-9A5DF9FEE592}"/>
          </ac:spMkLst>
        </pc:spChg>
        <pc:spChg chg="mod">
          <ac:chgData name="R K GULIPILLI" userId="f5d6c4d2-ef77-46b4-90fe-fdd1191b1b7a" providerId="ADAL" clId="{95609849-F8CD-4905-9EDC-729D4FFDEE33}" dt="2022-06-27T06:56:20.682" v="2551" actId="20577"/>
          <ac:spMkLst>
            <pc:docMk/>
            <pc:sldMk cId="3740112317" sldId="1812"/>
            <ac:spMk id="6" creationId="{00000000-0000-0000-0000-000000000000}"/>
          </ac:spMkLst>
        </pc:spChg>
        <pc:picChg chg="mod">
          <ac:chgData name="R K GULIPILLI" userId="f5d6c4d2-ef77-46b4-90fe-fdd1191b1b7a" providerId="ADAL" clId="{95609849-F8CD-4905-9EDC-729D4FFDEE33}" dt="2022-06-27T06:55:49.428" v="2548" actId="1076"/>
          <ac:picMkLst>
            <pc:docMk/>
            <pc:sldMk cId="3740112317" sldId="1812"/>
            <ac:picMk id="5" creationId="{99DC730F-81B3-4761-99CC-41B172247C17}"/>
          </ac:picMkLst>
        </pc:picChg>
      </pc:sldChg>
      <pc:sldChg chg="modSp mod">
        <pc:chgData name="R K GULIPILLI" userId="f5d6c4d2-ef77-46b4-90fe-fdd1191b1b7a" providerId="ADAL" clId="{95609849-F8CD-4905-9EDC-729D4FFDEE33}" dt="2022-06-27T06:05:51.121" v="264" actId="14100"/>
        <pc:sldMkLst>
          <pc:docMk/>
          <pc:sldMk cId="2482778454" sldId="1814"/>
        </pc:sldMkLst>
        <pc:picChg chg="mod">
          <ac:chgData name="R K GULIPILLI" userId="f5d6c4d2-ef77-46b4-90fe-fdd1191b1b7a" providerId="ADAL" clId="{95609849-F8CD-4905-9EDC-729D4FFDEE33}" dt="2022-06-27T06:05:51.121" v="264" actId="14100"/>
          <ac:picMkLst>
            <pc:docMk/>
            <pc:sldMk cId="2482778454" sldId="1814"/>
            <ac:picMk id="5" creationId="{8B789B2F-3E6F-4021-A9BF-51F1269EAE71}"/>
          </ac:picMkLst>
        </pc:picChg>
      </pc:sldChg>
      <pc:sldChg chg="modSp mod">
        <pc:chgData name="R K GULIPILLI" userId="f5d6c4d2-ef77-46b4-90fe-fdd1191b1b7a" providerId="ADAL" clId="{95609849-F8CD-4905-9EDC-729D4FFDEE33}" dt="2022-06-27T07:18:59.965" v="3622" actId="20577"/>
        <pc:sldMkLst>
          <pc:docMk/>
          <pc:sldMk cId="439754139" sldId="1816"/>
        </pc:sldMkLst>
        <pc:spChg chg="mod">
          <ac:chgData name="R K GULIPILLI" userId="f5d6c4d2-ef77-46b4-90fe-fdd1191b1b7a" providerId="ADAL" clId="{95609849-F8CD-4905-9EDC-729D4FFDEE33}" dt="2022-06-27T07:18:59.965" v="3622" actId="20577"/>
          <ac:spMkLst>
            <pc:docMk/>
            <pc:sldMk cId="439754139" sldId="1816"/>
            <ac:spMk id="7" creationId="{085E0370-67A1-4078-B678-2A8ABB6FB8A7}"/>
          </ac:spMkLst>
        </pc:spChg>
      </pc:sldChg>
      <pc:sldChg chg="addSp delSp modSp mod">
        <pc:chgData name="R K GULIPILLI" userId="f5d6c4d2-ef77-46b4-90fe-fdd1191b1b7a" providerId="ADAL" clId="{95609849-F8CD-4905-9EDC-729D4FFDEE33}" dt="2022-06-27T07:00:15.904" v="2777" actId="255"/>
        <pc:sldMkLst>
          <pc:docMk/>
          <pc:sldMk cId="2371736060" sldId="1817"/>
        </pc:sldMkLst>
        <pc:spChg chg="add del mod">
          <ac:chgData name="R K GULIPILLI" userId="f5d6c4d2-ef77-46b4-90fe-fdd1191b1b7a" providerId="ADAL" clId="{95609849-F8CD-4905-9EDC-729D4FFDEE33}" dt="2022-06-27T06:40:32.802" v="1981"/>
          <ac:spMkLst>
            <pc:docMk/>
            <pc:sldMk cId="2371736060" sldId="1817"/>
            <ac:spMk id="2" creationId="{1036BD8A-6CD0-43E9-B1C9-6ED9ECDB9ED0}"/>
          </ac:spMkLst>
        </pc:spChg>
        <pc:spChg chg="add mod">
          <ac:chgData name="R K GULIPILLI" userId="f5d6c4d2-ef77-46b4-90fe-fdd1191b1b7a" providerId="ADAL" clId="{95609849-F8CD-4905-9EDC-729D4FFDEE33}" dt="2022-06-27T07:00:15.904" v="2777" actId="255"/>
          <ac:spMkLst>
            <pc:docMk/>
            <pc:sldMk cId="2371736060" sldId="1817"/>
            <ac:spMk id="3" creationId="{D5B29710-33FC-4B71-B784-A52208DBEC5B}"/>
          </ac:spMkLst>
        </pc:spChg>
        <pc:picChg chg="mod">
          <ac:chgData name="R K GULIPILLI" userId="f5d6c4d2-ef77-46b4-90fe-fdd1191b1b7a" providerId="ADAL" clId="{95609849-F8CD-4905-9EDC-729D4FFDEE33}" dt="2022-06-27T06:40:22.595" v="1978" actId="1076"/>
          <ac:picMkLst>
            <pc:docMk/>
            <pc:sldMk cId="2371736060" sldId="1817"/>
            <ac:picMk id="5" creationId="{1A7E4461-ECCC-40AB-BA32-F0B9E3EDE9AA}"/>
          </ac:picMkLst>
        </pc:picChg>
      </pc:sldChg>
      <pc:sldChg chg="addSp delSp modSp del mod">
        <pc:chgData name="R K GULIPILLI" userId="f5d6c4d2-ef77-46b4-90fe-fdd1191b1b7a" providerId="ADAL" clId="{95609849-F8CD-4905-9EDC-729D4FFDEE33}" dt="2022-06-27T10:22:36.616" v="3768" actId="2696"/>
        <pc:sldMkLst>
          <pc:docMk/>
          <pc:sldMk cId="935366224" sldId="1819"/>
        </pc:sldMkLst>
        <pc:picChg chg="del">
          <ac:chgData name="R K GULIPILLI" userId="f5d6c4d2-ef77-46b4-90fe-fdd1191b1b7a" providerId="ADAL" clId="{95609849-F8CD-4905-9EDC-729D4FFDEE33}" dt="2022-06-27T10:14:16.056" v="3624" actId="478"/>
          <ac:picMkLst>
            <pc:docMk/>
            <pc:sldMk cId="935366224" sldId="1819"/>
            <ac:picMk id="3" creationId="{A93C7C5D-C656-4C31-A75B-3B8EF1E617A2}"/>
          </ac:picMkLst>
        </pc:picChg>
        <pc:picChg chg="add del">
          <ac:chgData name="R K GULIPILLI" userId="f5d6c4d2-ef77-46b4-90fe-fdd1191b1b7a" providerId="ADAL" clId="{95609849-F8CD-4905-9EDC-729D4FFDEE33}" dt="2022-06-27T10:15:00.322" v="3626" actId="478"/>
          <ac:picMkLst>
            <pc:docMk/>
            <pc:sldMk cId="935366224" sldId="1819"/>
            <ac:picMk id="6" creationId="{78EA15E3-9519-4844-BE61-EB356D35E583}"/>
          </ac:picMkLst>
        </pc:picChg>
        <pc:picChg chg="add mod modCrop">
          <ac:chgData name="R K GULIPILLI" userId="f5d6c4d2-ef77-46b4-90fe-fdd1191b1b7a" providerId="ADAL" clId="{95609849-F8CD-4905-9EDC-729D4FFDEE33}" dt="2022-06-27T10:19:52.369" v="3745" actId="732"/>
          <ac:picMkLst>
            <pc:docMk/>
            <pc:sldMk cId="935366224" sldId="1819"/>
            <ac:picMk id="9" creationId="{EB694E31-CD6E-4BDD-B2A9-A75C91DDA256}"/>
          </ac:picMkLst>
        </pc:picChg>
      </pc:sldChg>
      <pc:sldChg chg="modSp mod">
        <pc:chgData name="R K GULIPILLI" userId="f5d6c4d2-ef77-46b4-90fe-fdd1191b1b7a" providerId="ADAL" clId="{95609849-F8CD-4905-9EDC-729D4FFDEE33}" dt="2022-06-27T10:35:15.292" v="3794" actId="2711"/>
        <pc:sldMkLst>
          <pc:docMk/>
          <pc:sldMk cId="1143899145" sldId="1820"/>
        </pc:sldMkLst>
        <pc:spChg chg="mod">
          <ac:chgData name="R K GULIPILLI" userId="f5d6c4d2-ef77-46b4-90fe-fdd1191b1b7a" providerId="ADAL" clId="{95609849-F8CD-4905-9EDC-729D4FFDEE33}" dt="2022-06-27T10:35:15.292" v="3794" actId="2711"/>
          <ac:spMkLst>
            <pc:docMk/>
            <pc:sldMk cId="1143899145" sldId="1820"/>
            <ac:spMk id="2" creationId="{FA9ED54E-4AD6-4BB9-A2E3-4E0005048658}"/>
          </ac:spMkLst>
        </pc:spChg>
      </pc:sldChg>
      <pc:sldChg chg="addSp modSp mod">
        <pc:chgData name="R K GULIPILLI" userId="f5d6c4d2-ef77-46b4-90fe-fdd1191b1b7a" providerId="ADAL" clId="{95609849-F8CD-4905-9EDC-729D4FFDEE33}" dt="2022-06-27T10:36:36" v="3805" actId="255"/>
        <pc:sldMkLst>
          <pc:docMk/>
          <pc:sldMk cId="322622745" sldId="1821"/>
        </pc:sldMkLst>
        <pc:spChg chg="add mod">
          <ac:chgData name="R K GULIPILLI" userId="f5d6c4d2-ef77-46b4-90fe-fdd1191b1b7a" providerId="ADAL" clId="{95609849-F8CD-4905-9EDC-729D4FFDEE33}" dt="2022-06-27T10:36:36" v="3805" actId="255"/>
          <ac:spMkLst>
            <pc:docMk/>
            <pc:sldMk cId="322622745" sldId="1821"/>
            <ac:spMk id="2" creationId="{9089ABE8-CF21-4824-99F1-595BD13CBCA1}"/>
          </ac:spMkLst>
        </pc:spChg>
        <pc:spChg chg="mod">
          <ac:chgData name="R K GULIPILLI" userId="f5d6c4d2-ef77-46b4-90fe-fdd1191b1b7a" providerId="ADAL" clId="{95609849-F8CD-4905-9EDC-729D4FFDEE33}" dt="2022-06-27T06:28:57.487" v="1701" actId="20577"/>
          <ac:spMkLst>
            <pc:docMk/>
            <pc:sldMk cId="322622745" sldId="1821"/>
            <ac:spMk id="6" creationId="{00000000-0000-0000-0000-000000000000}"/>
          </ac:spMkLst>
        </pc:spChg>
        <pc:picChg chg="mod">
          <ac:chgData name="R K GULIPILLI" userId="f5d6c4d2-ef77-46b4-90fe-fdd1191b1b7a" providerId="ADAL" clId="{95609849-F8CD-4905-9EDC-729D4FFDEE33}" dt="2022-06-27T06:27:02.919" v="1465" actId="1076"/>
          <ac:picMkLst>
            <pc:docMk/>
            <pc:sldMk cId="322622745" sldId="1821"/>
            <ac:picMk id="3" creationId="{ED58A5A4-D5F6-4CDA-A902-DAF37747E4E5}"/>
          </ac:picMkLst>
        </pc:picChg>
      </pc:sldChg>
      <pc:sldChg chg="modSp add mod ord">
        <pc:chgData name="R K GULIPILLI" userId="f5d6c4d2-ef77-46b4-90fe-fdd1191b1b7a" providerId="ADAL" clId="{95609849-F8CD-4905-9EDC-729D4FFDEE33}" dt="2022-06-27T06:10:52.513" v="542" actId="20577"/>
        <pc:sldMkLst>
          <pc:docMk/>
          <pc:sldMk cId="3388762192" sldId="1824"/>
        </pc:sldMkLst>
        <pc:spChg chg="mod">
          <ac:chgData name="R K GULIPILLI" userId="f5d6c4d2-ef77-46b4-90fe-fdd1191b1b7a" providerId="ADAL" clId="{95609849-F8CD-4905-9EDC-729D4FFDEE33}" dt="2022-06-27T06:10:52.513" v="542" actId="20577"/>
          <ac:spMkLst>
            <pc:docMk/>
            <pc:sldMk cId="3388762192" sldId="1824"/>
            <ac:spMk id="2" creationId="{FA9ED54E-4AD6-4BB9-A2E3-4E0005048658}"/>
          </ac:spMkLst>
        </pc:spChg>
      </pc:sldChg>
      <pc:sldChg chg="addSp modSp add mod">
        <pc:chgData name="R K GULIPILLI" userId="f5d6c4d2-ef77-46b4-90fe-fdd1191b1b7a" providerId="ADAL" clId="{95609849-F8CD-4905-9EDC-729D4FFDEE33}" dt="2022-06-27T10:34:21.296" v="3789" actId="14100"/>
        <pc:sldMkLst>
          <pc:docMk/>
          <pc:sldMk cId="2238429349" sldId="1825"/>
        </pc:sldMkLst>
        <pc:spChg chg="mod">
          <ac:chgData name="R K GULIPILLI" userId="f5d6c4d2-ef77-46b4-90fe-fdd1191b1b7a" providerId="ADAL" clId="{95609849-F8CD-4905-9EDC-729D4FFDEE33}" dt="2022-06-27T06:12:46.871" v="642" actId="20577"/>
          <ac:spMkLst>
            <pc:docMk/>
            <pc:sldMk cId="2238429349" sldId="1825"/>
            <ac:spMk id="2" creationId="{FA9ED54E-4AD6-4BB9-A2E3-4E0005048658}"/>
          </ac:spMkLst>
        </pc:spChg>
        <pc:picChg chg="add mod">
          <ac:chgData name="R K GULIPILLI" userId="f5d6c4d2-ef77-46b4-90fe-fdd1191b1b7a" providerId="ADAL" clId="{95609849-F8CD-4905-9EDC-729D4FFDEE33}" dt="2022-06-27T10:34:21.296" v="3789" actId="14100"/>
          <ac:picMkLst>
            <pc:docMk/>
            <pc:sldMk cId="2238429349" sldId="1825"/>
            <ac:picMk id="5" creationId="{BAA04179-CC9D-4DE1-B5F1-5FAD85034E4A}"/>
          </ac:picMkLst>
        </pc:picChg>
      </pc:sldChg>
      <pc:sldChg chg="delSp modSp add mod">
        <pc:chgData name="R K GULIPILLI" userId="f5d6c4d2-ef77-46b4-90fe-fdd1191b1b7a" providerId="ADAL" clId="{95609849-F8CD-4905-9EDC-729D4FFDEE33}" dt="2022-06-27T06:35:24.562" v="1974"/>
        <pc:sldMkLst>
          <pc:docMk/>
          <pc:sldMk cId="3001049476" sldId="1826"/>
        </pc:sldMkLst>
        <pc:spChg chg="del mod">
          <ac:chgData name="R K GULIPILLI" userId="f5d6c4d2-ef77-46b4-90fe-fdd1191b1b7a" providerId="ADAL" clId="{95609849-F8CD-4905-9EDC-729D4FFDEE33}" dt="2022-06-27T06:35:24.562" v="1974"/>
          <ac:spMkLst>
            <pc:docMk/>
            <pc:sldMk cId="3001049476" sldId="1826"/>
            <ac:spMk id="2" creationId="{FA9ED54E-4AD6-4BB9-A2E3-4E0005048658}"/>
          </ac:spMkLst>
        </pc:spChg>
      </pc:sldChg>
      <pc:sldChg chg="addSp delSp modSp add mod">
        <pc:chgData name="R K GULIPILLI" userId="f5d6c4d2-ef77-46b4-90fe-fdd1191b1b7a" providerId="ADAL" clId="{95609849-F8CD-4905-9EDC-729D4FFDEE33}" dt="2022-06-27T10:37:14.224" v="3809" actId="1076"/>
        <pc:sldMkLst>
          <pc:docMk/>
          <pc:sldMk cId="3940276299" sldId="1827"/>
        </pc:sldMkLst>
        <pc:spChg chg="add del mod">
          <ac:chgData name="R K GULIPILLI" userId="f5d6c4d2-ef77-46b4-90fe-fdd1191b1b7a" providerId="ADAL" clId="{95609849-F8CD-4905-9EDC-729D4FFDEE33}" dt="2022-06-27T06:59:34.688" v="2775"/>
          <ac:spMkLst>
            <pc:docMk/>
            <pc:sldMk cId="3940276299" sldId="1827"/>
            <ac:spMk id="2" creationId="{0EB2A038-50C7-4F2A-BED9-6833536CC6B7}"/>
          </ac:spMkLst>
        </pc:spChg>
        <pc:spChg chg="add mod">
          <ac:chgData name="R K GULIPILLI" userId="f5d6c4d2-ef77-46b4-90fe-fdd1191b1b7a" providerId="ADAL" clId="{95609849-F8CD-4905-9EDC-729D4FFDEE33}" dt="2022-06-27T07:12:51.928" v="3591" actId="20577"/>
          <ac:spMkLst>
            <pc:docMk/>
            <pc:sldMk cId="3940276299" sldId="1827"/>
            <ac:spMk id="3" creationId="{935EE8A9-BD4F-4687-919D-9C61F767672A}"/>
          </ac:spMkLst>
        </pc:spChg>
        <pc:spChg chg="mod">
          <ac:chgData name="R K GULIPILLI" userId="f5d6c4d2-ef77-46b4-90fe-fdd1191b1b7a" providerId="ADAL" clId="{95609849-F8CD-4905-9EDC-729D4FFDEE33}" dt="2022-06-27T10:37:14.224" v="3809" actId="1076"/>
          <ac:spMkLst>
            <pc:docMk/>
            <pc:sldMk cId="3940276299" sldId="1827"/>
            <ac:spMk id="6" creationId="{00000000-0000-0000-0000-000000000000}"/>
          </ac:spMkLst>
        </pc:spChg>
        <pc:picChg chg="del">
          <ac:chgData name="R K GULIPILLI" userId="f5d6c4d2-ef77-46b4-90fe-fdd1191b1b7a" providerId="ADAL" clId="{95609849-F8CD-4905-9EDC-729D4FFDEE33}" dt="2022-06-27T06:36:07.334" v="1976" actId="478"/>
          <ac:picMkLst>
            <pc:docMk/>
            <pc:sldMk cId="3940276299" sldId="1827"/>
            <ac:picMk id="5" creationId="{2B74AB83-4777-4DE3-A9E3-19EFDD5D524B}"/>
          </ac:picMkLst>
        </pc:picChg>
      </pc:sldChg>
      <pc:sldChg chg="addSp delSp add del mod">
        <pc:chgData name="R K GULIPILLI" userId="f5d6c4d2-ef77-46b4-90fe-fdd1191b1b7a" providerId="ADAL" clId="{95609849-F8CD-4905-9EDC-729D4FFDEE33}" dt="2022-06-27T06:48:27.383" v="2090"/>
        <pc:sldMkLst>
          <pc:docMk/>
          <pc:sldMk cId="841602500" sldId="1828"/>
        </pc:sldMkLst>
        <pc:picChg chg="add del">
          <ac:chgData name="R K GULIPILLI" userId="f5d6c4d2-ef77-46b4-90fe-fdd1191b1b7a" providerId="ADAL" clId="{95609849-F8CD-4905-9EDC-729D4FFDEE33}" dt="2022-06-27T06:48:25.910" v="2089" actId="478"/>
          <ac:picMkLst>
            <pc:docMk/>
            <pc:sldMk cId="841602500" sldId="1828"/>
            <ac:picMk id="3" creationId="{FA7861D1-C925-4904-ABFD-58DD767E95C3}"/>
          </ac:picMkLst>
        </pc:picChg>
      </pc:sldChg>
      <pc:sldChg chg="addSp delSp modSp add mod">
        <pc:chgData name="R K GULIPILLI" userId="f5d6c4d2-ef77-46b4-90fe-fdd1191b1b7a" providerId="ADAL" clId="{95609849-F8CD-4905-9EDC-729D4FFDEE33}" dt="2022-06-27T07:00:20.729" v="2778" actId="255"/>
        <pc:sldMkLst>
          <pc:docMk/>
          <pc:sldMk cId="3902673446" sldId="1828"/>
        </pc:sldMkLst>
        <pc:spChg chg="add mod">
          <ac:chgData name="R K GULIPILLI" userId="f5d6c4d2-ef77-46b4-90fe-fdd1191b1b7a" providerId="ADAL" clId="{95609849-F8CD-4905-9EDC-729D4FFDEE33}" dt="2022-06-27T07:00:20.729" v="2778" actId="255"/>
          <ac:spMkLst>
            <pc:docMk/>
            <pc:sldMk cId="3902673446" sldId="1828"/>
            <ac:spMk id="2" creationId="{F9D90996-DE0D-461A-A655-514B1923AF47}"/>
          </ac:spMkLst>
        </pc:spChg>
        <pc:picChg chg="del">
          <ac:chgData name="R K GULIPILLI" userId="f5d6c4d2-ef77-46b4-90fe-fdd1191b1b7a" providerId="ADAL" clId="{95609849-F8CD-4905-9EDC-729D4FFDEE33}" dt="2022-06-27T06:48:32.479" v="2092" actId="478"/>
          <ac:picMkLst>
            <pc:docMk/>
            <pc:sldMk cId="3902673446" sldId="1828"/>
            <ac:picMk id="3" creationId="{FA7861D1-C925-4904-ABFD-58DD767E95C3}"/>
          </ac:picMkLst>
        </pc:picChg>
        <pc:picChg chg="mod">
          <ac:chgData name="R K GULIPILLI" userId="f5d6c4d2-ef77-46b4-90fe-fdd1191b1b7a" providerId="ADAL" clId="{95609849-F8CD-4905-9EDC-729D4FFDEE33}" dt="2022-06-27T06:48:34.746" v="2093" actId="1076"/>
          <ac:picMkLst>
            <pc:docMk/>
            <pc:sldMk cId="3902673446" sldId="1828"/>
            <ac:picMk id="11" creationId="{D7ADFDDC-4A2A-4B1C-ACE2-5CAFA0B5828F}"/>
          </ac:picMkLst>
        </pc:picChg>
      </pc:sldChg>
      <pc:sldChg chg="addSp delSp modSp add mod">
        <pc:chgData name="R K GULIPILLI" userId="f5d6c4d2-ef77-46b4-90fe-fdd1191b1b7a" providerId="ADAL" clId="{95609849-F8CD-4905-9EDC-729D4FFDEE33}" dt="2022-06-27T10:22:27.321" v="3767" actId="14100"/>
        <pc:sldMkLst>
          <pc:docMk/>
          <pc:sldMk cId="3475486409" sldId="1829"/>
        </pc:sldMkLst>
        <pc:spChg chg="add del mod">
          <ac:chgData name="R K GULIPILLI" userId="f5d6c4d2-ef77-46b4-90fe-fdd1191b1b7a" providerId="ADAL" clId="{95609849-F8CD-4905-9EDC-729D4FFDEE33}" dt="2022-06-27T10:17:24.256" v="3656"/>
          <ac:spMkLst>
            <pc:docMk/>
            <pc:sldMk cId="3475486409" sldId="1829"/>
            <ac:spMk id="2" creationId="{4AD3A22D-CE7F-4321-B4BA-E97467370A2C}"/>
          </ac:spMkLst>
        </pc:spChg>
        <pc:spChg chg="mod">
          <ac:chgData name="R K GULIPILLI" userId="f5d6c4d2-ef77-46b4-90fe-fdd1191b1b7a" providerId="ADAL" clId="{95609849-F8CD-4905-9EDC-729D4FFDEE33}" dt="2022-06-27T10:17:04.826" v="3652" actId="20577"/>
          <ac:spMkLst>
            <pc:docMk/>
            <pc:sldMk cId="3475486409" sldId="1829"/>
            <ac:spMk id="5" creationId="{F60E2053-103E-45C7-ACF4-4C3B83B8E32C}"/>
          </ac:spMkLst>
        </pc:spChg>
        <pc:spChg chg="add mod">
          <ac:chgData name="R K GULIPILLI" userId="f5d6c4d2-ef77-46b4-90fe-fdd1191b1b7a" providerId="ADAL" clId="{95609849-F8CD-4905-9EDC-729D4FFDEE33}" dt="2022-06-27T10:22:27.321" v="3767" actId="14100"/>
          <ac:spMkLst>
            <pc:docMk/>
            <pc:sldMk cId="3475486409" sldId="1829"/>
            <ac:spMk id="6" creationId="{5FB3E38B-1976-4647-9F70-5D923A9D665A}"/>
          </ac:spMkLst>
        </pc:spChg>
        <pc:spChg chg="del">
          <ac:chgData name="R K GULIPILLI" userId="f5d6c4d2-ef77-46b4-90fe-fdd1191b1b7a" providerId="ADAL" clId="{95609849-F8CD-4905-9EDC-729D4FFDEE33}" dt="2022-06-27T10:22:11.278" v="3766" actId="478"/>
          <ac:spMkLst>
            <pc:docMk/>
            <pc:sldMk cId="3475486409" sldId="1829"/>
            <ac:spMk id="8" creationId="{56F20FFA-985D-4330-8A10-D5A1EC09E279}"/>
          </ac:spMkLst>
        </pc:spChg>
        <pc:picChg chg="mod">
          <ac:chgData name="R K GULIPILLI" userId="f5d6c4d2-ef77-46b4-90fe-fdd1191b1b7a" providerId="ADAL" clId="{95609849-F8CD-4905-9EDC-729D4FFDEE33}" dt="2022-06-27T10:20:27.361" v="3748" actId="1076"/>
          <ac:picMkLst>
            <pc:docMk/>
            <pc:sldMk cId="3475486409" sldId="1829"/>
            <ac:picMk id="3" creationId="{A93C7C5D-C656-4C31-A75B-3B8EF1E617A2}"/>
          </ac:picMkLst>
        </pc:picChg>
        <pc:picChg chg="add mod">
          <ac:chgData name="R K GULIPILLI" userId="f5d6c4d2-ef77-46b4-90fe-fdd1191b1b7a" providerId="ADAL" clId="{95609849-F8CD-4905-9EDC-729D4FFDEE33}" dt="2022-06-27T10:21:43.337" v="3765" actId="14100"/>
          <ac:picMkLst>
            <pc:docMk/>
            <pc:sldMk cId="3475486409" sldId="1829"/>
            <ac:picMk id="9" creationId="{C228E1B4-AB2F-443A-9F8A-0EE7E9C61352}"/>
          </ac:picMkLst>
        </pc:picChg>
      </pc:sldChg>
      <pc:sldChg chg="modSp add del mod">
        <pc:chgData name="R K GULIPILLI" userId="f5d6c4d2-ef77-46b4-90fe-fdd1191b1b7a" providerId="ADAL" clId="{95609849-F8CD-4905-9EDC-729D4FFDEE33}" dt="2022-06-27T10:34:00.714" v="3788" actId="2696"/>
        <pc:sldMkLst>
          <pc:docMk/>
          <pc:sldMk cId="2724754501" sldId="1830"/>
        </pc:sldMkLst>
        <pc:picChg chg="mod modCrop">
          <ac:chgData name="R K GULIPILLI" userId="f5d6c4d2-ef77-46b4-90fe-fdd1191b1b7a" providerId="ADAL" clId="{95609849-F8CD-4905-9EDC-729D4FFDEE33}" dt="2022-06-27T10:33:12.408" v="3782" actId="732"/>
          <ac:picMkLst>
            <pc:docMk/>
            <pc:sldMk cId="2724754501" sldId="1830"/>
            <ac:picMk id="5" creationId="{8B789B2F-3E6F-4021-A9BF-51F1269EAE71}"/>
          </ac:picMkLst>
        </pc:picChg>
      </pc:sldChg>
    </pc:docChg>
  </pc:docChgLst>
</pc:chgInfo>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layout/>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bar3DChart>
        <c:barDir val="col"/>
        <c:grouping val="clustered"/>
        <c:ser>
          <c:idx val="0"/>
          <c:order val="0"/>
          <c:tx>
            <c:strRef>
              <c:f>Sheet1!$B$1</c:f>
              <c:strCache>
                <c:ptCount val="1"/>
                <c:pt idx="0">
                  <c:v>Total Belt Patches in 3 Years</c:v>
                </c:pt>
              </c:strCache>
            </c:strRef>
          </c:tx>
          <c:spPr>
            <a:solidFill>
              <a:schemeClr val="accent1"/>
            </a:solidFill>
            <a:ln>
              <a:noFill/>
            </a:ln>
            <a:effectLst/>
            <a:sp3d/>
          </c:spPr>
          <c:dLbls>
            <c:dLbl>
              <c:idx val="0"/>
              <c:layout>
                <c:manualLayout>
                  <c:x val="-4.6874999999999998E-3"/>
                  <c:y val="-3.749999769315969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1C5D-424B-9565-CE69B64B3E3D}"/>
                </c:ext>
              </c:extLst>
            </c:dLbl>
            <c:dLbl>
              <c:idx val="1"/>
              <c:layout>
                <c:manualLayout>
                  <c:x val="1.249999999999994E-2"/>
                  <c:y val="-4.9218746972272055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1C5D-424B-9565-CE69B64B3E3D}"/>
                </c:ext>
              </c:extLst>
            </c:dLbl>
            <c:dLbl>
              <c:idx val="2"/>
              <c:layout>
                <c:manualLayout>
                  <c:x val="7.8125000000000017E-3"/>
                  <c:y val="-2.8124998269869694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1C5D-424B-9565-CE69B64B3E3D}"/>
                </c:ext>
              </c:extLst>
            </c:dLbl>
            <c:spPr>
              <a:noFill/>
              <a:ln>
                <a:solidFill>
                  <a:srgbClr val="FF0000"/>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RAMAGUNDAM</c:v>
                </c:pt>
                <c:pt idx="1">
                  <c:v>SIMHADRI</c:v>
                </c:pt>
                <c:pt idx="2">
                  <c:v>KUDGI</c:v>
                </c:pt>
              </c:strCache>
            </c:strRef>
          </c:cat>
          <c:val>
            <c:numRef>
              <c:f>Sheet1!$B$2:$B$4</c:f>
              <c:numCache>
                <c:formatCode>General</c:formatCode>
                <c:ptCount val="3"/>
                <c:pt idx="0">
                  <c:v>544</c:v>
                </c:pt>
                <c:pt idx="1">
                  <c:v>357</c:v>
                </c:pt>
                <c:pt idx="2">
                  <c:v>892</c:v>
                </c:pt>
              </c:numCache>
            </c:numRef>
          </c:val>
          <c:extLst xmlns:c16r2="http://schemas.microsoft.com/office/drawing/2015/06/chart">
            <c:ext xmlns:c16="http://schemas.microsoft.com/office/drawing/2014/chart" uri="{C3380CC4-5D6E-409C-BE32-E72D297353CC}">
              <c16:uniqueId val="{00000000-1C5D-424B-9565-CE69B64B3E3D}"/>
            </c:ext>
          </c:extLst>
        </c:ser>
        <c:ser>
          <c:idx val="1"/>
          <c:order val="1"/>
          <c:tx>
            <c:strRef>
              <c:f>Sheet1!$C$1</c:f>
              <c:strCache>
                <c:ptCount val="1"/>
                <c:pt idx="0">
                  <c:v>Belt Patches Per Year</c:v>
                </c:pt>
              </c:strCache>
            </c:strRef>
          </c:tx>
          <c:spPr>
            <a:solidFill>
              <a:schemeClr val="accent2"/>
            </a:solidFill>
            <a:ln>
              <a:noFill/>
            </a:ln>
            <a:effectLst/>
            <a:sp3d/>
          </c:spPr>
          <c:dLbls>
            <c:dLbl>
              <c:idx val="0"/>
              <c:layout>
                <c:manualLayout>
                  <c:x val="9.3750000000000049E-3"/>
                  <c:y val="-3.5156247837337201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1C5D-424B-9565-CE69B64B3E3D}"/>
                </c:ext>
              </c:extLst>
            </c:dLbl>
            <c:dLbl>
              <c:idx val="1"/>
              <c:layout>
                <c:manualLayout>
                  <c:x val="2.6562499999999996E-2"/>
                  <c:y val="-4.9218746972272055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1C5D-424B-9565-CE69B64B3E3D}"/>
                </c:ext>
              </c:extLst>
            </c:dLbl>
            <c:dLbl>
              <c:idx val="2"/>
              <c:layout>
                <c:manualLayout>
                  <c:x val="3.2812500000000119E-2"/>
                  <c:y val="-5.859374639556187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1C5D-424B-9565-CE69B64B3E3D}"/>
                </c:ext>
              </c:extLst>
            </c:dLbl>
            <c:spPr>
              <a:noFill/>
              <a:ln>
                <a:solidFill>
                  <a:srgbClr val="FF0000"/>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RAMAGUNDAM</c:v>
                </c:pt>
                <c:pt idx="1">
                  <c:v>SIMHADRI</c:v>
                </c:pt>
                <c:pt idx="2">
                  <c:v>KUDGI</c:v>
                </c:pt>
              </c:strCache>
            </c:strRef>
          </c:cat>
          <c:val>
            <c:numRef>
              <c:f>Sheet1!$C$2:$C$4</c:f>
              <c:numCache>
                <c:formatCode>General</c:formatCode>
                <c:ptCount val="3"/>
                <c:pt idx="0">
                  <c:v>182</c:v>
                </c:pt>
                <c:pt idx="1">
                  <c:v>119</c:v>
                </c:pt>
                <c:pt idx="2">
                  <c:v>397</c:v>
                </c:pt>
              </c:numCache>
            </c:numRef>
          </c:val>
          <c:extLst xmlns:c16r2="http://schemas.microsoft.com/office/drawing/2015/06/chart">
            <c:ext xmlns:c16="http://schemas.microsoft.com/office/drawing/2014/chart" uri="{C3380CC4-5D6E-409C-BE32-E72D297353CC}">
              <c16:uniqueId val="{00000001-1C5D-424B-9565-CE69B64B3E3D}"/>
            </c:ext>
          </c:extLst>
        </c:ser>
        <c:dLbls/>
        <c:shape val="box"/>
        <c:axId val="97226752"/>
        <c:axId val="97228288"/>
        <c:axId val="0"/>
      </c:bar3DChart>
      <c:catAx>
        <c:axId val="97226752"/>
        <c:scaling>
          <c:orientation val="minMax"/>
        </c:scaling>
        <c:axPos val="b"/>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7228288"/>
        <c:crosses val="autoZero"/>
        <c:auto val="1"/>
        <c:lblAlgn val="ctr"/>
        <c:lblOffset val="100"/>
      </c:catAx>
      <c:valAx>
        <c:axId val="97228288"/>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7226752"/>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675415-44D2-4275-A6A0-58BD1B43C885}"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F922AB86-7C89-42C8-9C26-F66B27291A2B}">
      <dgm:prSet phldrT="[Text]"/>
      <dgm:spPr>
        <a:solidFill>
          <a:schemeClr val="accent5">
            <a:lumMod val="50000"/>
          </a:schemeClr>
        </a:solidFill>
      </dgm:spPr>
      <dgm:t>
        <a:bodyPr/>
        <a:lstStyle/>
        <a:p>
          <a:r>
            <a:rPr lang="en-US" dirty="0"/>
            <a:t>BELT PATCH</a:t>
          </a:r>
        </a:p>
      </dgm:t>
    </dgm:pt>
    <dgm:pt modelId="{AEFDDAC3-F0E6-4446-8240-621B85C60EE1}" type="parTrans" cxnId="{3CA93EDC-3ECB-4B47-9821-C8C454313B56}">
      <dgm:prSet/>
      <dgm:spPr/>
      <dgm:t>
        <a:bodyPr/>
        <a:lstStyle/>
        <a:p>
          <a:endParaRPr lang="en-US"/>
        </a:p>
      </dgm:t>
    </dgm:pt>
    <dgm:pt modelId="{DF5B2AF7-70D2-4CE1-A15D-D0A3C9099F06}" type="sibTrans" cxnId="{3CA93EDC-3ECB-4B47-9821-C8C454313B56}">
      <dgm:prSet/>
      <dgm:spPr/>
      <dgm:t>
        <a:bodyPr/>
        <a:lstStyle/>
        <a:p>
          <a:endParaRPr lang="en-US"/>
        </a:p>
      </dgm:t>
    </dgm:pt>
    <dgm:pt modelId="{8C292147-5594-4452-AE2C-110141EE223F}">
      <dgm:prSet phldrT="[Text]"/>
      <dgm:spPr/>
      <dgm:t>
        <a:bodyPr/>
        <a:lstStyle/>
        <a:p>
          <a:r>
            <a:rPr lang="en-US" dirty="0"/>
            <a:t>FLAP</a:t>
          </a:r>
        </a:p>
      </dgm:t>
    </dgm:pt>
    <dgm:pt modelId="{2568609C-81EF-4865-BA73-149A4C675FEB}" type="parTrans" cxnId="{1B138648-4A11-4939-A685-C876E1C8FE9D}">
      <dgm:prSet/>
      <dgm:spPr/>
      <dgm:t>
        <a:bodyPr/>
        <a:lstStyle/>
        <a:p>
          <a:endParaRPr lang="en-US"/>
        </a:p>
      </dgm:t>
    </dgm:pt>
    <dgm:pt modelId="{CB3A83AD-BC6D-43E7-9F0C-492A277A3611}" type="sibTrans" cxnId="{1B138648-4A11-4939-A685-C876E1C8FE9D}">
      <dgm:prSet/>
      <dgm:spPr/>
      <dgm:t>
        <a:bodyPr/>
        <a:lstStyle/>
        <a:p>
          <a:endParaRPr lang="en-US"/>
        </a:p>
      </dgm:t>
    </dgm:pt>
    <dgm:pt modelId="{4A662B73-2574-48D3-941E-5B7E6656A03B}">
      <dgm:prSet phldrT="[Text]"/>
      <dgm:spPr>
        <a:solidFill>
          <a:srgbClr val="00B050"/>
        </a:solidFill>
      </dgm:spPr>
      <dgm:t>
        <a:bodyPr/>
        <a:lstStyle/>
        <a:p>
          <a:r>
            <a:rPr lang="en-US" dirty="0"/>
            <a:t>SENSOR</a:t>
          </a:r>
        </a:p>
      </dgm:t>
    </dgm:pt>
    <dgm:pt modelId="{FEDB8D54-DB5F-4057-B1A7-70782E044F53}" type="parTrans" cxnId="{92DBA4DF-67D3-422B-A938-E147F6ED9946}">
      <dgm:prSet/>
      <dgm:spPr/>
      <dgm:t>
        <a:bodyPr/>
        <a:lstStyle/>
        <a:p>
          <a:endParaRPr lang="en-US"/>
        </a:p>
      </dgm:t>
    </dgm:pt>
    <dgm:pt modelId="{6F497765-B7D9-4FC1-B068-F5D8541C1D6D}" type="sibTrans" cxnId="{92DBA4DF-67D3-422B-A938-E147F6ED9946}">
      <dgm:prSet/>
      <dgm:spPr/>
      <dgm:t>
        <a:bodyPr/>
        <a:lstStyle/>
        <a:p>
          <a:endParaRPr lang="en-US"/>
        </a:p>
      </dgm:t>
    </dgm:pt>
    <dgm:pt modelId="{C8545164-0D32-4A5C-A6D4-2E38FD0C45CC}">
      <dgm:prSet phldrT="[Text]"/>
      <dgm:spPr>
        <a:solidFill>
          <a:srgbClr val="967200"/>
        </a:solidFill>
      </dgm:spPr>
      <dgm:t>
        <a:bodyPr/>
        <a:lstStyle/>
        <a:p>
          <a:r>
            <a:rPr lang="en-US" dirty="0"/>
            <a:t>ARDUINO</a:t>
          </a:r>
        </a:p>
      </dgm:t>
    </dgm:pt>
    <dgm:pt modelId="{D53F6221-91CF-402A-815E-A5969291B87F}" type="parTrans" cxnId="{D270585F-126D-4A83-82DE-49D78DA12BBA}">
      <dgm:prSet/>
      <dgm:spPr/>
      <dgm:t>
        <a:bodyPr/>
        <a:lstStyle/>
        <a:p>
          <a:endParaRPr lang="en-US"/>
        </a:p>
      </dgm:t>
    </dgm:pt>
    <dgm:pt modelId="{8606922C-680A-4E44-A319-E12FBF1445C7}" type="sibTrans" cxnId="{D270585F-126D-4A83-82DE-49D78DA12BBA}">
      <dgm:prSet/>
      <dgm:spPr/>
      <dgm:t>
        <a:bodyPr/>
        <a:lstStyle/>
        <a:p>
          <a:endParaRPr lang="en-US"/>
        </a:p>
      </dgm:t>
    </dgm:pt>
    <dgm:pt modelId="{E3B70273-76DE-4E60-8C34-32507FBE2B69}">
      <dgm:prSet phldrT="[Text]"/>
      <dgm:spPr>
        <a:solidFill>
          <a:srgbClr val="FF0000"/>
        </a:solidFill>
      </dgm:spPr>
      <dgm:t>
        <a:bodyPr/>
        <a:lstStyle/>
        <a:p>
          <a:r>
            <a:rPr lang="en-US" dirty="0"/>
            <a:t>ALARM/SIREN</a:t>
          </a:r>
        </a:p>
      </dgm:t>
    </dgm:pt>
    <dgm:pt modelId="{DAF17D10-46DF-4F01-BD12-3FAF9DA68F63}" type="parTrans" cxnId="{E7688C0B-1C88-4D8E-9B58-64F505E243E3}">
      <dgm:prSet/>
      <dgm:spPr/>
      <dgm:t>
        <a:bodyPr/>
        <a:lstStyle/>
        <a:p>
          <a:endParaRPr lang="en-US"/>
        </a:p>
      </dgm:t>
    </dgm:pt>
    <dgm:pt modelId="{8D1DFB33-36C2-47AA-B5A3-61D8ADE87055}" type="sibTrans" cxnId="{E7688C0B-1C88-4D8E-9B58-64F505E243E3}">
      <dgm:prSet/>
      <dgm:spPr/>
      <dgm:t>
        <a:bodyPr/>
        <a:lstStyle/>
        <a:p>
          <a:endParaRPr lang="en-US"/>
        </a:p>
      </dgm:t>
    </dgm:pt>
    <dgm:pt modelId="{F67D5532-C31A-4CF4-A984-4D15E8B09522}" type="pres">
      <dgm:prSet presAssocID="{A3675415-44D2-4275-A6A0-58BD1B43C885}" presName="cycle" presStyleCnt="0">
        <dgm:presLayoutVars>
          <dgm:dir/>
          <dgm:resizeHandles val="exact"/>
        </dgm:presLayoutVars>
      </dgm:prSet>
      <dgm:spPr/>
      <dgm:t>
        <a:bodyPr/>
        <a:lstStyle/>
        <a:p>
          <a:endParaRPr lang="en-US"/>
        </a:p>
      </dgm:t>
    </dgm:pt>
    <dgm:pt modelId="{CB018CFC-5B0C-41C4-AD05-CB7C15920174}" type="pres">
      <dgm:prSet presAssocID="{F922AB86-7C89-42C8-9C26-F66B27291A2B}" presName="node" presStyleLbl="node1" presStyleIdx="0" presStyleCnt="5">
        <dgm:presLayoutVars>
          <dgm:bulletEnabled val="1"/>
        </dgm:presLayoutVars>
      </dgm:prSet>
      <dgm:spPr/>
      <dgm:t>
        <a:bodyPr/>
        <a:lstStyle/>
        <a:p>
          <a:endParaRPr lang="en-US"/>
        </a:p>
      </dgm:t>
    </dgm:pt>
    <dgm:pt modelId="{E3700EE7-F81E-4C69-BA7B-C34D864A7A03}" type="pres">
      <dgm:prSet presAssocID="{DF5B2AF7-70D2-4CE1-A15D-D0A3C9099F06}" presName="sibTrans" presStyleLbl="sibTrans2D1" presStyleIdx="0" presStyleCnt="5"/>
      <dgm:spPr/>
      <dgm:t>
        <a:bodyPr/>
        <a:lstStyle/>
        <a:p>
          <a:endParaRPr lang="en-US"/>
        </a:p>
      </dgm:t>
    </dgm:pt>
    <dgm:pt modelId="{B2242C5B-C28F-4AA5-B2D7-529BA6E0D54D}" type="pres">
      <dgm:prSet presAssocID="{DF5B2AF7-70D2-4CE1-A15D-D0A3C9099F06}" presName="connectorText" presStyleLbl="sibTrans2D1" presStyleIdx="0" presStyleCnt="5"/>
      <dgm:spPr/>
      <dgm:t>
        <a:bodyPr/>
        <a:lstStyle/>
        <a:p>
          <a:endParaRPr lang="en-US"/>
        </a:p>
      </dgm:t>
    </dgm:pt>
    <dgm:pt modelId="{B9F04D66-060A-4EAF-A271-8AADD0DF4376}" type="pres">
      <dgm:prSet presAssocID="{8C292147-5594-4452-AE2C-110141EE223F}" presName="node" presStyleLbl="node1" presStyleIdx="1" presStyleCnt="5">
        <dgm:presLayoutVars>
          <dgm:bulletEnabled val="1"/>
        </dgm:presLayoutVars>
      </dgm:prSet>
      <dgm:spPr/>
      <dgm:t>
        <a:bodyPr/>
        <a:lstStyle/>
        <a:p>
          <a:endParaRPr lang="en-US"/>
        </a:p>
      </dgm:t>
    </dgm:pt>
    <dgm:pt modelId="{6AA9BA88-0327-41E8-BCA4-2C1D07D640F6}" type="pres">
      <dgm:prSet presAssocID="{CB3A83AD-BC6D-43E7-9F0C-492A277A3611}" presName="sibTrans" presStyleLbl="sibTrans2D1" presStyleIdx="1" presStyleCnt="5"/>
      <dgm:spPr/>
      <dgm:t>
        <a:bodyPr/>
        <a:lstStyle/>
        <a:p>
          <a:endParaRPr lang="en-US"/>
        </a:p>
      </dgm:t>
    </dgm:pt>
    <dgm:pt modelId="{BD8CA194-5E1C-4E95-8610-B0122AF6F586}" type="pres">
      <dgm:prSet presAssocID="{CB3A83AD-BC6D-43E7-9F0C-492A277A3611}" presName="connectorText" presStyleLbl="sibTrans2D1" presStyleIdx="1" presStyleCnt="5"/>
      <dgm:spPr/>
      <dgm:t>
        <a:bodyPr/>
        <a:lstStyle/>
        <a:p>
          <a:endParaRPr lang="en-US"/>
        </a:p>
      </dgm:t>
    </dgm:pt>
    <dgm:pt modelId="{B2D0F426-A8CE-4126-986E-4CF051A6BD4E}" type="pres">
      <dgm:prSet presAssocID="{4A662B73-2574-48D3-941E-5B7E6656A03B}" presName="node" presStyleLbl="node1" presStyleIdx="2" presStyleCnt="5">
        <dgm:presLayoutVars>
          <dgm:bulletEnabled val="1"/>
        </dgm:presLayoutVars>
      </dgm:prSet>
      <dgm:spPr/>
      <dgm:t>
        <a:bodyPr/>
        <a:lstStyle/>
        <a:p>
          <a:endParaRPr lang="en-US"/>
        </a:p>
      </dgm:t>
    </dgm:pt>
    <dgm:pt modelId="{8B758019-D8BE-41AF-9914-ADD5BC2DDFF1}" type="pres">
      <dgm:prSet presAssocID="{6F497765-B7D9-4FC1-B068-F5D8541C1D6D}" presName="sibTrans" presStyleLbl="sibTrans2D1" presStyleIdx="2" presStyleCnt="5"/>
      <dgm:spPr/>
      <dgm:t>
        <a:bodyPr/>
        <a:lstStyle/>
        <a:p>
          <a:endParaRPr lang="en-US"/>
        </a:p>
      </dgm:t>
    </dgm:pt>
    <dgm:pt modelId="{FDF22AF0-07EC-4BAE-91CA-B911FCD690E1}" type="pres">
      <dgm:prSet presAssocID="{6F497765-B7D9-4FC1-B068-F5D8541C1D6D}" presName="connectorText" presStyleLbl="sibTrans2D1" presStyleIdx="2" presStyleCnt="5"/>
      <dgm:spPr/>
      <dgm:t>
        <a:bodyPr/>
        <a:lstStyle/>
        <a:p>
          <a:endParaRPr lang="en-US"/>
        </a:p>
      </dgm:t>
    </dgm:pt>
    <dgm:pt modelId="{8C80B405-257C-4015-A39E-E42AA30C6DC6}" type="pres">
      <dgm:prSet presAssocID="{C8545164-0D32-4A5C-A6D4-2E38FD0C45CC}" presName="node" presStyleLbl="node1" presStyleIdx="3" presStyleCnt="5">
        <dgm:presLayoutVars>
          <dgm:bulletEnabled val="1"/>
        </dgm:presLayoutVars>
      </dgm:prSet>
      <dgm:spPr/>
      <dgm:t>
        <a:bodyPr/>
        <a:lstStyle/>
        <a:p>
          <a:endParaRPr lang="en-US"/>
        </a:p>
      </dgm:t>
    </dgm:pt>
    <dgm:pt modelId="{3238EBCF-4140-4A3A-AFFC-5C905D88A106}" type="pres">
      <dgm:prSet presAssocID="{8606922C-680A-4E44-A319-E12FBF1445C7}" presName="sibTrans" presStyleLbl="sibTrans2D1" presStyleIdx="3" presStyleCnt="5"/>
      <dgm:spPr/>
      <dgm:t>
        <a:bodyPr/>
        <a:lstStyle/>
        <a:p>
          <a:endParaRPr lang="en-US"/>
        </a:p>
      </dgm:t>
    </dgm:pt>
    <dgm:pt modelId="{855F4CD7-1D2D-4F28-92C0-D521C179F9FD}" type="pres">
      <dgm:prSet presAssocID="{8606922C-680A-4E44-A319-E12FBF1445C7}" presName="connectorText" presStyleLbl="sibTrans2D1" presStyleIdx="3" presStyleCnt="5"/>
      <dgm:spPr/>
      <dgm:t>
        <a:bodyPr/>
        <a:lstStyle/>
        <a:p>
          <a:endParaRPr lang="en-US"/>
        </a:p>
      </dgm:t>
    </dgm:pt>
    <dgm:pt modelId="{B86A804A-0F41-4057-B069-8C1F350B8806}" type="pres">
      <dgm:prSet presAssocID="{E3B70273-76DE-4E60-8C34-32507FBE2B69}" presName="node" presStyleLbl="node1" presStyleIdx="4" presStyleCnt="5">
        <dgm:presLayoutVars>
          <dgm:bulletEnabled val="1"/>
        </dgm:presLayoutVars>
      </dgm:prSet>
      <dgm:spPr/>
      <dgm:t>
        <a:bodyPr/>
        <a:lstStyle/>
        <a:p>
          <a:endParaRPr lang="en-US"/>
        </a:p>
      </dgm:t>
    </dgm:pt>
    <dgm:pt modelId="{D648542E-99DD-4125-9BA5-6CF77EDE3A77}" type="pres">
      <dgm:prSet presAssocID="{8D1DFB33-36C2-47AA-B5A3-61D8ADE87055}" presName="sibTrans" presStyleLbl="sibTrans2D1" presStyleIdx="4" presStyleCnt="5" custAng="12445377" custFlipHor="0" custScaleX="304102" custScaleY="62636" custLinFactX="300000" custLinFactY="-100000" custLinFactNeighborX="365878" custLinFactNeighborY="-140273"/>
      <dgm:spPr/>
      <dgm:t>
        <a:bodyPr/>
        <a:lstStyle/>
        <a:p>
          <a:endParaRPr lang="en-US"/>
        </a:p>
      </dgm:t>
    </dgm:pt>
    <dgm:pt modelId="{BA55EB99-871F-47C4-B80C-920C11E52329}" type="pres">
      <dgm:prSet presAssocID="{8D1DFB33-36C2-47AA-B5A3-61D8ADE87055}" presName="connectorText" presStyleLbl="sibTrans2D1" presStyleIdx="4" presStyleCnt="5"/>
      <dgm:spPr/>
      <dgm:t>
        <a:bodyPr/>
        <a:lstStyle/>
        <a:p>
          <a:endParaRPr lang="en-US"/>
        </a:p>
      </dgm:t>
    </dgm:pt>
  </dgm:ptLst>
  <dgm:cxnLst>
    <dgm:cxn modelId="{686B2AAE-F22F-4FF3-A605-054D057BAA3A}" type="presOf" srcId="{4A662B73-2574-48D3-941E-5B7E6656A03B}" destId="{B2D0F426-A8CE-4126-986E-4CF051A6BD4E}" srcOrd="0" destOrd="0" presId="urn:microsoft.com/office/officeart/2005/8/layout/cycle2"/>
    <dgm:cxn modelId="{934F7F2B-1815-45EE-85CA-590BE73D64B2}" type="presOf" srcId="{6F497765-B7D9-4FC1-B068-F5D8541C1D6D}" destId="{FDF22AF0-07EC-4BAE-91CA-B911FCD690E1}" srcOrd="1" destOrd="0" presId="urn:microsoft.com/office/officeart/2005/8/layout/cycle2"/>
    <dgm:cxn modelId="{3CA93EDC-3ECB-4B47-9821-C8C454313B56}" srcId="{A3675415-44D2-4275-A6A0-58BD1B43C885}" destId="{F922AB86-7C89-42C8-9C26-F66B27291A2B}" srcOrd="0" destOrd="0" parTransId="{AEFDDAC3-F0E6-4446-8240-621B85C60EE1}" sibTransId="{DF5B2AF7-70D2-4CE1-A15D-D0A3C9099F06}"/>
    <dgm:cxn modelId="{E7688C0B-1C88-4D8E-9B58-64F505E243E3}" srcId="{A3675415-44D2-4275-A6A0-58BD1B43C885}" destId="{E3B70273-76DE-4E60-8C34-32507FBE2B69}" srcOrd="4" destOrd="0" parTransId="{DAF17D10-46DF-4F01-BD12-3FAF9DA68F63}" sibTransId="{8D1DFB33-36C2-47AA-B5A3-61D8ADE87055}"/>
    <dgm:cxn modelId="{1A67D1F3-3DDD-4523-88F2-C2498C8CF161}" type="presOf" srcId="{CB3A83AD-BC6D-43E7-9F0C-492A277A3611}" destId="{BD8CA194-5E1C-4E95-8610-B0122AF6F586}" srcOrd="1" destOrd="0" presId="urn:microsoft.com/office/officeart/2005/8/layout/cycle2"/>
    <dgm:cxn modelId="{1B138648-4A11-4939-A685-C876E1C8FE9D}" srcId="{A3675415-44D2-4275-A6A0-58BD1B43C885}" destId="{8C292147-5594-4452-AE2C-110141EE223F}" srcOrd="1" destOrd="0" parTransId="{2568609C-81EF-4865-BA73-149A4C675FEB}" sibTransId="{CB3A83AD-BC6D-43E7-9F0C-492A277A3611}"/>
    <dgm:cxn modelId="{339703E1-49DF-4452-B9F8-ECFF09748241}" type="presOf" srcId="{8D1DFB33-36C2-47AA-B5A3-61D8ADE87055}" destId="{D648542E-99DD-4125-9BA5-6CF77EDE3A77}" srcOrd="0" destOrd="0" presId="urn:microsoft.com/office/officeart/2005/8/layout/cycle2"/>
    <dgm:cxn modelId="{076ED846-1636-4D67-8F94-12FED5E4785C}" type="presOf" srcId="{DF5B2AF7-70D2-4CE1-A15D-D0A3C9099F06}" destId="{E3700EE7-F81E-4C69-BA7B-C34D864A7A03}" srcOrd="0" destOrd="0" presId="urn:microsoft.com/office/officeart/2005/8/layout/cycle2"/>
    <dgm:cxn modelId="{5E28B505-AC28-4043-9DB8-9C6A76D06E73}" type="presOf" srcId="{8606922C-680A-4E44-A319-E12FBF1445C7}" destId="{3238EBCF-4140-4A3A-AFFC-5C905D88A106}" srcOrd="0" destOrd="0" presId="urn:microsoft.com/office/officeart/2005/8/layout/cycle2"/>
    <dgm:cxn modelId="{C3C950EA-657A-4DA4-8CD7-C596E0208411}" type="presOf" srcId="{8606922C-680A-4E44-A319-E12FBF1445C7}" destId="{855F4CD7-1D2D-4F28-92C0-D521C179F9FD}" srcOrd="1" destOrd="0" presId="urn:microsoft.com/office/officeart/2005/8/layout/cycle2"/>
    <dgm:cxn modelId="{68250567-2FF9-4C5A-9022-B019E0C6F9DF}" type="presOf" srcId="{A3675415-44D2-4275-A6A0-58BD1B43C885}" destId="{F67D5532-C31A-4CF4-A984-4D15E8B09522}" srcOrd="0" destOrd="0" presId="urn:microsoft.com/office/officeart/2005/8/layout/cycle2"/>
    <dgm:cxn modelId="{92DBA4DF-67D3-422B-A938-E147F6ED9946}" srcId="{A3675415-44D2-4275-A6A0-58BD1B43C885}" destId="{4A662B73-2574-48D3-941E-5B7E6656A03B}" srcOrd="2" destOrd="0" parTransId="{FEDB8D54-DB5F-4057-B1A7-70782E044F53}" sibTransId="{6F497765-B7D9-4FC1-B068-F5D8541C1D6D}"/>
    <dgm:cxn modelId="{15A15365-C220-4272-A763-BF3BBD23754F}" type="presOf" srcId="{8C292147-5594-4452-AE2C-110141EE223F}" destId="{B9F04D66-060A-4EAF-A271-8AADD0DF4376}" srcOrd="0" destOrd="0" presId="urn:microsoft.com/office/officeart/2005/8/layout/cycle2"/>
    <dgm:cxn modelId="{5AD2215C-6EA5-4E62-8A2D-2ADE08E41137}" type="presOf" srcId="{6F497765-B7D9-4FC1-B068-F5D8541C1D6D}" destId="{8B758019-D8BE-41AF-9914-ADD5BC2DDFF1}" srcOrd="0" destOrd="0" presId="urn:microsoft.com/office/officeart/2005/8/layout/cycle2"/>
    <dgm:cxn modelId="{2464EDC7-4FC3-49A6-A830-0F0BCA509071}" type="presOf" srcId="{8D1DFB33-36C2-47AA-B5A3-61D8ADE87055}" destId="{BA55EB99-871F-47C4-B80C-920C11E52329}" srcOrd="1" destOrd="0" presId="urn:microsoft.com/office/officeart/2005/8/layout/cycle2"/>
    <dgm:cxn modelId="{A7F904FC-69E4-4D7D-9280-2EDD81907D92}" type="presOf" srcId="{F922AB86-7C89-42C8-9C26-F66B27291A2B}" destId="{CB018CFC-5B0C-41C4-AD05-CB7C15920174}" srcOrd="0" destOrd="0" presId="urn:microsoft.com/office/officeart/2005/8/layout/cycle2"/>
    <dgm:cxn modelId="{6930939B-E896-4523-9F0E-AFCCD0B32327}" type="presOf" srcId="{C8545164-0D32-4A5C-A6D4-2E38FD0C45CC}" destId="{8C80B405-257C-4015-A39E-E42AA30C6DC6}" srcOrd="0" destOrd="0" presId="urn:microsoft.com/office/officeart/2005/8/layout/cycle2"/>
    <dgm:cxn modelId="{3EFC2E49-F285-4E75-96A6-4E8BEA108B45}" type="presOf" srcId="{CB3A83AD-BC6D-43E7-9F0C-492A277A3611}" destId="{6AA9BA88-0327-41E8-BCA4-2C1D07D640F6}" srcOrd="0" destOrd="0" presId="urn:microsoft.com/office/officeart/2005/8/layout/cycle2"/>
    <dgm:cxn modelId="{D270585F-126D-4A83-82DE-49D78DA12BBA}" srcId="{A3675415-44D2-4275-A6A0-58BD1B43C885}" destId="{C8545164-0D32-4A5C-A6D4-2E38FD0C45CC}" srcOrd="3" destOrd="0" parTransId="{D53F6221-91CF-402A-815E-A5969291B87F}" sibTransId="{8606922C-680A-4E44-A319-E12FBF1445C7}"/>
    <dgm:cxn modelId="{0BAF1E14-AAE6-4EF7-9341-A7719626BCE2}" type="presOf" srcId="{DF5B2AF7-70D2-4CE1-A15D-D0A3C9099F06}" destId="{B2242C5B-C28F-4AA5-B2D7-529BA6E0D54D}" srcOrd="1" destOrd="0" presId="urn:microsoft.com/office/officeart/2005/8/layout/cycle2"/>
    <dgm:cxn modelId="{36F4A37A-EA13-4508-93BE-5A584E33199A}" type="presOf" srcId="{E3B70273-76DE-4E60-8C34-32507FBE2B69}" destId="{B86A804A-0F41-4057-B069-8C1F350B8806}" srcOrd="0" destOrd="0" presId="urn:microsoft.com/office/officeart/2005/8/layout/cycle2"/>
    <dgm:cxn modelId="{50F9CFFC-AFEE-43DF-8D15-C2392FCA0066}" type="presParOf" srcId="{F67D5532-C31A-4CF4-A984-4D15E8B09522}" destId="{CB018CFC-5B0C-41C4-AD05-CB7C15920174}" srcOrd="0" destOrd="0" presId="urn:microsoft.com/office/officeart/2005/8/layout/cycle2"/>
    <dgm:cxn modelId="{411B0F77-CC8B-4011-B180-C9D20E2FE0A3}" type="presParOf" srcId="{F67D5532-C31A-4CF4-A984-4D15E8B09522}" destId="{E3700EE7-F81E-4C69-BA7B-C34D864A7A03}" srcOrd="1" destOrd="0" presId="urn:microsoft.com/office/officeart/2005/8/layout/cycle2"/>
    <dgm:cxn modelId="{C53BB469-12A1-452C-BBE1-8FA497248292}" type="presParOf" srcId="{E3700EE7-F81E-4C69-BA7B-C34D864A7A03}" destId="{B2242C5B-C28F-4AA5-B2D7-529BA6E0D54D}" srcOrd="0" destOrd="0" presId="urn:microsoft.com/office/officeart/2005/8/layout/cycle2"/>
    <dgm:cxn modelId="{D7A3E08E-EA59-4AC5-819D-E0FE3E031566}" type="presParOf" srcId="{F67D5532-C31A-4CF4-A984-4D15E8B09522}" destId="{B9F04D66-060A-4EAF-A271-8AADD0DF4376}" srcOrd="2" destOrd="0" presId="urn:microsoft.com/office/officeart/2005/8/layout/cycle2"/>
    <dgm:cxn modelId="{A93C87EC-12AA-48D1-BB22-3C20E0BC9246}" type="presParOf" srcId="{F67D5532-C31A-4CF4-A984-4D15E8B09522}" destId="{6AA9BA88-0327-41E8-BCA4-2C1D07D640F6}" srcOrd="3" destOrd="0" presId="urn:microsoft.com/office/officeart/2005/8/layout/cycle2"/>
    <dgm:cxn modelId="{A665E31A-F115-4D56-99DE-067C3A4E50FB}" type="presParOf" srcId="{6AA9BA88-0327-41E8-BCA4-2C1D07D640F6}" destId="{BD8CA194-5E1C-4E95-8610-B0122AF6F586}" srcOrd="0" destOrd="0" presId="urn:microsoft.com/office/officeart/2005/8/layout/cycle2"/>
    <dgm:cxn modelId="{72DA0B69-CA6F-4E34-A45B-9F98E732EBD2}" type="presParOf" srcId="{F67D5532-C31A-4CF4-A984-4D15E8B09522}" destId="{B2D0F426-A8CE-4126-986E-4CF051A6BD4E}" srcOrd="4" destOrd="0" presId="urn:microsoft.com/office/officeart/2005/8/layout/cycle2"/>
    <dgm:cxn modelId="{BF516B31-5E91-4FC0-9A16-9E895F918864}" type="presParOf" srcId="{F67D5532-C31A-4CF4-A984-4D15E8B09522}" destId="{8B758019-D8BE-41AF-9914-ADD5BC2DDFF1}" srcOrd="5" destOrd="0" presId="urn:microsoft.com/office/officeart/2005/8/layout/cycle2"/>
    <dgm:cxn modelId="{D6E77ACC-26D7-4CE5-B8B0-21CCA3CE408A}" type="presParOf" srcId="{8B758019-D8BE-41AF-9914-ADD5BC2DDFF1}" destId="{FDF22AF0-07EC-4BAE-91CA-B911FCD690E1}" srcOrd="0" destOrd="0" presId="urn:microsoft.com/office/officeart/2005/8/layout/cycle2"/>
    <dgm:cxn modelId="{F78F8BAE-FDCF-4984-B4EC-2AAABBEB6A6D}" type="presParOf" srcId="{F67D5532-C31A-4CF4-A984-4D15E8B09522}" destId="{8C80B405-257C-4015-A39E-E42AA30C6DC6}" srcOrd="6" destOrd="0" presId="urn:microsoft.com/office/officeart/2005/8/layout/cycle2"/>
    <dgm:cxn modelId="{793D5CEE-DBCB-4A8A-97F1-153A88EACEC9}" type="presParOf" srcId="{F67D5532-C31A-4CF4-A984-4D15E8B09522}" destId="{3238EBCF-4140-4A3A-AFFC-5C905D88A106}" srcOrd="7" destOrd="0" presId="urn:microsoft.com/office/officeart/2005/8/layout/cycle2"/>
    <dgm:cxn modelId="{4843AEB0-9D73-47C8-B0ED-3D06FB8F730E}" type="presParOf" srcId="{3238EBCF-4140-4A3A-AFFC-5C905D88A106}" destId="{855F4CD7-1D2D-4F28-92C0-D521C179F9FD}" srcOrd="0" destOrd="0" presId="urn:microsoft.com/office/officeart/2005/8/layout/cycle2"/>
    <dgm:cxn modelId="{4FCD82F0-04DA-462B-A3A1-A319AE1440EF}" type="presParOf" srcId="{F67D5532-C31A-4CF4-A984-4D15E8B09522}" destId="{B86A804A-0F41-4057-B069-8C1F350B8806}" srcOrd="8" destOrd="0" presId="urn:microsoft.com/office/officeart/2005/8/layout/cycle2"/>
    <dgm:cxn modelId="{7C1B2D82-BE8E-4FE7-B0B5-9034514CA306}" type="presParOf" srcId="{F67D5532-C31A-4CF4-A984-4D15E8B09522}" destId="{D648542E-99DD-4125-9BA5-6CF77EDE3A77}" srcOrd="9" destOrd="0" presId="urn:microsoft.com/office/officeart/2005/8/layout/cycle2"/>
    <dgm:cxn modelId="{5030E518-F3FE-4DC0-9A01-862AE767F640}" type="presParOf" srcId="{D648542E-99DD-4125-9BA5-6CF77EDE3A77}" destId="{BA55EB99-871F-47C4-B80C-920C11E52329}" srcOrd="0" destOrd="0" presId="urn:microsoft.com/office/officeart/2005/8/layout/cycle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018CFC-5B0C-41C4-AD05-CB7C15920174}">
      <dsp:nvSpPr>
        <dsp:cNvPr id="0" name=""/>
        <dsp:cNvSpPr/>
      </dsp:nvSpPr>
      <dsp:spPr>
        <a:xfrm>
          <a:off x="1370159" y="377176"/>
          <a:ext cx="1127477" cy="1127477"/>
        </a:xfrm>
        <a:prstGeom prst="ellipse">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BELT PATCH</a:t>
          </a:r>
        </a:p>
      </dsp:txBody>
      <dsp:txXfrm>
        <a:off x="1535274" y="542291"/>
        <a:ext cx="797247" cy="797247"/>
      </dsp:txXfrm>
    </dsp:sp>
    <dsp:sp modelId="{E3700EE7-F81E-4C69-BA7B-C34D864A7A03}">
      <dsp:nvSpPr>
        <dsp:cNvPr id="0" name=""/>
        <dsp:cNvSpPr/>
      </dsp:nvSpPr>
      <dsp:spPr>
        <a:xfrm rot="2160000">
          <a:off x="2462007" y="1243232"/>
          <a:ext cx="299735" cy="38052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2470594" y="1292910"/>
        <a:ext cx="209815" cy="228313"/>
      </dsp:txXfrm>
    </dsp:sp>
    <dsp:sp modelId="{B9F04D66-060A-4EAF-A271-8AADD0DF4376}">
      <dsp:nvSpPr>
        <dsp:cNvPr id="0" name=""/>
        <dsp:cNvSpPr/>
      </dsp:nvSpPr>
      <dsp:spPr>
        <a:xfrm>
          <a:off x="2739838" y="1372306"/>
          <a:ext cx="1127477" cy="112747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FLAP</a:t>
          </a:r>
        </a:p>
      </dsp:txBody>
      <dsp:txXfrm>
        <a:off x="2904953" y="1537421"/>
        <a:ext cx="797247" cy="797247"/>
      </dsp:txXfrm>
    </dsp:sp>
    <dsp:sp modelId="{6AA9BA88-0327-41E8-BCA4-2C1D07D640F6}">
      <dsp:nvSpPr>
        <dsp:cNvPr id="0" name=""/>
        <dsp:cNvSpPr/>
      </dsp:nvSpPr>
      <dsp:spPr>
        <a:xfrm rot="6480000">
          <a:off x="2894745" y="2542792"/>
          <a:ext cx="299735" cy="38052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10800000">
        <a:off x="2953598" y="2576137"/>
        <a:ext cx="209815" cy="228313"/>
      </dsp:txXfrm>
    </dsp:sp>
    <dsp:sp modelId="{B2D0F426-A8CE-4126-986E-4CF051A6BD4E}">
      <dsp:nvSpPr>
        <dsp:cNvPr id="0" name=""/>
        <dsp:cNvSpPr/>
      </dsp:nvSpPr>
      <dsp:spPr>
        <a:xfrm>
          <a:off x="2216667" y="2982460"/>
          <a:ext cx="1127477" cy="1127477"/>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SENSOR</a:t>
          </a:r>
        </a:p>
      </dsp:txBody>
      <dsp:txXfrm>
        <a:off x="2381782" y="3147575"/>
        <a:ext cx="797247" cy="797247"/>
      </dsp:txXfrm>
    </dsp:sp>
    <dsp:sp modelId="{8B758019-D8BE-41AF-9914-ADD5BC2DDFF1}">
      <dsp:nvSpPr>
        <dsp:cNvPr id="0" name=""/>
        <dsp:cNvSpPr/>
      </dsp:nvSpPr>
      <dsp:spPr>
        <a:xfrm rot="10800000">
          <a:off x="1792513" y="3355937"/>
          <a:ext cx="299735" cy="38052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10800000">
        <a:off x="1882433" y="3432042"/>
        <a:ext cx="209815" cy="228313"/>
      </dsp:txXfrm>
    </dsp:sp>
    <dsp:sp modelId="{8C80B405-257C-4015-A39E-E42AA30C6DC6}">
      <dsp:nvSpPr>
        <dsp:cNvPr id="0" name=""/>
        <dsp:cNvSpPr/>
      </dsp:nvSpPr>
      <dsp:spPr>
        <a:xfrm>
          <a:off x="523651" y="2982460"/>
          <a:ext cx="1127477" cy="1127477"/>
        </a:xfrm>
        <a:prstGeom prst="ellipse">
          <a:avLst/>
        </a:prstGeom>
        <a:solidFill>
          <a:srgbClr val="967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ARDUINO</a:t>
          </a:r>
        </a:p>
      </dsp:txBody>
      <dsp:txXfrm>
        <a:off x="688766" y="3147575"/>
        <a:ext cx="797247" cy="797247"/>
      </dsp:txXfrm>
    </dsp:sp>
    <dsp:sp modelId="{3238EBCF-4140-4A3A-AFFC-5C905D88A106}">
      <dsp:nvSpPr>
        <dsp:cNvPr id="0" name=""/>
        <dsp:cNvSpPr/>
      </dsp:nvSpPr>
      <dsp:spPr>
        <a:xfrm rot="15120000">
          <a:off x="678558" y="2558928"/>
          <a:ext cx="299735" cy="38052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10800000">
        <a:off x="737411" y="2677793"/>
        <a:ext cx="209815" cy="228313"/>
      </dsp:txXfrm>
    </dsp:sp>
    <dsp:sp modelId="{B86A804A-0F41-4057-B069-8C1F350B8806}">
      <dsp:nvSpPr>
        <dsp:cNvPr id="0" name=""/>
        <dsp:cNvSpPr/>
      </dsp:nvSpPr>
      <dsp:spPr>
        <a:xfrm>
          <a:off x="480" y="1372306"/>
          <a:ext cx="1127477" cy="1127477"/>
        </a:xfrm>
        <a:prstGeom prst="ellips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ALARM/SIREN</a:t>
          </a:r>
        </a:p>
      </dsp:txBody>
      <dsp:txXfrm>
        <a:off x="165595" y="1537421"/>
        <a:ext cx="797247" cy="797247"/>
      </dsp:txXfrm>
    </dsp:sp>
    <dsp:sp modelId="{D648542E-99DD-4125-9BA5-6CF77EDE3A77}">
      <dsp:nvSpPr>
        <dsp:cNvPr id="0" name=""/>
        <dsp:cNvSpPr/>
      </dsp:nvSpPr>
      <dsp:spPr>
        <a:xfrm rot="10285377">
          <a:off x="2782316" y="409998"/>
          <a:ext cx="911500" cy="2383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2853419" y="452335"/>
        <a:ext cx="839997" cy="143006"/>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168A6D-1714-45BE-95F6-74CF0A42EB30}" type="datetimeFigureOut">
              <a:rPr lang="en-US" smtClean="0"/>
              <a:pPr/>
              <a:t>2/13/2024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CB3962-134E-4C80-B261-E89277308F07}" type="slidenum">
              <a:rPr lang="en-US" smtClean="0"/>
              <a:pPr/>
              <a:t>‹#›</a:t>
            </a:fld>
            <a:endParaRPr lang="en-US"/>
          </a:p>
        </p:txBody>
      </p:sp>
    </p:spTree>
    <p:extLst>
      <p:ext uri="{BB962C8B-B14F-4D97-AF65-F5344CB8AC3E}">
        <p14:creationId xmlns:p14="http://schemas.microsoft.com/office/powerpoint/2010/main" xmlns="" val="580462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14">
            <a:extLst>
              <a:ext uri="{FF2B5EF4-FFF2-40B4-BE49-F238E27FC236}">
                <a16:creationId xmlns:a16="http://schemas.microsoft.com/office/drawing/2014/main" xmlns="" id="{4C640FE8-FDA2-475C-B639-1726CD03A018}"/>
              </a:ext>
            </a:extLst>
          </p:cNvPr>
          <p:cNvSpPr>
            <a:spLocks noGrp="1" noChangeArrowheads="1"/>
          </p:cNvSpPr>
          <p:nvPr>
            <p:ph type="sldNum" sz="quarter"/>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fld id="{9729F0CC-9E4A-4711-8729-B417A64C572B}" type="slidenum">
              <a:rPr lang="en-US" altLang="en-US">
                <a:solidFill>
                  <a:srgbClr val="000000"/>
                </a:solidFill>
                <a:latin typeface="Roboto Thin" panose="02000000000000000000" pitchFamily="2" charset="0"/>
                <a:ea typeface="Arial Unicode MS" panose="020B0604020202020204" pitchFamily="34" charset="-128"/>
              </a:rPr>
              <a:pPr/>
              <a:t>1</a:t>
            </a:fld>
            <a:endParaRPr lang="en-US" altLang="en-US">
              <a:solidFill>
                <a:srgbClr val="000000"/>
              </a:solidFill>
              <a:latin typeface="Roboto Thin" panose="02000000000000000000" pitchFamily="2" charset="0"/>
              <a:ea typeface="Arial Unicode MS" panose="020B0604020202020204" pitchFamily="34" charset="-128"/>
            </a:endParaRPr>
          </a:p>
        </p:txBody>
      </p:sp>
      <p:sp>
        <p:nvSpPr>
          <p:cNvPr id="46083" name="Text Box 1">
            <a:extLst>
              <a:ext uri="{FF2B5EF4-FFF2-40B4-BE49-F238E27FC236}">
                <a16:creationId xmlns:a16="http://schemas.microsoft.com/office/drawing/2014/main" xmlns="" id="{098625F5-3598-4B8B-BFDC-704EE8C8E62A}"/>
              </a:ext>
            </a:extLst>
          </p:cNvPr>
          <p:cNvSpPr txBox="1">
            <a:spLocks noChangeArrowheads="1"/>
          </p:cNvSpPr>
          <p:nvPr/>
        </p:nvSpPr>
        <p:spPr bwMode="auto">
          <a:xfrm>
            <a:off x="4021138" y="9721850"/>
            <a:ext cx="3074987" cy="511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6840" tIns="48240" rIns="96840" bIns="4824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hangingPunct="1">
              <a:buSzPct val="100000"/>
            </a:pPr>
            <a:fld id="{0C1A844A-F0A0-4A91-B4E2-8EACD936ED66}" type="slidenum">
              <a:rPr lang="en-US" altLang="en-US" sz="1300">
                <a:solidFill>
                  <a:srgbClr val="000000"/>
                </a:solidFill>
                <a:latin typeface="Roboto Thin" panose="02000000000000000000" pitchFamily="2" charset="0"/>
                <a:ea typeface="Arial Unicode MS" panose="020B0604020202020204" pitchFamily="34" charset="-128"/>
                <a:cs typeface="Arial Unicode MS" panose="020B0604020202020204" pitchFamily="34" charset="-128"/>
              </a:rPr>
              <a:pPr algn="r" eaLnBrk="1" hangingPunct="1">
                <a:buSzPct val="100000"/>
              </a:pPr>
              <a:t>1</a:t>
            </a:fld>
            <a:endParaRPr lang="en-US" altLang="en-US" sz="1300">
              <a:solidFill>
                <a:srgbClr val="000000"/>
              </a:solidFill>
              <a:latin typeface="Roboto Thin" panose="02000000000000000000" pitchFamily="2" charset="0"/>
              <a:ea typeface="Arial Unicode MS" panose="020B0604020202020204" pitchFamily="34" charset="-128"/>
              <a:cs typeface="Arial Unicode MS" panose="020B0604020202020204" pitchFamily="34" charset="-128"/>
            </a:endParaRPr>
          </a:p>
        </p:txBody>
      </p:sp>
      <p:sp>
        <p:nvSpPr>
          <p:cNvPr id="46084" name="Rectangle 2">
            <a:extLst>
              <a:ext uri="{FF2B5EF4-FFF2-40B4-BE49-F238E27FC236}">
                <a16:creationId xmlns:a16="http://schemas.microsoft.com/office/drawing/2014/main" xmlns="" id="{AF4DA75C-3C68-4CFA-920B-D2787B798762}"/>
              </a:ext>
            </a:extLst>
          </p:cNvPr>
          <p:cNvSpPr>
            <a:spLocks noGrp="1" noRot="1" noChangeAspect="1" noChangeArrowheads="1" noTextEdit="1"/>
          </p:cNvSpPr>
          <p:nvPr>
            <p:ph type="sldImg"/>
          </p:nvPr>
        </p:nvSpPr>
        <p:spPr>
          <a:xfrm>
            <a:off x="479425" y="1279525"/>
            <a:ext cx="6140450" cy="3454400"/>
          </a:xfrm>
          <a:solidFill>
            <a:srgbClr val="FFFFFF"/>
          </a:solidFill>
          <a:ln/>
        </p:spPr>
      </p:sp>
      <p:sp>
        <p:nvSpPr>
          <p:cNvPr id="46085" name="Rectangle 3">
            <a:extLst>
              <a:ext uri="{FF2B5EF4-FFF2-40B4-BE49-F238E27FC236}">
                <a16:creationId xmlns:a16="http://schemas.microsoft.com/office/drawing/2014/main" xmlns="" id="{3E1E3497-A2DC-48CF-A9F5-BE206194D958}"/>
              </a:ext>
            </a:extLst>
          </p:cNvPr>
          <p:cNvSpPr>
            <a:spLocks noGrp="1" noChangeArrowheads="1"/>
          </p:cNvSpPr>
          <p:nvPr>
            <p:ph type="body" idx="1"/>
          </p:nvPr>
        </p:nvSpPr>
        <p:spPr>
          <a:xfrm>
            <a:off x="709613" y="4926013"/>
            <a:ext cx="5680075" cy="40290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313" y="744538"/>
            <a:ext cx="6613525" cy="37211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4FE913E3-3F29-43C8-8B1E-E3FD916ABEC0}" type="slidenum">
              <a:rPr lang="en-US" smtClean="0"/>
              <a:pPr>
                <a:defRPr/>
              </a:pPr>
              <a:t>2</a:t>
            </a:fld>
            <a:endParaRPr lang="en-US"/>
          </a:p>
        </p:txBody>
      </p:sp>
    </p:spTree>
    <p:extLst>
      <p:ext uri="{BB962C8B-B14F-4D97-AF65-F5344CB8AC3E}">
        <p14:creationId xmlns:p14="http://schemas.microsoft.com/office/powerpoint/2010/main" xmlns="" val="8882822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8D0746AA-C5A1-4929-A421-17DB23933B6A}"/>
              </a:ext>
            </a:extLst>
          </p:cNvPr>
          <p:cNvSpPr/>
          <p:nvPr userDrawn="1"/>
        </p:nvSpPr>
        <p:spPr>
          <a:xfrm>
            <a:off x="0" y="0"/>
            <a:ext cx="1218608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xmlns="" id="{B0F4AEE0-D74C-43CF-AC04-A38FFBBEE056}"/>
              </a:ext>
            </a:extLst>
          </p:cNvPr>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0" y="2130089"/>
            <a:ext cx="12192000" cy="2695795"/>
          </a:xfrm>
          <a:prstGeom prst="rect">
            <a:avLst/>
          </a:prstGeom>
        </p:spPr>
      </p:pic>
      <p:pic>
        <p:nvPicPr>
          <p:cNvPr id="5" name="Graphic 4">
            <a:extLst>
              <a:ext uri="{FF2B5EF4-FFF2-40B4-BE49-F238E27FC236}">
                <a16:creationId xmlns:a16="http://schemas.microsoft.com/office/drawing/2014/main" xmlns="" id="{4CC16577-B77E-49B6-93B9-DFCF82046080}"/>
              </a:ext>
            </a:extLst>
          </p:cNvPr>
          <p:cNvPicPr>
            <a:picLocks noChangeAspect="1"/>
          </p:cNvPicPr>
          <p:nvPr userDrawn="1"/>
        </p:nvPicPr>
        <p:blipFill>
          <a:blip r:embed="rId3" cstate="email">
            <a:extLst>
              <a:ext uri="{28A0092B-C50C-407E-A947-70E740481C1C}">
                <a14:useLocalDpi xmlns:a14="http://schemas.microsoft.com/office/drawing/2010/main" xmlns=""/>
              </a:ext>
              <a:ext uri="{96DAC541-7B7A-43D3-8B79-37D633B846F1}">
                <asvg:svgBlip xmlns:asvg="http://schemas.microsoft.com/office/drawing/2016/SVG/main" xmlns="" r:embed="rId4"/>
              </a:ext>
            </a:extLst>
          </a:blip>
          <a:stretch>
            <a:fillRect/>
          </a:stretch>
        </p:blipFill>
        <p:spPr>
          <a:xfrm>
            <a:off x="5181600" y="682177"/>
            <a:ext cx="1828800" cy="946598"/>
          </a:xfrm>
          <a:prstGeom prst="rect">
            <a:avLst/>
          </a:prstGeom>
        </p:spPr>
      </p:pic>
      <p:sp>
        <p:nvSpPr>
          <p:cNvPr id="7" name="Rectangle 6">
            <a:extLst>
              <a:ext uri="{FF2B5EF4-FFF2-40B4-BE49-F238E27FC236}">
                <a16:creationId xmlns:a16="http://schemas.microsoft.com/office/drawing/2014/main" xmlns="" id="{EA5B5259-9847-4818-B24B-EB501AE12E27}"/>
              </a:ext>
            </a:extLst>
          </p:cNvPr>
          <p:cNvSpPr/>
          <p:nvPr userDrawn="1"/>
        </p:nvSpPr>
        <p:spPr>
          <a:xfrm>
            <a:off x="0" y="4896465"/>
            <a:ext cx="12186080" cy="45719"/>
          </a:xfrm>
          <a:prstGeom prst="rect">
            <a:avLst/>
          </a:prstGeom>
          <a:solidFill>
            <a:srgbClr val="006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a:extLst>
              <a:ext uri="{FF2B5EF4-FFF2-40B4-BE49-F238E27FC236}">
                <a16:creationId xmlns:a16="http://schemas.microsoft.com/office/drawing/2014/main" xmlns="" id="{A40D6609-D617-4CAB-92A3-FB04593F9137}"/>
              </a:ext>
            </a:extLst>
          </p:cNvPr>
          <p:cNvSpPr>
            <a:spLocks noGrp="1"/>
          </p:cNvSpPr>
          <p:nvPr>
            <p:ph type="body" sz="quarter" idx="10"/>
          </p:nvPr>
        </p:nvSpPr>
        <p:spPr>
          <a:xfrm>
            <a:off x="2511539" y="2955925"/>
            <a:ext cx="7168923" cy="963613"/>
          </a:xfrm>
        </p:spPr>
        <p:txBody>
          <a:bodyPr/>
          <a:lstStyle>
            <a:lvl1pPr marL="0" indent="0" algn="ctr">
              <a:buNone/>
              <a:defRPr sz="4500">
                <a:solidFill>
                  <a:schemeClr val="bg1"/>
                </a:solidFill>
              </a:defRPr>
            </a:lvl1pPr>
            <a:lvl2pPr marL="457200" indent="0">
              <a:buNone/>
              <a:defRPr/>
            </a:lvl2pPr>
          </a:lstStyle>
          <a:p>
            <a:pPr lvl="0"/>
            <a:r>
              <a:rPr lang="en-US" dirty="0"/>
              <a:t>Click to edit Master text styles</a:t>
            </a:r>
          </a:p>
        </p:txBody>
      </p:sp>
    </p:spTree>
    <p:extLst>
      <p:ext uri="{BB962C8B-B14F-4D97-AF65-F5344CB8AC3E}">
        <p14:creationId xmlns:p14="http://schemas.microsoft.com/office/powerpoint/2010/main" xmlns="" val="1534589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12FC66-5E32-4065-B6A5-FFBF773E9AEA}"/>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xmlns="" id="{E8BE5E85-A111-410D-B16F-7811E8E0C3AF}"/>
              </a:ext>
            </a:extLst>
          </p:cNvPr>
          <p:cNvSpPr>
            <a:spLocks noGrp="1"/>
          </p:cNvSpPr>
          <p:nvPr>
            <p:ph type="sldNum" sz="quarter" idx="10"/>
          </p:nvPr>
        </p:nvSpPr>
        <p:spPr/>
        <p:txBody>
          <a:bodyPr/>
          <a:lstStyle/>
          <a:p>
            <a:fld id="{19B51A1E-902D-48AF-9020-955120F399B6}" type="slidenum">
              <a:rPr lang="en-US" smtClean="0"/>
              <a:pPr/>
              <a:t>‹#›</a:t>
            </a:fld>
            <a:endParaRPr lang="en-US" dirty="0"/>
          </a:p>
        </p:txBody>
      </p:sp>
      <p:sp>
        <p:nvSpPr>
          <p:cNvPr id="4" name="Rectangle 3">
            <a:extLst>
              <a:ext uri="{FF2B5EF4-FFF2-40B4-BE49-F238E27FC236}">
                <a16:creationId xmlns:a16="http://schemas.microsoft.com/office/drawing/2014/main" xmlns="" id="{A4313125-ED25-48FF-B164-B441AEC20327}"/>
              </a:ext>
            </a:extLst>
          </p:cNvPr>
          <p:cNvSpPr/>
          <p:nvPr userDrawn="1"/>
        </p:nvSpPr>
        <p:spPr>
          <a:xfrm>
            <a:off x="-600" y="0"/>
            <a:ext cx="121932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677213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xmlns="" id="{83233881-7392-45A5-A233-6236A8DADA7A}"/>
              </a:ext>
            </a:extLst>
          </p:cNvPr>
          <p:cNvSpPr>
            <a:spLocks noGrp="1"/>
          </p:cNvSpPr>
          <p:nvPr>
            <p:ph idx="1"/>
          </p:nvPr>
        </p:nvSpPr>
        <p:spPr>
          <a:xfrm>
            <a:off x="457903" y="1645745"/>
            <a:ext cx="11258817" cy="4123230"/>
          </a:xfrm>
          <a:prstGeom prst="rect">
            <a:avLst/>
          </a:prstGeom>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p:txBody>
      </p:sp>
      <p:sp>
        <p:nvSpPr>
          <p:cNvPr id="5" name="Title Placeholder 1">
            <a:extLst>
              <a:ext uri="{FF2B5EF4-FFF2-40B4-BE49-F238E27FC236}">
                <a16:creationId xmlns:a16="http://schemas.microsoft.com/office/drawing/2014/main" xmlns="" id="{6164BB3A-9B22-422C-921C-CF5FCF2A72CD}"/>
              </a:ext>
            </a:extLst>
          </p:cNvPr>
          <p:cNvSpPr>
            <a:spLocks noGrp="1"/>
          </p:cNvSpPr>
          <p:nvPr>
            <p:ph type="title"/>
          </p:nvPr>
        </p:nvSpPr>
        <p:spPr>
          <a:xfrm>
            <a:off x="272250" y="209894"/>
            <a:ext cx="9626400" cy="695740"/>
          </a:xfrm>
          <a:prstGeom prst="rect">
            <a:avLst/>
          </a:prstGeom>
          <a:noFill/>
        </p:spPr>
        <p:txBody>
          <a:bodyPr vert="horz" lIns="180000" tIns="0" rIns="0" bIns="0" rtlCol="0" anchor="ctr">
            <a:noAutofit/>
          </a:bodyPr>
          <a:lstStyle/>
          <a:p>
            <a:r>
              <a:rPr lang="en-US" noProof="0" dirty="0"/>
              <a:t>Click to edit page title</a:t>
            </a:r>
          </a:p>
        </p:txBody>
      </p:sp>
      <p:sp>
        <p:nvSpPr>
          <p:cNvPr id="7" name="Slide Number Placeholder 2">
            <a:extLst>
              <a:ext uri="{FF2B5EF4-FFF2-40B4-BE49-F238E27FC236}">
                <a16:creationId xmlns:a16="http://schemas.microsoft.com/office/drawing/2014/main" xmlns="" id="{607AB9A4-C418-46D6-B157-F64AD9E94A10}"/>
              </a:ext>
            </a:extLst>
          </p:cNvPr>
          <p:cNvSpPr>
            <a:spLocks noGrp="1"/>
          </p:cNvSpPr>
          <p:nvPr>
            <p:ph type="sldNum" sz="quarter" idx="10"/>
          </p:nvPr>
        </p:nvSpPr>
        <p:spPr>
          <a:xfrm>
            <a:off x="11746590" y="6405418"/>
            <a:ext cx="485776" cy="365125"/>
          </a:xfrm>
        </p:spPr>
        <p:txBody>
          <a:bodyPr/>
          <a:lstStyle/>
          <a:p>
            <a:fld id="{19B51A1E-902D-48AF-9020-955120F399B6}" type="slidenum">
              <a:rPr lang="en-US" smtClean="0"/>
              <a:pPr/>
              <a:t>‹#›</a:t>
            </a:fld>
            <a:endParaRPr lang="en-US" dirty="0"/>
          </a:p>
        </p:txBody>
      </p:sp>
      <p:sp>
        <p:nvSpPr>
          <p:cNvPr id="6" name="Freeform: Shape 5">
            <a:extLst>
              <a:ext uri="{FF2B5EF4-FFF2-40B4-BE49-F238E27FC236}">
                <a16:creationId xmlns:a16="http://schemas.microsoft.com/office/drawing/2014/main" xmlns="" id="{D5336524-22AA-494D-AED5-F65EE8515BD4}"/>
              </a:ext>
            </a:extLst>
          </p:cNvPr>
          <p:cNvSpPr/>
          <p:nvPr userDrawn="1"/>
        </p:nvSpPr>
        <p:spPr>
          <a:xfrm>
            <a:off x="11826240" y="299348"/>
            <a:ext cx="377098" cy="540000"/>
          </a:xfrm>
          <a:custGeom>
            <a:avLst/>
            <a:gdLst>
              <a:gd name="connsiteX0" fmla="*/ 90002 w 377098"/>
              <a:gd name="connsiteY0" fmla="*/ 0 h 540000"/>
              <a:gd name="connsiteX1" fmla="*/ 377098 w 377098"/>
              <a:gd name="connsiteY1" fmla="*/ 0 h 540000"/>
              <a:gd name="connsiteX2" fmla="*/ 377098 w 377098"/>
              <a:gd name="connsiteY2" fmla="*/ 540000 h 540000"/>
              <a:gd name="connsiteX3" fmla="*/ 90002 w 377098"/>
              <a:gd name="connsiteY3" fmla="*/ 540000 h 540000"/>
              <a:gd name="connsiteX4" fmla="*/ 0 w 377098"/>
              <a:gd name="connsiteY4" fmla="*/ 449998 h 540000"/>
              <a:gd name="connsiteX5" fmla="*/ 0 w 377098"/>
              <a:gd name="connsiteY5" fmla="*/ 90002 h 540000"/>
              <a:gd name="connsiteX6" fmla="*/ 90002 w 377098"/>
              <a:gd name="connsiteY6"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098" h="540000">
                <a:moveTo>
                  <a:pt x="90002" y="0"/>
                </a:moveTo>
                <a:lnTo>
                  <a:pt x="377098" y="0"/>
                </a:lnTo>
                <a:lnTo>
                  <a:pt x="377098" y="540000"/>
                </a:lnTo>
                <a:lnTo>
                  <a:pt x="90002" y="540000"/>
                </a:lnTo>
                <a:cubicBezTo>
                  <a:pt x="40295" y="540000"/>
                  <a:pt x="0" y="499705"/>
                  <a:pt x="0" y="449998"/>
                </a:cubicBezTo>
                <a:lnTo>
                  <a:pt x="0" y="90002"/>
                </a:lnTo>
                <a:cubicBezTo>
                  <a:pt x="0" y="40295"/>
                  <a:pt x="40295" y="0"/>
                  <a:pt x="90002" y="0"/>
                </a:cubicBezTo>
                <a:close/>
              </a:path>
            </a:pathLst>
          </a:custGeom>
          <a:solidFill>
            <a:srgbClr val="FDA00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latin typeface="Tw Cen MT" panose="020B0602020104020603" pitchFamily="34" charset="0"/>
            </a:endParaRPr>
          </a:p>
        </p:txBody>
      </p:sp>
    </p:spTree>
    <p:extLst>
      <p:ext uri="{BB962C8B-B14F-4D97-AF65-F5344CB8AC3E}">
        <p14:creationId xmlns:p14="http://schemas.microsoft.com/office/powerpoint/2010/main" xmlns="" val="3207269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426531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xmlns="" id="{EEB5F948-03A4-4660-94B1-CA4C9B1E490D}"/>
              </a:ext>
            </a:extLst>
          </p:cNvPr>
          <p:cNvSpPr>
            <a:spLocks noGrp="1"/>
          </p:cNvSpPr>
          <p:nvPr>
            <p:ph type="title"/>
          </p:nvPr>
        </p:nvSpPr>
        <p:spPr>
          <a:xfrm>
            <a:off x="272250" y="209894"/>
            <a:ext cx="9626400" cy="695740"/>
          </a:xfrm>
          <a:prstGeom prst="rect">
            <a:avLst/>
          </a:prstGeom>
          <a:noFill/>
        </p:spPr>
        <p:txBody>
          <a:bodyPr vert="horz" lIns="180000" tIns="0" rIns="0" bIns="0" rtlCol="0" anchor="ctr">
            <a:noAutofit/>
          </a:bodyPr>
          <a:lstStyle/>
          <a:p>
            <a:r>
              <a:rPr lang="en-US" noProof="0" dirty="0"/>
              <a:t>Click to edit page title</a:t>
            </a:r>
          </a:p>
        </p:txBody>
      </p:sp>
      <p:sp>
        <p:nvSpPr>
          <p:cNvPr id="9" name="Slide Number Placeholder 2">
            <a:extLst>
              <a:ext uri="{FF2B5EF4-FFF2-40B4-BE49-F238E27FC236}">
                <a16:creationId xmlns:a16="http://schemas.microsoft.com/office/drawing/2014/main" xmlns="" id="{E646A924-EB26-424F-95A4-B9659E1EC178}"/>
              </a:ext>
            </a:extLst>
          </p:cNvPr>
          <p:cNvSpPr txBox="1">
            <a:spLocks/>
          </p:cNvSpPr>
          <p:nvPr userDrawn="1"/>
        </p:nvSpPr>
        <p:spPr>
          <a:xfrm>
            <a:off x="11746590" y="6405418"/>
            <a:ext cx="485776" cy="365125"/>
          </a:xfrm>
          <a:prstGeom prst="rect">
            <a:avLst/>
          </a:prstGeom>
          <a:noFill/>
        </p:spPr>
        <p:txBody>
          <a:bodyPr vert="horz" lIns="0" tIns="0" rIns="0" bIns="0" rtlCol="0" anchor="ctr"/>
          <a:lstStyle>
            <a:defPPr>
              <a:defRPr lang="en-US"/>
            </a:defPPr>
            <a:lvl1pPr marL="0" algn="ctr" defTabSz="914400" rtl="0" eaLnBrk="1" latinLnBrk="0" hangingPunct="1">
              <a:defRPr sz="1500" b="1" i="0" kern="1200">
                <a:solidFill>
                  <a:schemeClr val="bg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9B51A1E-902D-48AF-9020-955120F399B6}" type="slidenum">
              <a:rPr lang="en-US" b="0" smtClean="0"/>
              <a:pPr/>
              <a:t>‹#›</a:t>
            </a:fld>
            <a:endParaRPr lang="en-US" b="0" dirty="0"/>
          </a:p>
        </p:txBody>
      </p:sp>
      <p:sp>
        <p:nvSpPr>
          <p:cNvPr id="3" name="Media Placeholder 2">
            <a:extLst>
              <a:ext uri="{FF2B5EF4-FFF2-40B4-BE49-F238E27FC236}">
                <a16:creationId xmlns:a16="http://schemas.microsoft.com/office/drawing/2014/main" xmlns="" id="{E84A155E-875A-4786-A297-9ECEF68ED3C2}"/>
              </a:ext>
            </a:extLst>
          </p:cNvPr>
          <p:cNvSpPr>
            <a:spLocks noGrp="1"/>
          </p:cNvSpPr>
          <p:nvPr>
            <p:ph type="media" sz="quarter" idx="13"/>
          </p:nvPr>
        </p:nvSpPr>
        <p:spPr>
          <a:xfrm>
            <a:off x="2192977" y="1477168"/>
            <a:ext cx="7806046" cy="4213948"/>
          </a:xfrm>
        </p:spPr>
        <p:txBody>
          <a:bodyPr/>
          <a:lstStyle/>
          <a:p>
            <a:endParaRPr lang="en-US"/>
          </a:p>
        </p:txBody>
      </p:sp>
    </p:spTree>
    <p:extLst>
      <p:ext uri="{BB962C8B-B14F-4D97-AF65-F5344CB8AC3E}">
        <p14:creationId xmlns:p14="http://schemas.microsoft.com/office/powerpoint/2010/main" xmlns="" val="3632533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531961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sv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FE8EA17A-6D83-40D7-8A0E-631D219A7548}"/>
              </a:ext>
            </a:extLst>
          </p:cNvPr>
          <p:cNvPicPr>
            <a:picLocks noChangeAspect="1"/>
          </p:cNvPicPr>
          <p:nvPr userDrawn="1"/>
        </p:nvPicPr>
        <p:blipFill>
          <a:blip r:embed="rId7" cstate="email">
            <a:extLst>
              <a:ext uri="{28A0092B-C50C-407E-A947-70E740481C1C}">
                <a14:useLocalDpi xmlns:a14="http://schemas.microsoft.com/office/drawing/2010/main" xmlns=""/>
              </a:ext>
            </a:extLst>
          </a:blip>
          <a:stretch>
            <a:fillRect/>
          </a:stretch>
        </p:blipFill>
        <p:spPr>
          <a:xfrm>
            <a:off x="32204" y="6273611"/>
            <a:ext cx="12188952" cy="584389"/>
          </a:xfrm>
          <a:prstGeom prst="rect">
            <a:avLst/>
          </a:prstGeom>
          <a:ln>
            <a:noFill/>
          </a:ln>
        </p:spPr>
      </p:pic>
      <p:sp>
        <p:nvSpPr>
          <p:cNvPr id="16" name="Text Placeholder 2">
            <a:extLst>
              <a:ext uri="{FF2B5EF4-FFF2-40B4-BE49-F238E27FC236}">
                <a16:creationId xmlns:a16="http://schemas.microsoft.com/office/drawing/2014/main" xmlns="" id="{C05706E5-693D-4EEC-BBDE-F72B7BEEF4C3}"/>
              </a:ext>
            </a:extLst>
          </p:cNvPr>
          <p:cNvSpPr>
            <a:spLocks noGrp="1"/>
          </p:cNvSpPr>
          <p:nvPr>
            <p:ph type="body" idx="1"/>
          </p:nvPr>
        </p:nvSpPr>
        <p:spPr>
          <a:xfrm>
            <a:off x="476970" y="1655999"/>
            <a:ext cx="11235605" cy="4140000"/>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p:txBody>
      </p:sp>
      <p:sp>
        <p:nvSpPr>
          <p:cNvPr id="17" name="Slide Number Placeholder 5">
            <a:extLst>
              <a:ext uri="{FF2B5EF4-FFF2-40B4-BE49-F238E27FC236}">
                <a16:creationId xmlns:a16="http://schemas.microsoft.com/office/drawing/2014/main" xmlns="" id="{78C24839-089A-45F4-930E-D1F9C5F42B47}"/>
              </a:ext>
            </a:extLst>
          </p:cNvPr>
          <p:cNvSpPr>
            <a:spLocks noGrp="1"/>
          </p:cNvSpPr>
          <p:nvPr>
            <p:ph type="sldNum" sz="quarter" idx="4"/>
          </p:nvPr>
        </p:nvSpPr>
        <p:spPr>
          <a:xfrm>
            <a:off x="11746590" y="6405418"/>
            <a:ext cx="485776" cy="365125"/>
          </a:xfrm>
          <a:prstGeom prst="rect">
            <a:avLst/>
          </a:prstGeom>
          <a:noFill/>
        </p:spPr>
        <p:txBody>
          <a:bodyPr vert="horz" lIns="0" tIns="0" rIns="0" bIns="0" rtlCol="0" anchor="ctr"/>
          <a:lstStyle>
            <a:lvl1pPr algn="ctr">
              <a:defRPr sz="1500" b="0" i="0">
                <a:solidFill>
                  <a:schemeClr val="bg1"/>
                </a:solidFill>
                <a:latin typeface="Tw Cen MT" panose="020B0602020104020603" pitchFamily="34" charset="0"/>
              </a:defRPr>
            </a:lvl1pPr>
          </a:lstStyle>
          <a:p>
            <a:fld id="{19B51A1E-902D-48AF-9020-955120F399B6}" type="slidenum">
              <a:rPr lang="en-US" smtClean="0"/>
              <a:pPr/>
              <a:t>‹#›</a:t>
            </a:fld>
            <a:endParaRPr lang="en-US" dirty="0"/>
          </a:p>
        </p:txBody>
      </p:sp>
      <p:pic>
        <p:nvPicPr>
          <p:cNvPr id="19" name="Graphic 18">
            <a:extLst>
              <a:ext uri="{FF2B5EF4-FFF2-40B4-BE49-F238E27FC236}">
                <a16:creationId xmlns:a16="http://schemas.microsoft.com/office/drawing/2014/main" xmlns="" id="{681B2107-1A7D-4258-8245-CF41DA9D6054}"/>
              </a:ext>
            </a:extLst>
          </p:cNvPr>
          <p:cNvPicPr>
            <a:picLocks noChangeAspect="1"/>
          </p:cNvPicPr>
          <p:nvPr userDrawn="1"/>
        </p:nvPicPr>
        <p:blipFill>
          <a:blip r:embed="rId8" cstate="email">
            <a:extLst>
              <a:ext uri="{28A0092B-C50C-407E-A947-70E740481C1C}">
                <a14:useLocalDpi xmlns:a14="http://schemas.microsoft.com/office/drawing/2010/main" xmlns=""/>
              </a:ext>
              <a:ext uri="{96DAC541-7B7A-43D3-8B79-37D633B846F1}">
                <asvg:svgBlip xmlns:asvg="http://schemas.microsoft.com/office/drawing/2016/SVG/main" xmlns="" r:embed="rId9"/>
              </a:ext>
            </a:extLst>
          </a:blip>
          <a:stretch>
            <a:fillRect/>
          </a:stretch>
        </p:blipFill>
        <p:spPr>
          <a:xfrm>
            <a:off x="10279847" y="226448"/>
            <a:ext cx="1324946" cy="685800"/>
          </a:xfrm>
          <a:prstGeom prst="rect">
            <a:avLst/>
          </a:prstGeom>
        </p:spPr>
      </p:pic>
      <p:sp>
        <p:nvSpPr>
          <p:cNvPr id="12" name="Freeform: Shape 11">
            <a:extLst>
              <a:ext uri="{FF2B5EF4-FFF2-40B4-BE49-F238E27FC236}">
                <a16:creationId xmlns:a16="http://schemas.microsoft.com/office/drawing/2014/main" xmlns="" id="{2492A081-46BD-49FE-A4A3-40606855D3AA}"/>
              </a:ext>
            </a:extLst>
          </p:cNvPr>
          <p:cNvSpPr/>
          <p:nvPr userDrawn="1"/>
        </p:nvSpPr>
        <p:spPr>
          <a:xfrm>
            <a:off x="-7348" y="287764"/>
            <a:ext cx="10087349" cy="540000"/>
          </a:xfrm>
          <a:custGeom>
            <a:avLst/>
            <a:gdLst>
              <a:gd name="connsiteX0" fmla="*/ 0 w 10087349"/>
              <a:gd name="connsiteY0" fmla="*/ 0 h 540000"/>
              <a:gd name="connsiteX1" fmla="*/ 9997347 w 10087349"/>
              <a:gd name="connsiteY1" fmla="*/ 0 h 540000"/>
              <a:gd name="connsiteX2" fmla="*/ 10087349 w 10087349"/>
              <a:gd name="connsiteY2" fmla="*/ 90002 h 540000"/>
              <a:gd name="connsiteX3" fmla="*/ 10087349 w 10087349"/>
              <a:gd name="connsiteY3" fmla="*/ 449998 h 540000"/>
              <a:gd name="connsiteX4" fmla="*/ 9997347 w 10087349"/>
              <a:gd name="connsiteY4" fmla="*/ 540000 h 540000"/>
              <a:gd name="connsiteX5" fmla="*/ 0 w 10087349"/>
              <a:gd name="connsiteY5" fmla="*/ 54000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7349" h="540000">
                <a:moveTo>
                  <a:pt x="0" y="0"/>
                </a:moveTo>
                <a:lnTo>
                  <a:pt x="9997347" y="0"/>
                </a:lnTo>
                <a:cubicBezTo>
                  <a:pt x="10047054" y="0"/>
                  <a:pt x="10087349" y="40295"/>
                  <a:pt x="10087349" y="90002"/>
                </a:cubicBezTo>
                <a:lnTo>
                  <a:pt x="10087349" y="449998"/>
                </a:lnTo>
                <a:cubicBezTo>
                  <a:pt x="10087349" y="499705"/>
                  <a:pt x="10047054" y="540000"/>
                  <a:pt x="9997347" y="540000"/>
                </a:cubicBezTo>
                <a:lnTo>
                  <a:pt x="0" y="540000"/>
                </a:lnTo>
                <a:close/>
              </a:path>
            </a:pathLst>
          </a:custGeom>
          <a:solidFill>
            <a:srgbClr val="1071B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latin typeface="Tw Cen MT" panose="020B0602020104020603" pitchFamily="34" charset="0"/>
            </a:endParaRPr>
          </a:p>
        </p:txBody>
      </p:sp>
      <p:sp>
        <p:nvSpPr>
          <p:cNvPr id="15" name="Freeform: Shape 14">
            <a:extLst>
              <a:ext uri="{FF2B5EF4-FFF2-40B4-BE49-F238E27FC236}">
                <a16:creationId xmlns:a16="http://schemas.microsoft.com/office/drawing/2014/main" xmlns="" id="{A9B177C7-DDB3-46F6-BACA-936F09450505}"/>
              </a:ext>
            </a:extLst>
          </p:cNvPr>
          <p:cNvSpPr/>
          <p:nvPr userDrawn="1"/>
        </p:nvSpPr>
        <p:spPr>
          <a:xfrm>
            <a:off x="11826240" y="299348"/>
            <a:ext cx="377098" cy="540000"/>
          </a:xfrm>
          <a:custGeom>
            <a:avLst/>
            <a:gdLst>
              <a:gd name="connsiteX0" fmla="*/ 90002 w 377098"/>
              <a:gd name="connsiteY0" fmla="*/ 0 h 540000"/>
              <a:gd name="connsiteX1" fmla="*/ 377098 w 377098"/>
              <a:gd name="connsiteY1" fmla="*/ 0 h 540000"/>
              <a:gd name="connsiteX2" fmla="*/ 377098 w 377098"/>
              <a:gd name="connsiteY2" fmla="*/ 540000 h 540000"/>
              <a:gd name="connsiteX3" fmla="*/ 90002 w 377098"/>
              <a:gd name="connsiteY3" fmla="*/ 540000 h 540000"/>
              <a:gd name="connsiteX4" fmla="*/ 0 w 377098"/>
              <a:gd name="connsiteY4" fmla="*/ 449998 h 540000"/>
              <a:gd name="connsiteX5" fmla="*/ 0 w 377098"/>
              <a:gd name="connsiteY5" fmla="*/ 90002 h 540000"/>
              <a:gd name="connsiteX6" fmla="*/ 90002 w 377098"/>
              <a:gd name="connsiteY6"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098" h="540000">
                <a:moveTo>
                  <a:pt x="90002" y="0"/>
                </a:moveTo>
                <a:lnTo>
                  <a:pt x="377098" y="0"/>
                </a:lnTo>
                <a:lnTo>
                  <a:pt x="377098" y="540000"/>
                </a:lnTo>
                <a:lnTo>
                  <a:pt x="90002" y="540000"/>
                </a:lnTo>
                <a:cubicBezTo>
                  <a:pt x="40295" y="540000"/>
                  <a:pt x="0" y="499705"/>
                  <a:pt x="0" y="449998"/>
                </a:cubicBezTo>
                <a:lnTo>
                  <a:pt x="0" y="90002"/>
                </a:lnTo>
                <a:cubicBezTo>
                  <a:pt x="0" y="40295"/>
                  <a:pt x="40295" y="0"/>
                  <a:pt x="90002" y="0"/>
                </a:cubicBezTo>
                <a:close/>
              </a:path>
            </a:pathLst>
          </a:custGeom>
          <a:solidFill>
            <a:srgbClr val="1071B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latin typeface="Tw Cen MT" panose="020B0602020104020603" pitchFamily="34" charset="0"/>
            </a:endParaRPr>
          </a:p>
        </p:txBody>
      </p:sp>
      <p:sp>
        <p:nvSpPr>
          <p:cNvPr id="22" name="Title Placeholder 1">
            <a:extLst>
              <a:ext uri="{FF2B5EF4-FFF2-40B4-BE49-F238E27FC236}">
                <a16:creationId xmlns:a16="http://schemas.microsoft.com/office/drawing/2014/main" xmlns="" id="{21CE07EC-40F1-468C-9E18-A10C6CA83413}"/>
              </a:ext>
            </a:extLst>
          </p:cNvPr>
          <p:cNvSpPr>
            <a:spLocks noGrp="1"/>
          </p:cNvSpPr>
          <p:nvPr>
            <p:ph type="title"/>
          </p:nvPr>
        </p:nvSpPr>
        <p:spPr>
          <a:xfrm>
            <a:off x="272250" y="209894"/>
            <a:ext cx="9626400" cy="695740"/>
          </a:xfrm>
          <a:prstGeom prst="rect">
            <a:avLst/>
          </a:prstGeom>
          <a:noFill/>
        </p:spPr>
        <p:txBody>
          <a:bodyPr vert="horz" lIns="180000" tIns="0" rIns="0" bIns="0" rtlCol="0" anchor="ctr">
            <a:noAutofit/>
          </a:bodyPr>
          <a:lstStyle/>
          <a:p>
            <a:r>
              <a:rPr lang="en-US" noProof="0" dirty="0"/>
              <a:t>Click to edit page title</a:t>
            </a:r>
          </a:p>
        </p:txBody>
      </p:sp>
    </p:spTree>
    <p:extLst>
      <p:ext uri="{BB962C8B-B14F-4D97-AF65-F5344CB8AC3E}">
        <p14:creationId xmlns:p14="http://schemas.microsoft.com/office/powerpoint/2010/main" xmlns="" val="4253689973"/>
      </p:ext>
    </p:extLst>
  </p:cSld>
  <p:clrMap bg1="lt1" tx1="dk1" bg2="lt2" tx2="dk2" accent1="accent1" accent2="accent2" accent3="accent3" accent4="accent4" accent5="accent5" accent6="accent6" hlink="hlink" folHlink="folHlink"/>
  <p:sldLayoutIdLst>
    <p:sldLayoutId id="2147483660" r:id="rId1"/>
    <p:sldLayoutId id="2147483686" r:id="rId2"/>
    <p:sldLayoutId id="2147492158" r:id="rId3"/>
    <p:sldLayoutId id="2147483687" r:id="rId4"/>
    <p:sldLayoutId id="2147483650" r:id="rId5"/>
  </p:sldLayoutIdLst>
  <p:hf hdr="0" ftr="0" dt="0"/>
  <p:txStyles>
    <p:titleStyle>
      <a:lvl1pPr algn="l" defTabSz="914400" rtl="0" eaLnBrk="1" latinLnBrk="0" hangingPunct="1">
        <a:lnSpc>
          <a:spcPct val="90000"/>
        </a:lnSpc>
        <a:spcBef>
          <a:spcPct val="0"/>
        </a:spcBef>
        <a:buNone/>
        <a:defRPr sz="3600" kern="1200">
          <a:solidFill>
            <a:schemeClr val="bg1"/>
          </a:solidFill>
          <a:latin typeface="Tw Cen MT" panose="020B0602020104020603" pitchFamily="34" charset="0"/>
          <a:ea typeface="Verdana" panose="020B0604030504040204" pitchFamily="34" charset="0"/>
          <a:cs typeface="+mj-cs"/>
        </a:defRPr>
      </a:lvl1pPr>
    </p:titleStyle>
    <p:bodyStyle>
      <a:lvl1pPr marL="228600" indent="-228600" algn="l" defTabSz="914400" rtl="0" eaLnBrk="1" latinLnBrk="0" hangingPunct="1">
        <a:lnSpc>
          <a:spcPct val="100000"/>
        </a:lnSpc>
        <a:spcBef>
          <a:spcPts val="1000"/>
        </a:spcBef>
        <a:buClr>
          <a:srgbClr val="106E38"/>
        </a:buClr>
        <a:buFont typeface="Wingdings" panose="05000000000000000000" pitchFamily="2" charset="2"/>
        <a:buChar char="§"/>
        <a:defRPr sz="2100" kern="1200">
          <a:solidFill>
            <a:schemeClr val="tx1"/>
          </a:solidFill>
          <a:latin typeface="Tw Cen MT" panose="020B0602020104020603" pitchFamily="34" charset="0"/>
          <a:ea typeface="Verdana" panose="020B0604030504040204" pitchFamily="34" charset="0"/>
          <a:cs typeface="+mn-cs"/>
        </a:defRPr>
      </a:lvl1pPr>
      <a:lvl2pPr marL="685800" indent="-228600" algn="l" defTabSz="914400" rtl="0" eaLnBrk="1" latinLnBrk="0" hangingPunct="1">
        <a:lnSpc>
          <a:spcPct val="100000"/>
        </a:lnSpc>
        <a:spcBef>
          <a:spcPts val="500"/>
        </a:spcBef>
        <a:buClr>
          <a:srgbClr val="106E38"/>
        </a:buClr>
        <a:buFont typeface="Wingdings" panose="05000000000000000000" pitchFamily="2" charset="2"/>
        <a:buChar char="§"/>
        <a:defRPr sz="1800" kern="1200">
          <a:solidFill>
            <a:schemeClr val="tx1"/>
          </a:solidFill>
          <a:latin typeface="Tw Cen MT" panose="020B0602020104020603" pitchFamily="34" charset="0"/>
          <a:ea typeface="Verdana" panose="020B0604030504040204" pitchFamily="34" charset="0"/>
          <a:cs typeface="+mn-cs"/>
        </a:defRPr>
      </a:lvl2pPr>
      <a:lvl3pPr marL="1143000" indent="-228600" algn="l" defTabSz="914400" rtl="0" eaLnBrk="1" latinLnBrk="0" hangingPunct="1">
        <a:lnSpc>
          <a:spcPct val="100000"/>
        </a:lnSpc>
        <a:spcBef>
          <a:spcPts val="500"/>
        </a:spcBef>
        <a:buClr>
          <a:srgbClr val="106E38"/>
        </a:buClr>
        <a:buFont typeface="Wingdings" panose="05000000000000000000" pitchFamily="2" charset="2"/>
        <a:buChar char="§"/>
        <a:defRPr sz="1600" kern="1200">
          <a:solidFill>
            <a:schemeClr val="tx1"/>
          </a:solidFill>
          <a:latin typeface="Tw Cen MT" panose="020B0602020104020603" pitchFamily="34" charset="0"/>
          <a:ea typeface="Verdana" panose="020B0604030504040204" pitchFamily="34" charset="0"/>
          <a:cs typeface="+mn-cs"/>
        </a:defRPr>
      </a:lvl3pPr>
      <a:lvl4pPr marL="1600200" indent="-228600" algn="l" defTabSz="914400" rtl="0" eaLnBrk="1" latinLnBrk="0" hangingPunct="1">
        <a:lnSpc>
          <a:spcPct val="100000"/>
        </a:lnSpc>
        <a:spcBef>
          <a:spcPts val="500"/>
        </a:spcBef>
        <a:buClr>
          <a:srgbClr val="4EB357"/>
        </a:buClr>
        <a:buFont typeface="Wingdings" panose="05000000000000000000" pitchFamily="2" charset="2"/>
        <a:buChar char="§"/>
        <a:defRPr sz="1600" kern="1200">
          <a:solidFill>
            <a:schemeClr val="tx1"/>
          </a:solidFill>
          <a:latin typeface="Tw Cen MT" panose="020B0602020104020603" pitchFamily="34" charset="0"/>
          <a:ea typeface="Verdana" panose="020B0604030504040204" pitchFamily="34" charset="0"/>
          <a:cs typeface="+mn-cs"/>
        </a:defRPr>
      </a:lvl4pPr>
      <a:lvl5pPr marL="2057400" indent="-228600" algn="l" defTabSz="914400" rtl="0" eaLnBrk="1" latinLnBrk="0" hangingPunct="1">
        <a:lnSpc>
          <a:spcPct val="100000"/>
        </a:lnSpc>
        <a:spcBef>
          <a:spcPts val="500"/>
        </a:spcBef>
        <a:buClr>
          <a:srgbClr val="4EB357"/>
        </a:buClr>
        <a:buFont typeface="Wingdings" panose="05000000000000000000" pitchFamily="2" charset="2"/>
        <a:buChar char="§"/>
        <a:defRPr sz="1500" kern="1200">
          <a:solidFill>
            <a:schemeClr val="tx1"/>
          </a:solidFill>
          <a:latin typeface="Tw Cen MT" panose="020B0602020104020603"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527" userDrawn="1">
          <p15:clr>
            <a:srgbClr val="F26B43"/>
          </p15:clr>
        </p15:guide>
        <p15:guide id="2" pos="3840" userDrawn="1">
          <p15:clr>
            <a:srgbClr val="F26B43"/>
          </p15:clr>
        </p15:guide>
        <p15:guide id="3" pos="279" userDrawn="1">
          <p15:clr>
            <a:srgbClr val="F26B43"/>
          </p15:clr>
        </p15:guide>
        <p15:guide id="4" pos="7378" userDrawn="1">
          <p15:clr>
            <a:srgbClr val="F26B43"/>
          </p15:clr>
        </p15:guide>
        <p15:guide id="5" orient="horz" pos="3816" userDrawn="1">
          <p15:clr>
            <a:srgbClr val="F26B43"/>
          </p15:clr>
        </p15:guide>
        <p15:guide id="6" orient="horz" pos="91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Rectangle 1">
            <a:extLst>
              <a:ext uri="{FF2B5EF4-FFF2-40B4-BE49-F238E27FC236}">
                <a16:creationId xmlns:a16="http://schemas.microsoft.com/office/drawing/2014/main" xmlns="" id="{D0EA2ED4-76FF-44FF-A186-759062514C1A}"/>
              </a:ext>
            </a:extLst>
          </p:cNvPr>
          <p:cNvSpPr>
            <a:spLocks noChangeArrowheads="1"/>
          </p:cNvSpPr>
          <p:nvPr/>
        </p:nvSpPr>
        <p:spPr bwMode="auto">
          <a:xfrm>
            <a:off x="3352363" y="2928939"/>
            <a:ext cx="8838049" cy="790575"/>
          </a:xfrm>
          <a:prstGeom prst="rect">
            <a:avLst/>
          </a:prstGeom>
          <a:solidFill>
            <a:srgbClr val="0067AC"/>
          </a:solidFill>
          <a:ln>
            <a:noFill/>
          </a:ln>
          <a:effectLst>
            <a:outerShdw dist="38160" dir="5400000" algn="ctr" rotWithShape="0">
              <a:srgbClr val="000000">
                <a:alpha val="40033"/>
              </a:srgbClr>
            </a:outerShdw>
          </a:effectLst>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pic>
        <p:nvPicPr>
          <p:cNvPr id="3075" name="Picture 2">
            <a:extLst>
              <a:ext uri="{FF2B5EF4-FFF2-40B4-BE49-F238E27FC236}">
                <a16:creationId xmlns:a16="http://schemas.microsoft.com/office/drawing/2014/main" xmlns="" id="{41D5C614-88FF-4B31-A09C-313E3B0EA8BD}"/>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1267" y="3052763"/>
            <a:ext cx="1396818" cy="666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3076" name="Rectangle 3">
            <a:extLst>
              <a:ext uri="{FF2B5EF4-FFF2-40B4-BE49-F238E27FC236}">
                <a16:creationId xmlns:a16="http://schemas.microsoft.com/office/drawing/2014/main" xmlns="" id="{9082C8CE-8D77-422D-A4C0-E22B82B81EB9}"/>
              </a:ext>
            </a:extLst>
          </p:cNvPr>
          <p:cNvSpPr>
            <a:spLocks noGrp="1" noChangeArrowheads="1"/>
          </p:cNvSpPr>
          <p:nvPr>
            <p:ph type="title"/>
          </p:nvPr>
        </p:nvSpPr>
        <p:spPr bwMode="auto">
          <a:xfrm>
            <a:off x="457140" y="288925"/>
            <a:ext cx="10318994" cy="687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a:t>Click to edit the title text format</a:t>
            </a:r>
          </a:p>
        </p:txBody>
      </p:sp>
    </p:spTree>
  </p:cSld>
  <p:clrMap bg1="lt1" tx1="dk1" bg2="lt2" tx2="dk2" accent1="accent1" accent2="accent2" accent3="accent3" accent4="accent4" accent5="accent5" accent6="accent6" hlink="hlink" folHlink="folHlink"/>
  <p:sldLayoutIdLst>
    <p:sldLayoutId id="2147492157" r:id="rId1"/>
  </p:sldLayoutIdLst>
  <p:txStyles>
    <p:titleStyle>
      <a:lvl1pPr algn="l" defTabSz="449263" rtl="0" eaLnBrk="0" fontAlgn="base" hangingPunct="0">
        <a:lnSpc>
          <a:spcPct val="90000"/>
        </a:lnSpc>
        <a:spcBef>
          <a:spcPct val="0"/>
        </a:spcBef>
        <a:spcAft>
          <a:spcPct val="0"/>
        </a:spcAft>
        <a:buClr>
          <a:srgbClr val="000000"/>
        </a:buClr>
        <a:buSzPct val="100000"/>
        <a:buFont typeface="Times New Roman" panose="02020603050405020304" pitchFamily="18" charset="0"/>
        <a:defRPr sz="2800" b="1" kern="1200">
          <a:solidFill>
            <a:srgbClr val="0067AC"/>
          </a:solidFill>
          <a:latin typeface="+mj-lt"/>
          <a:ea typeface="+mj-ea"/>
          <a:cs typeface="+mj-cs"/>
        </a:defRPr>
      </a:lvl1pPr>
      <a:lvl2pPr algn="l" defTabSz="449263" rtl="0" eaLnBrk="0" fontAlgn="base" hangingPunct="0">
        <a:lnSpc>
          <a:spcPct val="90000"/>
        </a:lnSpc>
        <a:spcBef>
          <a:spcPct val="0"/>
        </a:spcBef>
        <a:spcAft>
          <a:spcPct val="0"/>
        </a:spcAft>
        <a:buClr>
          <a:srgbClr val="000000"/>
        </a:buClr>
        <a:buSzPct val="100000"/>
        <a:buFont typeface="Times New Roman" panose="02020603050405020304" pitchFamily="18" charset="0"/>
        <a:defRPr sz="2800" b="1">
          <a:solidFill>
            <a:srgbClr val="0067AC"/>
          </a:solidFill>
          <a:latin typeface="Univers 45 Light" charset="0"/>
          <a:ea typeface="Microsoft YaHei" panose="020B0503020204020204" pitchFamily="34" charset="-122"/>
        </a:defRPr>
      </a:lvl2pPr>
      <a:lvl3pPr algn="l" defTabSz="449263" rtl="0" eaLnBrk="0" fontAlgn="base" hangingPunct="0">
        <a:lnSpc>
          <a:spcPct val="90000"/>
        </a:lnSpc>
        <a:spcBef>
          <a:spcPct val="0"/>
        </a:spcBef>
        <a:spcAft>
          <a:spcPct val="0"/>
        </a:spcAft>
        <a:buClr>
          <a:srgbClr val="000000"/>
        </a:buClr>
        <a:buSzPct val="100000"/>
        <a:buFont typeface="Times New Roman" panose="02020603050405020304" pitchFamily="18" charset="0"/>
        <a:defRPr sz="2800" b="1">
          <a:solidFill>
            <a:srgbClr val="0067AC"/>
          </a:solidFill>
          <a:latin typeface="Univers 45 Light" charset="0"/>
          <a:ea typeface="Microsoft YaHei" panose="020B0503020204020204" pitchFamily="34" charset="-122"/>
        </a:defRPr>
      </a:lvl3pPr>
      <a:lvl4pPr algn="l" defTabSz="449263" rtl="0" eaLnBrk="0" fontAlgn="base" hangingPunct="0">
        <a:lnSpc>
          <a:spcPct val="90000"/>
        </a:lnSpc>
        <a:spcBef>
          <a:spcPct val="0"/>
        </a:spcBef>
        <a:spcAft>
          <a:spcPct val="0"/>
        </a:spcAft>
        <a:buClr>
          <a:srgbClr val="000000"/>
        </a:buClr>
        <a:buSzPct val="100000"/>
        <a:buFont typeface="Times New Roman" panose="02020603050405020304" pitchFamily="18" charset="0"/>
        <a:defRPr sz="2800" b="1">
          <a:solidFill>
            <a:srgbClr val="0067AC"/>
          </a:solidFill>
          <a:latin typeface="Univers 45 Light" charset="0"/>
          <a:ea typeface="Microsoft YaHei" panose="020B0503020204020204" pitchFamily="34" charset="-122"/>
        </a:defRPr>
      </a:lvl4pPr>
      <a:lvl5pPr algn="l" defTabSz="449263" rtl="0" eaLnBrk="0" fontAlgn="base" hangingPunct="0">
        <a:lnSpc>
          <a:spcPct val="90000"/>
        </a:lnSpc>
        <a:spcBef>
          <a:spcPct val="0"/>
        </a:spcBef>
        <a:spcAft>
          <a:spcPct val="0"/>
        </a:spcAft>
        <a:buClr>
          <a:srgbClr val="000000"/>
        </a:buClr>
        <a:buSzPct val="100000"/>
        <a:buFont typeface="Times New Roman" panose="02020603050405020304" pitchFamily="18" charset="0"/>
        <a:defRPr sz="2800" b="1">
          <a:solidFill>
            <a:srgbClr val="0067AC"/>
          </a:solidFill>
          <a:latin typeface="Univers 45 Light" charset="0"/>
          <a:ea typeface="Microsoft YaHei" panose="020B0503020204020204" pitchFamily="34" charset="-122"/>
        </a:defRPr>
      </a:lvl5pPr>
      <a:lvl6pPr marL="2514600" indent="-228600" algn="l" defTabSz="449263" rtl="0" eaLnBrk="0" fontAlgn="base" hangingPunct="0">
        <a:lnSpc>
          <a:spcPct val="90000"/>
        </a:lnSpc>
        <a:spcBef>
          <a:spcPct val="0"/>
        </a:spcBef>
        <a:spcAft>
          <a:spcPct val="0"/>
        </a:spcAft>
        <a:buClr>
          <a:srgbClr val="000000"/>
        </a:buClr>
        <a:buSzPct val="100000"/>
        <a:buFont typeface="Times New Roman" panose="02020603050405020304" pitchFamily="18" charset="0"/>
        <a:defRPr sz="2800" b="1">
          <a:solidFill>
            <a:srgbClr val="0067AC"/>
          </a:solidFill>
          <a:latin typeface="Univers 45 Light" charset="0"/>
          <a:ea typeface="Microsoft YaHei" panose="020B0503020204020204" pitchFamily="34" charset="-122"/>
        </a:defRPr>
      </a:lvl6pPr>
      <a:lvl7pPr marL="2971800" indent="-228600" algn="l" defTabSz="449263" rtl="0" eaLnBrk="0" fontAlgn="base" hangingPunct="0">
        <a:lnSpc>
          <a:spcPct val="90000"/>
        </a:lnSpc>
        <a:spcBef>
          <a:spcPct val="0"/>
        </a:spcBef>
        <a:spcAft>
          <a:spcPct val="0"/>
        </a:spcAft>
        <a:buClr>
          <a:srgbClr val="000000"/>
        </a:buClr>
        <a:buSzPct val="100000"/>
        <a:buFont typeface="Times New Roman" panose="02020603050405020304" pitchFamily="18" charset="0"/>
        <a:defRPr sz="2800" b="1">
          <a:solidFill>
            <a:srgbClr val="0067AC"/>
          </a:solidFill>
          <a:latin typeface="Univers 45 Light" charset="0"/>
          <a:ea typeface="Microsoft YaHei" panose="020B0503020204020204" pitchFamily="34" charset="-122"/>
        </a:defRPr>
      </a:lvl7pPr>
      <a:lvl8pPr marL="3429000" indent="-228600" algn="l" defTabSz="449263" rtl="0" eaLnBrk="0" fontAlgn="base" hangingPunct="0">
        <a:lnSpc>
          <a:spcPct val="90000"/>
        </a:lnSpc>
        <a:spcBef>
          <a:spcPct val="0"/>
        </a:spcBef>
        <a:spcAft>
          <a:spcPct val="0"/>
        </a:spcAft>
        <a:buClr>
          <a:srgbClr val="000000"/>
        </a:buClr>
        <a:buSzPct val="100000"/>
        <a:buFont typeface="Times New Roman" panose="02020603050405020304" pitchFamily="18" charset="0"/>
        <a:defRPr sz="2800" b="1">
          <a:solidFill>
            <a:srgbClr val="0067AC"/>
          </a:solidFill>
          <a:latin typeface="Univers 45 Light" charset="0"/>
          <a:ea typeface="Microsoft YaHei" panose="020B0503020204020204" pitchFamily="34" charset="-122"/>
        </a:defRPr>
      </a:lvl8pPr>
      <a:lvl9pPr marL="3886200" indent="-228600" algn="l" defTabSz="449263" rtl="0" eaLnBrk="0" fontAlgn="base" hangingPunct="0">
        <a:lnSpc>
          <a:spcPct val="90000"/>
        </a:lnSpc>
        <a:spcBef>
          <a:spcPct val="0"/>
        </a:spcBef>
        <a:spcAft>
          <a:spcPct val="0"/>
        </a:spcAft>
        <a:buClr>
          <a:srgbClr val="000000"/>
        </a:buClr>
        <a:buSzPct val="100000"/>
        <a:buFont typeface="Times New Roman" panose="02020603050405020304" pitchFamily="18" charset="0"/>
        <a:defRPr sz="2800" b="1">
          <a:solidFill>
            <a:srgbClr val="0067AC"/>
          </a:solidFill>
          <a:latin typeface="Univers 45 Light" charset="0"/>
          <a:ea typeface="Microsoft YaHei" panose="020B0503020204020204" pitchFamily="34" charset="-122"/>
        </a:defRPr>
      </a:lvl9pPr>
    </p:titleStyle>
    <p:bodyStyle>
      <a:lvl1pPr marL="342900" indent="-342900" algn="l" defTabSz="449263" rtl="0" eaLnBrk="0" fontAlgn="base" hangingPunct="0">
        <a:lnSpc>
          <a:spcPct val="90000"/>
        </a:lnSpc>
        <a:spcBef>
          <a:spcPts val="1000"/>
        </a:spcBef>
        <a:spcAft>
          <a:spcPct val="0"/>
        </a:spcAft>
        <a:buClr>
          <a:srgbClr val="000000"/>
        </a:buClr>
        <a:buSzPct val="100000"/>
        <a:buFont typeface="Times New Roman" panose="02020603050405020304" pitchFamily="18" charset="0"/>
        <a:buChar char="•"/>
        <a:defRPr sz="1600" kern="1200">
          <a:solidFill>
            <a:srgbClr val="000000"/>
          </a:solidFill>
          <a:latin typeface="+mn-lt"/>
          <a:ea typeface="+mn-ea"/>
          <a:cs typeface="+mn-cs"/>
        </a:defRPr>
      </a:lvl1pPr>
      <a:lvl2pPr marL="742950" indent="-285750" algn="l" defTabSz="449263" rtl="0" eaLnBrk="0" fontAlgn="base" hangingPunct="0">
        <a:lnSpc>
          <a:spcPct val="90000"/>
        </a:lnSpc>
        <a:spcBef>
          <a:spcPts val="500"/>
        </a:spcBef>
        <a:spcAft>
          <a:spcPct val="0"/>
        </a:spcAft>
        <a:buClr>
          <a:srgbClr val="000000"/>
        </a:buClr>
        <a:buSzPct val="100000"/>
        <a:buFont typeface="Times New Roman" panose="02020603050405020304" pitchFamily="18" charset="0"/>
        <a:buChar char="–"/>
        <a:defRPr sz="1600" kern="1200">
          <a:solidFill>
            <a:srgbClr val="000000"/>
          </a:solidFill>
          <a:latin typeface="+mn-lt"/>
          <a:ea typeface="+mn-ea"/>
          <a:cs typeface="+mn-cs"/>
        </a:defRPr>
      </a:lvl2pPr>
      <a:lvl3pPr marL="1143000" indent="-228600" algn="l" defTabSz="449263" rtl="0" eaLnBrk="0" fontAlgn="base" hangingPunct="0">
        <a:lnSpc>
          <a:spcPct val="90000"/>
        </a:lnSpc>
        <a:spcBef>
          <a:spcPts val="500"/>
        </a:spcBef>
        <a:spcAft>
          <a:spcPct val="0"/>
        </a:spcAft>
        <a:buClr>
          <a:srgbClr val="000000"/>
        </a:buClr>
        <a:buSzPct val="100000"/>
        <a:buFont typeface="Times New Roman" panose="02020603050405020304" pitchFamily="18" charset="0"/>
        <a:buChar char="•"/>
        <a:defRPr sz="1600" kern="1200">
          <a:solidFill>
            <a:srgbClr val="000000"/>
          </a:solidFill>
          <a:latin typeface="+mn-lt"/>
          <a:ea typeface="+mn-ea"/>
          <a:cs typeface="+mn-cs"/>
        </a:defRPr>
      </a:lvl3pPr>
      <a:lvl4pPr marL="1600200" indent="-228600" algn="l" defTabSz="449263" rtl="0" eaLnBrk="0" fontAlgn="base" hangingPunct="0">
        <a:lnSpc>
          <a:spcPct val="90000"/>
        </a:lnSpc>
        <a:spcBef>
          <a:spcPts val="500"/>
        </a:spcBef>
        <a:spcAft>
          <a:spcPct val="0"/>
        </a:spcAft>
        <a:buClr>
          <a:srgbClr val="000000"/>
        </a:buClr>
        <a:buSzPct val="100000"/>
        <a:buFont typeface="Times New Roman" panose="02020603050405020304" pitchFamily="18" charset="0"/>
        <a:buChar char="–"/>
        <a:defRPr sz="1600" kern="1200">
          <a:solidFill>
            <a:srgbClr val="000000"/>
          </a:solidFill>
          <a:latin typeface="+mn-lt"/>
          <a:ea typeface="+mn-ea"/>
          <a:cs typeface="+mn-cs"/>
        </a:defRPr>
      </a:lvl4pPr>
      <a:lvl5pPr marL="2057400" indent="-228600" algn="l" defTabSz="449263" rtl="0" eaLnBrk="0" fontAlgn="base" hangingPunct="0">
        <a:lnSpc>
          <a:spcPct val="90000"/>
        </a:lnSpc>
        <a:spcBef>
          <a:spcPts val="500"/>
        </a:spcBef>
        <a:spcAft>
          <a:spcPct val="0"/>
        </a:spcAft>
        <a:buClr>
          <a:srgbClr val="000000"/>
        </a:buClr>
        <a:buSzPct val="100000"/>
        <a:buFont typeface="Times New Roman" panose="02020603050405020304" pitchFamily="18" charset="0"/>
        <a:buChar char="»"/>
        <a:defRPr sz="16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2.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microsoft.com/office/2007/relationships/media" Target="../media/media1.mp4"/><Relationship Id="rId2" Type="http://schemas.openxmlformats.org/officeDocument/2006/relationships/slideLayout" Target="../slideLayouts/slideLayout4.xml"/><Relationship Id="rId1" Type="http://schemas.openxmlformats.org/officeDocument/2006/relationships/video" Target="NULL" TargetMode="Externa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Text Box 1">
            <a:extLst>
              <a:ext uri="{FF2B5EF4-FFF2-40B4-BE49-F238E27FC236}">
                <a16:creationId xmlns:a16="http://schemas.microsoft.com/office/drawing/2014/main" xmlns="" id="{AC114BEB-BC1E-439D-9D72-1F0FF71B3D69}"/>
              </a:ext>
            </a:extLst>
          </p:cNvPr>
          <p:cNvSpPr txBox="1">
            <a:spLocks noChangeArrowheads="1"/>
          </p:cNvSpPr>
          <p:nvPr/>
        </p:nvSpPr>
        <p:spPr bwMode="auto">
          <a:xfrm>
            <a:off x="3353951" y="2904295"/>
            <a:ext cx="8836461" cy="8380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88" tIns="46794" rIns="89988" bIns="46794"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ctr" fontAlgn="auto">
              <a:spcBef>
                <a:spcPts val="0"/>
              </a:spcBef>
              <a:spcAft>
                <a:spcPts val="0"/>
              </a:spcAft>
              <a:defRPr/>
            </a:pPr>
            <a:r>
              <a:rPr lang="en-IN" sz="2800" b="1" dirty="0"/>
              <a:t>IPS 2024</a:t>
            </a:r>
            <a:endParaRPr lang="en-US" sz="2400" b="1" spc="50" dirty="0">
              <a:ln w="11430"/>
              <a:effectLst>
                <a:outerShdw blurRad="76200" dist="50800" dir="5400000" algn="tl" rotWithShape="0">
                  <a:srgbClr val="000000">
                    <a:alpha val="65000"/>
                  </a:srgbClr>
                </a:outerShdw>
              </a:effectLst>
              <a:latin typeface="+mn-lt"/>
              <a:cs typeface="+mn-cs"/>
            </a:endParaRPr>
          </a:p>
        </p:txBody>
      </p:sp>
      <p:sp>
        <p:nvSpPr>
          <p:cNvPr id="45059" name="Text Box 2">
            <a:extLst>
              <a:ext uri="{FF2B5EF4-FFF2-40B4-BE49-F238E27FC236}">
                <a16:creationId xmlns:a16="http://schemas.microsoft.com/office/drawing/2014/main" xmlns="" id="{55577E36-424C-428F-B818-2326D704590F}"/>
              </a:ext>
            </a:extLst>
          </p:cNvPr>
          <p:cNvSpPr txBox="1">
            <a:spLocks noChangeArrowheads="1"/>
          </p:cNvSpPr>
          <p:nvPr/>
        </p:nvSpPr>
        <p:spPr bwMode="auto">
          <a:xfrm>
            <a:off x="763488" y="3733760"/>
            <a:ext cx="1142851" cy="293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88" tIns="46794" rIns="89988" bIns="46794"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ctr" eaLnBrk="1" hangingPunct="1">
              <a:lnSpc>
                <a:spcPct val="120000"/>
              </a:lnSpc>
              <a:spcBef>
                <a:spcPts val="1000"/>
              </a:spcBef>
              <a:buSzPct val="100000"/>
            </a:pPr>
            <a:r>
              <a:rPr lang="en-US" altLang="en-US" sz="1000">
                <a:solidFill>
                  <a:srgbClr val="000000"/>
                </a:solidFill>
                <a:latin typeface="Univers 45 Light"/>
              </a:rPr>
              <a:t>RAMAGUNDAM</a:t>
            </a:r>
          </a:p>
        </p:txBody>
      </p:sp>
      <p:pic>
        <p:nvPicPr>
          <p:cNvPr id="45060" name="Picture 3">
            <a:extLst>
              <a:ext uri="{FF2B5EF4-FFF2-40B4-BE49-F238E27FC236}">
                <a16:creationId xmlns:a16="http://schemas.microsoft.com/office/drawing/2014/main" xmlns="" id="{F834E187-363C-44B2-901F-D9529045D403}"/>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446"/>
            <a:ext cx="2350782" cy="22364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45061" name="Picture 4">
            <a:extLst>
              <a:ext uri="{FF2B5EF4-FFF2-40B4-BE49-F238E27FC236}">
                <a16:creationId xmlns:a16="http://schemas.microsoft.com/office/drawing/2014/main" xmlns="" id="{952A371F-D451-4F86-A9A0-CD1E9E30ACD6}"/>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379327" y="446"/>
            <a:ext cx="2350781" cy="22364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45062" name="Picture 6">
            <a:extLst>
              <a:ext uri="{FF2B5EF4-FFF2-40B4-BE49-F238E27FC236}">
                <a16:creationId xmlns:a16="http://schemas.microsoft.com/office/drawing/2014/main" xmlns="" id="{D2ABFFED-E4B9-40D5-B91A-B1ADDB26E036}"/>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0" y="4621058"/>
            <a:ext cx="2350782" cy="22349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45063" name="Picture 8">
            <a:extLst>
              <a:ext uri="{FF2B5EF4-FFF2-40B4-BE49-F238E27FC236}">
                <a16:creationId xmlns:a16="http://schemas.microsoft.com/office/drawing/2014/main" xmlns="" id="{E635C3B7-E12B-48DF-A2BD-3E0EF498CAD9}"/>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9838044" y="2034"/>
            <a:ext cx="2350782" cy="22349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45064" name="Picture 9">
            <a:extLst>
              <a:ext uri="{FF2B5EF4-FFF2-40B4-BE49-F238E27FC236}">
                <a16:creationId xmlns:a16="http://schemas.microsoft.com/office/drawing/2014/main" xmlns="" id="{F01EEC8B-5228-40C6-BC36-DB60311385DA}"/>
              </a:ext>
            </a:extLst>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4919023" y="446"/>
            <a:ext cx="2352369" cy="22364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45065" name="Picture 10">
            <a:extLst>
              <a:ext uri="{FF2B5EF4-FFF2-40B4-BE49-F238E27FC236}">
                <a16:creationId xmlns:a16="http://schemas.microsoft.com/office/drawing/2014/main" xmlns="" id="{CF5BF4AB-FB5C-4816-921A-97396D43B84A}"/>
              </a:ext>
            </a:extLst>
          </p:cNvPr>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2460304" y="446"/>
            <a:ext cx="2350782" cy="22364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45066" name="Picture 11">
            <a:extLst>
              <a:ext uri="{FF2B5EF4-FFF2-40B4-BE49-F238E27FC236}">
                <a16:creationId xmlns:a16="http://schemas.microsoft.com/office/drawing/2014/main" xmlns="" id="{9F8B6119-2676-4081-A7A9-BBD3B9A218C9}"/>
              </a:ext>
            </a:extLst>
          </p:cNvPr>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2368241" y="4613121"/>
            <a:ext cx="2350782" cy="22349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Tree>
    <p:extLst>
      <p:ext uri="{BB962C8B-B14F-4D97-AF65-F5344CB8AC3E}">
        <p14:creationId xmlns:p14="http://schemas.microsoft.com/office/powerpoint/2010/main" xmlns="" val="3196680933"/>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sp>
        <p:nvSpPr>
          <p:cNvPr id="6" name="TextBox 5"/>
          <p:cNvSpPr txBox="1"/>
          <p:nvPr/>
        </p:nvSpPr>
        <p:spPr>
          <a:xfrm>
            <a:off x="1898573" y="361772"/>
            <a:ext cx="6480720" cy="369332"/>
          </a:xfrm>
          <a:prstGeom prst="rect">
            <a:avLst/>
          </a:prstGeom>
          <a:noFill/>
        </p:spPr>
        <p:txBody>
          <a:bodyPr wrap="square" rtlCol="0">
            <a:spAutoFit/>
          </a:bodyPr>
          <a:lstStyle/>
          <a:p>
            <a:pPr algn="ctr"/>
            <a:r>
              <a:rPr lang="en-US" sz="1800" b="1" i="1" dirty="0">
                <a:solidFill>
                  <a:schemeClr val="bg1"/>
                </a:solidFill>
                <a:effectLst/>
                <a:latin typeface="Arial" panose="020B0604020202020204" pitchFamily="34" charset="0"/>
                <a:ea typeface="Calibri" panose="020F0502020204030204" pitchFamily="34" charset="0"/>
              </a:rPr>
              <a:t>Mechanism</a:t>
            </a:r>
            <a:endParaRPr lang="en-IN" sz="2400" b="1" i="1" dirty="0">
              <a:solidFill>
                <a:schemeClr val="bg1"/>
              </a:solidFill>
            </a:endParaRPr>
          </a:p>
        </p:txBody>
      </p:sp>
      <p:graphicFrame>
        <p:nvGraphicFramePr>
          <p:cNvPr id="3" name="Diagram 2">
            <a:extLst>
              <a:ext uri="{FF2B5EF4-FFF2-40B4-BE49-F238E27FC236}">
                <a16:creationId xmlns:a16="http://schemas.microsoft.com/office/drawing/2014/main" xmlns="" id="{F483DE6B-7283-4D79-BC38-0628C69A83CB}"/>
              </a:ext>
            </a:extLst>
          </p:cNvPr>
          <p:cNvGraphicFramePr/>
          <p:nvPr>
            <p:extLst>
              <p:ext uri="{D42A27DB-BD31-4B8C-83A1-F6EECF244321}">
                <p14:modId xmlns:p14="http://schemas.microsoft.com/office/powerpoint/2010/main" xmlns="" val="3035390579"/>
              </p:ext>
            </p:extLst>
          </p:nvPr>
        </p:nvGraphicFramePr>
        <p:xfrm>
          <a:off x="410905" y="1014373"/>
          <a:ext cx="3867797" cy="44871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xmlns="" id="{33039A5A-7A4C-AB57-8459-FAAA417A409A}"/>
              </a:ext>
            </a:extLst>
          </p:cNvPr>
          <p:cNvSpPr txBox="1"/>
          <p:nvPr/>
        </p:nvSpPr>
        <p:spPr>
          <a:xfrm>
            <a:off x="5138933" y="1518992"/>
            <a:ext cx="6055744" cy="3477875"/>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We experimented with the flap mechanism wherein the flap gets operated while it is hit by belt patch and operates a tilt sensor connected to a flap.</a:t>
            </a:r>
          </a:p>
          <a:p>
            <a:pPr marL="285750" indent="-285750">
              <a:buFont typeface="Arial" panose="020B0604020202020204" pitchFamily="34" charset="0"/>
              <a:buChar char="•"/>
            </a:pP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The tilt sensor measures the angle of tilt, and this angle is measured by Arduino.</a:t>
            </a:r>
          </a:p>
          <a:p>
            <a:pPr marL="285750" indent="-285750">
              <a:buFont typeface="Arial" panose="020B0604020202020204" pitchFamily="34" charset="0"/>
              <a:buChar char="•"/>
            </a:pP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The Arduino activates the alarm after processing the tilt senor data and activates the alarm. The alarm is a local siren which gets activated when the flap gets hit by the patch. </a:t>
            </a:r>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816634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p:sp>
        <p:nvSpPr>
          <p:cNvPr id="6" name="TextBox 5"/>
          <p:cNvSpPr txBox="1"/>
          <p:nvPr/>
        </p:nvSpPr>
        <p:spPr>
          <a:xfrm>
            <a:off x="2084760" y="224606"/>
            <a:ext cx="6480720" cy="892552"/>
          </a:xfrm>
          <a:prstGeom prst="rect">
            <a:avLst/>
          </a:prstGeom>
          <a:noFill/>
        </p:spPr>
        <p:txBody>
          <a:bodyPr wrap="square" rtlCol="0">
            <a:spAutoFit/>
          </a:bodyPr>
          <a:lstStyle/>
          <a:p>
            <a:pPr algn="ctr"/>
            <a:r>
              <a:rPr lang="en-US" sz="2800" b="1" i="1" dirty="0">
                <a:solidFill>
                  <a:schemeClr val="bg1"/>
                </a:solidFill>
                <a:latin typeface="Times New Roman" panose="02020603050405020304" pitchFamily="18" charset="0"/>
                <a:cs typeface="Times New Roman" panose="02020603050405020304" pitchFamily="18" charset="0"/>
              </a:rPr>
              <a:t>Proof of Concept (POC)</a:t>
            </a:r>
          </a:p>
          <a:p>
            <a:pPr algn="ctr"/>
            <a:endParaRPr lang="en-IN" sz="2400" b="1" i="1" dirty="0">
              <a:solidFill>
                <a:schemeClr val="bg1"/>
              </a:solidFill>
            </a:endParaRPr>
          </a:p>
        </p:txBody>
      </p:sp>
      <p:sp>
        <p:nvSpPr>
          <p:cNvPr id="2" name="TextBox 1">
            <a:extLst>
              <a:ext uri="{FF2B5EF4-FFF2-40B4-BE49-F238E27FC236}">
                <a16:creationId xmlns:a16="http://schemas.microsoft.com/office/drawing/2014/main" xmlns="" id="{9089ABE8-CF21-4824-99F1-595BD13CBCA1}"/>
              </a:ext>
            </a:extLst>
          </p:cNvPr>
          <p:cNvSpPr txBox="1"/>
          <p:nvPr/>
        </p:nvSpPr>
        <p:spPr>
          <a:xfrm>
            <a:off x="254000" y="1092200"/>
            <a:ext cx="11492590" cy="707886"/>
          </a:xfrm>
          <a:prstGeom prst="rect">
            <a:avLst/>
          </a:prstGeom>
          <a:noFill/>
        </p:spPr>
        <p:txBody>
          <a:bodyPr wrap="square" rtlCol="0">
            <a:spAutoFit/>
          </a:bodyPr>
          <a:lstStyle/>
          <a:p>
            <a:endParaRPr lang="en-US" sz="2000" dirty="0">
              <a:solidFill>
                <a:srgbClr val="000000"/>
              </a:solidFill>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endParaRPr lang="en-US" sz="2000" dirty="0">
              <a:solidFill>
                <a:srgbClr val="000000"/>
              </a:solidFill>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a16="http://schemas.microsoft.com/office/drawing/2014/main" xmlns="" id="{AC0E4453-8271-479A-83D6-B074E31C18FB}"/>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096309" y="798010"/>
            <a:ext cx="4619633" cy="5505808"/>
          </a:xfrm>
          <a:prstGeom prst="rect">
            <a:avLst/>
          </a:prstGeom>
        </p:spPr>
      </p:pic>
      <p:cxnSp>
        <p:nvCxnSpPr>
          <p:cNvPr id="8" name="Straight Arrow Connector 7">
            <a:extLst>
              <a:ext uri="{FF2B5EF4-FFF2-40B4-BE49-F238E27FC236}">
                <a16:creationId xmlns:a16="http://schemas.microsoft.com/office/drawing/2014/main" xmlns="" id="{5F0CBD7D-265B-45F3-BEC1-660155AE10E3}"/>
              </a:ext>
            </a:extLst>
          </p:cNvPr>
          <p:cNvCxnSpPr>
            <a:cxnSpLocks/>
          </p:cNvCxnSpPr>
          <p:nvPr/>
        </p:nvCxnSpPr>
        <p:spPr>
          <a:xfrm flipH="1" flipV="1">
            <a:off x="7053875" y="3409950"/>
            <a:ext cx="2316460" cy="642002"/>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11" name="Rectangle 10">
            <a:extLst>
              <a:ext uri="{FF2B5EF4-FFF2-40B4-BE49-F238E27FC236}">
                <a16:creationId xmlns:a16="http://schemas.microsoft.com/office/drawing/2014/main" xmlns="" id="{F4B928DC-14FE-463A-A86A-416B67F72E19}"/>
              </a:ext>
            </a:extLst>
          </p:cNvPr>
          <p:cNvSpPr/>
          <p:nvPr/>
        </p:nvSpPr>
        <p:spPr>
          <a:xfrm>
            <a:off x="9329511" y="3787576"/>
            <a:ext cx="1999194" cy="993105"/>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8E05B341-84D4-4B70-A325-2D50A61CD664}"/>
              </a:ext>
            </a:extLst>
          </p:cNvPr>
          <p:cNvSpPr txBox="1"/>
          <p:nvPr/>
        </p:nvSpPr>
        <p:spPr>
          <a:xfrm>
            <a:off x="9476770" y="3957499"/>
            <a:ext cx="1958369" cy="584775"/>
          </a:xfrm>
          <a:prstGeom prst="rect">
            <a:avLst/>
          </a:prstGeom>
          <a:noFill/>
        </p:spPr>
        <p:txBody>
          <a:bodyPr wrap="square" rtlCol="0">
            <a:spAutoFit/>
          </a:bodyPr>
          <a:lstStyle/>
          <a:p>
            <a:r>
              <a:rPr lang="en-US" sz="3200" dirty="0"/>
              <a:t>Tilt Sensor</a:t>
            </a:r>
          </a:p>
        </p:txBody>
      </p:sp>
      <p:cxnSp>
        <p:nvCxnSpPr>
          <p:cNvPr id="13" name="Straight Arrow Connector 12">
            <a:extLst>
              <a:ext uri="{FF2B5EF4-FFF2-40B4-BE49-F238E27FC236}">
                <a16:creationId xmlns:a16="http://schemas.microsoft.com/office/drawing/2014/main" xmlns="" id="{BD61EAC3-B622-44A2-83C4-5C9E40CA7481}"/>
              </a:ext>
            </a:extLst>
          </p:cNvPr>
          <p:cNvCxnSpPr>
            <a:cxnSpLocks/>
          </p:cNvCxnSpPr>
          <p:nvPr/>
        </p:nvCxnSpPr>
        <p:spPr>
          <a:xfrm flipV="1">
            <a:off x="2952598" y="4133516"/>
            <a:ext cx="3105420" cy="1095049"/>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16" name="Rectangle 15">
            <a:extLst>
              <a:ext uri="{FF2B5EF4-FFF2-40B4-BE49-F238E27FC236}">
                <a16:creationId xmlns:a16="http://schemas.microsoft.com/office/drawing/2014/main" xmlns="" id="{9FFACAAD-FBAE-4007-8022-25004617E88F}"/>
              </a:ext>
            </a:extLst>
          </p:cNvPr>
          <p:cNvSpPr/>
          <p:nvPr/>
        </p:nvSpPr>
        <p:spPr>
          <a:xfrm>
            <a:off x="988218" y="4780681"/>
            <a:ext cx="1841235" cy="957302"/>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xmlns="" id="{0CE0E604-9B5C-475D-B18A-53DD15F1F61B}"/>
              </a:ext>
            </a:extLst>
          </p:cNvPr>
          <p:cNvSpPr txBox="1"/>
          <p:nvPr/>
        </p:nvSpPr>
        <p:spPr>
          <a:xfrm>
            <a:off x="1105031" y="4997722"/>
            <a:ext cx="1625335" cy="523220"/>
          </a:xfrm>
          <a:prstGeom prst="rect">
            <a:avLst/>
          </a:prstGeom>
          <a:noFill/>
        </p:spPr>
        <p:txBody>
          <a:bodyPr wrap="square" rtlCol="0">
            <a:spAutoFit/>
          </a:bodyPr>
          <a:lstStyle/>
          <a:p>
            <a:r>
              <a:rPr lang="en-US" sz="2800" dirty="0"/>
              <a:t>CPU UNIT</a:t>
            </a:r>
          </a:p>
        </p:txBody>
      </p:sp>
      <p:cxnSp>
        <p:nvCxnSpPr>
          <p:cNvPr id="18" name="Straight Arrow Connector 17">
            <a:extLst>
              <a:ext uri="{FF2B5EF4-FFF2-40B4-BE49-F238E27FC236}">
                <a16:creationId xmlns:a16="http://schemas.microsoft.com/office/drawing/2014/main" xmlns="" id="{84379A00-C062-4BD9-9CC4-90B53DFCEFCD}"/>
              </a:ext>
            </a:extLst>
          </p:cNvPr>
          <p:cNvCxnSpPr>
            <a:cxnSpLocks/>
          </p:cNvCxnSpPr>
          <p:nvPr/>
        </p:nvCxnSpPr>
        <p:spPr>
          <a:xfrm flipH="1">
            <a:off x="5118100" y="2625858"/>
            <a:ext cx="4252235" cy="604525"/>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21" name="Rectangle 20">
            <a:extLst>
              <a:ext uri="{FF2B5EF4-FFF2-40B4-BE49-F238E27FC236}">
                <a16:creationId xmlns:a16="http://schemas.microsoft.com/office/drawing/2014/main" xmlns="" id="{2A936A88-B2A0-49BC-A63B-F1801C10A41F}"/>
              </a:ext>
            </a:extLst>
          </p:cNvPr>
          <p:cNvSpPr/>
          <p:nvPr/>
        </p:nvSpPr>
        <p:spPr>
          <a:xfrm>
            <a:off x="9370335" y="2251966"/>
            <a:ext cx="1498600" cy="957302"/>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xmlns="" id="{EAE5A1CF-FEA8-44AF-A01D-EF29F73CC863}"/>
              </a:ext>
            </a:extLst>
          </p:cNvPr>
          <p:cNvSpPr txBox="1"/>
          <p:nvPr/>
        </p:nvSpPr>
        <p:spPr>
          <a:xfrm>
            <a:off x="9712782" y="2425700"/>
            <a:ext cx="942518" cy="523220"/>
          </a:xfrm>
          <a:prstGeom prst="rect">
            <a:avLst/>
          </a:prstGeom>
          <a:noFill/>
        </p:spPr>
        <p:txBody>
          <a:bodyPr wrap="square" rtlCol="0">
            <a:spAutoFit/>
          </a:bodyPr>
          <a:lstStyle/>
          <a:p>
            <a:r>
              <a:rPr lang="en-US" sz="2800" dirty="0"/>
              <a:t>FLAP</a:t>
            </a:r>
          </a:p>
        </p:txBody>
      </p:sp>
      <p:cxnSp>
        <p:nvCxnSpPr>
          <p:cNvPr id="23" name="Straight Arrow Connector 22">
            <a:extLst>
              <a:ext uri="{FF2B5EF4-FFF2-40B4-BE49-F238E27FC236}">
                <a16:creationId xmlns:a16="http://schemas.microsoft.com/office/drawing/2014/main" xmlns="" id="{7FDD93A7-0ED0-4B20-B4ED-BA61B93BB044}"/>
              </a:ext>
            </a:extLst>
          </p:cNvPr>
          <p:cNvCxnSpPr>
            <a:cxnSpLocks/>
          </p:cNvCxnSpPr>
          <p:nvPr/>
        </p:nvCxnSpPr>
        <p:spPr>
          <a:xfrm>
            <a:off x="1795652" y="2928120"/>
            <a:ext cx="3175000" cy="703499"/>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27" name="Rectangle 26">
            <a:extLst>
              <a:ext uri="{FF2B5EF4-FFF2-40B4-BE49-F238E27FC236}">
                <a16:creationId xmlns:a16="http://schemas.microsoft.com/office/drawing/2014/main" xmlns="" id="{EECBB7CE-D3DB-4A00-BF99-7970C92946FA}"/>
              </a:ext>
            </a:extLst>
          </p:cNvPr>
          <p:cNvSpPr/>
          <p:nvPr/>
        </p:nvSpPr>
        <p:spPr>
          <a:xfrm>
            <a:off x="76464" y="2471866"/>
            <a:ext cx="1841235" cy="954107"/>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xmlns="" id="{811F2FA4-B8AF-4737-A2F3-C50328694922}"/>
              </a:ext>
            </a:extLst>
          </p:cNvPr>
          <p:cNvSpPr txBox="1"/>
          <p:nvPr/>
        </p:nvSpPr>
        <p:spPr>
          <a:xfrm>
            <a:off x="186401" y="2471866"/>
            <a:ext cx="1968611" cy="954107"/>
          </a:xfrm>
          <a:prstGeom prst="rect">
            <a:avLst/>
          </a:prstGeom>
          <a:noFill/>
        </p:spPr>
        <p:txBody>
          <a:bodyPr wrap="square" rtlCol="0">
            <a:spAutoFit/>
          </a:bodyPr>
          <a:lstStyle/>
          <a:p>
            <a:r>
              <a:rPr lang="en-US" sz="2800" dirty="0"/>
              <a:t>Locking</a:t>
            </a:r>
            <a:r>
              <a:rPr lang="en-US" dirty="0"/>
              <a:t> </a:t>
            </a:r>
            <a:r>
              <a:rPr lang="en-US" sz="2800" dirty="0"/>
              <a:t>Mechanism</a:t>
            </a:r>
          </a:p>
        </p:txBody>
      </p:sp>
      <p:cxnSp>
        <p:nvCxnSpPr>
          <p:cNvPr id="29" name="Straight Arrow Connector 28">
            <a:extLst>
              <a:ext uri="{FF2B5EF4-FFF2-40B4-BE49-F238E27FC236}">
                <a16:creationId xmlns:a16="http://schemas.microsoft.com/office/drawing/2014/main" xmlns="" id="{D349A25B-9F48-4DEB-92CB-39A7965AF2AA}"/>
              </a:ext>
            </a:extLst>
          </p:cNvPr>
          <p:cNvCxnSpPr>
            <a:cxnSpLocks/>
          </p:cNvCxnSpPr>
          <p:nvPr/>
        </p:nvCxnSpPr>
        <p:spPr>
          <a:xfrm flipH="1" flipV="1">
            <a:off x="5914306" y="5166938"/>
            <a:ext cx="3415204" cy="416981"/>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32" name="Rectangle 31">
            <a:extLst>
              <a:ext uri="{FF2B5EF4-FFF2-40B4-BE49-F238E27FC236}">
                <a16:creationId xmlns:a16="http://schemas.microsoft.com/office/drawing/2014/main" xmlns="" id="{A33EF4D0-B361-4152-9E99-101F64E42040}"/>
              </a:ext>
            </a:extLst>
          </p:cNvPr>
          <p:cNvSpPr/>
          <p:nvPr/>
        </p:nvSpPr>
        <p:spPr>
          <a:xfrm>
            <a:off x="9329510" y="5280167"/>
            <a:ext cx="2252890" cy="957302"/>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xmlns="" id="{BAAE62E0-0C1B-4D65-AFE7-31C8B12A6CA7}"/>
              </a:ext>
            </a:extLst>
          </p:cNvPr>
          <p:cNvSpPr txBox="1"/>
          <p:nvPr/>
        </p:nvSpPr>
        <p:spPr>
          <a:xfrm>
            <a:off x="9575800" y="5238234"/>
            <a:ext cx="2006600" cy="954107"/>
          </a:xfrm>
          <a:prstGeom prst="rect">
            <a:avLst/>
          </a:prstGeom>
          <a:noFill/>
        </p:spPr>
        <p:txBody>
          <a:bodyPr wrap="square" rtlCol="0">
            <a:spAutoFit/>
          </a:bodyPr>
          <a:lstStyle/>
          <a:p>
            <a:r>
              <a:rPr lang="en-US" sz="2800" dirty="0"/>
              <a:t>Counter</a:t>
            </a:r>
            <a:r>
              <a:rPr lang="en-US" dirty="0"/>
              <a:t> </a:t>
            </a:r>
            <a:r>
              <a:rPr lang="en-US" sz="2800" dirty="0"/>
              <a:t>Weight</a:t>
            </a:r>
          </a:p>
        </p:txBody>
      </p:sp>
    </p:spTree>
    <p:extLst>
      <p:ext uri="{BB962C8B-B14F-4D97-AF65-F5344CB8AC3E}">
        <p14:creationId xmlns:p14="http://schemas.microsoft.com/office/powerpoint/2010/main" xmlns="" val="2064406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a:p>
        </p:txBody>
      </p:sp>
      <p:sp>
        <p:nvSpPr>
          <p:cNvPr id="6" name="TextBox 5"/>
          <p:cNvSpPr txBox="1"/>
          <p:nvPr/>
        </p:nvSpPr>
        <p:spPr>
          <a:xfrm>
            <a:off x="2153771" y="303368"/>
            <a:ext cx="6480720" cy="892552"/>
          </a:xfrm>
          <a:prstGeom prst="rect">
            <a:avLst/>
          </a:prstGeom>
          <a:noFill/>
        </p:spPr>
        <p:txBody>
          <a:bodyPr wrap="square" rtlCol="0">
            <a:spAutoFit/>
          </a:bodyPr>
          <a:lstStyle/>
          <a:p>
            <a:pPr algn="ctr"/>
            <a:r>
              <a:rPr lang="en-US" sz="2800" b="1" i="1" dirty="0">
                <a:solidFill>
                  <a:schemeClr val="bg1"/>
                </a:solidFill>
                <a:latin typeface="Times New Roman" panose="02020603050405020304" pitchFamily="18" charset="0"/>
                <a:cs typeface="Times New Roman" panose="02020603050405020304" pitchFamily="18" charset="0"/>
              </a:rPr>
              <a:t>POC in Action</a:t>
            </a:r>
          </a:p>
          <a:p>
            <a:pPr algn="ctr"/>
            <a:endParaRPr lang="en-IN" sz="2400" b="1" i="1" dirty="0">
              <a:solidFill>
                <a:schemeClr val="bg1"/>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xmlns="" id="{9089ABE8-CF21-4824-99F1-595BD13CBCA1}"/>
              </a:ext>
            </a:extLst>
          </p:cNvPr>
          <p:cNvSpPr txBox="1"/>
          <p:nvPr/>
        </p:nvSpPr>
        <p:spPr>
          <a:xfrm>
            <a:off x="254000" y="1092200"/>
            <a:ext cx="11492590" cy="707886"/>
          </a:xfrm>
          <a:prstGeom prst="rect">
            <a:avLst/>
          </a:prstGeom>
          <a:noFill/>
        </p:spPr>
        <p:txBody>
          <a:bodyPr wrap="square" rtlCol="0">
            <a:spAutoFit/>
          </a:bodyPr>
          <a:lstStyle/>
          <a:p>
            <a:endParaRPr lang="en-US" sz="2000" dirty="0">
              <a:solidFill>
                <a:srgbClr val="000000"/>
              </a:solidFill>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endParaRPr lang="en-US" sz="2000" dirty="0">
              <a:solidFill>
                <a:srgbClr val="000000"/>
              </a:solidFill>
              <a:latin typeface="Times New Roman" panose="02020603050405020304" pitchFamily="18" charset="0"/>
              <a:ea typeface="Times New Roman" panose="02020603050405020304" pitchFamily="18" charset="0"/>
            </a:endParaRPr>
          </a:p>
        </p:txBody>
      </p:sp>
      <p:pic>
        <p:nvPicPr>
          <p:cNvPr id="7" name="VID-20221129-WA0021">
            <a:hlinkClick r:id="" action="ppaction://media"/>
            <a:extLst>
              <a:ext uri="{FF2B5EF4-FFF2-40B4-BE49-F238E27FC236}">
                <a16:creationId xmlns:a16="http://schemas.microsoft.com/office/drawing/2014/main" xmlns="" id="{EE703BCB-3780-408E-AFE5-31313AE8B9BA}"/>
              </a:ext>
            </a:extLst>
          </p:cNvPr>
          <p:cNvPicPr>
            <a:picLocks noChangeAspect="1"/>
          </p:cNvPicPr>
          <p:nvPr>
            <a:videoFile r:link="rId1"/>
            <p:extLst>
              <p:ext uri="{DAA4B4D4-6D71-4841-9C94-3DE7FCFB9230}">
                <p14:media xmlns:p14="http://schemas.microsoft.com/office/powerpoint/2010/main" xmlns="" r:embed="rId3"/>
              </p:ext>
            </p:extLst>
          </p:nvPr>
        </p:nvPicPr>
        <p:blipFill>
          <a:blip r:embed="rId4"/>
          <a:stretch>
            <a:fillRect/>
          </a:stretch>
        </p:blipFill>
        <p:spPr>
          <a:xfrm>
            <a:off x="2339110" y="1195920"/>
            <a:ext cx="5776190" cy="4928835"/>
          </a:xfrm>
          <a:prstGeom prst="rect">
            <a:avLst/>
          </a:prstGeom>
        </p:spPr>
      </p:pic>
    </p:spTree>
    <p:extLst>
      <p:ext uri="{BB962C8B-B14F-4D97-AF65-F5344CB8AC3E}">
        <p14:creationId xmlns:p14="http://schemas.microsoft.com/office/powerpoint/2010/main" xmlns="" val="26184868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cTn>
                <p:tgtEl>
                  <p:spTgt spid="7"/>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p:sp>
        <p:nvSpPr>
          <p:cNvPr id="6" name="TextBox 5"/>
          <p:cNvSpPr txBox="1"/>
          <p:nvPr/>
        </p:nvSpPr>
        <p:spPr>
          <a:xfrm>
            <a:off x="2328590" y="243757"/>
            <a:ext cx="6480720" cy="523220"/>
          </a:xfrm>
          <a:prstGeom prst="rect">
            <a:avLst/>
          </a:prstGeom>
          <a:noFill/>
        </p:spPr>
        <p:txBody>
          <a:bodyPr wrap="square" rtlCol="0">
            <a:spAutoFit/>
          </a:bodyPr>
          <a:lstStyle/>
          <a:p>
            <a:pPr algn="ctr"/>
            <a:r>
              <a:rPr lang="en-US" sz="2800" b="1" i="1" dirty="0">
                <a:solidFill>
                  <a:schemeClr val="bg1"/>
                </a:solidFill>
                <a:effectLst/>
                <a:latin typeface="Times New Roman" panose="02020603050405020304" pitchFamily="18" charset="0"/>
                <a:ea typeface="Times New Roman" panose="02020603050405020304" pitchFamily="18" charset="0"/>
              </a:rPr>
              <a:t>Cost Benefit Analysis</a:t>
            </a:r>
            <a:endParaRPr lang="en-IN" sz="2800" b="1" i="1" dirty="0">
              <a:solidFill>
                <a:schemeClr val="bg1"/>
              </a:solidFill>
            </a:endParaRPr>
          </a:p>
        </p:txBody>
      </p:sp>
      <p:sp>
        <p:nvSpPr>
          <p:cNvPr id="7" name="TextBox 6">
            <a:extLst>
              <a:ext uri="{FF2B5EF4-FFF2-40B4-BE49-F238E27FC236}">
                <a16:creationId xmlns:a16="http://schemas.microsoft.com/office/drawing/2014/main" xmlns="" id="{085E0370-67A1-4078-B678-2A8ABB6FB8A7}"/>
              </a:ext>
            </a:extLst>
          </p:cNvPr>
          <p:cNvSpPr txBox="1"/>
          <p:nvPr/>
        </p:nvSpPr>
        <p:spPr>
          <a:xfrm>
            <a:off x="584200" y="828532"/>
            <a:ext cx="9753600" cy="5078313"/>
          </a:xfrm>
          <a:prstGeom prst="rect">
            <a:avLst/>
          </a:prstGeom>
          <a:noFill/>
        </p:spPr>
        <p:txBody>
          <a:bodyPr wrap="square">
            <a:spAutoFit/>
          </a:bodyPr>
          <a:lstStyle/>
          <a:p>
            <a:pPr marR="0" lvl="0">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rPr>
              <a:t>Cost of Belt patch detection System:</a:t>
            </a:r>
          </a:p>
          <a:p>
            <a:pPr marL="342900" marR="0" lvl="0" indent="-342900">
              <a:spcBef>
                <a:spcPts val="0"/>
              </a:spcBef>
              <a:spcAft>
                <a:spcPts val="0"/>
              </a:spcAft>
              <a:buAutoNum type="alphaUcParenR"/>
            </a:pPr>
            <a:endParaRPr lang="en-US" b="1" dirty="0">
              <a:solidFill>
                <a:srgbClr val="000000"/>
              </a:solidFill>
              <a:latin typeface="Times New Roman" panose="02020603050405020304" pitchFamily="18" charset="0"/>
              <a:ea typeface="Times New Roman" panose="02020603050405020304" pitchFamily="18" charset="0"/>
            </a:endParaRPr>
          </a:p>
          <a:p>
            <a:pPr marR="0" lvl="0">
              <a:spcBef>
                <a:spcPts val="0"/>
              </a:spcBef>
              <a:spcAft>
                <a:spcPts val="0"/>
              </a:spcAft>
            </a:pPr>
            <a:r>
              <a:rPr lang="en-US" b="1"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Cost of manufacturing and supply of BPDS= Rs 25000.00/unit</a:t>
            </a:r>
          </a:p>
          <a:p>
            <a:pPr marR="0" lvl="0">
              <a:spcBef>
                <a:spcPts val="0"/>
              </a:spcBef>
              <a:spcAft>
                <a:spcPts val="0"/>
              </a:spcAft>
            </a:pPr>
            <a:r>
              <a:rPr lang="en-US" b="1" dirty="0">
                <a:solidFill>
                  <a:srgbClr val="000000"/>
                </a:solidFill>
                <a:latin typeface="Times New Roman" panose="02020603050405020304" pitchFamily="18" charset="0"/>
                <a:ea typeface="Times New Roman" panose="02020603050405020304" pitchFamily="18" charset="0"/>
              </a:rPr>
              <a:t>A) Total cost for all conveyor= 67 nos. belts* 25000.00=Rs 1675000.00</a:t>
            </a:r>
          </a:p>
          <a:p>
            <a:r>
              <a:rPr lang="en-US" b="1" dirty="0">
                <a:solidFill>
                  <a:srgbClr val="000000"/>
                </a:solidFill>
                <a:latin typeface="Times New Roman" panose="02020603050405020304" pitchFamily="18" charset="0"/>
                <a:ea typeface="Times New Roman" panose="02020603050405020304" pitchFamily="18" charset="0"/>
              </a:rPr>
              <a:t>B) Cost of power and control cable= Rs. 1800000.00</a:t>
            </a:r>
          </a:p>
          <a:p>
            <a:pPr marR="0" lvl="0">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rPr>
              <a:t>     </a:t>
            </a:r>
            <a:r>
              <a:rPr lang="en-US" sz="1800" dirty="0">
                <a:solidFill>
                  <a:srgbClr val="000000"/>
                </a:solidFill>
                <a:effectLst/>
                <a:latin typeface="Times New Roman" panose="02020603050405020304" pitchFamily="18" charset="0"/>
                <a:ea typeface="Times New Roman" panose="02020603050405020304" pitchFamily="18" charset="0"/>
              </a:rPr>
              <a:t>Cost of installation= Rs. 3000/unit</a:t>
            </a:r>
          </a:p>
          <a:p>
            <a:pPr marR="0" lvl="0">
              <a:spcBef>
                <a:spcPts val="0"/>
              </a:spcBef>
              <a:spcAft>
                <a:spcPts val="0"/>
              </a:spcAft>
            </a:pPr>
            <a:r>
              <a:rPr lang="en-US" b="1" dirty="0">
                <a:solidFill>
                  <a:srgbClr val="000000"/>
                </a:solidFill>
                <a:latin typeface="Times New Roman" panose="02020603050405020304" pitchFamily="18" charset="0"/>
                <a:ea typeface="Times New Roman" panose="02020603050405020304" pitchFamily="18" charset="0"/>
              </a:rPr>
              <a:t>C) Total cost of installation= 67*3000= Rs. 201000.00	</a:t>
            </a:r>
          </a:p>
          <a:p>
            <a:pPr marR="0" lvl="0">
              <a:spcBef>
                <a:spcPts val="0"/>
              </a:spcBef>
              <a:spcAft>
                <a:spcPts val="0"/>
              </a:spcAft>
            </a:pPr>
            <a:endParaRPr lang="en-US" sz="1800" b="1" dirty="0">
              <a:solidFill>
                <a:srgbClr val="000000"/>
              </a:solidFill>
              <a:effectLst/>
              <a:latin typeface="Times New Roman" panose="02020603050405020304" pitchFamily="18" charset="0"/>
              <a:ea typeface="Times New Roman" panose="02020603050405020304" pitchFamily="18" charset="0"/>
            </a:endParaRPr>
          </a:p>
          <a:p>
            <a:pPr marR="0" lvl="0">
              <a:spcBef>
                <a:spcPts val="0"/>
              </a:spcBef>
              <a:spcAft>
                <a:spcPts val="0"/>
              </a:spcAft>
            </a:pPr>
            <a:endParaRPr lang="en-US" sz="1800" b="1" dirty="0">
              <a:solidFill>
                <a:srgbClr val="000000"/>
              </a:solidFill>
              <a:effectLst/>
              <a:latin typeface="Times New Roman" panose="02020603050405020304" pitchFamily="18" charset="0"/>
              <a:ea typeface="Times New Roman" panose="02020603050405020304" pitchFamily="18" charset="0"/>
            </a:endParaRPr>
          </a:p>
          <a:p>
            <a:pPr marR="0" lvl="0">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rPr>
              <a:t>Hence total cost for Purchase &amp; Installation of BPDS in 67 belts of CHP </a:t>
            </a:r>
            <a:r>
              <a:rPr lang="en-US" sz="1800" b="1" dirty="0" err="1">
                <a:solidFill>
                  <a:srgbClr val="000000"/>
                </a:solidFill>
                <a:effectLst/>
                <a:latin typeface="Times New Roman" panose="02020603050405020304" pitchFamily="18" charset="0"/>
                <a:ea typeface="Times New Roman" panose="02020603050405020304" pitchFamily="18" charset="0"/>
              </a:rPr>
              <a:t>Ramagundam</a:t>
            </a:r>
            <a:r>
              <a:rPr lang="en-US" sz="1800" b="1" dirty="0">
                <a:solidFill>
                  <a:srgbClr val="000000"/>
                </a:solidFill>
                <a:effectLst/>
                <a:latin typeface="Times New Roman" panose="02020603050405020304" pitchFamily="18" charset="0"/>
                <a:ea typeface="Times New Roman" panose="02020603050405020304" pitchFamily="18" charset="0"/>
              </a:rPr>
              <a:t> = A+B+C=1675000+1800000+201000= Rs. 36.76 Lakh</a:t>
            </a:r>
          </a:p>
          <a:p>
            <a:pPr marR="0" lvl="0">
              <a:spcBef>
                <a:spcPts val="0"/>
              </a:spcBef>
              <a:spcAft>
                <a:spcPts val="0"/>
              </a:spcAft>
            </a:pPr>
            <a:r>
              <a:rPr lang="en-US" b="1" dirty="0">
                <a:solidFill>
                  <a:srgbClr val="000000"/>
                </a:solidFill>
                <a:latin typeface="Times New Roman" panose="02020603050405020304" pitchFamily="18" charset="0"/>
                <a:ea typeface="Times New Roman" panose="02020603050405020304" pitchFamily="18" charset="0"/>
              </a:rPr>
              <a:t>                             </a:t>
            </a:r>
          </a:p>
          <a:p>
            <a:pPr marR="0" lvl="0">
              <a:spcBef>
                <a:spcPts val="0"/>
              </a:spcBef>
              <a:spcAft>
                <a:spcPts val="0"/>
              </a:spcAft>
            </a:pPr>
            <a:r>
              <a:rPr lang="en-US" b="1" dirty="0">
                <a:solidFill>
                  <a:srgbClr val="000000"/>
                </a:solidFill>
                <a:latin typeface="Times New Roman" panose="02020603050405020304" pitchFamily="18" charset="0"/>
                <a:ea typeface="Times New Roman" panose="02020603050405020304" pitchFamily="18" charset="0"/>
              </a:rPr>
              <a:t>      </a:t>
            </a:r>
          </a:p>
          <a:p>
            <a:pPr marR="0" lvl="0">
              <a:spcBef>
                <a:spcPts val="0"/>
              </a:spcBef>
              <a:spcAft>
                <a:spcPts val="0"/>
              </a:spcAft>
            </a:pPr>
            <a:endParaRPr lang="en-US" sz="1800" b="1" dirty="0">
              <a:solidFill>
                <a:srgbClr val="000000"/>
              </a:solidFill>
              <a:effectLst/>
              <a:latin typeface="Times New Roman" panose="02020603050405020304" pitchFamily="18" charset="0"/>
              <a:ea typeface="Times New Roman" panose="02020603050405020304" pitchFamily="18" charset="0"/>
            </a:endParaRPr>
          </a:p>
          <a:p>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R="0" lvl="0">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36161436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a:p>
        </p:txBody>
      </p:sp>
      <p:sp>
        <p:nvSpPr>
          <p:cNvPr id="6" name="TextBox 5"/>
          <p:cNvSpPr txBox="1"/>
          <p:nvPr/>
        </p:nvSpPr>
        <p:spPr>
          <a:xfrm>
            <a:off x="1914522" y="305312"/>
            <a:ext cx="6480720" cy="523220"/>
          </a:xfrm>
          <a:prstGeom prst="rect">
            <a:avLst/>
          </a:prstGeom>
          <a:noFill/>
        </p:spPr>
        <p:txBody>
          <a:bodyPr wrap="square" rtlCol="0">
            <a:spAutoFit/>
          </a:bodyPr>
          <a:lstStyle/>
          <a:p>
            <a:pPr algn="ctr"/>
            <a:r>
              <a:rPr lang="en-US" sz="2800" b="1" i="1" dirty="0">
                <a:solidFill>
                  <a:schemeClr val="bg1"/>
                </a:solidFill>
                <a:effectLst/>
                <a:latin typeface="Times New Roman" panose="02020603050405020304" pitchFamily="18" charset="0"/>
                <a:ea typeface="Times New Roman" panose="02020603050405020304" pitchFamily="18" charset="0"/>
              </a:rPr>
              <a:t>Cost Benefit Analysis</a:t>
            </a:r>
            <a:endParaRPr lang="en-IN" sz="2800" b="1" i="1" dirty="0">
              <a:solidFill>
                <a:schemeClr val="bg1"/>
              </a:solidFill>
            </a:endParaRPr>
          </a:p>
        </p:txBody>
      </p:sp>
      <p:sp>
        <p:nvSpPr>
          <p:cNvPr id="7" name="TextBox 6">
            <a:extLst>
              <a:ext uri="{FF2B5EF4-FFF2-40B4-BE49-F238E27FC236}">
                <a16:creationId xmlns:a16="http://schemas.microsoft.com/office/drawing/2014/main" xmlns="" id="{085E0370-67A1-4078-B678-2A8ABB6FB8A7}"/>
              </a:ext>
            </a:extLst>
          </p:cNvPr>
          <p:cNvSpPr txBox="1"/>
          <p:nvPr/>
        </p:nvSpPr>
        <p:spPr>
          <a:xfrm>
            <a:off x="584200" y="828532"/>
            <a:ext cx="10185400" cy="5816977"/>
          </a:xfrm>
          <a:prstGeom prst="rect">
            <a:avLst/>
          </a:prstGeom>
          <a:noFill/>
        </p:spPr>
        <p:txBody>
          <a:bodyPr wrap="square">
            <a:spAutoFit/>
          </a:bodyPr>
          <a:lstStyle/>
          <a:p>
            <a:pPr marL="0" marR="0">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rPr>
              <a:t>Financial impact of problem:</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n-US" sz="1800" dirty="0">
                <a:solidFill>
                  <a:srgbClr val="000000"/>
                </a:solidFill>
                <a:effectLst/>
                <a:latin typeface="Times New Roman" panose="02020603050405020304" pitchFamily="18" charset="0"/>
                <a:ea typeface="Times New Roman" panose="02020603050405020304" pitchFamily="18" charset="0"/>
              </a:rPr>
              <a:t>As per past data &amp; experience there is an average 200 </a:t>
            </a:r>
            <a:r>
              <a:rPr lang="en-US" sz="1800" dirty="0" err="1">
                <a:solidFill>
                  <a:srgbClr val="000000"/>
                </a:solidFill>
                <a:effectLst/>
                <a:latin typeface="Times New Roman" panose="02020603050405020304" pitchFamily="18" charset="0"/>
                <a:ea typeface="Times New Roman" panose="02020603050405020304" pitchFamily="18" charset="0"/>
              </a:rPr>
              <a:t>mtr</a:t>
            </a:r>
            <a:r>
              <a:rPr lang="en-US" sz="1800" dirty="0">
                <a:solidFill>
                  <a:srgbClr val="000000"/>
                </a:solidFill>
                <a:effectLst/>
                <a:latin typeface="Times New Roman" panose="02020603050405020304" pitchFamily="18" charset="0"/>
                <a:ea typeface="Times New Roman" panose="02020603050405020304" pitchFamily="18" charset="0"/>
              </a:rPr>
              <a:t> approx.  belt gets damaged every year due to belt patch opening if not detected timely.</a:t>
            </a:r>
          </a:p>
          <a:p>
            <a:pPr marR="0" lvl="0">
              <a:spcBef>
                <a:spcPts val="0"/>
              </a:spcBef>
              <a:spcAft>
                <a:spcPts val="0"/>
              </a:spcAft>
            </a:pPr>
            <a:endParaRPr lang="en-US" sz="1800" dirty="0">
              <a:solidFill>
                <a:srgbClr val="000000"/>
              </a:solidFill>
              <a:effectLst/>
              <a:latin typeface="Times New Roman" panose="02020603050405020304" pitchFamily="18" charset="0"/>
              <a:ea typeface="Times New Roman" panose="02020603050405020304" pitchFamily="18" charset="0"/>
            </a:endParaRPr>
          </a:p>
          <a:p>
            <a:pPr marR="0" lvl="0">
              <a:spcBef>
                <a:spcPts val="0"/>
              </a:spcBef>
              <a:spcAft>
                <a:spcPts val="0"/>
              </a:spcAft>
            </a:pPr>
            <a:r>
              <a:rPr lang="en-US" dirty="0">
                <a:solidFill>
                  <a:srgbClr val="000000"/>
                </a:solidFill>
                <a:latin typeface="Times New Roman" panose="02020603050405020304" pitchFamily="18" charset="0"/>
                <a:ea typeface="Times New Roman" panose="02020603050405020304" pitchFamily="18" charset="0"/>
              </a:rPr>
              <a:t>     A. Cost of 200 </a:t>
            </a:r>
            <a:r>
              <a:rPr lang="en-US" dirty="0" err="1">
                <a:solidFill>
                  <a:srgbClr val="000000"/>
                </a:solidFill>
                <a:latin typeface="Times New Roman" panose="02020603050405020304" pitchFamily="18" charset="0"/>
                <a:ea typeface="Times New Roman" panose="02020603050405020304" pitchFamily="18" charset="0"/>
              </a:rPr>
              <a:t>mtr</a:t>
            </a:r>
            <a:r>
              <a:rPr lang="en-US" dirty="0">
                <a:solidFill>
                  <a:srgbClr val="000000"/>
                </a:solidFill>
                <a:latin typeface="Times New Roman" panose="02020603050405020304" pitchFamily="18" charset="0"/>
                <a:ea typeface="Times New Roman" panose="02020603050405020304" pitchFamily="18" charset="0"/>
              </a:rPr>
              <a:t> conveyor belt= INR 1099400.00 (average price of conv belt Rs. 5497 per </a:t>
            </a:r>
            <a:r>
              <a:rPr lang="en-US" dirty="0" err="1">
                <a:solidFill>
                  <a:srgbClr val="000000"/>
                </a:solidFill>
                <a:latin typeface="Times New Roman" panose="02020603050405020304" pitchFamily="18" charset="0"/>
                <a:ea typeface="Times New Roman" panose="02020603050405020304" pitchFamily="18" charset="0"/>
              </a:rPr>
              <a:t>mtr</a:t>
            </a:r>
            <a:r>
              <a:rPr lang="en-US" dirty="0">
                <a:solidFill>
                  <a:srgbClr val="000000"/>
                </a:solidFill>
                <a:latin typeface="Times New Roman" panose="02020603050405020304" pitchFamily="18" charset="0"/>
                <a:ea typeface="Times New Roman" panose="02020603050405020304" pitchFamily="18" charset="0"/>
              </a:rPr>
              <a:t>).</a:t>
            </a:r>
          </a:p>
          <a:p>
            <a:pPr marR="0" lvl="0">
              <a:spcBef>
                <a:spcPts val="0"/>
              </a:spcBef>
              <a:spcAft>
                <a:spcPts val="0"/>
              </a:spcAft>
            </a:pPr>
            <a:r>
              <a:rPr lang="en-US" dirty="0">
                <a:solidFill>
                  <a:srgbClr val="000000"/>
                </a:solidFill>
                <a:latin typeface="Times New Roman" panose="02020603050405020304" pitchFamily="18" charset="0"/>
                <a:ea typeface="Times New Roman" panose="02020603050405020304" pitchFamily="18" charset="0"/>
              </a:rPr>
              <a:t>     B. Cost of replacement of conveyor belt= 186.50 X 200 + 4 (2 joints, 2 occasion) X 23127</a:t>
            </a:r>
          </a:p>
          <a:p>
            <a:pPr marR="0" lvl="0">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     = 37300 + 92508</a:t>
            </a:r>
          </a:p>
          <a:p>
            <a:pPr marR="0" lvl="0">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				     = Rs. 129808</a:t>
            </a:r>
          </a:p>
          <a:p>
            <a:pPr marR="0" lvl="0">
              <a:spcBef>
                <a:spcPts val="0"/>
              </a:spcBef>
              <a:spcAft>
                <a:spcPts val="0"/>
              </a:spcAft>
            </a:pPr>
            <a:r>
              <a:rPr lang="en-US" dirty="0">
                <a:solidFill>
                  <a:srgbClr val="000000"/>
                </a:solidFill>
                <a:latin typeface="Times New Roman" panose="02020603050405020304" pitchFamily="18" charset="0"/>
                <a:ea typeface="Times New Roman" panose="02020603050405020304" pitchFamily="18" charset="0"/>
              </a:rPr>
              <a:t>C. </a:t>
            </a:r>
            <a:r>
              <a:rPr lang="en-US" b="1" dirty="0">
                <a:solidFill>
                  <a:srgbClr val="000000"/>
                </a:solidFill>
                <a:latin typeface="Times New Roman" panose="02020603050405020304" pitchFamily="18" charset="0"/>
                <a:ea typeface="Times New Roman" panose="02020603050405020304" pitchFamily="18" charset="0"/>
              </a:rPr>
              <a:t>Total financial impact of problem per year  = Rs. 1229208</a:t>
            </a:r>
            <a:endParaRPr lang="en-US" b="1" dirty="0">
              <a:latin typeface="Times New Roman" panose="02020603050405020304" pitchFamily="18" charset="0"/>
              <a:ea typeface="Times New Roman" panose="02020603050405020304" pitchFamily="18" charset="0"/>
            </a:endParaRPr>
          </a:p>
          <a:p>
            <a:pPr marR="0" lvl="0">
              <a:spcBef>
                <a:spcPts val="0"/>
              </a:spcBef>
              <a:spcAft>
                <a:spcPts val="0"/>
              </a:spcAft>
            </a:pPr>
            <a:endParaRPr lang="en-US" sz="2000" b="1" dirty="0">
              <a:solidFill>
                <a:srgbClr val="FF0000"/>
              </a:solidFill>
              <a:latin typeface="Times New Roman" panose="02020603050405020304" pitchFamily="18" charset="0"/>
              <a:ea typeface="Times New Roman" panose="02020603050405020304" pitchFamily="18" charset="0"/>
            </a:endParaRPr>
          </a:p>
          <a:p>
            <a:pPr marR="0" lvl="0">
              <a:spcBef>
                <a:spcPts val="0"/>
              </a:spcBef>
              <a:spcAft>
                <a:spcPts val="0"/>
              </a:spcAft>
            </a:pPr>
            <a:r>
              <a:rPr lang="en-US" sz="2000" b="1" dirty="0" smtClean="0">
                <a:solidFill>
                  <a:srgbClr val="FF0000"/>
                </a:solidFill>
                <a:latin typeface="Times New Roman" panose="02020603050405020304" pitchFamily="18" charset="0"/>
                <a:ea typeface="Times New Roman" panose="02020603050405020304" pitchFamily="18" charset="0"/>
              </a:rPr>
              <a:t>Pay Back Period</a:t>
            </a:r>
            <a:r>
              <a:rPr lang="en-US" sz="2000" b="1" dirty="0" smtClean="0">
                <a:solidFill>
                  <a:srgbClr val="FF0000"/>
                </a:solidFill>
                <a:latin typeface="Times New Roman" panose="02020603050405020304" pitchFamily="18" charset="0"/>
                <a:ea typeface="Times New Roman" panose="02020603050405020304" pitchFamily="18" charset="0"/>
              </a:rPr>
              <a:t>= </a:t>
            </a:r>
            <a:r>
              <a:rPr lang="en-US" sz="2000" b="1" dirty="0">
                <a:solidFill>
                  <a:srgbClr val="FF0000"/>
                </a:solidFill>
                <a:latin typeface="Times New Roman" panose="02020603050405020304" pitchFamily="18" charset="0"/>
                <a:ea typeface="Times New Roman" panose="02020603050405020304" pitchFamily="18" charset="0"/>
              </a:rPr>
              <a:t>3676000/1229208= 2.99 years</a:t>
            </a:r>
          </a:p>
          <a:p>
            <a:pPr algn="ctr"/>
            <a:endParaRPr lang="en-US" sz="2000" b="1" dirty="0">
              <a:solidFill>
                <a:srgbClr val="C00000"/>
              </a:solidFill>
              <a:latin typeface="Times New Roman" panose="02020603050405020304" pitchFamily="18" charset="0"/>
              <a:ea typeface="Times New Roman" panose="02020603050405020304" pitchFamily="18" charset="0"/>
            </a:endParaRPr>
          </a:p>
          <a:p>
            <a:r>
              <a:rPr lang="en-US" sz="2000" b="1" dirty="0">
                <a:solidFill>
                  <a:srgbClr val="000000"/>
                </a:solidFill>
                <a:latin typeface="Times New Roman" panose="02020603050405020304" pitchFamily="18" charset="0"/>
                <a:ea typeface="Times New Roman" panose="02020603050405020304" pitchFamily="18" charset="0"/>
              </a:rPr>
              <a:t>*Note – Reduction of maintenance cost is the added advantage.</a:t>
            </a:r>
          </a:p>
          <a:p>
            <a:endParaRPr lang="en-US" sz="2000" b="1" dirty="0">
              <a:solidFill>
                <a:srgbClr val="000000"/>
              </a:solidFill>
              <a:latin typeface="Times New Roman" panose="02020603050405020304" pitchFamily="18" charset="0"/>
              <a:ea typeface="Times New Roman" panose="02020603050405020304" pitchFamily="18" charset="0"/>
            </a:endParaRPr>
          </a:p>
          <a:p>
            <a:r>
              <a:rPr lang="en-US" sz="2000" b="1" dirty="0">
                <a:solidFill>
                  <a:srgbClr val="000000"/>
                </a:solidFill>
                <a:latin typeface="Times New Roman" panose="02020603050405020304" pitchFamily="18" charset="0"/>
                <a:ea typeface="Times New Roman" panose="02020603050405020304" pitchFamily="18" charset="0"/>
              </a:rPr>
              <a:t>This saving can also be incurred in all other NTPC plants.</a:t>
            </a:r>
          </a:p>
          <a:p>
            <a:endParaRPr lang="en-US" sz="1800" b="1" dirty="0">
              <a:solidFill>
                <a:srgbClr val="000000"/>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R="0" lvl="0">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12089655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sp>
        <p:nvSpPr>
          <p:cNvPr id="6" name="TextBox 5"/>
          <p:cNvSpPr txBox="1"/>
          <p:nvPr/>
        </p:nvSpPr>
        <p:spPr>
          <a:xfrm>
            <a:off x="2328590" y="243757"/>
            <a:ext cx="6480720" cy="523220"/>
          </a:xfrm>
          <a:prstGeom prst="rect">
            <a:avLst/>
          </a:prstGeom>
          <a:noFill/>
        </p:spPr>
        <p:txBody>
          <a:bodyPr wrap="square" rtlCol="0">
            <a:spAutoFit/>
          </a:bodyPr>
          <a:lstStyle/>
          <a:p>
            <a:pPr algn="ctr"/>
            <a:r>
              <a:rPr lang="en-US" sz="2800" b="1" i="1" dirty="0">
                <a:solidFill>
                  <a:schemeClr val="bg1"/>
                </a:solidFill>
                <a:effectLst/>
                <a:latin typeface="Times New Roman" panose="02020603050405020304" pitchFamily="18" charset="0"/>
                <a:ea typeface="Times New Roman" panose="02020603050405020304" pitchFamily="18" charset="0"/>
              </a:rPr>
              <a:t>Intangible benefits</a:t>
            </a:r>
            <a:endParaRPr lang="en-IN" sz="2800" b="1" i="1" dirty="0">
              <a:solidFill>
                <a:schemeClr val="bg1"/>
              </a:solidFill>
            </a:endParaRPr>
          </a:p>
        </p:txBody>
      </p:sp>
      <p:sp>
        <p:nvSpPr>
          <p:cNvPr id="5" name="TextBox 4"/>
          <p:cNvSpPr txBox="1"/>
          <p:nvPr/>
        </p:nvSpPr>
        <p:spPr>
          <a:xfrm>
            <a:off x="508000" y="1574800"/>
            <a:ext cx="10553700" cy="4093428"/>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Stress on Location workers will be reduced.</a:t>
            </a:r>
          </a:p>
          <a:p>
            <a:endParaRPr lang="en-US"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Stress on Control room executive will be reduced as they will be able to identify problem at early stage and shut down of system will not be required for longer period.</a:t>
            </a:r>
          </a:p>
          <a:p>
            <a:endParaRPr lang="en-US"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Stress on maintenance workers and executives will be reduced due to lesser unplanned belt work.</a:t>
            </a:r>
            <a:endParaRPr lang="en-US" sz="32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32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IN" dirty="0"/>
          </a:p>
        </p:txBody>
      </p:sp>
    </p:spTree>
    <p:extLst>
      <p:ext uri="{BB962C8B-B14F-4D97-AF65-F5344CB8AC3E}">
        <p14:creationId xmlns:p14="http://schemas.microsoft.com/office/powerpoint/2010/main" xmlns="" val="11277605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a:p>
        </p:txBody>
      </p:sp>
      <p:sp>
        <p:nvSpPr>
          <p:cNvPr id="6" name="TextBox 5"/>
          <p:cNvSpPr txBox="1"/>
          <p:nvPr/>
        </p:nvSpPr>
        <p:spPr>
          <a:xfrm>
            <a:off x="1970460" y="192957"/>
            <a:ext cx="6480720" cy="1015663"/>
          </a:xfrm>
          <a:prstGeom prst="rect">
            <a:avLst/>
          </a:prstGeom>
          <a:noFill/>
        </p:spPr>
        <p:txBody>
          <a:bodyPr wrap="square" rtlCol="0">
            <a:spAutoFit/>
          </a:bodyPr>
          <a:lstStyle/>
          <a:p>
            <a:pPr algn="ctr"/>
            <a:r>
              <a:rPr lang="en-US" sz="3600" b="1" i="1" dirty="0">
                <a:solidFill>
                  <a:schemeClr val="bg1"/>
                </a:solidFill>
                <a:latin typeface="Times New Roman" panose="02020603050405020304" pitchFamily="18" charset="0"/>
                <a:cs typeface="Times New Roman" panose="02020603050405020304" pitchFamily="18" charset="0"/>
              </a:rPr>
              <a:t>Conclusion</a:t>
            </a:r>
          </a:p>
          <a:p>
            <a:pPr algn="ctr"/>
            <a:endParaRPr lang="en-IN" sz="2400" b="1" i="1" dirty="0">
              <a:solidFill>
                <a:schemeClr val="bg1"/>
              </a:solidFill>
            </a:endParaRPr>
          </a:p>
        </p:txBody>
      </p:sp>
      <p:sp>
        <p:nvSpPr>
          <p:cNvPr id="2" name="TextBox 1">
            <a:extLst>
              <a:ext uri="{FF2B5EF4-FFF2-40B4-BE49-F238E27FC236}">
                <a16:creationId xmlns:a16="http://schemas.microsoft.com/office/drawing/2014/main" xmlns="" id="{9089ABE8-CF21-4824-99F1-595BD13CBCA1}"/>
              </a:ext>
            </a:extLst>
          </p:cNvPr>
          <p:cNvSpPr txBox="1"/>
          <p:nvPr/>
        </p:nvSpPr>
        <p:spPr>
          <a:xfrm>
            <a:off x="254000" y="1092200"/>
            <a:ext cx="11492590" cy="707886"/>
          </a:xfrm>
          <a:prstGeom prst="rect">
            <a:avLst/>
          </a:prstGeom>
          <a:noFill/>
        </p:spPr>
        <p:txBody>
          <a:bodyPr wrap="square" rtlCol="0">
            <a:spAutoFit/>
          </a:bodyPr>
          <a:lstStyle/>
          <a:p>
            <a:endParaRPr lang="en-US" sz="2000" dirty="0">
              <a:solidFill>
                <a:srgbClr val="000000"/>
              </a:solidFill>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endParaRPr lang="en-US" sz="2000" dirty="0">
              <a:solidFill>
                <a:srgbClr val="000000"/>
              </a:solidFill>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xmlns="" id="{F7DBF18D-BEC4-486D-87D5-EC2427027043}"/>
              </a:ext>
            </a:extLst>
          </p:cNvPr>
          <p:cNvSpPr txBox="1"/>
          <p:nvPr/>
        </p:nvSpPr>
        <p:spPr>
          <a:xfrm>
            <a:off x="370936" y="1208620"/>
            <a:ext cx="10919364" cy="4796698"/>
          </a:xfrm>
          <a:prstGeom prst="rect">
            <a:avLst/>
          </a:prstGeom>
          <a:noFill/>
        </p:spPr>
        <p:txBody>
          <a:bodyPr wrap="square" rtlCol="0">
            <a:spAutoFit/>
          </a:bodyPr>
          <a:lstStyle/>
          <a:p>
            <a:pPr marL="285750" indent="-285750" algn="just">
              <a:lnSpc>
                <a:spcPct val="115000"/>
              </a:lnSpc>
              <a:spcAft>
                <a:spcPts val="1000"/>
              </a:spcAft>
              <a:buFont typeface="Arial" panose="020B0604020202020204" pitchFamily="34" charset="0"/>
              <a:buChar char="•"/>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It is said that the Coal Handling Plant is the heart of coal-based power plant which feeds coal to the bunkers for power generation, then conveyor belts are indeed the veins of system. </a:t>
            </a:r>
          </a:p>
          <a:p>
            <a:pPr marL="285750" indent="-285750" algn="just">
              <a:lnSpc>
                <a:spcPct val="115000"/>
              </a:lnSpc>
              <a:spcAft>
                <a:spcPts val="1000"/>
              </a:spcAft>
              <a:buFont typeface="Arial" panose="020B0604020202020204" pitchFamily="34" charset="0"/>
              <a:buChar char="•"/>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Any major breakdown in conveying belt may lead to generation loss.</a:t>
            </a:r>
          </a:p>
          <a:p>
            <a:pPr marL="285750" indent="-285750" algn="just">
              <a:lnSpc>
                <a:spcPct val="115000"/>
              </a:lnSpc>
              <a:spcAft>
                <a:spcPts val="1000"/>
              </a:spcAft>
              <a:buFont typeface="Arial" panose="020B0604020202020204" pitchFamily="34" charset="0"/>
              <a:buChar char="•"/>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Belt joint patch/layer opening problem is very common in CHP but this small problem may damage belt beyond repair if not detected timely. </a:t>
            </a:r>
          </a:p>
          <a:p>
            <a:pPr marL="285750" indent="-285750" algn="just">
              <a:lnSpc>
                <a:spcPct val="115000"/>
              </a:lnSpc>
              <a:spcAft>
                <a:spcPts val="1000"/>
              </a:spcAft>
              <a:buFont typeface="Arial" panose="020B0604020202020204" pitchFamily="34" charset="0"/>
              <a:buChar char="•"/>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We felt the requirement of a product that could detect belt patch opening in initial stage and alarm the control room for its occurrence.</a:t>
            </a:r>
          </a:p>
          <a:p>
            <a:pPr marL="285750" indent="-285750" algn="just">
              <a:lnSpc>
                <a:spcPct val="115000"/>
              </a:lnSpc>
              <a:spcAft>
                <a:spcPts val="1000"/>
              </a:spcAft>
              <a:buFont typeface="Arial" panose="020B0604020202020204" pitchFamily="34" charset="0"/>
              <a:buChar char="•"/>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Hence, we developed a product called belt patch open detection system in-house which can detect opened belt patch at the initial stage and can raise alarm. </a:t>
            </a:r>
          </a:p>
          <a:p>
            <a:pPr marL="285750" indent="-285750" algn="just">
              <a:lnSpc>
                <a:spcPct val="115000"/>
              </a:lnSpc>
              <a:spcAft>
                <a:spcPts val="1000"/>
              </a:spcAft>
              <a:buFont typeface="Arial" panose="020B0604020202020204" pitchFamily="34" charset="0"/>
              <a:buChar char="•"/>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This idea/product was selected in NTPC Innovation scheme and now we are developing a market ready prototype with the help of NTPC NETRA.</a:t>
            </a:r>
            <a:endParaRPr lang="en-IN"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1734266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28111" t="35119" r="29276" b="24405"/>
          <a:stretch>
            <a:fillRect/>
          </a:stretch>
        </p:blipFill>
        <p:spPr bwMode="auto">
          <a:xfrm>
            <a:off x="749300" y="747609"/>
            <a:ext cx="10042071" cy="5362781"/>
          </a:xfrm>
          <a:prstGeom prst="rect">
            <a:avLst/>
          </a:prstGeom>
          <a:noFill/>
          <a:ln w="9525">
            <a:noFill/>
            <a:miter lim="800000"/>
            <a:headEnd/>
            <a:tailEnd/>
          </a:ln>
          <a:effectLst/>
        </p:spPr>
      </p:pic>
    </p:spTree>
    <p:extLst>
      <p:ext uri="{BB962C8B-B14F-4D97-AF65-F5344CB8AC3E}">
        <p14:creationId xmlns:p14="http://schemas.microsoft.com/office/powerpoint/2010/main" xmlns="" val="3586921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41300" y="2692400"/>
            <a:ext cx="10985500" cy="1171498"/>
          </a:xfrm>
        </p:spPr>
        <p:txBody>
          <a:bodyPr>
            <a:noAutofit/>
          </a:bodyPr>
          <a:lstStyle/>
          <a:p>
            <a:pPr algn="just">
              <a:lnSpc>
                <a:spcPct val="115000"/>
              </a:lnSpc>
              <a:spcAft>
                <a:spcPts val="1000"/>
              </a:spcAft>
            </a:pPr>
            <a:r>
              <a:rPr lang="en-IN" sz="2000" b="1" dirty="0">
                <a:solidFill>
                  <a:srgbClr val="000000"/>
                </a:solidFill>
                <a:effectLst/>
                <a:latin typeface="Arial" panose="020B0604020202020204" pitchFamily="34" charset="0"/>
                <a:ea typeface="Calibri" panose="020F0502020204030204" pitchFamily="34" charset="0"/>
                <a:cs typeface="Kalinga" panose="020B0502040204020203" pitchFamily="34" charset="0"/>
              </a:rPr>
              <a:t>IN-HOUSE DEVELOPMENT (DESIGN, FABRICATION &amp; PROGRAMMING) OF BELT PATCH OPEN DETECTION SYSTEM FOR CONVEYOR BELTS IN NTPC RAMAGUNDAM.</a:t>
            </a:r>
            <a:endParaRPr lang="en-IN" sz="2000" dirty="0">
              <a:effectLst/>
              <a:latin typeface="Calibri" panose="020F0502020204030204" pitchFamily="34" charset="0"/>
              <a:ea typeface="Calibri" panose="020F0502020204030204" pitchFamily="34" charset="0"/>
              <a:cs typeface="Kalinga" panose="020B0502040204020203" pitchFamily="34" charset="0"/>
            </a:endParaRPr>
          </a:p>
        </p:txBody>
      </p:sp>
      <p:sp>
        <p:nvSpPr>
          <p:cNvPr id="3" name="TextBox 2"/>
          <p:cNvSpPr txBox="1"/>
          <p:nvPr/>
        </p:nvSpPr>
        <p:spPr>
          <a:xfrm>
            <a:off x="7175500" y="5219700"/>
            <a:ext cx="7416800" cy="1384995"/>
          </a:xfrm>
          <a:prstGeom prst="rect">
            <a:avLst/>
          </a:prstGeom>
          <a:noFill/>
        </p:spPr>
        <p:txBody>
          <a:bodyPr wrap="square" rtlCol="0">
            <a:spAutoFit/>
          </a:bodyPr>
          <a:lstStyle/>
          <a:p>
            <a:pPr marL="457200" indent="-457200">
              <a:buAutoNum type="arabicParenR"/>
            </a:pPr>
            <a:r>
              <a:rPr lang="en-US" sz="2800" b="1" dirty="0">
                <a:latin typeface="Times New Roman" panose="02020603050405020304" pitchFamily="18" charset="0"/>
                <a:cs typeface="Times New Roman" panose="02020603050405020304" pitchFamily="18" charset="0"/>
              </a:rPr>
              <a:t>Atul Krishna Gaikwad</a:t>
            </a:r>
          </a:p>
          <a:p>
            <a:pPr marL="457200" indent="-457200">
              <a:buAutoNum type="arabicParenR" startAt="2"/>
            </a:pPr>
            <a:r>
              <a:rPr lang="en-US" sz="2800" b="1" dirty="0">
                <a:latin typeface="Times New Roman" panose="02020603050405020304" pitchFamily="18" charset="0"/>
                <a:cs typeface="Times New Roman" panose="02020603050405020304" pitchFamily="18" charset="0"/>
              </a:rPr>
              <a:t>Ratan Kumar </a:t>
            </a:r>
            <a:r>
              <a:rPr lang="en-US" sz="2800" b="1" dirty="0" err="1">
                <a:latin typeface="Times New Roman" panose="02020603050405020304" pitchFamily="18" charset="0"/>
                <a:cs typeface="Times New Roman" panose="02020603050405020304" pitchFamily="18" charset="0"/>
              </a:rPr>
              <a:t>Gulipilli</a:t>
            </a:r>
            <a:endParaRPr lang="en-US" sz="2800" b="1" dirty="0">
              <a:latin typeface="Times New Roman" panose="02020603050405020304" pitchFamily="18" charset="0"/>
              <a:cs typeface="Times New Roman" panose="02020603050405020304" pitchFamily="18" charset="0"/>
            </a:endParaRPr>
          </a:p>
          <a:p>
            <a:pPr marL="457200" indent="-457200">
              <a:buAutoNum type="arabicParenR" startAt="2"/>
            </a:pPr>
            <a:r>
              <a:rPr lang="en-US" sz="2800" b="1" dirty="0">
                <a:latin typeface="Times New Roman" panose="02020603050405020304" pitchFamily="18" charset="0"/>
                <a:cs typeface="Times New Roman" panose="02020603050405020304" pitchFamily="18" charset="0"/>
              </a:rPr>
              <a:t>Devendra </a:t>
            </a:r>
            <a:r>
              <a:rPr lang="en-US" sz="2800" b="1" dirty="0" err="1">
                <a:latin typeface="Times New Roman" panose="02020603050405020304" pitchFamily="18" charset="0"/>
                <a:cs typeface="Times New Roman" panose="02020603050405020304" pitchFamily="18" charset="0"/>
              </a:rPr>
              <a:t>Patil</a:t>
            </a:r>
            <a:r>
              <a:rPr lang="en-US" sz="28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xmlns="" val="433650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a:p>
        </p:txBody>
      </p:sp>
      <p:sp>
        <p:nvSpPr>
          <p:cNvPr id="6" name="TextBox 5"/>
          <p:cNvSpPr txBox="1"/>
          <p:nvPr/>
        </p:nvSpPr>
        <p:spPr>
          <a:xfrm>
            <a:off x="2135560" y="332657"/>
            <a:ext cx="6480720" cy="830997"/>
          </a:xfrm>
          <a:prstGeom prst="rect">
            <a:avLst/>
          </a:prstGeom>
          <a:noFill/>
        </p:spPr>
        <p:txBody>
          <a:bodyPr wrap="square" rtlCol="0">
            <a:spAutoFit/>
          </a:bodyPr>
          <a:lstStyle/>
          <a:p>
            <a:pPr algn="ctr"/>
            <a:r>
              <a:rPr lang="en-US" sz="2400" b="1" i="1" dirty="0">
                <a:solidFill>
                  <a:schemeClr val="bg1"/>
                </a:solidFill>
              </a:rPr>
              <a:t>Introduction</a:t>
            </a:r>
          </a:p>
          <a:p>
            <a:pPr algn="ctr"/>
            <a:endParaRPr lang="en-IN" sz="2400" b="1" i="1" dirty="0">
              <a:solidFill>
                <a:schemeClr val="bg1"/>
              </a:solidFill>
            </a:endParaRPr>
          </a:p>
        </p:txBody>
      </p:sp>
      <p:sp>
        <p:nvSpPr>
          <p:cNvPr id="2" name="TextBox 1">
            <a:extLst>
              <a:ext uri="{FF2B5EF4-FFF2-40B4-BE49-F238E27FC236}">
                <a16:creationId xmlns:a16="http://schemas.microsoft.com/office/drawing/2014/main" xmlns="" id="{FA9ED54E-4AD6-4BB9-A2E3-4E0005048658}"/>
              </a:ext>
            </a:extLst>
          </p:cNvPr>
          <p:cNvSpPr txBox="1"/>
          <p:nvPr/>
        </p:nvSpPr>
        <p:spPr>
          <a:xfrm>
            <a:off x="5753819" y="1049354"/>
            <a:ext cx="6235659" cy="4801314"/>
          </a:xfrm>
          <a:prstGeom prst="rect">
            <a:avLst/>
          </a:prstGeom>
          <a:noFill/>
        </p:spPr>
        <p:txBody>
          <a:bodyPr wrap="square" rtlCol="0">
            <a:spAutoFit/>
          </a:bodyPr>
          <a:lstStyle/>
          <a:p>
            <a:pPr marL="285750" indent="-285750">
              <a:buFont typeface="Arial" panose="020B0604020202020204" pitchFamily="34" charset="0"/>
              <a:buChar char="•"/>
            </a:pPr>
            <a:r>
              <a:rPr lang="en-I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Coal Handling Plant (CHP) of RSTPS uses fabric conveyor belts for transporting coal. Fabric conveyor belts are made by sandwiching many synthetic fabric layers between rubber layer through adhesive rubber called skim rubber.</a:t>
            </a: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I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Conveyor belts come in typically 200/250 meters length rolls.</a:t>
            </a:r>
          </a:p>
          <a:p>
            <a:pPr marL="342900" indent="-342900">
              <a:buFont typeface="Arial" panose="020B0604020202020204" pitchFamily="34" charset="0"/>
              <a:buChar char="•"/>
            </a:pPr>
            <a:endParaRPr lang="en-I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I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Belts are mainly joined through cold/hot vulcanizing method to achieve required length and to complete the loop. </a:t>
            </a:r>
          </a:p>
          <a:p>
            <a:pPr marL="342900" indent="-342900">
              <a:buFont typeface="Arial" panose="020B0604020202020204" pitchFamily="34" charset="0"/>
              <a:buChar char="•"/>
            </a:pPr>
            <a:endParaRPr lang="en-I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I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conveyor system belt joint are the weakest part and prone to damage.</a:t>
            </a:r>
          </a:p>
          <a:p>
            <a:r>
              <a:rPr lang="en-I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It contributes to highest inventory of CHP</a:t>
            </a:r>
            <a:r>
              <a:rPr lang="en-US" sz="2400" dirty="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pic>
        <p:nvPicPr>
          <p:cNvPr id="5" name="Picture 4" descr="A black box with text&#10;&#10;Description automatically generated">
            <a:extLst>
              <a:ext uri="{FF2B5EF4-FFF2-40B4-BE49-F238E27FC236}">
                <a16:creationId xmlns:a16="http://schemas.microsoft.com/office/drawing/2014/main" xmlns="" id="{EAE53BE3-E9E9-4287-153F-9D56F14C439F}"/>
              </a:ext>
            </a:extLst>
          </p:cNvPr>
          <p:cNvPicPr>
            <a:picLocks noChangeAspect="1"/>
          </p:cNvPicPr>
          <p:nvPr/>
        </p:nvPicPr>
        <p:blipFill>
          <a:blip r:embed="rId2">
            <a:extLst>
              <a:ext uri="{28A0092B-C50C-407E-A947-70E740481C1C}">
                <a14:useLocalDpi xmlns:a14="http://schemas.microsoft.com/office/drawing/2010/main" xmlns="" val="0"/>
              </a:ext>
            </a:extLst>
          </a:blip>
          <a:srcRect t="15195" b="15195"/>
          <a:stretch>
            <a:fillRect/>
          </a:stretch>
        </p:blipFill>
        <p:spPr>
          <a:xfrm>
            <a:off x="342900" y="1751103"/>
            <a:ext cx="5307402" cy="3079750"/>
          </a:xfrm>
          <a:prstGeom prst="rect">
            <a:avLst/>
          </a:prstGeom>
        </p:spPr>
      </p:pic>
    </p:spTree>
    <p:extLst>
      <p:ext uri="{BB962C8B-B14F-4D97-AF65-F5344CB8AC3E}">
        <p14:creationId xmlns:p14="http://schemas.microsoft.com/office/powerpoint/2010/main" xmlns="" val="2977297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a:p>
        </p:txBody>
      </p:sp>
      <p:sp>
        <p:nvSpPr>
          <p:cNvPr id="6" name="TextBox 5"/>
          <p:cNvSpPr txBox="1"/>
          <p:nvPr/>
        </p:nvSpPr>
        <p:spPr>
          <a:xfrm>
            <a:off x="2135560" y="332657"/>
            <a:ext cx="6480720" cy="830997"/>
          </a:xfrm>
          <a:prstGeom prst="rect">
            <a:avLst/>
          </a:prstGeom>
          <a:noFill/>
        </p:spPr>
        <p:txBody>
          <a:bodyPr wrap="square" rtlCol="0">
            <a:spAutoFit/>
          </a:bodyPr>
          <a:lstStyle/>
          <a:p>
            <a:pPr algn="ctr"/>
            <a:r>
              <a:rPr lang="en-US" sz="2400" b="1" i="1" dirty="0">
                <a:solidFill>
                  <a:schemeClr val="bg1"/>
                </a:solidFill>
              </a:rPr>
              <a:t>Introduction of Problem</a:t>
            </a:r>
          </a:p>
          <a:p>
            <a:pPr algn="ctr"/>
            <a:endParaRPr lang="en-IN" sz="2400" b="1" i="1" dirty="0">
              <a:solidFill>
                <a:schemeClr val="bg1"/>
              </a:solidFill>
            </a:endParaRPr>
          </a:p>
        </p:txBody>
      </p:sp>
      <p:sp>
        <p:nvSpPr>
          <p:cNvPr id="2" name="TextBox 1">
            <a:extLst>
              <a:ext uri="{FF2B5EF4-FFF2-40B4-BE49-F238E27FC236}">
                <a16:creationId xmlns:a16="http://schemas.microsoft.com/office/drawing/2014/main" xmlns="" id="{FA9ED54E-4AD6-4BB9-A2E3-4E0005048658}"/>
              </a:ext>
            </a:extLst>
          </p:cNvPr>
          <p:cNvSpPr txBox="1"/>
          <p:nvPr/>
        </p:nvSpPr>
        <p:spPr>
          <a:xfrm>
            <a:off x="6316496" y="985473"/>
            <a:ext cx="5735803" cy="4985980"/>
          </a:xfrm>
          <a:prstGeom prst="rect">
            <a:avLst/>
          </a:prstGeom>
          <a:noFill/>
        </p:spPr>
        <p:txBody>
          <a:bodyPr wrap="square" rtlCol="0">
            <a:spAutoFit/>
          </a:bodyPr>
          <a:lstStyle/>
          <a:p>
            <a:pPr marL="285750"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Belt patch opening is a common and serious problem in CHP. Presently this problem is detected by location workers in initial level and get attended.</a:t>
            </a:r>
          </a:p>
          <a:p>
            <a:pPr marL="285750" indent="-228600">
              <a:lnSpc>
                <a:spcPct val="90000"/>
              </a:lnSpc>
              <a:spcAft>
                <a:spcPts val="600"/>
              </a:spcAft>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285750"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If this problem, go unnoticed and belt patch stuck up in nip points and joint opened beyond repair then this led to high restoring time of system and may further lead to generation loss.</a:t>
            </a:r>
          </a:p>
          <a:p>
            <a:pPr marL="285750" indent="-228600">
              <a:lnSpc>
                <a:spcPct val="90000"/>
              </a:lnSpc>
              <a:spcAft>
                <a:spcPts val="600"/>
              </a:spcAft>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285750"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Planned belt replacement works takes almost 12 hrs. and Unplanned belt replacement work takes more than 24hrs.</a:t>
            </a:r>
          </a:p>
          <a:p>
            <a:pPr marL="57150">
              <a:lnSpc>
                <a:spcPct val="90000"/>
              </a:lnSpc>
              <a:spcAft>
                <a:spcPts val="600"/>
              </a:spcAft>
            </a:pPr>
            <a:endParaRPr lang="en-US" sz="2000" dirty="0">
              <a:latin typeface="Times New Roman" panose="02020603050405020304" pitchFamily="18" charset="0"/>
              <a:cs typeface="Times New Roman" panose="02020603050405020304" pitchFamily="18" charset="0"/>
            </a:endParaRPr>
          </a:p>
          <a:p>
            <a:pPr marL="285750"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Hence timely detection of belt patch is the need of hour.</a:t>
            </a:r>
          </a:p>
        </p:txBody>
      </p:sp>
      <p:pic>
        <p:nvPicPr>
          <p:cNvPr id="8" name="Picture 7"/>
          <p:cNvPicPr>
            <a:picLocks noChangeAspect="1"/>
          </p:cNvPicPr>
          <p:nvPr/>
        </p:nvPicPr>
        <p:blipFill>
          <a:blip r:embed="rId2" cstate="hqprint">
            <a:extLst>
              <a:ext uri="{28A0092B-C50C-407E-A947-70E740481C1C}">
                <a14:useLocalDpi xmlns:a14="http://schemas.microsoft.com/office/drawing/2010/main" xmlns="" val="0"/>
              </a:ext>
            </a:extLst>
          </a:blip>
          <a:stretch>
            <a:fillRect/>
          </a:stretch>
        </p:blipFill>
        <p:spPr>
          <a:xfrm>
            <a:off x="0" y="4173166"/>
            <a:ext cx="5875506" cy="2405433"/>
          </a:xfrm>
          <a:prstGeom prst="rect">
            <a:avLst/>
          </a:prstGeom>
        </p:spPr>
      </p:pic>
      <p:pic>
        <p:nvPicPr>
          <p:cNvPr id="3" name="Picture 2">
            <a:extLst>
              <a:ext uri="{FF2B5EF4-FFF2-40B4-BE49-F238E27FC236}">
                <a16:creationId xmlns:a16="http://schemas.microsoft.com/office/drawing/2014/main" xmlns="" id="{B2BC4634-8C5B-D639-A592-83565F89325B}"/>
              </a:ext>
            </a:extLst>
          </p:cNvPr>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5400000">
            <a:off x="-156507" y="1022267"/>
            <a:ext cx="3192397" cy="2879389"/>
          </a:xfrm>
          <a:prstGeom prst="rect">
            <a:avLst/>
          </a:prstGeom>
          <a:noFill/>
          <a:ln>
            <a:noFill/>
          </a:ln>
        </p:spPr>
      </p:pic>
      <p:pic>
        <p:nvPicPr>
          <p:cNvPr id="5" name="Picture 4" descr="A close-up of a large metal pipe&#10;&#10;Description automatically generated">
            <a:extLst>
              <a:ext uri="{FF2B5EF4-FFF2-40B4-BE49-F238E27FC236}">
                <a16:creationId xmlns:a16="http://schemas.microsoft.com/office/drawing/2014/main" xmlns="" id="{63E9BA1E-7111-2F45-06B8-BA9778A849CE}"/>
              </a:ext>
            </a:extLst>
          </p:cNvPr>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3010339" y="865762"/>
            <a:ext cx="2865166" cy="3192398"/>
          </a:xfrm>
          <a:prstGeom prst="rect">
            <a:avLst/>
          </a:prstGeom>
          <a:noFill/>
          <a:ln>
            <a:noFill/>
          </a:ln>
        </p:spPr>
      </p:pic>
    </p:spTree>
    <p:extLst>
      <p:ext uri="{BB962C8B-B14F-4D97-AF65-F5344CB8AC3E}">
        <p14:creationId xmlns:p14="http://schemas.microsoft.com/office/powerpoint/2010/main" xmlns="" val="1326062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a:p>
        </p:txBody>
      </p:sp>
      <p:sp>
        <p:nvSpPr>
          <p:cNvPr id="6" name="TextBox 5"/>
          <p:cNvSpPr txBox="1"/>
          <p:nvPr/>
        </p:nvSpPr>
        <p:spPr>
          <a:xfrm>
            <a:off x="2122860" y="180257"/>
            <a:ext cx="6480720" cy="1015663"/>
          </a:xfrm>
          <a:prstGeom prst="rect">
            <a:avLst/>
          </a:prstGeom>
          <a:noFill/>
        </p:spPr>
        <p:txBody>
          <a:bodyPr wrap="square" rtlCol="0">
            <a:spAutoFit/>
          </a:bodyPr>
          <a:lstStyle/>
          <a:p>
            <a:pPr algn="ctr"/>
            <a:r>
              <a:rPr lang="en-US" sz="3600" b="1" i="1" dirty="0">
                <a:solidFill>
                  <a:schemeClr val="bg1"/>
                </a:solidFill>
              </a:rPr>
              <a:t>Breakdown Analysis</a:t>
            </a:r>
          </a:p>
          <a:p>
            <a:pPr algn="ctr"/>
            <a:endParaRPr lang="en-IN" sz="2400" b="1" i="1" dirty="0">
              <a:solidFill>
                <a:schemeClr val="bg1"/>
              </a:solidFill>
            </a:endParaRPr>
          </a:p>
        </p:txBody>
      </p:sp>
      <p:graphicFrame>
        <p:nvGraphicFramePr>
          <p:cNvPr id="12" name="Chart 11">
            <a:extLst>
              <a:ext uri="{FF2B5EF4-FFF2-40B4-BE49-F238E27FC236}">
                <a16:creationId xmlns:a16="http://schemas.microsoft.com/office/drawing/2014/main" xmlns="" id="{DFDC7921-7F90-4CDD-B94C-E3FEDB195215}"/>
              </a:ext>
            </a:extLst>
          </p:cNvPr>
          <p:cNvGraphicFramePr/>
          <p:nvPr>
            <p:extLst>
              <p:ext uri="{D42A27DB-BD31-4B8C-83A1-F6EECF244321}">
                <p14:modId xmlns:p14="http://schemas.microsoft.com/office/powerpoint/2010/main" xmlns="" val="2002954764"/>
              </p:ext>
            </p:extLst>
          </p:nvPr>
        </p:nvGraphicFramePr>
        <p:xfrm>
          <a:off x="444500" y="927100"/>
          <a:ext cx="8597900" cy="531283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9042400" y="5593602"/>
            <a:ext cx="2545680" cy="707886"/>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Data from 01.01.2020 to 31.12.2022</a:t>
            </a:r>
            <a:endParaRPr lang="en-IN" sz="2000" dirty="0"/>
          </a:p>
        </p:txBody>
      </p:sp>
    </p:spTree>
    <p:extLst>
      <p:ext uri="{BB962C8B-B14F-4D97-AF65-F5344CB8AC3E}">
        <p14:creationId xmlns:p14="http://schemas.microsoft.com/office/powerpoint/2010/main" xmlns="" val="730840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sp>
        <p:nvSpPr>
          <p:cNvPr id="6" name="TextBox 5"/>
          <p:cNvSpPr txBox="1"/>
          <p:nvPr/>
        </p:nvSpPr>
        <p:spPr>
          <a:xfrm>
            <a:off x="-122810" y="243757"/>
            <a:ext cx="6706421" cy="461665"/>
          </a:xfrm>
          <a:prstGeom prst="rect">
            <a:avLst/>
          </a:prstGeom>
          <a:noFill/>
        </p:spPr>
        <p:txBody>
          <a:bodyPr wrap="square" rtlCol="0">
            <a:spAutoFit/>
          </a:bodyPr>
          <a:lstStyle/>
          <a:p>
            <a:pPr algn="ctr"/>
            <a:r>
              <a:rPr lang="en-US" sz="2400" b="1" dirty="0">
                <a:solidFill>
                  <a:schemeClr val="bg1"/>
                </a:solidFill>
                <a:effectLst/>
                <a:latin typeface="Times New Roman" panose="02020603050405020304" pitchFamily="18" charset="0"/>
                <a:ea typeface="Times New Roman" panose="02020603050405020304" pitchFamily="18" charset="0"/>
              </a:rPr>
              <a:t>FISH BONE DIAGRAM ANALYSIS</a:t>
            </a:r>
            <a:endParaRPr lang="en-IN" sz="2400" b="1" i="1" dirty="0">
              <a:solidFill>
                <a:schemeClr val="bg1"/>
              </a:solidFill>
            </a:endParaRPr>
          </a:p>
        </p:txBody>
      </p:sp>
      <p:sp>
        <p:nvSpPr>
          <p:cNvPr id="5" name="Slide Number Placeholder 1">
            <a:extLst>
              <a:ext uri="{FF2B5EF4-FFF2-40B4-BE49-F238E27FC236}">
                <a16:creationId xmlns:a16="http://schemas.microsoft.com/office/drawing/2014/main" xmlns="" id="{3C988540-AD57-CD88-7F50-40DCC69B8147}"/>
              </a:ext>
            </a:extLst>
          </p:cNvPr>
          <p:cNvSpPr txBox="1">
            <a:spLocks/>
          </p:cNvSpPr>
          <p:nvPr/>
        </p:nvSpPr>
        <p:spPr>
          <a:xfrm>
            <a:off x="9753616" y="6416675"/>
            <a:ext cx="762000" cy="365125"/>
          </a:xfrm>
          <a:prstGeom prst="rect">
            <a:avLst/>
          </a:prstGeom>
          <a:noFill/>
        </p:spPr>
        <p:txBody>
          <a:bodyPr vert="horz" lIns="0" tIns="0" rIns="0" bIns="0" rtlCol="0" anchor="ctr"/>
          <a:lstStyle>
            <a:defPPr>
              <a:defRPr lang="en-US"/>
            </a:defPPr>
            <a:lvl1pPr marL="0" algn="ctr" defTabSz="914400" rtl="0" eaLnBrk="1" latinLnBrk="0" hangingPunct="1">
              <a:defRPr sz="1500" b="0" i="0" kern="1200">
                <a:solidFill>
                  <a:schemeClr val="bg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D27FA6F-D02D-473A-8811-B3AF970D7F27}" type="slidenum">
              <a:rPr lang="en-US" sz="1050" smtClean="0">
                <a:latin typeface="Times New Roman" pitchFamily="18" charset="0"/>
                <a:cs typeface="Times New Roman" pitchFamily="18" charset="0"/>
              </a:rPr>
              <a:pPr>
                <a:defRPr/>
              </a:pPr>
              <a:t>6</a:t>
            </a:fld>
            <a:endParaRPr lang="en-US" sz="1050" dirty="0">
              <a:latin typeface="Times New Roman" pitchFamily="18" charset="0"/>
              <a:cs typeface="Times New Roman" pitchFamily="18" charset="0"/>
            </a:endParaRPr>
          </a:p>
        </p:txBody>
      </p:sp>
      <p:grpSp>
        <p:nvGrpSpPr>
          <p:cNvPr id="7" name="Group 567">
            <a:extLst>
              <a:ext uri="{FF2B5EF4-FFF2-40B4-BE49-F238E27FC236}">
                <a16:creationId xmlns:a16="http://schemas.microsoft.com/office/drawing/2014/main" xmlns="" id="{31E1C324-D9EE-5B82-F790-8340C22BDF00}"/>
              </a:ext>
            </a:extLst>
          </p:cNvPr>
          <p:cNvGrpSpPr>
            <a:grpSpLocks/>
          </p:cNvGrpSpPr>
          <p:nvPr/>
        </p:nvGrpSpPr>
        <p:grpSpPr bwMode="auto">
          <a:xfrm>
            <a:off x="1828817" y="2714620"/>
            <a:ext cx="9823165" cy="1511300"/>
            <a:chOff x="11796" y="2670175"/>
            <a:chExt cx="10055225" cy="1511300"/>
          </a:xfrm>
        </p:grpSpPr>
        <p:grpSp>
          <p:nvGrpSpPr>
            <p:cNvPr id="8" name="Group 568">
              <a:extLst>
                <a:ext uri="{FF2B5EF4-FFF2-40B4-BE49-F238E27FC236}">
                  <a16:creationId xmlns:a16="http://schemas.microsoft.com/office/drawing/2014/main" xmlns="" id="{2D6EF655-9CE6-5F6C-7864-7CE3F2C5E377}"/>
                </a:ext>
              </a:extLst>
            </p:cNvPr>
            <p:cNvGrpSpPr>
              <a:grpSpLocks/>
            </p:cNvGrpSpPr>
            <p:nvPr/>
          </p:nvGrpSpPr>
          <p:grpSpPr bwMode="auto">
            <a:xfrm>
              <a:off x="1110779" y="3367343"/>
              <a:ext cx="377016" cy="127888"/>
              <a:chOff x="2943" y="2284"/>
              <a:chExt cx="269" cy="126"/>
            </a:xfrm>
          </p:grpSpPr>
          <p:sp>
            <p:nvSpPr>
              <p:cNvPr id="219" name="Freeform 8">
                <a:extLst>
                  <a:ext uri="{FF2B5EF4-FFF2-40B4-BE49-F238E27FC236}">
                    <a16:creationId xmlns:a16="http://schemas.microsoft.com/office/drawing/2014/main" xmlns="" id="{8A11BAD5-25FB-3F9A-51D8-DF46682C3CB2}"/>
                  </a:ext>
                </a:extLst>
              </p:cNvPr>
              <p:cNvSpPr>
                <a:spLocks/>
              </p:cNvSpPr>
              <p:nvPr/>
            </p:nvSpPr>
            <p:spPr bwMode="auto">
              <a:xfrm>
                <a:off x="2977" y="2315"/>
                <a:ext cx="46" cy="66"/>
              </a:xfrm>
              <a:custGeom>
                <a:avLst/>
                <a:gdLst>
                  <a:gd name="T0" fmla="*/ 35 w 46"/>
                  <a:gd name="T1" fmla="*/ 65 h 66"/>
                  <a:gd name="T2" fmla="*/ 29 w 46"/>
                  <a:gd name="T3" fmla="*/ 64 h 66"/>
                  <a:gd name="T4" fmla="*/ 25 w 46"/>
                  <a:gd name="T5" fmla="*/ 58 h 66"/>
                  <a:gd name="T6" fmla="*/ 24 w 46"/>
                  <a:gd name="T7" fmla="*/ 52 h 66"/>
                  <a:gd name="T8" fmla="*/ 22 w 46"/>
                  <a:gd name="T9" fmla="*/ 45 h 66"/>
                  <a:gd name="T10" fmla="*/ 21 w 46"/>
                  <a:gd name="T11" fmla="*/ 40 h 66"/>
                  <a:gd name="T12" fmla="*/ 19 w 46"/>
                  <a:gd name="T13" fmla="*/ 39 h 66"/>
                  <a:gd name="T14" fmla="*/ 15 w 46"/>
                  <a:gd name="T15" fmla="*/ 39 h 66"/>
                  <a:gd name="T16" fmla="*/ 10 w 46"/>
                  <a:gd name="T17" fmla="*/ 40 h 66"/>
                  <a:gd name="T18" fmla="*/ 6 w 46"/>
                  <a:gd name="T19" fmla="*/ 40 h 66"/>
                  <a:gd name="T20" fmla="*/ 3 w 46"/>
                  <a:gd name="T21" fmla="*/ 39 h 66"/>
                  <a:gd name="T22" fmla="*/ 0 w 46"/>
                  <a:gd name="T23" fmla="*/ 36 h 66"/>
                  <a:gd name="T24" fmla="*/ 0 w 46"/>
                  <a:gd name="T25" fmla="*/ 32 h 66"/>
                  <a:gd name="T26" fmla="*/ 0 w 46"/>
                  <a:gd name="T27" fmla="*/ 27 h 66"/>
                  <a:gd name="T28" fmla="*/ 3 w 46"/>
                  <a:gd name="T29" fmla="*/ 24 h 66"/>
                  <a:gd name="T30" fmla="*/ 6 w 46"/>
                  <a:gd name="T31" fmla="*/ 23 h 66"/>
                  <a:gd name="T32" fmla="*/ 10 w 46"/>
                  <a:gd name="T33" fmla="*/ 24 h 66"/>
                  <a:gd name="T34" fmla="*/ 15 w 46"/>
                  <a:gd name="T35" fmla="*/ 26 h 66"/>
                  <a:gd name="T36" fmla="*/ 19 w 46"/>
                  <a:gd name="T37" fmla="*/ 26 h 66"/>
                  <a:gd name="T38" fmla="*/ 21 w 46"/>
                  <a:gd name="T39" fmla="*/ 23 h 66"/>
                  <a:gd name="T40" fmla="*/ 22 w 46"/>
                  <a:gd name="T41" fmla="*/ 19 h 66"/>
                  <a:gd name="T42" fmla="*/ 24 w 46"/>
                  <a:gd name="T43" fmla="*/ 11 h 66"/>
                  <a:gd name="T44" fmla="*/ 25 w 46"/>
                  <a:gd name="T45" fmla="*/ 6 h 66"/>
                  <a:gd name="T46" fmla="*/ 29 w 46"/>
                  <a:gd name="T47" fmla="*/ 1 h 66"/>
                  <a:gd name="T48" fmla="*/ 35 w 46"/>
                  <a:gd name="T49" fmla="*/ 0 h 66"/>
                  <a:gd name="T50" fmla="*/ 40 w 46"/>
                  <a:gd name="T51" fmla="*/ 3 h 66"/>
                  <a:gd name="T52" fmla="*/ 42 w 46"/>
                  <a:gd name="T53" fmla="*/ 10 h 66"/>
                  <a:gd name="T54" fmla="*/ 45 w 46"/>
                  <a:gd name="T55" fmla="*/ 20 h 66"/>
                  <a:gd name="T56" fmla="*/ 45 w 46"/>
                  <a:gd name="T57" fmla="*/ 33 h 66"/>
                  <a:gd name="T58" fmla="*/ 44 w 46"/>
                  <a:gd name="T59" fmla="*/ 45 h 66"/>
                  <a:gd name="T60" fmla="*/ 42 w 46"/>
                  <a:gd name="T61" fmla="*/ 55 h 66"/>
                  <a:gd name="T62" fmla="*/ 40 w 46"/>
                  <a:gd name="T63" fmla="*/ 62 h 66"/>
                  <a:gd name="T64" fmla="*/ 35 w 46"/>
                  <a:gd name="T65" fmla="*/ 65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66"/>
                  <a:gd name="T101" fmla="*/ 46 w 46"/>
                  <a:gd name="T102" fmla="*/ 66 h 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66">
                    <a:moveTo>
                      <a:pt x="35" y="65"/>
                    </a:moveTo>
                    <a:lnTo>
                      <a:pt x="29" y="64"/>
                    </a:lnTo>
                    <a:lnTo>
                      <a:pt x="25" y="58"/>
                    </a:lnTo>
                    <a:lnTo>
                      <a:pt x="24" y="52"/>
                    </a:lnTo>
                    <a:lnTo>
                      <a:pt x="22" y="45"/>
                    </a:lnTo>
                    <a:lnTo>
                      <a:pt x="21" y="40"/>
                    </a:lnTo>
                    <a:lnTo>
                      <a:pt x="19" y="39"/>
                    </a:lnTo>
                    <a:lnTo>
                      <a:pt x="15" y="39"/>
                    </a:lnTo>
                    <a:lnTo>
                      <a:pt x="10" y="40"/>
                    </a:lnTo>
                    <a:lnTo>
                      <a:pt x="6" y="40"/>
                    </a:lnTo>
                    <a:lnTo>
                      <a:pt x="3" y="39"/>
                    </a:lnTo>
                    <a:lnTo>
                      <a:pt x="0" y="36"/>
                    </a:lnTo>
                    <a:lnTo>
                      <a:pt x="0" y="32"/>
                    </a:lnTo>
                    <a:lnTo>
                      <a:pt x="0" y="27"/>
                    </a:lnTo>
                    <a:lnTo>
                      <a:pt x="3" y="24"/>
                    </a:lnTo>
                    <a:lnTo>
                      <a:pt x="6" y="23"/>
                    </a:lnTo>
                    <a:lnTo>
                      <a:pt x="10" y="24"/>
                    </a:lnTo>
                    <a:lnTo>
                      <a:pt x="15" y="26"/>
                    </a:lnTo>
                    <a:lnTo>
                      <a:pt x="19" y="26"/>
                    </a:lnTo>
                    <a:lnTo>
                      <a:pt x="21" y="23"/>
                    </a:lnTo>
                    <a:lnTo>
                      <a:pt x="22" y="19"/>
                    </a:lnTo>
                    <a:lnTo>
                      <a:pt x="24" y="11"/>
                    </a:lnTo>
                    <a:lnTo>
                      <a:pt x="25" y="6"/>
                    </a:lnTo>
                    <a:lnTo>
                      <a:pt x="29" y="1"/>
                    </a:lnTo>
                    <a:lnTo>
                      <a:pt x="35" y="0"/>
                    </a:lnTo>
                    <a:lnTo>
                      <a:pt x="40" y="3"/>
                    </a:lnTo>
                    <a:lnTo>
                      <a:pt x="42" y="10"/>
                    </a:lnTo>
                    <a:lnTo>
                      <a:pt x="45" y="20"/>
                    </a:lnTo>
                    <a:lnTo>
                      <a:pt x="45" y="33"/>
                    </a:lnTo>
                    <a:lnTo>
                      <a:pt x="44" y="45"/>
                    </a:lnTo>
                    <a:lnTo>
                      <a:pt x="42" y="55"/>
                    </a:lnTo>
                    <a:lnTo>
                      <a:pt x="40" y="62"/>
                    </a:lnTo>
                    <a:lnTo>
                      <a:pt x="35" y="65"/>
                    </a:lnTo>
                  </a:path>
                </a:pathLst>
              </a:custGeom>
              <a:solidFill>
                <a:schemeClr val="tx1"/>
              </a:solidFill>
              <a:ln w="9525" cap="rnd">
                <a:solidFill>
                  <a:srgbClr val="000000"/>
                </a:solid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220" name="Freeform 9">
                <a:extLst>
                  <a:ext uri="{FF2B5EF4-FFF2-40B4-BE49-F238E27FC236}">
                    <a16:creationId xmlns:a16="http://schemas.microsoft.com/office/drawing/2014/main" xmlns="" id="{8EC3B3B1-026B-4880-93F7-7E5FE0FA6DA1}"/>
                  </a:ext>
                </a:extLst>
              </p:cNvPr>
              <p:cNvSpPr>
                <a:spLocks/>
              </p:cNvSpPr>
              <p:nvPr/>
            </p:nvSpPr>
            <p:spPr bwMode="auto">
              <a:xfrm>
                <a:off x="3040" y="2315"/>
                <a:ext cx="46" cy="66"/>
              </a:xfrm>
              <a:custGeom>
                <a:avLst/>
                <a:gdLst>
                  <a:gd name="T0" fmla="*/ 36 w 46"/>
                  <a:gd name="T1" fmla="*/ 65 h 66"/>
                  <a:gd name="T2" fmla="*/ 30 w 46"/>
                  <a:gd name="T3" fmla="*/ 64 h 66"/>
                  <a:gd name="T4" fmla="*/ 26 w 46"/>
                  <a:gd name="T5" fmla="*/ 58 h 66"/>
                  <a:gd name="T6" fmla="*/ 23 w 46"/>
                  <a:gd name="T7" fmla="*/ 52 h 66"/>
                  <a:gd name="T8" fmla="*/ 23 w 46"/>
                  <a:gd name="T9" fmla="*/ 45 h 66"/>
                  <a:gd name="T10" fmla="*/ 22 w 46"/>
                  <a:gd name="T11" fmla="*/ 40 h 66"/>
                  <a:gd name="T12" fmla="*/ 19 w 46"/>
                  <a:gd name="T13" fmla="*/ 39 h 66"/>
                  <a:gd name="T14" fmla="*/ 16 w 46"/>
                  <a:gd name="T15" fmla="*/ 39 h 66"/>
                  <a:gd name="T16" fmla="*/ 10 w 46"/>
                  <a:gd name="T17" fmla="*/ 40 h 66"/>
                  <a:gd name="T18" fmla="*/ 6 w 46"/>
                  <a:gd name="T19" fmla="*/ 40 h 66"/>
                  <a:gd name="T20" fmla="*/ 3 w 46"/>
                  <a:gd name="T21" fmla="*/ 39 h 66"/>
                  <a:gd name="T22" fmla="*/ 1 w 46"/>
                  <a:gd name="T23" fmla="*/ 36 h 66"/>
                  <a:gd name="T24" fmla="*/ 0 w 46"/>
                  <a:gd name="T25" fmla="*/ 32 h 66"/>
                  <a:gd name="T26" fmla="*/ 1 w 46"/>
                  <a:gd name="T27" fmla="*/ 27 h 66"/>
                  <a:gd name="T28" fmla="*/ 3 w 46"/>
                  <a:gd name="T29" fmla="*/ 24 h 66"/>
                  <a:gd name="T30" fmla="*/ 6 w 46"/>
                  <a:gd name="T31" fmla="*/ 23 h 66"/>
                  <a:gd name="T32" fmla="*/ 10 w 46"/>
                  <a:gd name="T33" fmla="*/ 24 h 66"/>
                  <a:gd name="T34" fmla="*/ 16 w 46"/>
                  <a:gd name="T35" fmla="*/ 26 h 66"/>
                  <a:gd name="T36" fmla="*/ 19 w 46"/>
                  <a:gd name="T37" fmla="*/ 26 h 66"/>
                  <a:gd name="T38" fmla="*/ 22 w 46"/>
                  <a:gd name="T39" fmla="*/ 23 h 66"/>
                  <a:gd name="T40" fmla="*/ 23 w 46"/>
                  <a:gd name="T41" fmla="*/ 19 h 66"/>
                  <a:gd name="T42" fmla="*/ 23 w 46"/>
                  <a:gd name="T43" fmla="*/ 11 h 66"/>
                  <a:gd name="T44" fmla="*/ 26 w 46"/>
                  <a:gd name="T45" fmla="*/ 6 h 66"/>
                  <a:gd name="T46" fmla="*/ 30 w 46"/>
                  <a:gd name="T47" fmla="*/ 1 h 66"/>
                  <a:gd name="T48" fmla="*/ 36 w 46"/>
                  <a:gd name="T49" fmla="*/ 0 h 66"/>
                  <a:gd name="T50" fmla="*/ 41 w 46"/>
                  <a:gd name="T51" fmla="*/ 3 h 66"/>
                  <a:gd name="T52" fmla="*/ 43 w 46"/>
                  <a:gd name="T53" fmla="*/ 10 h 66"/>
                  <a:gd name="T54" fmla="*/ 45 w 46"/>
                  <a:gd name="T55" fmla="*/ 20 h 66"/>
                  <a:gd name="T56" fmla="*/ 45 w 46"/>
                  <a:gd name="T57" fmla="*/ 33 h 66"/>
                  <a:gd name="T58" fmla="*/ 45 w 46"/>
                  <a:gd name="T59" fmla="*/ 45 h 66"/>
                  <a:gd name="T60" fmla="*/ 43 w 46"/>
                  <a:gd name="T61" fmla="*/ 55 h 66"/>
                  <a:gd name="T62" fmla="*/ 41 w 46"/>
                  <a:gd name="T63" fmla="*/ 62 h 66"/>
                  <a:gd name="T64" fmla="*/ 36 w 46"/>
                  <a:gd name="T65" fmla="*/ 65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66"/>
                  <a:gd name="T101" fmla="*/ 46 w 46"/>
                  <a:gd name="T102" fmla="*/ 66 h 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66">
                    <a:moveTo>
                      <a:pt x="36" y="65"/>
                    </a:moveTo>
                    <a:lnTo>
                      <a:pt x="30" y="64"/>
                    </a:lnTo>
                    <a:lnTo>
                      <a:pt x="26" y="58"/>
                    </a:lnTo>
                    <a:lnTo>
                      <a:pt x="23" y="52"/>
                    </a:lnTo>
                    <a:lnTo>
                      <a:pt x="23" y="45"/>
                    </a:lnTo>
                    <a:lnTo>
                      <a:pt x="22" y="40"/>
                    </a:lnTo>
                    <a:lnTo>
                      <a:pt x="19" y="39"/>
                    </a:lnTo>
                    <a:lnTo>
                      <a:pt x="16" y="39"/>
                    </a:lnTo>
                    <a:lnTo>
                      <a:pt x="10" y="40"/>
                    </a:lnTo>
                    <a:lnTo>
                      <a:pt x="6" y="40"/>
                    </a:lnTo>
                    <a:lnTo>
                      <a:pt x="3" y="39"/>
                    </a:lnTo>
                    <a:lnTo>
                      <a:pt x="1" y="36"/>
                    </a:lnTo>
                    <a:lnTo>
                      <a:pt x="0" y="32"/>
                    </a:lnTo>
                    <a:lnTo>
                      <a:pt x="1" y="27"/>
                    </a:lnTo>
                    <a:lnTo>
                      <a:pt x="3" y="24"/>
                    </a:lnTo>
                    <a:lnTo>
                      <a:pt x="6" y="23"/>
                    </a:lnTo>
                    <a:lnTo>
                      <a:pt x="10" y="24"/>
                    </a:lnTo>
                    <a:lnTo>
                      <a:pt x="16" y="26"/>
                    </a:lnTo>
                    <a:lnTo>
                      <a:pt x="19" y="26"/>
                    </a:lnTo>
                    <a:lnTo>
                      <a:pt x="22" y="23"/>
                    </a:lnTo>
                    <a:lnTo>
                      <a:pt x="23" y="19"/>
                    </a:lnTo>
                    <a:lnTo>
                      <a:pt x="23" y="11"/>
                    </a:lnTo>
                    <a:lnTo>
                      <a:pt x="26" y="6"/>
                    </a:lnTo>
                    <a:lnTo>
                      <a:pt x="30" y="1"/>
                    </a:lnTo>
                    <a:lnTo>
                      <a:pt x="36" y="0"/>
                    </a:lnTo>
                    <a:lnTo>
                      <a:pt x="41" y="3"/>
                    </a:lnTo>
                    <a:lnTo>
                      <a:pt x="43" y="10"/>
                    </a:lnTo>
                    <a:lnTo>
                      <a:pt x="45" y="20"/>
                    </a:lnTo>
                    <a:lnTo>
                      <a:pt x="45" y="33"/>
                    </a:lnTo>
                    <a:lnTo>
                      <a:pt x="45" y="45"/>
                    </a:lnTo>
                    <a:lnTo>
                      <a:pt x="43" y="55"/>
                    </a:lnTo>
                    <a:lnTo>
                      <a:pt x="41" y="62"/>
                    </a:lnTo>
                    <a:lnTo>
                      <a:pt x="36" y="65"/>
                    </a:lnTo>
                  </a:path>
                </a:pathLst>
              </a:custGeom>
              <a:solidFill>
                <a:schemeClr val="tx1"/>
              </a:solidFill>
              <a:ln w="9525" cap="rnd">
                <a:solidFill>
                  <a:srgbClr val="000000"/>
                </a:solid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221" name="Freeform 10">
                <a:extLst>
                  <a:ext uri="{FF2B5EF4-FFF2-40B4-BE49-F238E27FC236}">
                    <a16:creationId xmlns:a16="http://schemas.microsoft.com/office/drawing/2014/main" xmlns="" id="{C8B60A98-3B27-8F3D-A5FF-9672626427E0}"/>
                  </a:ext>
                </a:extLst>
              </p:cNvPr>
              <p:cNvSpPr>
                <a:spLocks/>
              </p:cNvSpPr>
              <p:nvPr/>
            </p:nvSpPr>
            <p:spPr bwMode="auto">
              <a:xfrm>
                <a:off x="3104" y="2315"/>
                <a:ext cx="46" cy="66"/>
              </a:xfrm>
              <a:custGeom>
                <a:avLst/>
                <a:gdLst>
                  <a:gd name="T0" fmla="*/ 35 w 46"/>
                  <a:gd name="T1" fmla="*/ 65 h 66"/>
                  <a:gd name="T2" fmla="*/ 29 w 46"/>
                  <a:gd name="T3" fmla="*/ 64 h 66"/>
                  <a:gd name="T4" fmla="*/ 25 w 46"/>
                  <a:gd name="T5" fmla="*/ 58 h 66"/>
                  <a:gd name="T6" fmla="*/ 23 w 46"/>
                  <a:gd name="T7" fmla="*/ 52 h 66"/>
                  <a:gd name="T8" fmla="*/ 22 w 46"/>
                  <a:gd name="T9" fmla="*/ 45 h 66"/>
                  <a:gd name="T10" fmla="*/ 20 w 46"/>
                  <a:gd name="T11" fmla="*/ 40 h 66"/>
                  <a:gd name="T12" fmla="*/ 19 w 46"/>
                  <a:gd name="T13" fmla="*/ 39 h 66"/>
                  <a:gd name="T14" fmla="*/ 14 w 46"/>
                  <a:gd name="T15" fmla="*/ 39 h 66"/>
                  <a:gd name="T16" fmla="*/ 10 w 46"/>
                  <a:gd name="T17" fmla="*/ 40 h 66"/>
                  <a:gd name="T18" fmla="*/ 6 w 46"/>
                  <a:gd name="T19" fmla="*/ 40 h 66"/>
                  <a:gd name="T20" fmla="*/ 3 w 46"/>
                  <a:gd name="T21" fmla="*/ 39 h 66"/>
                  <a:gd name="T22" fmla="*/ 0 w 46"/>
                  <a:gd name="T23" fmla="*/ 36 h 66"/>
                  <a:gd name="T24" fmla="*/ 0 w 46"/>
                  <a:gd name="T25" fmla="*/ 32 h 66"/>
                  <a:gd name="T26" fmla="*/ 0 w 46"/>
                  <a:gd name="T27" fmla="*/ 27 h 66"/>
                  <a:gd name="T28" fmla="*/ 3 w 46"/>
                  <a:gd name="T29" fmla="*/ 24 h 66"/>
                  <a:gd name="T30" fmla="*/ 6 w 46"/>
                  <a:gd name="T31" fmla="*/ 23 h 66"/>
                  <a:gd name="T32" fmla="*/ 10 w 46"/>
                  <a:gd name="T33" fmla="*/ 24 h 66"/>
                  <a:gd name="T34" fmla="*/ 14 w 46"/>
                  <a:gd name="T35" fmla="*/ 26 h 66"/>
                  <a:gd name="T36" fmla="*/ 19 w 46"/>
                  <a:gd name="T37" fmla="*/ 26 h 66"/>
                  <a:gd name="T38" fmla="*/ 20 w 46"/>
                  <a:gd name="T39" fmla="*/ 23 h 66"/>
                  <a:gd name="T40" fmla="*/ 22 w 46"/>
                  <a:gd name="T41" fmla="*/ 19 h 66"/>
                  <a:gd name="T42" fmla="*/ 23 w 46"/>
                  <a:gd name="T43" fmla="*/ 11 h 66"/>
                  <a:gd name="T44" fmla="*/ 25 w 46"/>
                  <a:gd name="T45" fmla="*/ 6 h 66"/>
                  <a:gd name="T46" fmla="*/ 29 w 46"/>
                  <a:gd name="T47" fmla="*/ 1 h 66"/>
                  <a:gd name="T48" fmla="*/ 35 w 46"/>
                  <a:gd name="T49" fmla="*/ 0 h 66"/>
                  <a:gd name="T50" fmla="*/ 39 w 46"/>
                  <a:gd name="T51" fmla="*/ 3 h 66"/>
                  <a:gd name="T52" fmla="*/ 42 w 46"/>
                  <a:gd name="T53" fmla="*/ 10 h 66"/>
                  <a:gd name="T54" fmla="*/ 45 w 46"/>
                  <a:gd name="T55" fmla="*/ 20 h 66"/>
                  <a:gd name="T56" fmla="*/ 45 w 46"/>
                  <a:gd name="T57" fmla="*/ 33 h 66"/>
                  <a:gd name="T58" fmla="*/ 43 w 46"/>
                  <a:gd name="T59" fmla="*/ 45 h 66"/>
                  <a:gd name="T60" fmla="*/ 42 w 46"/>
                  <a:gd name="T61" fmla="*/ 55 h 66"/>
                  <a:gd name="T62" fmla="*/ 39 w 46"/>
                  <a:gd name="T63" fmla="*/ 62 h 66"/>
                  <a:gd name="T64" fmla="*/ 35 w 46"/>
                  <a:gd name="T65" fmla="*/ 65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66"/>
                  <a:gd name="T101" fmla="*/ 46 w 46"/>
                  <a:gd name="T102" fmla="*/ 66 h 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66">
                    <a:moveTo>
                      <a:pt x="35" y="65"/>
                    </a:moveTo>
                    <a:lnTo>
                      <a:pt x="29" y="64"/>
                    </a:lnTo>
                    <a:lnTo>
                      <a:pt x="25" y="58"/>
                    </a:lnTo>
                    <a:lnTo>
                      <a:pt x="23" y="52"/>
                    </a:lnTo>
                    <a:lnTo>
                      <a:pt x="22" y="45"/>
                    </a:lnTo>
                    <a:lnTo>
                      <a:pt x="20" y="40"/>
                    </a:lnTo>
                    <a:lnTo>
                      <a:pt x="19" y="39"/>
                    </a:lnTo>
                    <a:lnTo>
                      <a:pt x="14" y="39"/>
                    </a:lnTo>
                    <a:lnTo>
                      <a:pt x="10" y="40"/>
                    </a:lnTo>
                    <a:lnTo>
                      <a:pt x="6" y="40"/>
                    </a:lnTo>
                    <a:lnTo>
                      <a:pt x="3" y="39"/>
                    </a:lnTo>
                    <a:lnTo>
                      <a:pt x="0" y="36"/>
                    </a:lnTo>
                    <a:lnTo>
                      <a:pt x="0" y="32"/>
                    </a:lnTo>
                    <a:lnTo>
                      <a:pt x="0" y="27"/>
                    </a:lnTo>
                    <a:lnTo>
                      <a:pt x="3" y="24"/>
                    </a:lnTo>
                    <a:lnTo>
                      <a:pt x="6" y="23"/>
                    </a:lnTo>
                    <a:lnTo>
                      <a:pt x="10" y="24"/>
                    </a:lnTo>
                    <a:lnTo>
                      <a:pt x="14" y="26"/>
                    </a:lnTo>
                    <a:lnTo>
                      <a:pt x="19" y="26"/>
                    </a:lnTo>
                    <a:lnTo>
                      <a:pt x="20" y="23"/>
                    </a:lnTo>
                    <a:lnTo>
                      <a:pt x="22" y="19"/>
                    </a:lnTo>
                    <a:lnTo>
                      <a:pt x="23" y="11"/>
                    </a:lnTo>
                    <a:lnTo>
                      <a:pt x="25" y="6"/>
                    </a:lnTo>
                    <a:lnTo>
                      <a:pt x="29" y="1"/>
                    </a:lnTo>
                    <a:lnTo>
                      <a:pt x="35" y="0"/>
                    </a:lnTo>
                    <a:lnTo>
                      <a:pt x="39" y="3"/>
                    </a:lnTo>
                    <a:lnTo>
                      <a:pt x="42" y="10"/>
                    </a:lnTo>
                    <a:lnTo>
                      <a:pt x="45" y="20"/>
                    </a:lnTo>
                    <a:lnTo>
                      <a:pt x="45" y="33"/>
                    </a:lnTo>
                    <a:lnTo>
                      <a:pt x="43" y="45"/>
                    </a:lnTo>
                    <a:lnTo>
                      <a:pt x="42" y="55"/>
                    </a:lnTo>
                    <a:lnTo>
                      <a:pt x="39" y="62"/>
                    </a:lnTo>
                    <a:lnTo>
                      <a:pt x="35" y="65"/>
                    </a:lnTo>
                  </a:path>
                </a:pathLst>
              </a:custGeom>
              <a:solidFill>
                <a:schemeClr val="tx1"/>
              </a:solidFill>
              <a:ln w="9525" cap="rnd">
                <a:no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222" name="Freeform 11">
                <a:extLst>
                  <a:ext uri="{FF2B5EF4-FFF2-40B4-BE49-F238E27FC236}">
                    <a16:creationId xmlns:a16="http://schemas.microsoft.com/office/drawing/2014/main" xmlns="" id="{946524C3-D3EE-1169-DC89-15C3FF5077B8}"/>
                  </a:ext>
                </a:extLst>
              </p:cNvPr>
              <p:cNvSpPr>
                <a:spLocks/>
              </p:cNvSpPr>
              <p:nvPr/>
            </p:nvSpPr>
            <p:spPr bwMode="auto">
              <a:xfrm>
                <a:off x="3166" y="2315"/>
                <a:ext cx="46" cy="66"/>
              </a:xfrm>
              <a:custGeom>
                <a:avLst/>
                <a:gdLst>
                  <a:gd name="T0" fmla="*/ 37 w 46"/>
                  <a:gd name="T1" fmla="*/ 65 h 66"/>
                  <a:gd name="T2" fmla="*/ 31 w 46"/>
                  <a:gd name="T3" fmla="*/ 64 h 66"/>
                  <a:gd name="T4" fmla="*/ 27 w 46"/>
                  <a:gd name="T5" fmla="*/ 58 h 66"/>
                  <a:gd name="T6" fmla="*/ 24 w 46"/>
                  <a:gd name="T7" fmla="*/ 52 h 66"/>
                  <a:gd name="T8" fmla="*/ 24 w 46"/>
                  <a:gd name="T9" fmla="*/ 45 h 66"/>
                  <a:gd name="T10" fmla="*/ 22 w 46"/>
                  <a:gd name="T11" fmla="*/ 40 h 66"/>
                  <a:gd name="T12" fmla="*/ 19 w 46"/>
                  <a:gd name="T13" fmla="*/ 39 h 66"/>
                  <a:gd name="T14" fmla="*/ 16 w 46"/>
                  <a:gd name="T15" fmla="*/ 39 h 66"/>
                  <a:gd name="T16" fmla="*/ 11 w 46"/>
                  <a:gd name="T17" fmla="*/ 40 h 66"/>
                  <a:gd name="T18" fmla="*/ 6 w 46"/>
                  <a:gd name="T19" fmla="*/ 40 h 66"/>
                  <a:gd name="T20" fmla="*/ 3 w 46"/>
                  <a:gd name="T21" fmla="*/ 39 h 66"/>
                  <a:gd name="T22" fmla="*/ 2 w 46"/>
                  <a:gd name="T23" fmla="*/ 36 h 66"/>
                  <a:gd name="T24" fmla="*/ 0 w 46"/>
                  <a:gd name="T25" fmla="*/ 32 h 66"/>
                  <a:gd name="T26" fmla="*/ 2 w 46"/>
                  <a:gd name="T27" fmla="*/ 27 h 66"/>
                  <a:gd name="T28" fmla="*/ 3 w 46"/>
                  <a:gd name="T29" fmla="*/ 24 h 66"/>
                  <a:gd name="T30" fmla="*/ 6 w 46"/>
                  <a:gd name="T31" fmla="*/ 23 h 66"/>
                  <a:gd name="T32" fmla="*/ 11 w 46"/>
                  <a:gd name="T33" fmla="*/ 24 h 66"/>
                  <a:gd name="T34" fmla="*/ 16 w 46"/>
                  <a:gd name="T35" fmla="*/ 26 h 66"/>
                  <a:gd name="T36" fmla="*/ 19 w 46"/>
                  <a:gd name="T37" fmla="*/ 26 h 66"/>
                  <a:gd name="T38" fmla="*/ 22 w 46"/>
                  <a:gd name="T39" fmla="*/ 23 h 66"/>
                  <a:gd name="T40" fmla="*/ 24 w 46"/>
                  <a:gd name="T41" fmla="*/ 19 h 66"/>
                  <a:gd name="T42" fmla="*/ 24 w 46"/>
                  <a:gd name="T43" fmla="*/ 11 h 66"/>
                  <a:gd name="T44" fmla="*/ 27 w 46"/>
                  <a:gd name="T45" fmla="*/ 6 h 66"/>
                  <a:gd name="T46" fmla="*/ 31 w 46"/>
                  <a:gd name="T47" fmla="*/ 1 h 66"/>
                  <a:gd name="T48" fmla="*/ 37 w 46"/>
                  <a:gd name="T49" fmla="*/ 0 h 66"/>
                  <a:gd name="T50" fmla="*/ 41 w 46"/>
                  <a:gd name="T51" fmla="*/ 3 h 66"/>
                  <a:gd name="T52" fmla="*/ 44 w 46"/>
                  <a:gd name="T53" fmla="*/ 10 h 66"/>
                  <a:gd name="T54" fmla="*/ 45 w 46"/>
                  <a:gd name="T55" fmla="*/ 20 h 66"/>
                  <a:gd name="T56" fmla="*/ 45 w 46"/>
                  <a:gd name="T57" fmla="*/ 33 h 66"/>
                  <a:gd name="T58" fmla="*/ 45 w 46"/>
                  <a:gd name="T59" fmla="*/ 45 h 66"/>
                  <a:gd name="T60" fmla="*/ 44 w 46"/>
                  <a:gd name="T61" fmla="*/ 55 h 66"/>
                  <a:gd name="T62" fmla="*/ 41 w 46"/>
                  <a:gd name="T63" fmla="*/ 62 h 66"/>
                  <a:gd name="T64" fmla="*/ 37 w 46"/>
                  <a:gd name="T65" fmla="*/ 65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66"/>
                  <a:gd name="T101" fmla="*/ 46 w 46"/>
                  <a:gd name="T102" fmla="*/ 66 h 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66">
                    <a:moveTo>
                      <a:pt x="37" y="65"/>
                    </a:moveTo>
                    <a:lnTo>
                      <a:pt x="31" y="64"/>
                    </a:lnTo>
                    <a:lnTo>
                      <a:pt x="27" y="58"/>
                    </a:lnTo>
                    <a:lnTo>
                      <a:pt x="24" y="52"/>
                    </a:lnTo>
                    <a:lnTo>
                      <a:pt x="24" y="45"/>
                    </a:lnTo>
                    <a:lnTo>
                      <a:pt x="22" y="40"/>
                    </a:lnTo>
                    <a:lnTo>
                      <a:pt x="19" y="39"/>
                    </a:lnTo>
                    <a:lnTo>
                      <a:pt x="16" y="39"/>
                    </a:lnTo>
                    <a:lnTo>
                      <a:pt x="11" y="40"/>
                    </a:lnTo>
                    <a:lnTo>
                      <a:pt x="6" y="40"/>
                    </a:lnTo>
                    <a:lnTo>
                      <a:pt x="3" y="39"/>
                    </a:lnTo>
                    <a:lnTo>
                      <a:pt x="2" y="36"/>
                    </a:lnTo>
                    <a:lnTo>
                      <a:pt x="0" y="32"/>
                    </a:lnTo>
                    <a:lnTo>
                      <a:pt x="2" y="27"/>
                    </a:lnTo>
                    <a:lnTo>
                      <a:pt x="3" y="24"/>
                    </a:lnTo>
                    <a:lnTo>
                      <a:pt x="6" y="23"/>
                    </a:lnTo>
                    <a:lnTo>
                      <a:pt x="11" y="24"/>
                    </a:lnTo>
                    <a:lnTo>
                      <a:pt x="16" y="26"/>
                    </a:lnTo>
                    <a:lnTo>
                      <a:pt x="19" y="26"/>
                    </a:lnTo>
                    <a:lnTo>
                      <a:pt x="22" y="23"/>
                    </a:lnTo>
                    <a:lnTo>
                      <a:pt x="24" y="19"/>
                    </a:lnTo>
                    <a:lnTo>
                      <a:pt x="24" y="11"/>
                    </a:lnTo>
                    <a:lnTo>
                      <a:pt x="27" y="6"/>
                    </a:lnTo>
                    <a:lnTo>
                      <a:pt x="31" y="1"/>
                    </a:lnTo>
                    <a:lnTo>
                      <a:pt x="37" y="0"/>
                    </a:lnTo>
                    <a:lnTo>
                      <a:pt x="41" y="3"/>
                    </a:lnTo>
                    <a:lnTo>
                      <a:pt x="44" y="10"/>
                    </a:lnTo>
                    <a:lnTo>
                      <a:pt x="45" y="20"/>
                    </a:lnTo>
                    <a:lnTo>
                      <a:pt x="45" y="33"/>
                    </a:lnTo>
                    <a:lnTo>
                      <a:pt x="45" y="45"/>
                    </a:lnTo>
                    <a:lnTo>
                      <a:pt x="44" y="55"/>
                    </a:lnTo>
                    <a:lnTo>
                      <a:pt x="41" y="62"/>
                    </a:lnTo>
                    <a:lnTo>
                      <a:pt x="37" y="65"/>
                    </a:lnTo>
                  </a:path>
                </a:pathLst>
              </a:custGeom>
              <a:solidFill>
                <a:schemeClr val="tx1"/>
              </a:solidFill>
              <a:ln w="9525" cap="rnd">
                <a:no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223" name="Freeform 12">
                <a:extLst>
                  <a:ext uri="{FF2B5EF4-FFF2-40B4-BE49-F238E27FC236}">
                    <a16:creationId xmlns:a16="http://schemas.microsoft.com/office/drawing/2014/main" xmlns="" id="{06268BAF-D40E-53A7-0314-CCF30EB3F817}"/>
                  </a:ext>
                </a:extLst>
              </p:cNvPr>
              <p:cNvSpPr>
                <a:spLocks/>
              </p:cNvSpPr>
              <p:nvPr/>
            </p:nvSpPr>
            <p:spPr bwMode="auto">
              <a:xfrm>
                <a:off x="2943" y="2284"/>
                <a:ext cx="71" cy="126"/>
              </a:xfrm>
              <a:custGeom>
                <a:avLst/>
                <a:gdLst>
                  <a:gd name="T0" fmla="*/ 35 w 71"/>
                  <a:gd name="T1" fmla="*/ 58 h 126"/>
                  <a:gd name="T2" fmla="*/ 41 w 71"/>
                  <a:gd name="T3" fmla="*/ 54 h 126"/>
                  <a:gd name="T4" fmla="*/ 50 w 71"/>
                  <a:gd name="T5" fmla="*/ 57 h 126"/>
                  <a:gd name="T6" fmla="*/ 56 w 71"/>
                  <a:gd name="T7" fmla="*/ 54 h 126"/>
                  <a:gd name="T8" fmla="*/ 59 w 71"/>
                  <a:gd name="T9" fmla="*/ 42 h 126"/>
                  <a:gd name="T10" fmla="*/ 64 w 71"/>
                  <a:gd name="T11" fmla="*/ 32 h 126"/>
                  <a:gd name="T12" fmla="*/ 64 w 71"/>
                  <a:gd name="T13" fmla="*/ 28 h 126"/>
                  <a:gd name="T14" fmla="*/ 53 w 71"/>
                  <a:gd name="T15" fmla="*/ 26 h 126"/>
                  <a:gd name="T16" fmla="*/ 45 w 71"/>
                  <a:gd name="T17" fmla="*/ 29 h 126"/>
                  <a:gd name="T18" fmla="*/ 43 w 71"/>
                  <a:gd name="T19" fmla="*/ 25 h 126"/>
                  <a:gd name="T20" fmla="*/ 44 w 71"/>
                  <a:gd name="T21" fmla="*/ 15 h 126"/>
                  <a:gd name="T22" fmla="*/ 38 w 71"/>
                  <a:gd name="T23" fmla="*/ 2 h 126"/>
                  <a:gd name="T24" fmla="*/ 28 w 71"/>
                  <a:gd name="T25" fmla="*/ 2 h 126"/>
                  <a:gd name="T26" fmla="*/ 25 w 71"/>
                  <a:gd name="T27" fmla="*/ 10 h 126"/>
                  <a:gd name="T28" fmla="*/ 25 w 71"/>
                  <a:gd name="T29" fmla="*/ 21 h 126"/>
                  <a:gd name="T30" fmla="*/ 19 w 71"/>
                  <a:gd name="T31" fmla="*/ 29 h 126"/>
                  <a:gd name="T32" fmla="*/ 11 w 71"/>
                  <a:gd name="T33" fmla="*/ 32 h 126"/>
                  <a:gd name="T34" fmla="*/ 6 w 71"/>
                  <a:gd name="T35" fmla="*/ 40 h 126"/>
                  <a:gd name="T36" fmla="*/ 6 w 71"/>
                  <a:gd name="T37" fmla="*/ 53 h 126"/>
                  <a:gd name="T38" fmla="*/ 2 w 71"/>
                  <a:gd name="T39" fmla="*/ 58 h 126"/>
                  <a:gd name="T40" fmla="*/ 2 w 71"/>
                  <a:gd name="T41" fmla="*/ 67 h 126"/>
                  <a:gd name="T42" fmla="*/ 6 w 71"/>
                  <a:gd name="T43" fmla="*/ 73 h 126"/>
                  <a:gd name="T44" fmla="*/ 6 w 71"/>
                  <a:gd name="T45" fmla="*/ 86 h 126"/>
                  <a:gd name="T46" fmla="*/ 11 w 71"/>
                  <a:gd name="T47" fmla="*/ 95 h 126"/>
                  <a:gd name="T48" fmla="*/ 19 w 71"/>
                  <a:gd name="T49" fmla="*/ 98 h 126"/>
                  <a:gd name="T50" fmla="*/ 25 w 71"/>
                  <a:gd name="T51" fmla="*/ 105 h 126"/>
                  <a:gd name="T52" fmla="*/ 25 w 71"/>
                  <a:gd name="T53" fmla="*/ 115 h 126"/>
                  <a:gd name="T54" fmla="*/ 28 w 71"/>
                  <a:gd name="T55" fmla="*/ 124 h 126"/>
                  <a:gd name="T56" fmla="*/ 38 w 71"/>
                  <a:gd name="T57" fmla="*/ 124 h 126"/>
                  <a:gd name="T58" fmla="*/ 44 w 71"/>
                  <a:gd name="T59" fmla="*/ 112 h 126"/>
                  <a:gd name="T60" fmla="*/ 43 w 71"/>
                  <a:gd name="T61" fmla="*/ 101 h 126"/>
                  <a:gd name="T62" fmla="*/ 45 w 71"/>
                  <a:gd name="T63" fmla="*/ 98 h 126"/>
                  <a:gd name="T64" fmla="*/ 53 w 71"/>
                  <a:gd name="T65" fmla="*/ 99 h 126"/>
                  <a:gd name="T66" fmla="*/ 64 w 71"/>
                  <a:gd name="T67" fmla="*/ 99 h 126"/>
                  <a:gd name="T68" fmla="*/ 64 w 71"/>
                  <a:gd name="T69" fmla="*/ 95 h 126"/>
                  <a:gd name="T70" fmla="*/ 59 w 71"/>
                  <a:gd name="T71" fmla="*/ 83 h 126"/>
                  <a:gd name="T72" fmla="*/ 56 w 71"/>
                  <a:gd name="T73" fmla="*/ 71 h 126"/>
                  <a:gd name="T74" fmla="*/ 50 w 71"/>
                  <a:gd name="T75" fmla="*/ 70 h 126"/>
                  <a:gd name="T76" fmla="*/ 41 w 71"/>
                  <a:gd name="T77" fmla="*/ 71 h 126"/>
                  <a:gd name="T78" fmla="*/ 35 w 71"/>
                  <a:gd name="T79" fmla="*/ 67 h 12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126"/>
                  <a:gd name="T122" fmla="*/ 71 w 71"/>
                  <a:gd name="T123" fmla="*/ 126 h 12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126">
                    <a:moveTo>
                      <a:pt x="35" y="63"/>
                    </a:moveTo>
                    <a:lnTo>
                      <a:pt x="35" y="58"/>
                    </a:lnTo>
                    <a:lnTo>
                      <a:pt x="38" y="55"/>
                    </a:lnTo>
                    <a:lnTo>
                      <a:pt x="41" y="54"/>
                    </a:lnTo>
                    <a:lnTo>
                      <a:pt x="45" y="55"/>
                    </a:lnTo>
                    <a:lnTo>
                      <a:pt x="50" y="57"/>
                    </a:lnTo>
                    <a:lnTo>
                      <a:pt x="54" y="57"/>
                    </a:lnTo>
                    <a:lnTo>
                      <a:pt x="56" y="54"/>
                    </a:lnTo>
                    <a:lnTo>
                      <a:pt x="57" y="50"/>
                    </a:lnTo>
                    <a:lnTo>
                      <a:pt x="59" y="42"/>
                    </a:lnTo>
                    <a:lnTo>
                      <a:pt x="60" y="37"/>
                    </a:lnTo>
                    <a:lnTo>
                      <a:pt x="64" y="32"/>
                    </a:lnTo>
                    <a:lnTo>
                      <a:pt x="70" y="31"/>
                    </a:lnTo>
                    <a:lnTo>
                      <a:pt x="64" y="28"/>
                    </a:lnTo>
                    <a:lnTo>
                      <a:pt x="59" y="28"/>
                    </a:lnTo>
                    <a:lnTo>
                      <a:pt x="53" y="26"/>
                    </a:lnTo>
                    <a:lnTo>
                      <a:pt x="48" y="28"/>
                    </a:lnTo>
                    <a:lnTo>
                      <a:pt x="45" y="29"/>
                    </a:lnTo>
                    <a:lnTo>
                      <a:pt x="44" y="28"/>
                    </a:lnTo>
                    <a:lnTo>
                      <a:pt x="43" y="25"/>
                    </a:lnTo>
                    <a:lnTo>
                      <a:pt x="44" y="21"/>
                    </a:lnTo>
                    <a:lnTo>
                      <a:pt x="44" y="15"/>
                    </a:lnTo>
                    <a:lnTo>
                      <a:pt x="43" y="8"/>
                    </a:lnTo>
                    <a:lnTo>
                      <a:pt x="38" y="2"/>
                    </a:lnTo>
                    <a:lnTo>
                      <a:pt x="32" y="0"/>
                    </a:lnTo>
                    <a:lnTo>
                      <a:pt x="28" y="2"/>
                    </a:lnTo>
                    <a:lnTo>
                      <a:pt x="25" y="6"/>
                    </a:lnTo>
                    <a:lnTo>
                      <a:pt x="25" y="10"/>
                    </a:lnTo>
                    <a:lnTo>
                      <a:pt x="27" y="16"/>
                    </a:lnTo>
                    <a:lnTo>
                      <a:pt x="25" y="21"/>
                    </a:lnTo>
                    <a:lnTo>
                      <a:pt x="24" y="26"/>
                    </a:lnTo>
                    <a:lnTo>
                      <a:pt x="19" y="29"/>
                    </a:lnTo>
                    <a:lnTo>
                      <a:pt x="15" y="31"/>
                    </a:lnTo>
                    <a:lnTo>
                      <a:pt x="11" y="32"/>
                    </a:lnTo>
                    <a:lnTo>
                      <a:pt x="9" y="35"/>
                    </a:lnTo>
                    <a:lnTo>
                      <a:pt x="6" y="40"/>
                    </a:lnTo>
                    <a:lnTo>
                      <a:pt x="6" y="44"/>
                    </a:lnTo>
                    <a:lnTo>
                      <a:pt x="6" y="53"/>
                    </a:lnTo>
                    <a:lnTo>
                      <a:pt x="3" y="55"/>
                    </a:lnTo>
                    <a:lnTo>
                      <a:pt x="2" y="58"/>
                    </a:lnTo>
                    <a:lnTo>
                      <a:pt x="0" y="63"/>
                    </a:lnTo>
                    <a:lnTo>
                      <a:pt x="2" y="67"/>
                    </a:lnTo>
                    <a:lnTo>
                      <a:pt x="3" y="70"/>
                    </a:lnTo>
                    <a:lnTo>
                      <a:pt x="6" y="73"/>
                    </a:lnTo>
                    <a:lnTo>
                      <a:pt x="6" y="82"/>
                    </a:lnTo>
                    <a:lnTo>
                      <a:pt x="6" y="86"/>
                    </a:lnTo>
                    <a:lnTo>
                      <a:pt x="9" y="92"/>
                    </a:lnTo>
                    <a:lnTo>
                      <a:pt x="11" y="95"/>
                    </a:lnTo>
                    <a:lnTo>
                      <a:pt x="15" y="96"/>
                    </a:lnTo>
                    <a:lnTo>
                      <a:pt x="19" y="98"/>
                    </a:lnTo>
                    <a:lnTo>
                      <a:pt x="24" y="101"/>
                    </a:lnTo>
                    <a:lnTo>
                      <a:pt x="25" y="105"/>
                    </a:lnTo>
                    <a:lnTo>
                      <a:pt x="27" y="109"/>
                    </a:lnTo>
                    <a:lnTo>
                      <a:pt x="25" y="115"/>
                    </a:lnTo>
                    <a:lnTo>
                      <a:pt x="25" y="119"/>
                    </a:lnTo>
                    <a:lnTo>
                      <a:pt x="28" y="124"/>
                    </a:lnTo>
                    <a:lnTo>
                      <a:pt x="32" y="125"/>
                    </a:lnTo>
                    <a:lnTo>
                      <a:pt x="38" y="124"/>
                    </a:lnTo>
                    <a:lnTo>
                      <a:pt x="43" y="118"/>
                    </a:lnTo>
                    <a:lnTo>
                      <a:pt x="44" y="112"/>
                    </a:lnTo>
                    <a:lnTo>
                      <a:pt x="44" y="106"/>
                    </a:lnTo>
                    <a:lnTo>
                      <a:pt x="43" y="101"/>
                    </a:lnTo>
                    <a:lnTo>
                      <a:pt x="44" y="98"/>
                    </a:lnTo>
                    <a:lnTo>
                      <a:pt x="45" y="98"/>
                    </a:lnTo>
                    <a:lnTo>
                      <a:pt x="48" y="98"/>
                    </a:lnTo>
                    <a:lnTo>
                      <a:pt x="53" y="99"/>
                    </a:lnTo>
                    <a:lnTo>
                      <a:pt x="59" y="99"/>
                    </a:lnTo>
                    <a:lnTo>
                      <a:pt x="64" y="99"/>
                    </a:lnTo>
                    <a:lnTo>
                      <a:pt x="70" y="96"/>
                    </a:lnTo>
                    <a:lnTo>
                      <a:pt x="64" y="95"/>
                    </a:lnTo>
                    <a:lnTo>
                      <a:pt x="60" y="89"/>
                    </a:lnTo>
                    <a:lnTo>
                      <a:pt x="59" y="83"/>
                    </a:lnTo>
                    <a:lnTo>
                      <a:pt x="57" y="76"/>
                    </a:lnTo>
                    <a:lnTo>
                      <a:pt x="56" y="71"/>
                    </a:lnTo>
                    <a:lnTo>
                      <a:pt x="54" y="70"/>
                    </a:lnTo>
                    <a:lnTo>
                      <a:pt x="50" y="70"/>
                    </a:lnTo>
                    <a:lnTo>
                      <a:pt x="45" y="71"/>
                    </a:lnTo>
                    <a:lnTo>
                      <a:pt x="41" y="71"/>
                    </a:lnTo>
                    <a:lnTo>
                      <a:pt x="38" y="70"/>
                    </a:lnTo>
                    <a:lnTo>
                      <a:pt x="35" y="67"/>
                    </a:lnTo>
                    <a:lnTo>
                      <a:pt x="35" y="63"/>
                    </a:lnTo>
                  </a:path>
                </a:pathLst>
              </a:custGeom>
              <a:solidFill>
                <a:schemeClr val="tx1"/>
              </a:solidFill>
              <a:ln w="9525" cap="rnd">
                <a:solidFill>
                  <a:srgbClr val="000000"/>
                </a:solid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224" name="Freeform 13">
                <a:extLst>
                  <a:ext uri="{FF2B5EF4-FFF2-40B4-BE49-F238E27FC236}">
                    <a16:creationId xmlns:a16="http://schemas.microsoft.com/office/drawing/2014/main" xmlns="" id="{20C80765-49B2-E8C4-1EA2-ACFF9F608715}"/>
                  </a:ext>
                </a:extLst>
              </p:cNvPr>
              <p:cNvSpPr>
                <a:spLocks/>
              </p:cNvSpPr>
              <p:nvPr/>
            </p:nvSpPr>
            <p:spPr bwMode="auto">
              <a:xfrm>
                <a:off x="3005" y="2284"/>
                <a:ext cx="72" cy="126"/>
              </a:xfrm>
              <a:custGeom>
                <a:avLst/>
                <a:gdLst>
                  <a:gd name="T0" fmla="*/ 36 w 72"/>
                  <a:gd name="T1" fmla="*/ 58 h 126"/>
                  <a:gd name="T2" fmla="*/ 41 w 72"/>
                  <a:gd name="T3" fmla="*/ 54 h 126"/>
                  <a:gd name="T4" fmla="*/ 51 w 72"/>
                  <a:gd name="T5" fmla="*/ 57 h 126"/>
                  <a:gd name="T6" fmla="*/ 57 w 72"/>
                  <a:gd name="T7" fmla="*/ 54 h 126"/>
                  <a:gd name="T8" fmla="*/ 58 w 72"/>
                  <a:gd name="T9" fmla="*/ 42 h 126"/>
                  <a:gd name="T10" fmla="*/ 65 w 72"/>
                  <a:gd name="T11" fmla="*/ 32 h 126"/>
                  <a:gd name="T12" fmla="*/ 65 w 72"/>
                  <a:gd name="T13" fmla="*/ 28 h 126"/>
                  <a:gd name="T14" fmla="*/ 54 w 72"/>
                  <a:gd name="T15" fmla="*/ 26 h 126"/>
                  <a:gd name="T16" fmla="*/ 46 w 72"/>
                  <a:gd name="T17" fmla="*/ 29 h 126"/>
                  <a:gd name="T18" fmla="*/ 44 w 72"/>
                  <a:gd name="T19" fmla="*/ 25 h 126"/>
                  <a:gd name="T20" fmla="*/ 45 w 72"/>
                  <a:gd name="T21" fmla="*/ 15 h 126"/>
                  <a:gd name="T22" fmla="*/ 38 w 72"/>
                  <a:gd name="T23" fmla="*/ 2 h 126"/>
                  <a:gd name="T24" fmla="*/ 28 w 72"/>
                  <a:gd name="T25" fmla="*/ 2 h 126"/>
                  <a:gd name="T26" fmla="*/ 26 w 72"/>
                  <a:gd name="T27" fmla="*/ 10 h 126"/>
                  <a:gd name="T28" fmla="*/ 26 w 72"/>
                  <a:gd name="T29" fmla="*/ 21 h 126"/>
                  <a:gd name="T30" fmla="*/ 20 w 72"/>
                  <a:gd name="T31" fmla="*/ 29 h 126"/>
                  <a:gd name="T32" fmla="*/ 12 w 72"/>
                  <a:gd name="T33" fmla="*/ 32 h 126"/>
                  <a:gd name="T34" fmla="*/ 7 w 72"/>
                  <a:gd name="T35" fmla="*/ 40 h 126"/>
                  <a:gd name="T36" fmla="*/ 6 w 72"/>
                  <a:gd name="T37" fmla="*/ 53 h 126"/>
                  <a:gd name="T38" fmla="*/ 1 w 72"/>
                  <a:gd name="T39" fmla="*/ 58 h 126"/>
                  <a:gd name="T40" fmla="*/ 1 w 72"/>
                  <a:gd name="T41" fmla="*/ 67 h 126"/>
                  <a:gd name="T42" fmla="*/ 6 w 72"/>
                  <a:gd name="T43" fmla="*/ 73 h 126"/>
                  <a:gd name="T44" fmla="*/ 7 w 72"/>
                  <a:gd name="T45" fmla="*/ 86 h 126"/>
                  <a:gd name="T46" fmla="*/ 12 w 72"/>
                  <a:gd name="T47" fmla="*/ 95 h 126"/>
                  <a:gd name="T48" fmla="*/ 20 w 72"/>
                  <a:gd name="T49" fmla="*/ 98 h 126"/>
                  <a:gd name="T50" fmla="*/ 26 w 72"/>
                  <a:gd name="T51" fmla="*/ 105 h 126"/>
                  <a:gd name="T52" fmla="*/ 26 w 72"/>
                  <a:gd name="T53" fmla="*/ 115 h 126"/>
                  <a:gd name="T54" fmla="*/ 28 w 72"/>
                  <a:gd name="T55" fmla="*/ 124 h 126"/>
                  <a:gd name="T56" fmla="*/ 38 w 72"/>
                  <a:gd name="T57" fmla="*/ 124 h 126"/>
                  <a:gd name="T58" fmla="*/ 45 w 72"/>
                  <a:gd name="T59" fmla="*/ 112 h 126"/>
                  <a:gd name="T60" fmla="*/ 44 w 72"/>
                  <a:gd name="T61" fmla="*/ 101 h 126"/>
                  <a:gd name="T62" fmla="*/ 46 w 72"/>
                  <a:gd name="T63" fmla="*/ 98 h 126"/>
                  <a:gd name="T64" fmla="*/ 54 w 72"/>
                  <a:gd name="T65" fmla="*/ 99 h 126"/>
                  <a:gd name="T66" fmla="*/ 65 w 72"/>
                  <a:gd name="T67" fmla="*/ 99 h 126"/>
                  <a:gd name="T68" fmla="*/ 65 w 72"/>
                  <a:gd name="T69" fmla="*/ 95 h 126"/>
                  <a:gd name="T70" fmla="*/ 58 w 72"/>
                  <a:gd name="T71" fmla="*/ 83 h 126"/>
                  <a:gd name="T72" fmla="*/ 57 w 72"/>
                  <a:gd name="T73" fmla="*/ 71 h 126"/>
                  <a:gd name="T74" fmla="*/ 51 w 72"/>
                  <a:gd name="T75" fmla="*/ 70 h 126"/>
                  <a:gd name="T76" fmla="*/ 41 w 72"/>
                  <a:gd name="T77" fmla="*/ 71 h 126"/>
                  <a:gd name="T78" fmla="*/ 36 w 72"/>
                  <a:gd name="T79" fmla="*/ 67 h 12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2"/>
                  <a:gd name="T121" fmla="*/ 0 h 126"/>
                  <a:gd name="T122" fmla="*/ 72 w 72"/>
                  <a:gd name="T123" fmla="*/ 126 h 12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2" h="126">
                    <a:moveTo>
                      <a:pt x="35" y="63"/>
                    </a:moveTo>
                    <a:lnTo>
                      <a:pt x="36" y="58"/>
                    </a:lnTo>
                    <a:lnTo>
                      <a:pt x="38" y="55"/>
                    </a:lnTo>
                    <a:lnTo>
                      <a:pt x="41" y="54"/>
                    </a:lnTo>
                    <a:lnTo>
                      <a:pt x="45" y="55"/>
                    </a:lnTo>
                    <a:lnTo>
                      <a:pt x="51" y="57"/>
                    </a:lnTo>
                    <a:lnTo>
                      <a:pt x="54" y="57"/>
                    </a:lnTo>
                    <a:lnTo>
                      <a:pt x="57" y="54"/>
                    </a:lnTo>
                    <a:lnTo>
                      <a:pt x="58" y="50"/>
                    </a:lnTo>
                    <a:lnTo>
                      <a:pt x="58" y="42"/>
                    </a:lnTo>
                    <a:lnTo>
                      <a:pt x="61" y="37"/>
                    </a:lnTo>
                    <a:lnTo>
                      <a:pt x="65" y="32"/>
                    </a:lnTo>
                    <a:lnTo>
                      <a:pt x="71" y="31"/>
                    </a:lnTo>
                    <a:lnTo>
                      <a:pt x="65" y="28"/>
                    </a:lnTo>
                    <a:lnTo>
                      <a:pt x="60" y="28"/>
                    </a:lnTo>
                    <a:lnTo>
                      <a:pt x="54" y="26"/>
                    </a:lnTo>
                    <a:lnTo>
                      <a:pt x="49" y="28"/>
                    </a:lnTo>
                    <a:lnTo>
                      <a:pt x="46" y="29"/>
                    </a:lnTo>
                    <a:lnTo>
                      <a:pt x="44" y="28"/>
                    </a:lnTo>
                    <a:lnTo>
                      <a:pt x="44" y="25"/>
                    </a:lnTo>
                    <a:lnTo>
                      <a:pt x="45" y="21"/>
                    </a:lnTo>
                    <a:lnTo>
                      <a:pt x="45" y="15"/>
                    </a:lnTo>
                    <a:lnTo>
                      <a:pt x="44" y="8"/>
                    </a:lnTo>
                    <a:lnTo>
                      <a:pt x="38" y="2"/>
                    </a:lnTo>
                    <a:lnTo>
                      <a:pt x="32" y="0"/>
                    </a:lnTo>
                    <a:lnTo>
                      <a:pt x="28" y="2"/>
                    </a:lnTo>
                    <a:lnTo>
                      <a:pt x="26" y="6"/>
                    </a:lnTo>
                    <a:lnTo>
                      <a:pt x="26" y="10"/>
                    </a:lnTo>
                    <a:lnTo>
                      <a:pt x="26" y="16"/>
                    </a:lnTo>
                    <a:lnTo>
                      <a:pt x="26" y="21"/>
                    </a:lnTo>
                    <a:lnTo>
                      <a:pt x="23" y="26"/>
                    </a:lnTo>
                    <a:lnTo>
                      <a:pt x="20" y="29"/>
                    </a:lnTo>
                    <a:lnTo>
                      <a:pt x="16" y="31"/>
                    </a:lnTo>
                    <a:lnTo>
                      <a:pt x="12" y="32"/>
                    </a:lnTo>
                    <a:lnTo>
                      <a:pt x="9" y="35"/>
                    </a:lnTo>
                    <a:lnTo>
                      <a:pt x="7" y="40"/>
                    </a:lnTo>
                    <a:lnTo>
                      <a:pt x="7" y="44"/>
                    </a:lnTo>
                    <a:lnTo>
                      <a:pt x="6" y="53"/>
                    </a:lnTo>
                    <a:lnTo>
                      <a:pt x="4" y="55"/>
                    </a:lnTo>
                    <a:lnTo>
                      <a:pt x="1" y="58"/>
                    </a:lnTo>
                    <a:lnTo>
                      <a:pt x="0" y="63"/>
                    </a:lnTo>
                    <a:lnTo>
                      <a:pt x="1" y="67"/>
                    </a:lnTo>
                    <a:lnTo>
                      <a:pt x="4" y="70"/>
                    </a:lnTo>
                    <a:lnTo>
                      <a:pt x="6" y="73"/>
                    </a:lnTo>
                    <a:lnTo>
                      <a:pt x="7" y="82"/>
                    </a:lnTo>
                    <a:lnTo>
                      <a:pt x="7" y="86"/>
                    </a:lnTo>
                    <a:lnTo>
                      <a:pt x="9" y="92"/>
                    </a:lnTo>
                    <a:lnTo>
                      <a:pt x="12" y="95"/>
                    </a:lnTo>
                    <a:lnTo>
                      <a:pt x="16" y="96"/>
                    </a:lnTo>
                    <a:lnTo>
                      <a:pt x="20" y="98"/>
                    </a:lnTo>
                    <a:lnTo>
                      <a:pt x="23" y="101"/>
                    </a:lnTo>
                    <a:lnTo>
                      <a:pt x="26" y="105"/>
                    </a:lnTo>
                    <a:lnTo>
                      <a:pt x="26" y="109"/>
                    </a:lnTo>
                    <a:lnTo>
                      <a:pt x="26" y="115"/>
                    </a:lnTo>
                    <a:lnTo>
                      <a:pt x="26" y="119"/>
                    </a:lnTo>
                    <a:lnTo>
                      <a:pt x="28" y="124"/>
                    </a:lnTo>
                    <a:lnTo>
                      <a:pt x="32" y="125"/>
                    </a:lnTo>
                    <a:lnTo>
                      <a:pt x="38" y="124"/>
                    </a:lnTo>
                    <a:lnTo>
                      <a:pt x="44" y="118"/>
                    </a:lnTo>
                    <a:lnTo>
                      <a:pt x="45" y="112"/>
                    </a:lnTo>
                    <a:lnTo>
                      <a:pt x="45" y="106"/>
                    </a:lnTo>
                    <a:lnTo>
                      <a:pt x="44" y="101"/>
                    </a:lnTo>
                    <a:lnTo>
                      <a:pt x="44" y="98"/>
                    </a:lnTo>
                    <a:lnTo>
                      <a:pt x="46" y="98"/>
                    </a:lnTo>
                    <a:lnTo>
                      <a:pt x="49" y="98"/>
                    </a:lnTo>
                    <a:lnTo>
                      <a:pt x="54" y="99"/>
                    </a:lnTo>
                    <a:lnTo>
                      <a:pt x="60" y="99"/>
                    </a:lnTo>
                    <a:lnTo>
                      <a:pt x="65" y="99"/>
                    </a:lnTo>
                    <a:lnTo>
                      <a:pt x="71" y="96"/>
                    </a:lnTo>
                    <a:lnTo>
                      <a:pt x="65" y="95"/>
                    </a:lnTo>
                    <a:lnTo>
                      <a:pt x="61" y="89"/>
                    </a:lnTo>
                    <a:lnTo>
                      <a:pt x="58" y="83"/>
                    </a:lnTo>
                    <a:lnTo>
                      <a:pt x="58" y="76"/>
                    </a:lnTo>
                    <a:lnTo>
                      <a:pt x="57" y="71"/>
                    </a:lnTo>
                    <a:lnTo>
                      <a:pt x="54" y="70"/>
                    </a:lnTo>
                    <a:lnTo>
                      <a:pt x="51" y="70"/>
                    </a:lnTo>
                    <a:lnTo>
                      <a:pt x="45" y="71"/>
                    </a:lnTo>
                    <a:lnTo>
                      <a:pt x="41" y="71"/>
                    </a:lnTo>
                    <a:lnTo>
                      <a:pt x="38" y="70"/>
                    </a:lnTo>
                    <a:lnTo>
                      <a:pt x="36" y="67"/>
                    </a:lnTo>
                    <a:lnTo>
                      <a:pt x="35" y="63"/>
                    </a:lnTo>
                  </a:path>
                </a:pathLst>
              </a:custGeom>
              <a:solidFill>
                <a:schemeClr val="tx1"/>
              </a:solidFill>
              <a:ln w="9525" cap="rnd">
                <a:solidFill>
                  <a:srgbClr val="000000"/>
                </a:solid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225" name="Freeform 14">
                <a:extLst>
                  <a:ext uri="{FF2B5EF4-FFF2-40B4-BE49-F238E27FC236}">
                    <a16:creationId xmlns:a16="http://schemas.microsoft.com/office/drawing/2014/main" xmlns="" id="{B0A324C8-2304-07E4-162E-43995BDB163B}"/>
                  </a:ext>
                </a:extLst>
              </p:cNvPr>
              <p:cNvSpPr>
                <a:spLocks/>
              </p:cNvSpPr>
              <p:nvPr/>
            </p:nvSpPr>
            <p:spPr bwMode="auto">
              <a:xfrm>
                <a:off x="3070" y="2284"/>
                <a:ext cx="71" cy="126"/>
              </a:xfrm>
              <a:custGeom>
                <a:avLst/>
                <a:gdLst>
                  <a:gd name="T0" fmla="*/ 35 w 71"/>
                  <a:gd name="T1" fmla="*/ 58 h 126"/>
                  <a:gd name="T2" fmla="*/ 41 w 71"/>
                  <a:gd name="T3" fmla="*/ 54 h 126"/>
                  <a:gd name="T4" fmla="*/ 49 w 71"/>
                  <a:gd name="T5" fmla="*/ 57 h 126"/>
                  <a:gd name="T6" fmla="*/ 55 w 71"/>
                  <a:gd name="T7" fmla="*/ 54 h 126"/>
                  <a:gd name="T8" fmla="*/ 58 w 71"/>
                  <a:gd name="T9" fmla="*/ 42 h 126"/>
                  <a:gd name="T10" fmla="*/ 64 w 71"/>
                  <a:gd name="T11" fmla="*/ 32 h 126"/>
                  <a:gd name="T12" fmla="*/ 64 w 71"/>
                  <a:gd name="T13" fmla="*/ 28 h 126"/>
                  <a:gd name="T14" fmla="*/ 52 w 71"/>
                  <a:gd name="T15" fmla="*/ 26 h 126"/>
                  <a:gd name="T16" fmla="*/ 45 w 71"/>
                  <a:gd name="T17" fmla="*/ 29 h 126"/>
                  <a:gd name="T18" fmla="*/ 42 w 71"/>
                  <a:gd name="T19" fmla="*/ 25 h 126"/>
                  <a:gd name="T20" fmla="*/ 44 w 71"/>
                  <a:gd name="T21" fmla="*/ 15 h 126"/>
                  <a:gd name="T22" fmla="*/ 38 w 71"/>
                  <a:gd name="T23" fmla="*/ 2 h 126"/>
                  <a:gd name="T24" fmla="*/ 28 w 71"/>
                  <a:gd name="T25" fmla="*/ 2 h 126"/>
                  <a:gd name="T26" fmla="*/ 25 w 71"/>
                  <a:gd name="T27" fmla="*/ 10 h 126"/>
                  <a:gd name="T28" fmla="*/ 25 w 71"/>
                  <a:gd name="T29" fmla="*/ 21 h 126"/>
                  <a:gd name="T30" fmla="*/ 19 w 71"/>
                  <a:gd name="T31" fmla="*/ 29 h 126"/>
                  <a:gd name="T32" fmla="*/ 10 w 71"/>
                  <a:gd name="T33" fmla="*/ 32 h 126"/>
                  <a:gd name="T34" fmla="*/ 6 w 71"/>
                  <a:gd name="T35" fmla="*/ 40 h 126"/>
                  <a:gd name="T36" fmla="*/ 6 w 71"/>
                  <a:gd name="T37" fmla="*/ 53 h 126"/>
                  <a:gd name="T38" fmla="*/ 1 w 71"/>
                  <a:gd name="T39" fmla="*/ 58 h 126"/>
                  <a:gd name="T40" fmla="*/ 1 w 71"/>
                  <a:gd name="T41" fmla="*/ 67 h 126"/>
                  <a:gd name="T42" fmla="*/ 6 w 71"/>
                  <a:gd name="T43" fmla="*/ 73 h 126"/>
                  <a:gd name="T44" fmla="*/ 6 w 71"/>
                  <a:gd name="T45" fmla="*/ 86 h 126"/>
                  <a:gd name="T46" fmla="*/ 10 w 71"/>
                  <a:gd name="T47" fmla="*/ 95 h 126"/>
                  <a:gd name="T48" fmla="*/ 19 w 71"/>
                  <a:gd name="T49" fmla="*/ 98 h 126"/>
                  <a:gd name="T50" fmla="*/ 25 w 71"/>
                  <a:gd name="T51" fmla="*/ 105 h 126"/>
                  <a:gd name="T52" fmla="*/ 25 w 71"/>
                  <a:gd name="T53" fmla="*/ 115 h 126"/>
                  <a:gd name="T54" fmla="*/ 28 w 71"/>
                  <a:gd name="T55" fmla="*/ 124 h 126"/>
                  <a:gd name="T56" fmla="*/ 38 w 71"/>
                  <a:gd name="T57" fmla="*/ 124 h 126"/>
                  <a:gd name="T58" fmla="*/ 44 w 71"/>
                  <a:gd name="T59" fmla="*/ 112 h 126"/>
                  <a:gd name="T60" fmla="*/ 42 w 71"/>
                  <a:gd name="T61" fmla="*/ 101 h 126"/>
                  <a:gd name="T62" fmla="*/ 45 w 71"/>
                  <a:gd name="T63" fmla="*/ 98 h 126"/>
                  <a:gd name="T64" fmla="*/ 52 w 71"/>
                  <a:gd name="T65" fmla="*/ 99 h 126"/>
                  <a:gd name="T66" fmla="*/ 64 w 71"/>
                  <a:gd name="T67" fmla="*/ 99 h 126"/>
                  <a:gd name="T68" fmla="*/ 64 w 71"/>
                  <a:gd name="T69" fmla="*/ 95 h 126"/>
                  <a:gd name="T70" fmla="*/ 58 w 71"/>
                  <a:gd name="T71" fmla="*/ 83 h 126"/>
                  <a:gd name="T72" fmla="*/ 55 w 71"/>
                  <a:gd name="T73" fmla="*/ 71 h 126"/>
                  <a:gd name="T74" fmla="*/ 49 w 71"/>
                  <a:gd name="T75" fmla="*/ 70 h 126"/>
                  <a:gd name="T76" fmla="*/ 41 w 71"/>
                  <a:gd name="T77" fmla="*/ 71 h 126"/>
                  <a:gd name="T78" fmla="*/ 35 w 71"/>
                  <a:gd name="T79" fmla="*/ 67 h 12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126"/>
                  <a:gd name="T122" fmla="*/ 71 w 71"/>
                  <a:gd name="T123" fmla="*/ 126 h 12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126">
                    <a:moveTo>
                      <a:pt x="35" y="63"/>
                    </a:moveTo>
                    <a:lnTo>
                      <a:pt x="35" y="58"/>
                    </a:lnTo>
                    <a:lnTo>
                      <a:pt x="38" y="55"/>
                    </a:lnTo>
                    <a:lnTo>
                      <a:pt x="41" y="54"/>
                    </a:lnTo>
                    <a:lnTo>
                      <a:pt x="45" y="55"/>
                    </a:lnTo>
                    <a:lnTo>
                      <a:pt x="49" y="57"/>
                    </a:lnTo>
                    <a:lnTo>
                      <a:pt x="54" y="57"/>
                    </a:lnTo>
                    <a:lnTo>
                      <a:pt x="55" y="54"/>
                    </a:lnTo>
                    <a:lnTo>
                      <a:pt x="57" y="50"/>
                    </a:lnTo>
                    <a:lnTo>
                      <a:pt x="58" y="42"/>
                    </a:lnTo>
                    <a:lnTo>
                      <a:pt x="60" y="37"/>
                    </a:lnTo>
                    <a:lnTo>
                      <a:pt x="64" y="32"/>
                    </a:lnTo>
                    <a:lnTo>
                      <a:pt x="70" y="31"/>
                    </a:lnTo>
                    <a:lnTo>
                      <a:pt x="64" y="28"/>
                    </a:lnTo>
                    <a:lnTo>
                      <a:pt x="58" y="28"/>
                    </a:lnTo>
                    <a:lnTo>
                      <a:pt x="52" y="26"/>
                    </a:lnTo>
                    <a:lnTo>
                      <a:pt x="48" y="28"/>
                    </a:lnTo>
                    <a:lnTo>
                      <a:pt x="45" y="29"/>
                    </a:lnTo>
                    <a:lnTo>
                      <a:pt x="44" y="28"/>
                    </a:lnTo>
                    <a:lnTo>
                      <a:pt x="42" y="25"/>
                    </a:lnTo>
                    <a:lnTo>
                      <a:pt x="44" y="21"/>
                    </a:lnTo>
                    <a:lnTo>
                      <a:pt x="44" y="15"/>
                    </a:lnTo>
                    <a:lnTo>
                      <a:pt x="42" y="8"/>
                    </a:lnTo>
                    <a:lnTo>
                      <a:pt x="38" y="2"/>
                    </a:lnTo>
                    <a:lnTo>
                      <a:pt x="32" y="0"/>
                    </a:lnTo>
                    <a:lnTo>
                      <a:pt x="28" y="2"/>
                    </a:lnTo>
                    <a:lnTo>
                      <a:pt x="25" y="6"/>
                    </a:lnTo>
                    <a:lnTo>
                      <a:pt x="25" y="10"/>
                    </a:lnTo>
                    <a:lnTo>
                      <a:pt x="26" y="16"/>
                    </a:lnTo>
                    <a:lnTo>
                      <a:pt x="25" y="21"/>
                    </a:lnTo>
                    <a:lnTo>
                      <a:pt x="23" y="26"/>
                    </a:lnTo>
                    <a:lnTo>
                      <a:pt x="19" y="29"/>
                    </a:lnTo>
                    <a:lnTo>
                      <a:pt x="14" y="31"/>
                    </a:lnTo>
                    <a:lnTo>
                      <a:pt x="10" y="32"/>
                    </a:lnTo>
                    <a:lnTo>
                      <a:pt x="9" y="35"/>
                    </a:lnTo>
                    <a:lnTo>
                      <a:pt x="6" y="40"/>
                    </a:lnTo>
                    <a:lnTo>
                      <a:pt x="6" y="44"/>
                    </a:lnTo>
                    <a:lnTo>
                      <a:pt x="6" y="53"/>
                    </a:lnTo>
                    <a:lnTo>
                      <a:pt x="3" y="55"/>
                    </a:lnTo>
                    <a:lnTo>
                      <a:pt x="1" y="58"/>
                    </a:lnTo>
                    <a:lnTo>
                      <a:pt x="0" y="63"/>
                    </a:lnTo>
                    <a:lnTo>
                      <a:pt x="1" y="67"/>
                    </a:lnTo>
                    <a:lnTo>
                      <a:pt x="3" y="70"/>
                    </a:lnTo>
                    <a:lnTo>
                      <a:pt x="6" y="73"/>
                    </a:lnTo>
                    <a:lnTo>
                      <a:pt x="6" y="82"/>
                    </a:lnTo>
                    <a:lnTo>
                      <a:pt x="6" y="86"/>
                    </a:lnTo>
                    <a:lnTo>
                      <a:pt x="9" y="92"/>
                    </a:lnTo>
                    <a:lnTo>
                      <a:pt x="10" y="95"/>
                    </a:lnTo>
                    <a:lnTo>
                      <a:pt x="14" y="96"/>
                    </a:lnTo>
                    <a:lnTo>
                      <a:pt x="19" y="98"/>
                    </a:lnTo>
                    <a:lnTo>
                      <a:pt x="23" y="101"/>
                    </a:lnTo>
                    <a:lnTo>
                      <a:pt x="25" y="105"/>
                    </a:lnTo>
                    <a:lnTo>
                      <a:pt x="26" y="109"/>
                    </a:lnTo>
                    <a:lnTo>
                      <a:pt x="25" y="115"/>
                    </a:lnTo>
                    <a:lnTo>
                      <a:pt x="25" y="119"/>
                    </a:lnTo>
                    <a:lnTo>
                      <a:pt x="28" y="124"/>
                    </a:lnTo>
                    <a:lnTo>
                      <a:pt x="32" y="125"/>
                    </a:lnTo>
                    <a:lnTo>
                      <a:pt x="38" y="124"/>
                    </a:lnTo>
                    <a:lnTo>
                      <a:pt x="42" y="118"/>
                    </a:lnTo>
                    <a:lnTo>
                      <a:pt x="44" y="112"/>
                    </a:lnTo>
                    <a:lnTo>
                      <a:pt x="44" y="106"/>
                    </a:lnTo>
                    <a:lnTo>
                      <a:pt x="42" y="101"/>
                    </a:lnTo>
                    <a:lnTo>
                      <a:pt x="44" y="98"/>
                    </a:lnTo>
                    <a:lnTo>
                      <a:pt x="45" y="98"/>
                    </a:lnTo>
                    <a:lnTo>
                      <a:pt x="48" y="98"/>
                    </a:lnTo>
                    <a:lnTo>
                      <a:pt x="52" y="99"/>
                    </a:lnTo>
                    <a:lnTo>
                      <a:pt x="58" y="99"/>
                    </a:lnTo>
                    <a:lnTo>
                      <a:pt x="64" y="99"/>
                    </a:lnTo>
                    <a:lnTo>
                      <a:pt x="70" y="96"/>
                    </a:lnTo>
                    <a:lnTo>
                      <a:pt x="64" y="95"/>
                    </a:lnTo>
                    <a:lnTo>
                      <a:pt x="60" y="89"/>
                    </a:lnTo>
                    <a:lnTo>
                      <a:pt x="58" y="83"/>
                    </a:lnTo>
                    <a:lnTo>
                      <a:pt x="57" y="76"/>
                    </a:lnTo>
                    <a:lnTo>
                      <a:pt x="55" y="71"/>
                    </a:lnTo>
                    <a:lnTo>
                      <a:pt x="54" y="70"/>
                    </a:lnTo>
                    <a:lnTo>
                      <a:pt x="49" y="70"/>
                    </a:lnTo>
                    <a:lnTo>
                      <a:pt x="45" y="71"/>
                    </a:lnTo>
                    <a:lnTo>
                      <a:pt x="41" y="71"/>
                    </a:lnTo>
                    <a:lnTo>
                      <a:pt x="38" y="70"/>
                    </a:lnTo>
                    <a:lnTo>
                      <a:pt x="35" y="67"/>
                    </a:lnTo>
                    <a:lnTo>
                      <a:pt x="35" y="63"/>
                    </a:lnTo>
                  </a:path>
                </a:pathLst>
              </a:custGeom>
              <a:solidFill>
                <a:schemeClr val="tx1"/>
              </a:solidFill>
              <a:ln w="9525" cap="rnd">
                <a:solidFill>
                  <a:srgbClr val="000000"/>
                </a:solid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226" name="Freeform 15">
                <a:extLst>
                  <a:ext uri="{FF2B5EF4-FFF2-40B4-BE49-F238E27FC236}">
                    <a16:creationId xmlns:a16="http://schemas.microsoft.com/office/drawing/2014/main" xmlns="" id="{D49806D2-3FF6-9BBC-0CAD-64407CF96E33}"/>
                  </a:ext>
                </a:extLst>
              </p:cNvPr>
              <p:cNvSpPr>
                <a:spLocks/>
              </p:cNvSpPr>
              <p:nvPr/>
            </p:nvSpPr>
            <p:spPr bwMode="auto">
              <a:xfrm>
                <a:off x="3132" y="2284"/>
                <a:ext cx="73" cy="126"/>
              </a:xfrm>
              <a:custGeom>
                <a:avLst/>
                <a:gdLst>
                  <a:gd name="T0" fmla="*/ 37 w 73"/>
                  <a:gd name="T1" fmla="*/ 58 h 126"/>
                  <a:gd name="T2" fmla="*/ 41 w 73"/>
                  <a:gd name="T3" fmla="*/ 54 h 126"/>
                  <a:gd name="T4" fmla="*/ 51 w 73"/>
                  <a:gd name="T5" fmla="*/ 57 h 126"/>
                  <a:gd name="T6" fmla="*/ 57 w 73"/>
                  <a:gd name="T7" fmla="*/ 54 h 126"/>
                  <a:gd name="T8" fmla="*/ 59 w 73"/>
                  <a:gd name="T9" fmla="*/ 42 h 126"/>
                  <a:gd name="T10" fmla="*/ 66 w 73"/>
                  <a:gd name="T11" fmla="*/ 32 h 126"/>
                  <a:gd name="T12" fmla="*/ 66 w 73"/>
                  <a:gd name="T13" fmla="*/ 28 h 126"/>
                  <a:gd name="T14" fmla="*/ 54 w 73"/>
                  <a:gd name="T15" fmla="*/ 26 h 126"/>
                  <a:gd name="T16" fmla="*/ 47 w 73"/>
                  <a:gd name="T17" fmla="*/ 29 h 126"/>
                  <a:gd name="T18" fmla="*/ 44 w 73"/>
                  <a:gd name="T19" fmla="*/ 25 h 126"/>
                  <a:gd name="T20" fmla="*/ 46 w 73"/>
                  <a:gd name="T21" fmla="*/ 15 h 126"/>
                  <a:gd name="T22" fmla="*/ 38 w 73"/>
                  <a:gd name="T23" fmla="*/ 2 h 126"/>
                  <a:gd name="T24" fmla="*/ 28 w 73"/>
                  <a:gd name="T25" fmla="*/ 2 h 126"/>
                  <a:gd name="T26" fmla="*/ 27 w 73"/>
                  <a:gd name="T27" fmla="*/ 10 h 126"/>
                  <a:gd name="T28" fmla="*/ 27 w 73"/>
                  <a:gd name="T29" fmla="*/ 21 h 126"/>
                  <a:gd name="T30" fmla="*/ 21 w 73"/>
                  <a:gd name="T31" fmla="*/ 29 h 126"/>
                  <a:gd name="T32" fmla="*/ 12 w 73"/>
                  <a:gd name="T33" fmla="*/ 32 h 126"/>
                  <a:gd name="T34" fmla="*/ 8 w 73"/>
                  <a:gd name="T35" fmla="*/ 40 h 126"/>
                  <a:gd name="T36" fmla="*/ 6 w 73"/>
                  <a:gd name="T37" fmla="*/ 53 h 126"/>
                  <a:gd name="T38" fmla="*/ 2 w 73"/>
                  <a:gd name="T39" fmla="*/ 58 h 126"/>
                  <a:gd name="T40" fmla="*/ 2 w 73"/>
                  <a:gd name="T41" fmla="*/ 67 h 126"/>
                  <a:gd name="T42" fmla="*/ 6 w 73"/>
                  <a:gd name="T43" fmla="*/ 73 h 126"/>
                  <a:gd name="T44" fmla="*/ 8 w 73"/>
                  <a:gd name="T45" fmla="*/ 86 h 126"/>
                  <a:gd name="T46" fmla="*/ 12 w 73"/>
                  <a:gd name="T47" fmla="*/ 95 h 126"/>
                  <a:gd name="T48" fmla="*/ 21 w 73"/>
                  <a:gd name="T49" fmla="*/ 98 h 126"/>
                  <a:gd name="T50" fmla="*/ 27 w 73"/>
                  <a:gd name="T51" fmla="*/ 105 h 126"/>
                  <a:gd name="T52" fmla="*/ 27 w 73"/>
                  <a:gd name="T53" fmla="*/ 115 h 126"/>
                  <a:gd name="T54" fmla="*/ 28 w 73"/>
                  <a:gd name="T55" fmla="*/ 124 h 126"/>
                  <a:gd name="T56" fmla="*/ 38 w 73"/>
                  <a:gd name="T57" fmla="*/ 124 h 126"/>
                  <a:gd name="T58" fmla="*/ 46 w 73"/>
                  <a:gd name="T59" fmla="*/ 112 h 126"/>
                  <a:gd name="T60" fmla="*/ 44 w 73"/>
                  <a:gd name="T61" fmla="*/ 101 h 126"/>
                  <a:gd name="T62" fmla="*/ 47 w 73"/>
                  <a:gd name="T63" fmla="*/ 98 h 126"/>
                  <a:gd name="T64" fmla="*/ 54 w 73"/>
                  <a:gd name="T65" fmla="*/ 99 h 126"/>
                  <a:gd name="T66" fmla="*/ 66 w 73"/>
                  <a:gd name="T67" fmla="*/ 99 h 126"/>
                  <a:gd name="T68" fmla="*/ 66 w 73"/>
                  <a:gd name="T69" fmla="*/ 95 h 126"/>
                  <a:gd name="T70" fmla="*/ 59 w 73"/>
                  <a:gd name="T71" fmla="*/ 83 h 126"/>
                  <a:gd name="T72" fmla="*/ 57 w 73"/>
                  <a:gd name="T73" fmla="*/ 71 h 126"/>
                  <a:gd name="T74" fmla="*/ 51 w 73"/>
                  <a:gd name="T75" fmla="*/ 70 h 126"/>
                  <a:gd name="T76" fmla="*/ 41 w 73"/>
                  <a:gd name="T77" fmla="*/ 71 h 126"/>
                  <a:gd name="T78" fmla="*/ 37 w 73"/>
                  <a:gd name="T79" fmla="*/ 67 h 12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3"/>
                  <a:gd name="T121" fmla="*/ 0 h 126"/>
                  <a:gd name="T122" fmla="*/ 73 w 73"/>
                  <a:gd name="T123" fmla="*/ 126 h 12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3" h="126">
                    <a:moveTo>
                      <a:pt x="35" y="63"/>
                    </a:moveTo>
                    <a:lnTo>
                      <a:pt x="37" y="58"/>
                    </a:lnTo>
                    <a:lnTo>
                      <a:pt x="38" y="55"/>
                    </a:lnTo>
                    <a:lnTo>
                      <a:pt x="41" y="54"/>
                    </a:lnTo>
                    <a:lnTo>
                      <a:pt x="46" y="55"/>
                    </a:lnTo>
                    <a:lnTo>
                      <a:pt x="51" y="57"/>
                    </a:lnTo>
                    <a:lnTo>
                      <a:pt x="54" y="57"/>
                    </a:lnTo>
                    <a:lnTo>
                      <a:pt x="57" y="54"/>
                    </a:lnTo>
                    <a:lnTo>
                      <a:pt x="59" y="50"/>
                    </a:lnTo>
                    <a:lnTo>
                      <a:pt x="59" y="42"/>
                    </a:lnTo>
                    <a:lnTo>
                      <a:pt x="62" y="37"/>
                    </a:lnTo>
                    <a:lnTo>
                      <a:pt x="66" y="32"/>
                    </a:lnTo>
                    <a:lnTo>
                      <a:pt x="72" y="31"/>
                    </a:lnTo>
                    <a:lnTo>
                      <a:pt x="66" y="28"/>
                    </a:lnTo>
                    <a:lnTo>
                      <a:pt x="60" y="28"/>
                    </a:lnTo>
                    <a:lnTo>
                      <a:pt x="54" y="26"/>
                    </a:lnTo>
                    <a:lnTo>
                      <a:pt x="50" y="28"/>
                    </a:lnTo>
                    <a:lnTo>
                      <a:pt x="47" y="29"/>
                    </a:lnTo>
                    <a:lnTo>
                      <a:pt x="44" y="28"/>
                    </a:lnTo>
                    <a:lnTo>
                      <a:pt x="44" y="25"/>
                    </a:lnTo>
                    <a:lnTo>
                      <a:pt x="46" y="21"/>
                    </a:lnTo>
                    <a:lnTo>
                      <a:pt x="46" y="15"/>
                    </a:lnTo>
                    <a:lnTo>
                      <a:pt x="44" y="8"/>
                    </a:lnTo>
                    <a:lnTo>
                      <a:pt x="38" y="2"/>
                    </a:lnTo>
                    <a:lnTo>
                      <a:pt x="32" y="0"/>
                    </a:lnTo>
                    <a:lnTo>
                      <a:pt x="28" y="2"/>
                    </a:lnTo>
                    <a:lnTo>
                      <a:pt x="27" y="6"/>
                    </a:lnTo>
                    <a:lnTo>
                      <a:pt x="27" y="10"/>
                    </a:lnTo>
                    <a:lnTo>
                      <a:pt x="27" y="16"/>
                    </a:lnTo>
                    <a:lnTo>
                      <a:pt x="27" y="21"/>
                    </a:lnTo>
                    <a:lnTo>
                      <a:pt x="24" y="26"/>
                    </a:lnTo>
                    <a:lnTo>
                      <a:pt x="21" y="29"/>
                    </a:lnTo>
                    <a:lnTo>
                      <a:pt x="16" y="31"/>
                    </a:lnTo>
                    <a:lnTo>
                      <a:pt x="12" y="32"/>
                    </a:lnTo>
                    <a:lnTo>
                      <a:pt x="9" y="35"/>
                    </a:lnTo>
                    <a:lnTo>
                      <a:pt x="8" y="40"/>
                    </a:lnTo>
                    <a:lnTo>
                      <a:pt x="8" y="44"/>
                    </a:lnTo>
                    <a:lnTo>
                      <a:pt x="6" y="53"/>
                    </a:lnTo>
                    <a:lnTo>
                      <a:pt x="5" y="55"/>
                    </a:lnTo>
                    <a:lnTo>
                      <a:pt x="2" y="58"/>
                    </a:lnTo>
                    <a:lnTo>
                      <a:pt x="0" y="63"/>
                    </a:lnTo>
                    <a:lnTo>
                      <a:pt x="2" y="67"/>
                    </a:lnTo>
                    <a:lnTo>
                      <a:pt x="5" y="70"/>
                    </a:lnTo>
                    <a:lnTo>
                      <a:pt x="6" y="73"/>
                    </a:lnTo>
                    <a:lnTo>
                      <a:pt x="8" y="82"/>
                    </a:lnTo>
                    <a:lnTo>
                      <a:pt x="8" y="86"/>
                    </a:lnTo>
                    <a:lnTo>
                      <a:pt x="9" y="92"/>
                    </a:lnTo>
                    <a:lnTo>
                      <a:pt x="12" y="95"/>
                    </a:lnTo>
                    <a:lnTo>
                      <a:pt x="16" y="96"/>
                    </a:lnTo>
                    <a:lnTo>
                      <a:pt x="21" y="98"/>
                    </a:lnTo>
                    <a:lnTo>
                      <a:pt x="24" y="101"/>
                    </a:lnTo>
                    <a:lnTo>
                      <a:pt x="27" y="105"/>
                    </a:lnTo>
                    <a:lnTo>
                      <a:pt x="27" y="109"/>
                    </a:lnTo>
                    <a:lnTo>
                      <a:pt x="27" y="115"/>
                    </a:lnTo>
                    <a:lnTo>
                      <a:pt x="27" y="119"/>
                    </a:lnTo>
                    <a:lnTo>
                      <a:pt x="28" y="124"/>
                    </a:lnTo>
                    <a:lnTo>
                      <a:pt x="32" y="125"/>
                    </a:lnTo>
                    <a:lnTo>
                      <a:pt x="38" y="124"/>
                    </a:lnTo>
                    <a:lnTo>
                      <a:pt x="44" y="118"/>
                    </a:lnTo>
                    <a:lnTo>
                      <a:pt x="46" y="112"/>
                    </a:lnTo>
                    <a:lnTo>
                      <a:pt x="46" y="106"/>
                    </a:lnTo>
                    <a:lnTo>
                      <a:pt x="44" y="101"/>
                    </a:lnTo>
                    <a:lnTo>
                      <a:pt x="44" y="98"/>
                    </a:lnTo>
                    <a:lnTo>
                      <a:pt x="47" y="98"/>
                    </a:lnTo>
                    <a:lnTo>
                      <a:pt x="50" y="98"/>
                    </a:lnTo>
                    <a:lnTo>
                      <a:pt x="54" y="99"/>
                    </a:lnTo>
                    <a:lnTo>
                      <a:pt x="60" y="99"/>
                    </a:lnTo>
                    <a:lnTo>
                      <a:pt x="66" y="99"/>
                    </a:lnTo>
                    <a:lnTo>
                      <a:pt x="72" y="96"/>
                    </a:lnTo>
                    <a:lnTo>
                      <a:pt x="66" y="95"/>
                    </a:lnTo>
                    <a:lnTo>
                      <a:pt x="62" y="89"/>
                    </a:lnTo>
                    <a:lnTo>
                      <a:pt x="59" y="83"/>
                    </a:lnTo>
                    <a:lnTo>
                      <a:pt x="59" y="76"/>
                    </a:lnTo>
                    <a:lnTo>
                      <a:pt x="57" y="71"/>
                    </a:lnTo>
                    <a:lnTo>
                      <a:pt x="54" y="70"/>
                    </a:lnTo>
                    <a:lnTo>
                      <a:pt x="51" y="70"/>
                    </a:lnTo>
                    <a:lnTo>
                      <a:pt x="46" y="71"/>
                    </a:lnTo>
                    <a:lnTo>
                      <a:pt x="41" y="71"/>
                    </a:lnTo>
                    <a:lnTo>
                      <a:pt x="38" y="70"/>
                    </a:lnTo>
                    <a:lnTo>
                      <a:pt x="37" y="67"/>
                    </a:lnTo>
                    <a:lnTo>
                      <a:pt x="35" y="63"/>
                    </a:lnTo>
                  </a:path>
                </a:pathLst>
              </a:custGeom>
              <a:solidFill>
                <a:schemeClr val="tx1"/>
              </a:solidFill>
              <a:ln w="9525" cap="rnd">
                <a:solidFill>
                  <a:srgbClr val="000000"/>
                </a:solidFill>
                <a:round/>
                <a:headEnd type="none" w="sm" len="sm"/>
                <a:tailEnd type="none" w="sm" len="sm"/>
              </a:ln>
            </p:spPr>
            <p:txBody>
              <a:bodyPr/>
              <a:lstStyle/>
              <a:p>
                <a:endParaRPr lang="en-IN" sz="1050">
                  <a:latin typeface="Times New Roman" pitchFamily="18" charset="0"/>
                  <a:cs typeface="Times New Roman" pitchFamily="18" charset="0"/>
                </a:endParaRPr>
              </a:p>
            </p:txBody>
          </p:sp>
        </p:grpSp>
        <p:grpSp>
          <p:nvGrpSpPr>
            <p:cNvPr id="9" name="Group 16">
              <a:extLst>
                <a:ext uri="{FF2B5EF4-FFF2-40B4-BE49-F238E27FC236}">
                  <a16:creationId xmlns:a16="http://schemas.microsoft.com/office/drawing/2014/main" xmlns="" id="{43949CD6-1F84-6DFD-9ED2-2E1371A6095E}"/>
                </a:ext>
              </a:extLst>
            </p:cNvPr>
            <p:cNvGrpSpPr>
              <a:grpSpLocks/>
            </p:cNvGrpSpPr>
            <p:nvPr/>
          </p:nvGrpSpPr>
          <p:grpSpPr bwMode="auto">
            <a:xfrm>
              <a:off x="3429018" y="3377312"/>
              <a:ext cx="377016" cy="127888"/>
              <a:chOff x="2443" y="2284"/>
              <a:chExt cx="269" cy="126"/>
            </a:xfrm>
          </p:grpSpPr>
          <p:sp>
            <p:nvSpPr>
              <p:cNvPr id="211" name="Freeform 17">
                <a:extLst>
                  <a:ext uri="{FF2B5EF4-FFF2-40B4-BE49-F238E27FC236}">
                    <a16:creationId xmlns:a16="http://schemas.microsoft.com/office/drawing/2014/main" xmlns="" id="{76753122-FE68-CC0B-1E5C-4E5B840740DA}"/>
                  </a:ext>
                </a:extLst>
              </p:cNvPr>
              <p:cNvSpPr>
                <a:spLocks/>
              </p:cNvSpPr>
              <p:nvPr/>
            </p:nvSpPr>
            <p:spPr bwMode="auto">
              <a:xfrm>
                <a:off x="2477" y="2315"/>
                <a:ext cx="46" cy="66"/>
              </a:xfrm>
              <a:custGeom>
                <a:avLst/>
                <a:gdLst>
                  <a:gd name="T0" fmla="*/ 35 w 46"/>
                  <a:gd name="T1" fmla="*/ 65 h 66"/>
                  <a:gd name="T2" fmla="*/ 29 w 46"/>
                  <a:gd name="T3" fmla="*/ 64 h 66"/>
                  <a:gd name="T4" fmla="*/ 25 w 46"/>
                  <a:gd name="T5" fmla="*/ 58 h 66"/>
                  <a:gd name="T6" fmla="*/ 24 w 46"/>
                  <a:gd name="T7" fmla="*/ 52 h 66"/>
                  <a:gd name="T8" fmla="*/ 22 w 46"/>
                  <a:gd name="T9" fmla="*/ 45 h 66"/>
                  <a:gd name="T10" fmla="*/ 21 w 46"/>
                  <a:gd name="T11" fmla="*/ 40 h 66"/>
                  <a:gd name="T12" fmla="*/ 19 w 46"/>
                  <a:gd name="T13" fmla="*/ 39 h 66"/>
                  <a:gd name="T14" fmla="*/ 15 w 46"/>
                  <a:gd name="T15" fmla="*/ 39 h 66"/>
                  <a:gd name="T16" fmla="*/ 10 w 46"/>
                  <a:gd name="T17" fmla="*/ 40 h 66"/>
                  <a:gd name="T18" fmla="*/ 6 w 46"/>
                  <a:gd name="T19" fmla="*/ 40 h 66"/>
                  <a:gd name="T20" fmla="*/ 3 w 46"/>
                  <a:gd name="T21" fmla="*/ 39 h 66"/>
                  <a:gd name="T22" fmla="*/ 0 w 46"/>
                  <a:gd name="T23" fmla="*/ 36 h 66"/>
                  <a:gd name="T24" fmla="*/ 0 w 46"/>
                  <a:gd name="T25" fmla="*/ 32 h 66"/>
                  <a:gd name="T26" fmla="*/ 0 w 46"/>
                  <a:gd name="T27" fmla="*/ 27 h 66"/>
                  <a:gd name="T28" fmla="*/ 3 w 46"/>
                  <a:gd name="T29" fmla="*/ 24 h 66"/>
                  <a:gd name="T30" fmla="*/ 6 w 46"/>
                  <a:gd name="T31" fmla="*/ 23 h 66"/>
                  <a:gd name="T32" fmla="*/ 10 w 46"/>
                  <a:gd name="T33" fmla="*/ 24 h 66"/>
                  <a:gd name="T34" fmla="*/ 15 w 46"/>
                  <a:gd name="T35" fmla="*/ 26 h 66"/>
                  <a:gd name="T36" fmla="*/ 19 w 46"/>
                  <a:gd name="T37" fmla="*/ 26 h 66"/>
                  <a:gd name="T38" fmla="*/ 21 w 46"/>
                  <a:gd name="T39" fmla="*/ 23 h 66"/>
                  <a:gd name="T40" fmla="*/ 22 w 46"/>
                  <a:gd name="T41" fmla="*/ 19 h 66"/>
                  <a:gd name="T42" fmla="*/ 24 w 46"/>
                  <a:gd name="T43" fmla="*/ 11 h 66"/>
                  <a:gd name="T44" fmla="*/ 25 w 46"/>
                  <a:gd name="T45" fmla="*/ 6 h 66"/>
                  <a:gd name="T46" fmla="*/ 29 w 46"/>
                  <a:gd name="T47" fmla="*/ 1 h 66"/>
                  <a:gd name="T48" fmla="*/ 35 w 46"/>
                  <a:gd name="T49" fmla="*/ 0 h 66"/>
                  <a:gd name="T50" fmla="*/ 40 w 46"/>
                  <a:gd name="T51" fmla="*/ 3 h 66"/>
                  <a:gd name="T52" fmla="*/ 42 w 46"/>
                  <a:gd name="T53" fmla="*/ 10 h 66"/>
                  <a:gd name="T54" fmla="*/ 45 w 46"/>
                  <a:gd name="T55" fmla="*/ 20 h 66"/>
                  <a:gd name="T56" fmla="*/ 45 w 46"/>
                  <a:gd name="T57" fmla="*/ 33 h 66"/>
                  <a:gd name="T58" fmla="*/ 44 w 46"/>
                  <a:gd name="T59" fmla="*/ 45 h 66"/>
                  <a:gd name="T60" fmla="*/ 42 w 46"/>
                  <a:gd name="T61" fmla="*/ 55 h 66"/>
                  <a:gd name="T62" fmla="*/ 40 w 46"/>
                  <a:gd name="T63" fmla="*/ 62 h 66"/>
                  <a:gd name="T64" fmla="*/ 35 w 46"/>
                  <a:gd name="T65" fmla="*/ 65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66"/>
                  <a:gd name="T101" fmla="*/ 46 w 46"/>
                  <a:gd name="T102" fmla="*/ 66 h 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66">
                    <a:moveTo>
                      <a:pt x="35" y="65"/>
                    </a:moveTo>
                    <a:lnTo>
                      <a:pt x="29" y="64"/>
                    </a:lnTo>
                    <a:lnTo>
                      <a:pt x="25" y="58"/>
                    </a:lnTo>
                    <a:lnTo>
                      <a:pt x="24" y="52"/>
                    </a:lnTo>
                    <a:lnTo>
                      <a:pt x="22" y="45"/>
                    </a:lnTo>
                    <a:lnTo>
                      <a:pt x="21" y="40"/>
                    </a:lnTo>
                    <a:lnTo>
                      <a:pt x="19" y="39"/>
                    </a:lnTo>
                    <a:lnTo>
                      <a:pt x="15" y="39"/>
                    </a:lnTo>
                    <a:lnTo>
                      <a:pt x="10" y="40"/>
                    </a:lnTo>
                    <a:lnTo>
                      <a:pt x="6" y="40"/>
                    </a:lnTo>
                    <a:lnTo>
                      <a:pt x="3" y="39"/>
                    </a:lnTo>
                    <a:lnTo>
                      <a:pt x="0" y="36"/>
                    </a:lnTo>
                    <a:lnTo>
                      <a:pt x="0" y="32"/>
                    </a:lnTo>
                    <a:lnTo>
                      <a:pt x="0" y="27"/>
                    </a:lnTo>
                    <a:lnTo>
                      <a:pt x="3" y="24"/>
                    </a:lnTo>
                    <a:lnTo>
                      <a:pt x="6" y="23"/>
                    </a:lnTo>
                    <a:lnTo>
                      <a:pt x="10" y="24"/>
                    </a:lnTo>
                    <a:lnTo>
                      <a:pt x="15" y="26"/>
                    </a:lnTo>
                    <a:lnTo>
                      <a:pt x="19" y="26"/>
                    </a:lnTo>
                    <a:lnTo>
                      <a:pt x="21" y="23"/>
                    </a:lnTo>
                    <a:lnTo>
                      <a:pt x="22" y="19"/>
                    </a:lnTo>
                    <a:lnTo>
                      <a:pt x="24" y="11"/>
                    </a:lnTo>
                    <a:lnTo>
                      <a:pt x="25" y="6"/>
                    </a:lnTo>
                    <a:lnTo>
                      <a:pt x="29" y="1"/>
                    </a:lnTo>
                    <a:lnTo>
                      <a:pt x="35" y="0"/>
                    </a:lnTo>
                    <a:lnTo>
                      <a:pt x="40" y="3"/>
                    </a:lnTo>
                    <a:lnTo>
                      <a:pt x="42" y="10"/>
                    </a:lnTo>
                    <a:lnTo>
                      <a:pt x="45" y="20"/>
                    </a:lnTo>
                    <a:lnTo>
                      <a:pt x="45" y="33"/>
                    </a:lnTo>
                    <a:lnTo>
                      <a:pt x="44" y="45"/>
                    </a:lnTo>
                    <a:lnTo>
                      <a:pt x="42" y="55"/>
                    </a:lnTo>
                    <a:lnTo>
                      <a:pt x="40" y="62"/>
                    </a:lnTo>
                    <a:lnTo>
                      <a:pt x="35" y="65"/>
                    </a:lnTo>
                  </a:path>
                </a:pathLst>
              </a:custGeom>
              <a:solidFill>
                <a:schemeClr val="tx1"/>
              </a:solidFill>
              <a:ln w="9525" cap="rnd">
                <a:no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212" name="Freeform 18">
                <a:extLst>
                  <a:ext uri="{FF2B5EF4-FFF2-40B4-BE49-F238E27FC236}">
                    <a16:creationId xmlns:a16="http://schemas.microsoft.com/office/drawing/2014/main" xmlns="" id="{1EBC52B9-9BE4-8975-8448-C74B1709B28B}"/>
                  </a:ext>
                </a:extLst>
              </p:cNvPr>
              <p:cNvSpPr>
                <a:spLocks/>
              </p:cNvSpPr>
              <p:nvPr/>
            </p:nvSpPr>
            <p:spPr bwMode="auto">
              <a:xfrm>
                <a:off x="2540" y="2315"/>
                <a:ext cx="46" cy="66"/>
              </a:xfrm>
              <a:custGeom>
                <a:avLst/>
                <a:gdLst>
                  <a:gd name="T0" fmla="*/ 36 w 46"/>
                  <a:gd name="T1" fmla="*/ 65 h 66"/>
                  <a:gd name="T2" fmla="*/ 30 w 46"/>
                  <a:gd name="T3" fmla="*/ 64 h 66"/>
                  <a:gd name="T4" fmla="*/ 26 w 46"/>
                  <a:gd name="T5" fmla="*/ 58 h 66"/>
                  <a:gd name="T6" fmla="*/ 23 w 46"/>
                  <a:gd name="T7" fmla="*/ 52 h 66"/>
                  <a:gd name="T8" fmla="*/ 23 w 46"/>
                  <a:gd name="T9" fmla="*/ 45 h 66"/>
                  <a:gd name="T10" fmla="*/ 22 w 46"/>
                  <a:gd name="T11" fmla="*/ 40 h 66"/>
                  <a:gd name="T12" fmla="*/ 19 w 46"/>
                  <a:gd name="T13" fmla="*/ 39 h 66"/>
                  <a:gd name="T14" fmla="*/ 16 w 46"/>
                  <a:gd name="T15" fmla="*/ 39 h 66"/>
                  <a:gd name="T16" fmla="*/ 10 w 46"/>
                  <a:gd name="T17" fmla="*/ 40 h 66"/>
                  <a:gd name="T18" fmla="*/ 6 w 46"/>
                  <a:gd name="T19" fmla="*/ 40 h 66"/>
                  <a:gd name="T20" fmla="*/ 3 w 46"/>
                  <a:gd name="T21" fmla="*/ 39 h 66"/>
                  <a:gd name="T22" fmla="*/ 1 w 46"/>
                  <a:gd name="T23" fmla="*/ 36 h 66"/>
                  <a:gd name="T24" fmla="*/ 0 w 46"/>
                  <a:gd name="T25" fmla="*/ 32 h 66"/>
                  <a:gd name="T26" fmla="*/ 1 w 46"/>
                  <a:gd name="T27" fmla="*/ 27 h 66"/>
                  <a:gd name="T28" fmla="*/ 3 w 46"/>
                  <a:gd name="T29" fmla="*/ 24 h 66"/>
                  <a:gd name="T30" fmla="*/ 6 w 46"/>
                  <a:gd name="T31" fmla="*/ 23 h 66"/>
                  <a:gd name="T32" fmla="*/ 10 w 46"/>
                  <a:gd name="T33" fmla="*/ 24 h 66"/>
                  <a:gd name="T34" fmla="*/ 16 w 46"/>
                  <a:gd name="T35" fmla="*/ 26 h 66"/>
                  <a:gd name="T36" fmla="*/ 19 w 46"/>
                  <a:gd name="T37" fmla="*/ 26 h 66"/>
                  <a:gd name="T38" fmla="*/ 22 w 46"/>
                  <a:gd name="T39" fmla="*/ 23 h 66"/>
                  <a:gd name="T40" fmla="*/ 23 w 46"/>
                  <a:gd name="T41" fmla="*/ 19 h 66"/>
                  <a:gd name="T42" fmla="*/ 23 w 46"/>
                  <a:gd name="T43" fmla="*/ 11 h 66"/>
                  <a:gd name="T44" fmla="*/ 26 w 46"/>
                  <a:gd name="T45" fmla="*/ 6 h 66"/>
                  <a:gd name="T46" fmla="*/ 30 w 46"/>
                  <a:gd name="T47" fmla="*/ 1 h 66"/>
                  <a:gd name="T48" fmla="*/ 36 w 46"/>
                  <a:gd name="T49" fmla="*/ 0 h 66"/>
                  <a:gd name="T50" fmla="*/ 41 w 46"/>
                  <a:gd name="T51" fmla="*/ 3 h 66"/>
                  <a:gd name="T52" fmla="*/ 43 w 46"/>
                  <a:gd name="T53" fmla="*/ 10 h 66"/>
                  <a:gd name="T54" fmla="*/ 45 w 46"/>
                  <a:gd name="T55" fmla="*/ 20 h 66"/>
                  <a:gd name="T56" fmla="*/ 45 w 46"/>
                  <a:gd name="T57" fmla="*/ 33 h 66"/>
                  <a:gd name="T58" fmla="*/ 45 w 46"/>
                  <a:gd name="T59" fmla="*/ 45 h 66"/>
                  <a:gd name="T60" fmla="*/ 43 w 46"/>
                  <a:gd name="T61" fmla="*/ 55 h 66"/>
                  <a:gd name="T62" fmla="*/ 41 w 46"/>
                  <a:gd name="T63" fmla="*/ 62 h 66"/>
                  <a:gd name="T64" fmla="*/ 36 w 46"/>
                  <a:gd name="T65" fmla="*/ 65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66"/>
                  <a:gd name="T101" fmla="*/ 46 w 46"/>
                  <a:gd name="T102" fmla="*/ 66 h 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66">
                    <a:moveTo>
                      <a:pt x="36" y="65"/>
                    </a:moveTo>
                    <a:lnTo>
                      <a:pt x="30" y="64"/>
                    </a:lnTo>
                    <a:lnTo>
                      <a:pt x="26" y="58"/>
                    </a:lnTo>
                    <a:lnTo>
                      <a:pt x="23" y="52"/>
                    </a:lnTo>
                    <a:lnTo>
                      <a:pt x="23" y="45"/>
                    </a:lnTo>
                    <a:lnTo>
                      <a:pt x="22" y="40"/>
                    </a:lnTo>
                    <a:lnTo>
                      <a:pt x="19" y="39"/>
                    </a:lnTo>
                    <a:lnTo>
                      <a:pt x="16" y="39"/>
                    </a:lnTo>
                    <a:lnTo>
                      <a:pt x="10" y="40"/>
                    </a:lnTo>
                    <a:lnTo>
                      <a:pt x="6" y="40"/>
                    </a:lnTo>
                    <a:lnTo>
                      <a:pt x="3" y="39"/>
                    </a:lnTo>
                    <a:lnTo>
                      <a:pt x="1" y="36"/>
                    </a:lnTo>
                    <a:lnTo>
                      <a:pt x="0" y="32"/>
                    </a:lnTo>
                    <a:lnTo>
                      <a:pt x="1" y="27"/>
                    </a:lnTo>
                    <a:lnTo>
                      <a:pt x="3" y="24"/>
                    </a:lnTo>
                    <a:lnTo>
                      <a:pt x="6" y="23"/>
                    </a:lnTo>
                    <a:lnTo>
                      <a:pt x="10" y="24"/>
                    </a:lnTo>
                    <a:lnTo>
                      <a:pt x="16" y="26"/>
                    </a:lnTo>
                    <a:lnTo>
                      <a:pt x="19" y="26"/>
                    </a:lnTo>
                    <a:lnTo>
                      <a:pt x="22" y="23"/>
                    </a:lnTo>
                    <a:lnTo>
                      <a:pt x="23" y="19"/>
                    </a:lnTo>
                    <a:lnTo>
                      <a:pt x="23" y="11"/>
                    </a:lnTo>
                    <a:lnTo>
                      <a:pt x="26" y="6"/>
                    </a:lnTo>
                    <a:lnTo>
                      <a:pt x="30" y="1"/>
                    </a:lnTo>
                    <a:lnTo>
                      <a:pt x="36" y="0"/>
                    </a:lnTo>
                    <a:lnTo>
                      <a:pt x="41" y="3"/>
                    </a:lnTo>
                    <a:lnTo>
                      <a:pt x="43" y="10"/>
                    </a:lnTo>
                    <a:lnTo>
                      <a:pt x="45" y="20"/>
                    </a:lnTo>
                    <a:lnTo>
                      <a:pt x="45" y="33"/>
                    </a:lnTo>
                    <a:lnTo>
                      <a:pt x="45" y="45"/>
                    </a:lnTo>
                    <a:lnTo>
                      <a:pt x="43" y="55"/>
                    </a:lnTo>
                    <a:lnTo>
                      <a:pt x="41" y="62"/>
                    </a:lnTo>
                    <a:lnTo>
                      <a:pt x="36" y="65"/>
                    </a:lnTo>
                  </a:path>
                </a:pathLst>
              </a:custGeom>
              <a:solidFill>
                <a:schemeClr val="tx1"/>
              </a:solidFill>
              <a:ln w="9525" cap="rnd">
                <a:solidFill>
                  <a:srgbClr val="000000"/>
                </a:solid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213" name="Freeform 19">
                <a:extLst>
                  <a:ext uri="{FF2B5EF4-FFF2-40B4-BE49-F238E27FC236}">
                    <a16:creationId xmlns:a16="http://schemas.microsoft.com/office/drawing/2014/main" xmlns="" id="{1F29C2AE-C7A3-9D51-B6FD-80FA8CC87C09}"/>
                  </a:ext>
                </a:extLst>
              </p:cNvPr>
              <p:cNvSpPr>
                <a:spLocks/>
              </p:cNvSpPr>
              <p:nvPr/>
            </p:nvSpPr>
            <p:spPr bwMode="auto">
              <a:xfrm>
                <a:off x="2604" y="2315"/>
                <a:ext cx="46" cy="66"/>
              </a:xfrm>
              <a:custGeom>
                <a:avLst/>
                <a:gdLst>
                  <a:gd name="T0" fmla="*/ 35 w 46"/>
                  <a:gd name="T1" fmla="*/ 65 h 66"/>
                  <a:gd name="T2" fmla="*/ 29 w 46"/>
                  <a:gd name="T3" fmla="*/ 64 h 66"/>
                  <a:gd name="T4" fmla="*/ 25 w 46"/>
                  <a:gd name="T5" fmla="*/ 58 h 66"/>
                  <a:gd name="T6" fmla="*/ 23 w 46"/>
                  <a:gd name="T7" fmla="*/ 52 h 66"/>
                  <a:gd name="T8" fmla="*/ 22 w 46"/>
                  <a:gd name="T9" fmla="*/ 45 h 66"/>
                  <a:gd name="T10" fmla="*/ 20 w 46"/>
                  <a:gd name="T11" fmla="*/ 40 h 66"/>
                  <a:gd name="T12" fmla="*/ 19 w 46"/>
                  <a:gd name="T13" fmla="*/ 39 h 66"/>
                  <a:gd name="T14" fmla="*/ 14 w 46"/>
                  <a:gd name="T15" fmla="*/ 39 h 66"/>
                  <a:gd name="T16" fmla="*/ 10 w 46"/>
                  <a:gd name="T17" fmla="*/ 40 h 66"/>
                  <a:gd name="T18" fmla="*/ 6 w 46"/>
                  <a:gd name="T19" fmla="*/ 40 h 66"/>
                  <a:gd name="T20" fmla="*/ 3 w 46"/>
                  <a:gd name="T21" fmla="*/ 39 h 66"/>
                  <a:gd name="T22" fmla="*/ 0 w 46"/>
                  <a:gd name="T23" fmla="*/ 36 h 66"/>
                  <a:gd name="T24" fmla="*/ 0 w 46"/>
                  <a:gd name="T25" fmla="*/ 32 h 66"/>
                  <a:gd name="T26" fmla="*/ 0 w 46"/>
                  <a:gd name="T27" fmla="*/ 27 h 66"/>
                  <a:gd name="T28" fmla="*/ 3 w 46"/>
                  <a:gd name="T29" fmla="*/ 24 h 66"/>
                  <a:gd name="T30" fmla="*/ 6 w 46"/>
                  <a:gd name="T31" fmla="*/ 23 h 66"/>
                  <a:gd name="T32" fmla="*/ 10 w 46"/>
                  <a:gd name="T33" fmla="*/ 24 h 66"/>
                  <a:gd name="T34" fmla="*/ 14 w 46"/>
                  <a:gd name="T35" fmla="*/ 26 h 66"/>
                  <a:gd name="T36" fmla="*/ 19 w 46"/>
                  <a:gd name="T37" fmla="*/ 26 h 66"/>
                  <a:gd name="T38" fmla="*/ 20 w 46"/>
                  <a:gd name="T39" fmla="*/ 23 h 66"/>
                  <a:gd name="T40" fmla="*/ 22 w 46"/>
                  <a:gd name="T41" fmla="*/ 19 h 66"/>
                  <a:gd name="T42" fmla="*/ 23 w 46"/>
                  <a:gd name="T43" fmla="*/ 11 h 66"/>
                  <a:gd name="T44" fmla="*/ 25 w 46"/>
                  <a:gd name="T45" fmla="*/ 6 h 66"/>
                  <a:gd name="T46" fmla="*/ 29 w 46"/>
                  <a:gd name="T47" fmla="*/ 1 h 66"/>
                  <a:gd name="T48" fmla="*/ 35 w 46"/>
                  <a:gd name="T49" fmla="*/ 0 h 66"/>
                  <a:gd name="T50" fmla="*/ 39 w 46"/>
                  <a:gd name="T51" fmla="*/ 3 h 66"/>
                  <a:gd name="T52" fmla="*/ 42 w 46"/>
                  <a:gd name="T53" fmla="*/ 10 h 66"/>
                  <a:gd name="T54" fmla="*/ 45 w 46"/>
                  <a:gd name="T55" fmla="*/ 20 h 66"/>
                  <a:gd name="T56" fmla="*/ 45 w 46"/>
                  <a:gd name="T57" fmla="*/ 33 h 66"/>
                  <a:gd name="T58" fmla="*/ 43 w 46"/>
                  <a:gd name="T59" fmla="*/ 45 h 66"/>
                  <a:gd name="T60" fmla="*/ 42 w 46"/>
                  <a:gd name="T61" fmla="*/ 55 h 66"/>
                  <a:gd name="T62" fmla="*/ 39 w 46"/>
                  <a:gd name="T63" fmla="*/ 62 h 66"/>
                  <a:gd name="T64" fmla="*/ 35 w 46"/>
                  <a:gd name="T65" fmla="*/ 65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66"/>
                  <a:gd name="T101" fmla="*/ 46 w 46"/>
                  <a:gd name="T102" fmla="*/ 66 h 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66">
                    <a:moveTo>
                      <a:pt x="35" y="65"/>
                    </a:moveTo>
                    <a:lnTo>
                      <a:pt x="29" y="64"/>
                    </a:lnTo>
                    <a:lnTo>
                      <a:pt x="25" y="58"/>
                    </a:lnTo>
                    <a:lnTo>
                      <a:pt x="23" y="52"/>
                    </a:lnTo>
                    <a:lnTo>
                      <a:pt x="22" y="45"/>
                    </a:lnTo>
                    <a:lnTo>
                      <a:pt x="20" y="40"/>
                    </a:lnTo>
                    <a:lnTo>
                      <a:pt x="19" y="39"/>
                    </a:lnTo>
                    <a:lnTo>
                      <a:pt x="14" y="39"/>
                    </a:lnTo>
                    <a:lnTo>
                      <a:pt x="10" y="40"/>
                    </a:lnTo>
                    <a:lnTo>
                      <a:pt x="6" y="40"/>
                    </a:lnTo>
                    <a:lnTo>
                      <a:pt x="3" y="39"/>
                    </a:lnTo>
                    <a:lnTo>
                      <a:pt x="0" y="36"/>
                    </a:lnTo>
                    <a:lnTo>
                      <a:pt x="0" y="32"/>
                    </a:lnTo>
                    <a:lnTo>
                      <a:pt x="0" y="27"/>
                    </a:lnTo>
                    <a:lnTo>
                      <a:pt x="3" y="24"/>
                    </a:lnTo>
                    <a:lnTo>
                      <a:pt x="6" y="23"/>
                    </a:lnTo>
                    <a:lnTo>
                      <a:pt x="10" y="24"/>
                    </a:lnTo>
                    <a:lnTo>
                      <a:pt x="14" y="26"/>
                    </a:lnTo>
                    <a:lnTo>
                      <a:pt x="19" y="26"/>
                    </a:lnTo>
                    <a:lnTo>
                      <a:pt x="20" y="23"/>
                    </a:lnTo>
                    <a:lnTo>
                      <a:pt x="22" y="19"/>
                    </a:lnTo>
                    <a:lnTo>
                      <a:pt x="23" y="11"/>
                    </a:lnTo>
                    <a:lnTo>
                      <a:pt x="25" y="6"/>
                    </a:lnTo>
                    <a:lnTo>
                      <a:pt x="29" y="1"/>
                    </a:lnTo>
                    <a:lnTo>
                      <a:pt x="35" y="0"/>
                    </a:lnTo>
                    <a:lnTo>
                      <a:pt x="39" y="3"/>
                    </a:lnTo>
                    <a:lnTo>
                      <a:pt x="42" y="10"/>
                    </a:lnTo>
                    <a:lnTo>
                      <a:pt x="45" y="20"/>
                    </a:lnTo>
                    <a:lnTo>
                      <a:pt x="45" y="33"/>
                    </a:lnTo>
                    <a:lnTo>
                      <a:pt x="43" y="45"/>
                    </a:lnTo>
                    <a:lnTo>
                      <a:pt x="42" y="55"/>
                    </a:lnTo>
                    <a:lnTo>
                      <a:pt x="39" y="62"/>
                    </a:lnTo>
                    <a:lnTo>
                      <a:pt x="35" y="65"/>
                    </a:lnTo>
                  </a:path>
                </a:pathLst>
              </a:custGeom>
              <a:solidFill>
                <a:schemeClr val="tx1"/>
              </a:solidFill>
              <a:ln w="9525" cap="rnd">
                <a:no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214" name="Freeform 20">
                <a:extLst>
                  <a:ext uri="{FF2B5EF4-FFF2-40B4-BE49-F238E27FC236}">
                    <a16:creationId xmlns:a16="http://schemas.microsoft.com/office/drawing/2014/main" xmlns="" id="{F2B2B988-D840-CBBB-43E1-13C0169E934C}"/>
                  </a:ext>
                </a:extLst>
              </p:cNvPr>
              <p:cNvSpPr>
                <a:spLocks/>
              </p:cNvSpPr>
              <p:nvPr/>
            </p:nvSpPr>
            <p:spPr bwMode="auto">
              <a:xfrm>
                <a:off x="2666" y="2315"/>
                <a:ext cx="46" cy="66"/>
              </a:xfrm>
              <a:custGeom>
                <a:avLst/>
                <a:gdLst>
                  <a:gd name="T0" fmla="*/ 37 w 46"/>
                  <a:gd name="T1" fmla="*/ 65 h 66"/>
                  <a:gd name="T2" fmla="*/ 31 w 46"/>
                  <a:gd name="T3" fmla="*/ 64 h 66"/>
                  <a:gd name="T4" fmla="*/ 27 w 46"/>
                  <a:gd name="T5" fmla="*/ 58 h 66"/>
                  <a:gd name="T6" fmla="*/ 24 w 46"/>
                  <a:gd name="T7" fmla="*/ 52 h 66"/>
                  <a:gd name="T8" fmla="*/ 24 w 46"/>
                  <a:gd name="T9" fmla="*/ 45 h 66"/>
                  <a:gd name="T10" fmla="*/ 22 w 46"/>
                  <a:gd name="T11" fmla="*/ 40 h 66"/>
                  <a:gd name="T12" fmla="*/ 19 w 46"/>
                  <a:gd name="T13" fmla="*/ 39 h 66"/>
                  <a:gd name="T14" fmla="*/ 16 w 46"/>
                  <a:gd name="T15" fmla="*/ 39 h 66"/>
                  <a:gd name="T16" fmla="*/ 11 w 46"/>
                  <a:gd name="T17" fmla="*/ 40 h 66"/>
                  <a:gd name="T18" fmla="*/ 6 w 46"/>
                  <a:gd name="T19" fmla="*/ 40 h 66"/>
                  <a:gd name="T20" fmla="*/ 3 w 46"/>
                  <a:gd name="T21" fmla="*/ 39 h 66"/>
                  <a:gd name="T22" fmla="*/ 2 w 46"/>
                  <a:gd name="T23" fmla="*/ 36 h 66"/>
                  <a:gd name="T24" fmla="*/ 0 w 46"/>
                  <a:gd name="T25" fmla="*/ 32 h 66"/>
                  <a:gd name="T26" fmla="*/ 2 w 46"/>
                  <a:gd name="T27" fmla="*/ 27 h 66"/>
                  <a:gd name="T28" fmla="*/ 3 w 46"/>
                  <a:gd name="T29" fmla="*/ 24 h 66"/>
                  <a:gd name="T30" fmla="*/ 6 w 46"/>
                  <a:gd name="T31" fmla="*/ 23 h 66"/>
                  <a:gd name="T32" fmla="*/ 11 w 46"/>
                  <a:gd name="T33" fmla="*/ 24 h 66"/>
                  <a:gd name="T34" fmla="*/ 16 w 46"/>
                  <a:gd name="T35" fmla="*/ 26 h 66"/>
                  <a:gd name="T36" fmla="*/ 19 w 46"/>
                  <a:gd name="T37" fmla="*/ 26 h 66"/>
                  <a:gd name="T38" fmla="*/ 22 w 46"/>
                  <a:gd name="T39" fmla="*/ 23 h 66"/>
                  <a:gd name="T40" fmla="*/ 24 w 46"/>
                  <a:gd name="T41" fmla="*/ 19 h 66"/>
                  <a:gd name="T42" fmla="*/ 24 w 46"/>
                  <a:gd name="T43" fmla="*/ 11 h 66"/>
                  <a:gd name="T44" fmla="*/ 27 w 46"/>
                  <a:gd name="T45" fmla="*/ 6 h 66"/>
                  <a:gd name="T46" fmla="*/ 31 w 46"/>
                  <a:gd name="T47" fmla="*/ 1 h 66"/>
                  <a:gd name="T48" fmla="*/ 37 w 46"/>
                  <a:gd name="T49" fmla="*/ 0 h 66"/>
                  <a:gd name="T50" fmla="*/ 41 w 46"/>
                  <a:gd name="T51" fmla="*/ 3 h 66"/>
                  <a:gd name="T52" fmla="*/ 44 w 46"/>
                  <a:gd name="T53" fmla="*/ 10 h 66"/>
                  <a:gd name="T54" fmla="*/ 45 w 46"/>
                  <a:gd name="T55" fmla="*/ 20 h 66"/>
                  <a:gd name="T56" fmla="*/ 45 w 46"/>
                  <a:gd name="T57" fmla="*/ 33 h 66"/>
                  <a:gd name="T58" fmla="*/ 45 w 46"/>
                  <a:gd name="T59" fmla="*/ 45 h 66"/>
                  <a:gd name="T60" fmla="*/ 44 w 46"/>
                  <a:gd name="T61" fmla="*/ 55 h 66"/>
                  <a:gd name="T62" fmla="*/ 41 w 46"/>
                  <a:gd name="T63" fmla="*/ 62 h 66"/>
                  <a:gd name="T64" fmla="*/ 37 w 46"/>
                  <a:gd name="T65" fmla="*/ 65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66"/>
                  <a:gd name="T101" fmla="*/ 46 w 46"/>
                  <a:gd name="T102" fmla="*/ 66 h 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66">
                    <a:moveTo>
                      <a:pt x="37" y="65"/>
                    </a:moveTo>
                    <a:lnTo>
                      <a:pt x="31" y="64"/>
                    </a:lnTo>
                    <a:lnTo>
                      <a:pt x="27" y="58"/>
                    </a:lnTo>
                    <a:lnTo>
                      <a:pt x="24" y="52"/>
                    </a:lnTo>
                    <a:lnTo>
                      <a:pt x="24" y="45"/>
                    </a:lnTo>
                    <a:lnTo>
                      <a:pt x="22" y="40"/>
                    </a:lnTo>
                    <a:lnTo>
                      <a:pt x="19" y="39"/>
                    </a:lnTo>
                    <a:lnTo>
                      <a:pt x="16" y="39"/>
                    </a:lnTo>
                    <a:lnTo>
                      <a:pt x="11" y="40"/>
                    </a:lnTo>
                    <a:lnTo>
                      <a:pt x="6" y="40"/>
                    </a:lnTo>
                    <a:lnTo>
                      <a:pt x="3" y="39"/>
                    </a:lnTo>
                    <a:lnTo>
                      <a:pt x="2" y="36"/>
                    </a:lnTo>
                    <a:lnTo>
                      <a:pt x="0" y="32"/>
                    </a:lnTo>
                    <a:lnTo>
                      <a:pt x="2" y="27"/>
                    </a:lnTo>
                    <a:lnTo>
                      <a:pt x="3" y="24"/>
                    </a:lnTo>
                    <a:lnTo>
                      <a:pt x="6" y="23"/>
                    </a:lnTo>
                    <a:lnTo>
                      <a:pt x="11" y="24"/>
                    </a:lnTo>
                    <a:lnTo>
                      <a:pt x="16" y="26"/>
                    </a:lnTo>
                    <a:lnTo>
                      <a:pt x="19" y="26"/>
                    </a:lnTo>
                    <a:lnTo>
                      <a:pt x="22" y="23"/>
                    </a:lnTo>
                    <a:lnTo>
                      <a:pt x="24" y="19"/>
                    </a:lnTo>
                    <a:lnTo>
                      <a:pt x="24" y="11"/>
                    </a:lnTo>
                    <a:lnTo>
                      <a:pt x="27" y="6"/>
                    </a:lnTo>
                    <a:lnTo>
                      <a:pt x="31" y="1"/>
                    </a:lnTo>
                    <a:lnTo>
                      <a:pt x="37" y="0"/>
                    </a:lnTo>
                    <a:lnTo>
                      <a:pt x="41" y="3"/>
                    </a:lnTo>
                    <a:lnTo>
                      <a:pt x="44" y="10"/>
                    </a:lnTo>
                    <a:lnTo>
                      <a:pt x="45" y="20"/>
                    </a:lnTo>
                    <a:lnTo>
                      <a:pt x="45" y="33"/>
                    </a:lnTo>
                    <a:lnTo>
                      <a:pt x="45" y="45"/>
                    </a:lnTo>
                    <a:lnTo>
                      <a:pt x="44" y="55"/>
                    </a:lnTo>
                    <a:lnTo>
                      <a:pt x="41" y="62"/>
                    </a:lnTo>
                    <a:lnTo>
                      <a:pt x="37" y="65"/>
                    </a:lnTo>
                  </a:path>
                </a:pathLst>
              </a:custGeom>
              <a:solidFill>
                <a:schemeClr val="tx1"/>
              </a:solidFill>
              <a:ln w="9525" cap="rnd">
                <a:solidFill>
                  <a:srgbClr val="000000"/>
                </a:solid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215" name="Freeform 21">
                <a:extLst>
                  <a:ext uri="{FF2B5EF4-FFF2-40B4-BE49-F238E27FC236}">
                    <a16:creationId xmlns:a16="http://schemas.microsoft.com/office/drawing/2014/main" xmlns="" id="{51330E48-D913-112D-324D-EAAAC6DCA883}"/>
                  </a:ext>
                </a:extLst>
              </p:cNvPr>
              <p:cNvSpPr>
                <a:spLocks/>
              </p:cNvSpPr>
              <p:nvPr/>
            </p:nvSpPr>
            <p:spPr bwMode="auto">
              <a:xfrm>
                <a:off x="2443" y="2284"/>
                <a:ext cx="71" cy="126"/>
              </a:xfrm>
              <a:custGeom>
                <a:avLst/>
                <a:gdLst>
                  <a:gd name="T0" fmla="*/ 35 w 71"/>
                  <a:gd name="T1" fmla="*/ 58 h 126"/>
                  <a:gd name="T2" fmla="*/ 41 w 71"/>
                  <a:gd name="T3" fmla="*/ 54 h 126"/>
                  <a:gd name="T4" fmla="*/ 50 w 71"/>
                  <a:gd name="T5" fmla="*/ 57 h 126"/>
                  <a:gd name="T6" fmla="*/ 56 w 71"/>
                  <a:gd name="T7" fmla="*/ 54 h 126"/>
                  <a:gd name="T8" fmla="*/ 59 w 71"/>
                  <a:gd name="T9" fmla="*/ 42 h 126"/>
                  <a:gd name="T10" fmla="*/ 64 w 71"/>
                  <a:gd name="T11" fmla="*/ 32 h 126"/>
                  <a:gd name="T12" fmla="*/ 64 w 71"/>
                  <a:gd name="T13" fmla="*/ 28 h 126"/>
                  <a:gd name="T14" fmla="*/ 53 w 71"/>
                  <a:gd name="T15" fmla="*/ 26 h 126"/>
                  <a:gd name="T16" fmla="*/ 45 w 71"/>
                  <a:gd name="T17" fmla="*/ 29 h 126"/>
                  <a:gd name="T18" fmla="*/ 43 w 71"/>
                  <a:gd name="T19" fmla="*/ 25 h 126"/>
                  <a:gd name="T20" fmla="*/ 44 w 71"/>
                  <a:gd name="T21" fmla="*/ 15 h 126"/>
                  <a:gd name="T22" fmla="*/ 38 w 71"/>
                  <a:gd name="T23" fmla="*/ 2 h 126"/>
                  <a:gd name="T24" fmla="*/ 28 w 71"/>
                  <a:gd name="T25" fmla="*/ 2 h 126"/>
                  <a:gd name="T26" fmla="*/ 25 w 71"/>
                  <a:gd name="T27" fmla="*/ 10 h 126"/>
                  <a:gd name="T28" fmla="*/ 25 w 71"/>
                  <a:gd name="T29" fmla="*/ 21 h 126"/>
                  <a:gd name="T30" fmla="*/ 19 w 71"/>
                  <a:gd name="T31" fmla="*/ 29 h 126"/>
                  <a:gd name="T32" fmla="*/ 11 w 71"/>
                  <a:gd name="T33" fmla="*/ 32 h 126"/>
                  <a:gd name="T34" fmla="*/ 6 w 71"/>
                  <a:gd name="T35" fmla="*/ 40 h 126"/>
                  <a:gd name="T36" fmla="*/ 6 w 71"/>
                  <a:gd name="T37" fmla="*/ 53 h 126"/>
                  <a:gd name="T38" fmla="*/ 2 w 71"/>
                  <a:gd name="T39" fmla="*/ 58 h 126"/>
                  <a:gd name="T40" fmla="*/ 2 w 71"/>
                  <a:gd name="T41" fmla="*/ 67 h 126"/>
                  <a:gd name="T42" fmla="*/ 6 w 71"/>
                  <a:gd name="T43" fmla="*/ 73 h 126"/>
                  <a:gd name="T44" fmla="*/ 6 w 71"/>
                  <a:gd name="T45" fmla="*/ 86 h 126"/>
                  <a:gd name="T46" fmla="*/ 11 w 71"/>
                  <a:gd name="T47" fmla="*/ 95 h 126"/>
                  <a:gd name="T48" fmla="*/ 19 w 71"/>
                  <a:gd name="T49" fmla="*/ 98 h 126"/>
                  <a:gd name="T50" fmla="*/ 25 w 71"/>
                  <a:gd name="T51" fmla="*/ 105 h 126"/>
                  <a:gd name="T52" fmla="*/ 25 w 71"/>
                  <a:gd name="T53" fmla="*/ 115 h 126"/>
                  <a:gd name="T54" fmla="*/ 28 w 71"/>
                  <a:gd name="T55" fmla="*/ 124 h 126"/>
                  <a:gd name="T56" fmla="*/ 38 w 71"/>
                  <a:gd name="T57" fmla="*/ 124 h 126"/>
                  <a:gd name="T58" fmla="*/ 44 w 71"/>
                  <a:gd name="T59" fmla="*/ 112 h 126"/>
                  <a:gd name="T60" fmla="*/ 43 w 71"/>
                  <a:gd name="T61" fmla="*/ 101 h 126"/>
                  <a:gd name="T62" fmla="*/ 45 w 71"/>
                  <a:gd name="T63" fmla="*/ 98 h 126"/>
                  <a:gd name="T64" fmla="*/ 53 w 71"/>
                  <a:gd name="T65" fmla="*/ 99 h 126"/>
                  <a:gd name="T66" fmla="*/ 64 w 71"/>
                  <a:gd name="T67" fmla="*/ 99 h 126"/>
                  <a:gd name="T68" fmla="*/ 64 w 71"/>
                  <a:gd name="T69" fmla="*/ 95 h 126"/>
                  <a:gd name="T70" fmla="*/ 59 w 71"/>
                  <a:gd name="T71" fmla="*/ 83 h 126"/>
                  <a:gd name="T72" fmla="*/ 56 w 71"/>
                  <a:gd name="T73" fmla="*/ 71 h 126"/>
                  <a:gd name="T74" fmla="*/ 50 w 71"/>
                  <a:gd name="T75" fmla="*/ 70 h 126"/>
                  <a:gd name="T76" fmla="*/ 41 w 71"/>
                  <a:gd name="T77" fmla="*/ 71 h 126"/>
                  <a:gd name="T78" fmla="*/ 35 w 71"/>
                  <a:gd name="T79" fmla="*/ 67 h 12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126"/>
                  <a:gd name="T122" fmla="*/ 71 w 71"/>
                  <a:gd name="T123" fmla="*/ 126 h 12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126">
                    <a:moveTo>
                      <a:pt x="35" y="63"/>
                    </a:moveTo>
                    <a:lnTo>
                      <a:pt x="35" y="58"/>
                    </a:lnTo>
                    <a:lnTo>
                      <a:pt x="38" y="55"/>
                    </a:lnTo>
                    <a:lnTo>
                      <a:pt x="41" y="54"/>
                    </a:lnTo>
                    <a:lnTo>
                      <a:pt x="45" y="55"/>
                    </a:lnTo>
                    <a:lnTo>
                      <a:pt x="50" y="57"/>
                    </a:lnTo>
                    <a:lnTo>
                      <a:pt x="54" y="57"/>
                    </a:lnTo>
                    <a:lnTo>
                      <a:pt x="56" y="54"/>
                    </a:lnTo>
                    <a:lnTo>
                      <a:pt x="57" y="50"/>
                    </a:lnTo>
                    <a:lnTo>
                      <a:pt x="59" y="42"/>
                    </a:lnTo>
                    <a:lnTo>
                      <a:pt x="60" y="37"/>
                    </a:lnTo>
                    <a:lnTo>
                      <a:pt x="64" y="32"/>
                    </a:lnTo>
                    <a:lnTo>
                      <a:pt x="70" y="31"/>
                    </a:lnTo>
                    <a:lnTo>
                      <a:pt x="64" y="28"/>
                    </a:lnTo>
                    <a:lnTo>
                      <a:pt x="59" y="28"/>
                    </a:lnTo>
                    <a:lnTo>
                      <a:pt x="53" y="26"/>
                    </a:lnTo>
                    <a:lnTo>
                      <a:pt x="48" y="28"/>
                    </a:lnTo>
                    <a:lnTo>
                      <a:pt x="45" y="29"/>
                    </a:lnTo>
                    <a:lnTo>
                      <a:pt x="44" y="28"/>
                    </a:lnTo>
                    <a:lnTo>
                      <a:pt x="43" y="25"/>
                    </a:lnTo>
                    <a:lnTo>
                      <a:pt x="44" y="21"/>
                    </a:lnTo>
                    <a:lnTo>
                      <a:pt x="44" y="15"/>
                    </a:lnTo>
                    <a:lnTo>
                      <a:pt x="43" y="8"/>
                    </a:lnTo>
                    <a:lnTo>
                      <a:pt x="38" y="2"/>
                    </a:lnTo>
                    <a:lnTo>
                      <a:pt x="32" y="0"/>
                    </a:lnTo>
                    <a:lnTo>
                      <a:pt x="28" y="2"/>
                    </a:lnTo>
                    <a:lnTo>
                      <a:pt x="25" y="6"/>
                    </a:lnTo>
                    <a:lnTo>
                      <a:pt x="25" y="10"/>
                    </a:lnTo>
                    <a:lnTo>
                      <a:pt x="27" y="16"/>
                    </a:lnTo>
                    <a:lnTo>
                      <a:pt x="25" y="21"/>
                    </a:lnTo>
                    <a:lnTo>
                      <a:pt x="24" y="26"/>
                    </a:lnTo>
                    <a:lnTo>
                      <a:pt x="19" y="29"/>
                    </a:lnTo>
                    <a:lnTo>
                      <a:pt x="15" y="31"/>
                    </a:lnTo>
                    <a:lnTo>
                      <a:pt x="11" y="32"/>
                    </a:lnTo>
                    <a:lnTo>
                      <a:pt x="9" y="35"/>
                    </a:lnTo>
                    <a:lnTo>
                      <a:pt x="6" y="40"/>
                    </a:lnTo>
                    <a:lnTo>
                      <a:pt x="6" y="44"/>
                    </a:lnTo>
                    <a:lnTo>
                      <a:pt x="6" y="53"/>
                    </a:lnTo>
                    <a:lnTo>
                      <a:pt x="3" y="55"/>
                    </a:lnTo>
                    <a:lnTo>
                      <a:pt x="2" y="58"/>
                    </a:lnTo>
                    <a:lnTo>
                      <a:pt x="0" y="63"/>
                    </a:lnTo>
                    <a:lnTo>
                      <a:pt x="2" y="67"/>
                    </a:lnTo>
                    <a:lnTo>
                      <a:pt x="3" y="70"/>
                    </a:lnTo>
                    <a:lnTo>
                      <a:pt x="6" y="73"/>
                    </a:lnTo>
                    <a:lnTo>
                      <a:pt x="6" y="82"/>
                    </a:lnTo>
                    <a:lnTo>
                      <a:pt x="6" y="86"/>
                    </a:lnTo>
                    <a:lnTo>
                      <a:pt x="9" y="92"/>
                    </a:lnTo>
                    <a:lnTo>
                      <a:pt x="11" y="95"/>
                    </a:lnTo>
                    <a:lnTo>
                      <a:pt x="15" y="96"/>
                    </a:lnTo>
                    <a:lnTo>
                      <a:pt x="19" y="98"/>
                    </a:lnTo>
                    <a:lnTo>
                      <a:pt x="24" y="101"/>
                    </a:lnTo>
                    <a:lnTo>
                      <a:pt x="25" y="105"/>
                    </a:lnTo>
                    <a:lnTo>
                      <a:pt x="27" y="109"/>
                    </a:lnTo>
                    <a:lnTo>
                      <a:pt x="25" y="115"/>
                    </a:lnTo>
                    <a:lnTo>
                      <a:pt x="25" y="119"/>
                    </a:lnTo>
                    <a:lnTo>
                      <a:pt x="28" y="124"/>
                    </a:lnTo>
                    <a:lnTo>
                      <a:pt x="32" y="125"/>
                    </a:lnTo>
                    <a:lnTo>
                      <a:pt x="38" y="124"/>
                    </a:lnTo>
                    <a:lnTo>
                      <a:pt x="43" y="118"/>
                    </a:lnTo>
                    <a:lnTo>
                      <a:pt x="44" y="112"/>
                    </a:lnTo>
                    <a:lnTo>
                      <a:pt x="44" y="106"/>
                    </a:lnTo>
                    <a:lnTo>
                      <a:pt x="43" y="101"/>
                    </a:lnTo>
                    <a:lnTo>
                      <a:pt x="44" y="98"/>
                    </a:lnTo>
                    <a:lnTo>
                      <a:pt x="45" y="98"/>
                    </a:lnTo>
                    <a:lnTo>
                      <a:pt x="48" y="98"/>
                    </a:lnTo>
                    <a:lnTo>
                      <a:pt x="53" y="99"/>
                    </a:lnTo>
                    <a:lnTo>
                      <a:pt x="59" y="99"/>
                    </a:lnTo>
                    <a:lnTo>
                      <a:pt x="64" y="99"/>
                    </a:lnTo>
                    <a:lnTo>
                      <a:pt x="70" y="96"/>
                    </a:lnTo>
                    <a:lnTo>
                      <a:pt x="64" y="95"/>
                    </a:lnTo>
                    <a:lnTo>
                      <a:pt x="60" y="89"/>
                    </a:lnTo>
                    <a:lnTo>
                      <a:pt x="59" y="83"/>
                    </a:lnTo>
                    <a:lnTo>
                      <a:pt x="57" y="76"/>
                    </a:lnTo>
                    <a:lnTo>
                      <a:pt x="56" y="71"/>
                    </a:lnTo>
                    <a:lnTo>
                      <a:pt x="54" y="70"/>
                    </a:lnTo>
                    <a:lnTo>
                      <a:pt x="50" y="70"/>
                    </a:lnTo>
                    <a:lnTo>
                      <a:pt x="45" y="71"/>
                    </a:lnTo>
                    <a:lnTo>
                      <a:pt x="41" y="71"/>
                    </a:lnTo>
                    <a:lnTo>
                      <a:pt x="38" y="70"/>
                    </a:lnTo>
                    <a:lnTo>
                      <a:pt x="35" y="67"/>
                    </a:lnTo>
                    <a:lnTo>
                      <a:pt x="35" y="63"/>
                    </a:lnTo>
                  </a:path>
                </a:pathLst>
              </a:custGeom>
              <a:solidFill>
                <a:schemeClr val="tx1"/>
              </a:solidFill>
              <a:ln w="9525" cap="rnd">
                <a:solidFill>
                  <a:srgbClr val="000000"/>
                </a:solid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216" name="Freeform 22">
                <a:extLst>
                  <a:ext uri="{FF2B5EF4-FFF2-40B4-BE49-F238E27FC236}">
                    <a16:creationId xmlns:a16="http://schemas.microsoft.com/office/drawing/2014/main" xmlns="" id="{67E269A8-311B-EF5A-C73F-332626F15C65}"/>
                  </a:ext>
                </a:extLst>
              </p:cNvPr>
              <p:cNvSpPr>
                <a:spLocks/>
              </p:cNvSpPr>
              <p:nvPr/>
            </p:nvSpPr>
            <p:spPr bwMode="auto">
              <a:xfrm>
                <a:off x="2505" y="2284"/>
                <a:ext cx="72" cy="126"/>
              </a:xfrm>
              <a:custGeom>
                <a:avLst/>
                <a:gdLst>
                  <a:gd name="T0" fmla="*/ 36 w 72"/>
                  <a:gd name="T1" fmla="*/ 58 h 126"/>
                  <a:gd name="T2" fmla="*/ 41 w 72"/>
                  <a:gd name="T3" fmla="*/ 54 h 126"/>
                  <a:gd name="T4" fmla="*/ 51 w 72"/>
                  <a:gd name="T5" fmla="*/ 57 h 126"/>
                  <a:gd name="T6" fmla="*/ 57 w 72"/>
                  <a:gd name="T7" fmla="*/ 54 h 126"/>
                  <a:gd name="T8" fmla="*/ 58 w 72"/>
                  <a:gd name="T9" fmla="*/ 42 h 126"/>
                  <a:gd name="T10" fmla="*/ 65 w 72"/>
                  <a:gd name="T11" fmla="*/ 32 h 126"/>
                  <a:gd name="T12" fmla="*/ 65 w 72"/>
                  <a:gd name="T13" fmla="*/ 28 h 126"/>
                  <a:gd name="T14" fmla="*/ 54 w 72"/>
                  <a:gd name="T15" fmla="*/ 26 h 126"/>
                  <a:gd name="T16" fmla="*/ 46 w 72"/>
                  <a:gd name="T17" fmla="*/ 29 h 126"/>
                  <a:gd name="T18" fmla="*/ 44 w 72"/>
                  <a:gd name="T19" fmla="*/ 25 h 126"/>
                  <a:gd name="T20" fmla="*/ 45 w 72"/>
                  <a:gd name="T21" fmla="*/ 15 h 126"/>
                  <a:gd name="T22" fmla="*/ 38 w 72"/>
                  <a:gd name="T23" fmla="*/ 2 h 126"/>
                  <a:gd name="T24" fmla="*/ 28 w 72"/>
                  <a:gd name="T25" fmla="*/ 2 h 126"/>
                  <a:gd name="T26" fmla="*/ 26 w 72"/>
                  <a:gd name="T27" fmla="*/ 10 h 126"/>
                  <a:gd name="T28" fmla="*/ 26 w 72"/>
                  <a:gd name="T29" fmla="*/ 21 h 126"/>
                  <a:gd name="T30" fmla="*/ 20 w 72"/>
                  <a:gd name="T31" fmla="*/ 29 h 126"/>
                  <a:gd name="T32" fmla="*/ 12 w 72"/>
                  <a:gd name="T33" fmla="*/ 32 h 126"/>
                  <a:gd name="T34" fmla="*/ 7 w 72"/>
                  <a:gd name="T35" fmla="*/ 40 h 126"/>
                  <a:gd name="T36" fmla="*/ 6 w 72"/>
                  <a:gd name="T37" fmla="*/ 53 h 126"/>
                  <a:gd name="T38" fmla="*/ 1 w 72"/>
                  <a:gd name="T39" fmla="*/ 58 h 126"/>
                  <a:gd name="T40" fmla="*/ 1 w 72"/>
                  <a:gd name="T41" fmla="*/ 67 h 126"/>
                  <a:gd name="T42" fmla="*/ 6 w 72"/>
                  <a:gd name="T43" fmla="*/ 73 h 126"/>
                  <a:gd name="T44" fmla="*/ 7 w 72"/>
                  <a:gd name="T45" fmla="*/ 86 h 126"/>
                  <a:gd name="T46" fmla="*/ 12 w 72"/>
                  <a:gd name="T47" fmla="*/ 95 h 126"/>
                  <a:gd name="T48" fmla="*/ 20 w 72"/>
                  <a:gd name="T49" fmla="*/ 98 h 126"/>
                  <a:gd name="T50" fmla="*/ 26 w 72"/>
                  <a:gd name="T51" fmla="*/ 105 h 126"/>
                  <a:gd name="T52" fmla="*/ 26 w 72"/>
                  <a:gd name="T53" fmla="*/ 115 h 126"/>
                  <a:gd name="T54" fmla="*/ 28 w 72"/>
                  <a:gd name="T55" fmla="*/ 124 h 126"/>
                  <a:gd name="T56" fmla="*/ 38 w 72"/>
                  <a:gd name="T57" fmla="*/ 124 h 126"/>
                  <a:gd name="T58" fmla="*/ 45 w 72"/>
                  <a:gd name="T59" fmla="*/ 112 h 126"/>
                  <a:gd name="T60" fmla="*/ 44 w 72"/>
                  <a:gd name="T61" fmla="*/ 101 h 126"/>
                  <a:gd name="T62" fmla="*/ 46 w 72"/>
                  <a:gd name="T63" fmla="*/ 98 h 126"/>
                  <a:gd name="T64" fmla="*/ 54 w 72"/>
                  <a:gd name="T65" fmla="*/ 99 h 126"/>
                  <a:gd name="T66" fmla="*/ 65 w 72"/>
                  <a:gd name="T67" fmla="*/ 99 h 126"/>
                  <a:gd name="T68" fmla="*/ 65 w 72"/>
                  <a:gd name="T69" fmla="*/ 95 h 126"/>
                  <a:gd name="T70" fmla="*/ 58 w 72"/>
                  <a:gd name="T71" fmla="*/ 83 h 126"/>
                  <a:gd name="T72" fmla="*/ 57 w 72"/>
                  <a:gd name="T73" fmla="*/ 71 h 126"/>
                  <a:gd name="T74" fmla="*/ 51 w 72"/>
                  <a:gd name="T75" fmla="*/ 70 h 126"/>
                  <a:gd name="T76" fmla="*/ 41 w 72"/>
                  <a:gd name="T77" fmla="*/ 71 h 126"/>
                  <a:gd name="T78" fmla="*/ 36 w 72"/>
                  <a:gd name="T79" fmla="*/ 67 h 12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2"/>
                  <a:gd name="T121" fmla="*/ 0 h 126"/>
                  <a:gd name="T122" fmla="*/ 72 w 72"/>
                  <a:gd name="T123" fmla="*/ 126 h 12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2" h="126">
                    <a:moveTo>
                      <a:pt x="35" y="63"/>
                    </a:moveTo>
                    <a:lnTo>
                      <a:pt x="36" y="58"/>
                    </a:lnTo>
                    <a:lnTo>
                      <a:pt x="38" y="55"/>
                    </a:lnTo>
                    <a:lnTo>
                      <a:pt x="41" y="54"/>
                    </a:lnTo>
                    <a:lnTo>
                      <a:pt x="45" y="55"/>
                    </a:lnTo>
                    <a:lnTo>
                      <a:pt x="51" y="57"/>
                    </a:lnTo>
                    <a:lnTo>
                      <a:pt x="54" y="57"/>
                    </a:lnTo>
                    <a:lnTo>
                      <a:pt x="57" y="54"/>
                    </a:lnTo>
                    <a:lnTo>
                      <a:pt x="58" y="50"/>
                    </a:lnTo>
                    <a:lnTo>
                      <a:pt x="58" y="42"/>
                    </a:lnTo>
                    <a:lnTo>
                      <a:pt x="61" y="37"/>
                    </a:lnTo>
                    <a:lnTo>
                      <a:pt x="65" y="32"/>
                    </a:lnTo>
                    <a:lnTo>
                      <a:pt x="71" y="31"/>
                    </a:lnTo>
                    <a:lnTo>
                      <a:pt x="65" y="28"/>
                    </a:lnTo>
                    <a:lnTo>
                      <a:pt x="60" y="28"/>
                    </a:lnTo>
                    <a:lnTo>
                      <a:pt x="54" y="26"/>
                    </a:lnTo>
                    <a:lnTo>
                      <a:pt x="49" y="28"/>
                    </a:lnTo>
                    <a:lnTo>
                      <a:pt x="46" y="29"/>
                    </a:lnTo>
                    <a:lnTo>
                      <a:pt x="44" y="28"/>
                    </a:lnTo>
                    <a:lnTo>
                      <a:pt x="44" y="25"/>
                    </a:lnTo>
                    <a:lnTo>
                      <a:pt x="45" y="21"/>
                    </a:lnTo>
                    <a:lnTo>
                      <a:pt x="45" y="15"/>
                    </a:lnTo>
                    <a:lnTo>
                      <a:pt x="44" y="8"/>
                    </a:lnTo>
                    <a:lnTo>
                      <a:pt x="38" y="2"/>
                    </a:lnTo>
                    <a:lnTo>
                      <a:pt x="32" y="0"/>
                    </a:lnTo>
                    <a:lnTo>
                      <a:pt x="28" y="2"/>
                    </a:lnTo>
                    <a:lnTo>
                      <a:pt x="26" y="6"/>
                    </a:lnTo>
                    <a:lnTo>
                      <a:pt x="26" y="10"/>
                    </a:lnTo>
                    <a:lnTo>
                      <a:pt x="26" y="16"/>
                    </a:lnTo>
                    <a:lnTo>
                      <a:pt x="26" y="21"/>
                    </a:lnTo>
                    <a:lnTo>
                      <a:pt x="23" y="26"/>
                    </a:lnTo>
                    <a:lnTo>
                      <a:pt x="20" y="29"/>
                    </a:lnTo>
                    <a:lnTo>
                      <a:pt x="16" y="31"/>
                    </a:lnTo>
                    <a:lnTo>
                      <a:pt x="12" y="32"/>
                    </a:lnTo>
                    <a:lnTo>
                      <a:pt x="9" y="35"/>
                    </a:lnTo>
                    <a:lnTo>
                      <a:pt x="7" y="40"/>
                    </a:lnTo>
                    <a:lnTo>
                      <a:pt x="7" y="44"/>
                    </a:lnTo>
                    <a:lnTo>
                      <a:pt x="6" y="53"/>
                    </a:lnTo>
                    <a:lnTo>
                      <a:pt x="4" y="55"/>
                    </a:lnTo>
                    <a:lnTo>
                      <a:pt x="1" y="58"/>
                    </a:lnTo>
                    <a:lnTo>
                      <a:pt x="0" y="63"/>
                    </a:lnTo>
                    <a:lnTo>
                      <a:pt x="1" y="67"/>
                    </a:lnTo>
                    <a:lnTo>
                      <a:pt x="4" y="70"/>
                    </a:lnTo>
                    <a:lnTo>
                      <a:pt x="6" y="73"/>
                    </a:lnTo>
                    <a:lnTo>
                      <a:pt x="7" y="82"/>
                    </a:lnTo>
                    <a:lnTo>
                      <a:pt x="7" y="86"/>
                    </a:lnTo>
                    <a:lnTo>
                      <a:pt x="9" y="92"/>
                    </a:lnTo>
                    <a:lnTo>
                      <a:pt x="12" y="95"/>
                    </a:lnTo>
                    <a:lnTo>
                      <a:pt x="16" y="96"/>
                    </a:lnTo>
                    <a:lnTo>
                      <a:pt x="20" y="98"/>
                    </a:lnTo>
                    <a:lnTo>
                      <a:pt x="23" y="101"/>
                    </a:lnTo>
                    <a:lnTo>
                      <a:pt x="26" y="105"/>
                    </a:lnTo>
                    <a:lnTo>
                      <a:pt x="26" y="109"/>
                    </a:lnTo>
                    <a:lnTo>
                      <a:pt x="26" y="115"/>
                    </a:lnTo>
                    <a:lnTo>
                      <a:pt x="26" y="119"/>
                    </a:lnTo>
                    <a:lnTo>
                      <a:pt x="28" y="124"/>
                    </a:lnTo>
                    <a:lnTo>
                      <a:pt x="32" y="125"/>
                    </a:lnTo>
                    <a:lnTo>
                      <a:pt x="38" y="124"/>
                    </a:lnTo>
                    <a:lnTo>
                      <a:pt x="44" y="118"/>
                    </a:lnTo>
                    <a:lnTo>
                      <a:pt x="45" y="112"/>
                    </a:lnTo>
                    <a:lnTo>
                      <a:pt x="45" y="106"/>
                    </a:lnTo>
                    <a:lnTo>
                      <a:pt x="44" y="101"/>
                    </a:lnTo>
                    <a:lnTo>
                      <a:pt x="44" y="98"/>
                    </a:lnTo>
                    <a:lnTo>
                      <a:pt x="46" y="98"/>
                    </a:lnTo>
                    <a:lnTo>
                      <a:pt x="49" y="98"/>
                    </a:lnTo>
                    <a:lnTo>
                      <a:pt x="54" y="99"/>
                    </a:lnTo>
                    <a:lnTo>
                      <a:pt x="60" y="99"/>
                    </a:lnTo>
                    <a:lnTo>
                      <a:pt x="65" y="99"/>
                    </a:lnTo>
                    <a:lnTo>
                      <a:pt x="71" y="96"/>
                    </a:lnTo>
                    <a:lnTo>
                      <a:pt x="65" y="95"/>
                    </a:lnTo>
                    <a:lnTo>
                      <a:pt x="61" y="89"/>
                    </a:lnTo>
                    <a:lnTo>
                      <a:pt x="58" y="83"/>
                    </a:lnTo>
                    <a:lnTo>
                      <a:pt x="58" y="76"/>
                    </a:lnTo>
                    <a:lnTo>
                      <a:pt x="57" y="71"/>
                    </a:lnTo>
                    <a:lnTo>
                      <a:pt x="54" y="70"/>
                    </a:lnTo>
                    <a:lnTo>
                      <a:pt x="51" y="70"/>
                    </a:lnTo>
                    <a:lnTo>
                      <a:pt x="45" y="71"/>
                    </a:lnTo>
                    <a:lnTo>
                      <a:pt x="41" y="71"/>
                    </a:lnTo>
                    <a:lnTo>
                      <a:pt x="38" y="70"/>
                    </a:lnTo>
                    <a:lnTo>
                      <a:pt x="36" y="67"/>
                    </a:lnTo>
                    <a:lnTo>
                      <a:pt x="35" y="63"/>
                    </a:lnTo>
                  </a:path>
                </a:pathLst>
              </a:custGeom>
              <a:solidFill>
                <a:schemeClr val="tx1"/>
              </a:solidFill>
              <a:ln w="9525" cap="rnd">
                <a:solidFill>
                  <a:srgbClr val="000000"/>
                </a:solid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217" name="Freeform 23">
                <a:extLst>
                  <a:ext uri="{FF2B5EF4-FFF2-40B4-BE49-F238E27FC236}">
                    <a16:creationId xmlns:a16="http://schemas.microsoft.com/office/drawing/2014/main" xmlns="" id="{912DEBF7-488F-B92A-F12D-54742D675A45}"/>
                  </a:ext>
                </a:extLst>
              </p:cNvPr>
              <p:cNvSpPr>
                <a:spLocks/>
              </p:cNvSpPr>
              <p:nvPr/>
            </p:nvSpPr>
            <p:spPr bwMode="auto">
              <a:xfrm>
                <a:off x="2570" y="2284"/>
                <a:ext cx="71" cy="126"/>
              </a:xfrm>
              <a:custGeom>
                <a:avLst/>
                <a:gdLst>
                  <a:gd name="T0" fmla="*/ 35 w 71"/>
                  <a:gd name="T1" fmla="*/ 58 h 126"/>
                  <a:gd name="T2" fmla="*/ 41 w 71"/>
                  <a:gd name="T3" fmla="*/ 54 h 126"/>
                  <a:gd name="T4" fmla="*/ 49 w 71"/>
                  <a:gd name="T5" fmla="*/ 57 h 126"/>
                  <a:gd name="T6" fmla="*/ 55 w 71"/>
                  <a:gd name="T7" fmla="*/ 54 h 126"/>
                  <a:gd name="T8" fmla="*/ 58 w 71"/>
                  <a:gd name="T9" fmla="*/ 42 h 126"/>
                  <a:gd name="T10" fmla="*/ 64 w 71"/>
                  <a:gd name="T11" fmla="*/ 32 h 126"/>
                  <a:gd name="T12" fmla="*/ 64 w 71"/>
                  <a:gd name="T13" fmla="*/ 28 h 126"/>
                  <a:gd name="T14" fmla="*/ 52 w 71"/>
                  <a:gd name="T15" fmla="*/ 26 h 126"/>
                  <a:gd name="T16" fmla="*/ 45 w 71"/>
                  <a:gd name="T17" fmla="*/ 29 h 126"/>
                  <a:gd name="T18" fmla="*/ 42 w 71"/>
                  <a:gd name="T19" fmla="*/ 25 h 126"/>
                  <a:gd name="T20" fmla="*/ 44 w 71"/>
                  <a:gd name="T21" fmla="*/ 15 h 126"/>
                  <a:gd name="T22" fmla="*/ 38 w 71"/>
                  <a:gd name="T23" fmla="*/ 2 h 126"/>
                  <a:gd name="T24" fmla="*/ 28 w 71"/>
                  <a:gd name="T25" fmla="*/ 2 h 126"/>
                  <a:gd name="T26" fmla="*/ 25 w 71"/>
                  <a:gd name="T27" fmla="*/ 10 h 126"/>
                  <a:gd name="T28" fmla="*/ 25 w 71"/>
                  <a:gd name="T29" fmla="*/ 21 h 126"/>
                  <a:gd name="T30" fmla="*/ 19 w 71"/>
                  <a:gd name="T31" fmla="*/ 29 h 126"/>
                  <a:gd name="T32" fmla="*/ 10 w 71"/>
                  <a:gd name="T33" fmla="*/ 32 h 126"/>
                  <a:gd name="T34" fmla="*/ 6 w 71"/>
                  <a:gd name="T35" fmla="*/ 40 h 126"/>
                  <a:gd name="T36" fmla="*/ 6 w 71"/>
                  <a:gd name="T37" fmla="*/ 53 h 126"/>
                  <a:gd name="T38" fmla="*/ 1 w 71"/>
                  <a:gd name="T39" fmla="*/ 58 h 126"/>
                  <a:gd name="T40" fmla="*/ 1 w 71"/>
                  <a:gd name="T41" fmla="*/ 67 h 126"/>
                  <a:gd name="T42" fmla="*/ 6 w 71"/>
                  <a:gd name="T43" fmla="*/ 73 h 126"/>
                  <a:gd name="T44" fmla="*/ 6 w 71"/>
                  <a:gd name="T45" fmla="*/ 86 h 126"/>
                  <a:gd name="T46" fmla="*/ 10 w 71"/>
                  <a:gd name="T47" fmla="*/ 95 h 126"/>
                  <a:gd name="T48" fmla="*/ 19 w 71"/>
                  <a:gd name="T49" fmla="*/ 98 h 126"/>
                  <a:gd name="T50" fmla="*/ 25 w 71"/>
                  <a:gd name="T51" fmla="*/ 105 h 126"/>
                  <a:gd name="T52" fmla="*/ 25 w 71"/>
                  <a:gd name="T53" fmla="*/ 115 h 126"/>
                  <a:gd name="T54" fmla="*/ 28 w 71"/>
                  <a:gd name="T55" fmla="*/ 124 h 126"/>
                  <a:gd name="T56" fmla="*/ 38 w 71"/>
                  <a:gd name="T57" fmla="*/ 124 h 126"/>
                  <a:gd name="T58" fmla="*/ 44 w 71"/>
                  <a:gd name="T59" fmla="*/ 112 h 126"/>
                  <a:gd name="T60" fmla="*/ 42 w 71"/>
                  <a:gd name="T61" fmla="*/ 101 h 126"/>
                  <a:gd name="T62" fmla="*/ 45 w 71"/>
                  <a:gd name="T63" fmla="*/ 98 h 126"/>
                  <a:gd name="T64" fmla="*/ 52 w 71"/>
                  <a:gd name="T65" fmla="*/ 99 h 126"/>
                  <a:gd name="T66" fmla="*/ 64 w 71"/>
                  <a:gd name="T67" fmla="*/ 99 h 126"/>
                  <a:gd name="T68" fmla="*/ 64 w 71"/>
                  <a:gd name="T69" fmla="*/ 95 h 126"/>
                  <a:gd name="T70" fmla="*/ 58 w 71"/>
                  <a:gd name="T71" fmla="*/ 83 h 126"/>
                  <a:gd name="T72" fmla="*/ 55 w 71"/>
                  <a:gd name="T73" fmla="*/ 71 h 126"/>
                  <a:gd name="T74" fmla="*/ 49 w 71"/>
                  <a:gd name="T75" fmla="*/ 70 h 126"/>
                  <a:gd name="T76" fmla="*/ 41 w 71"/>
                  <a:gd name="T77" fmla="*/ 71 h 126"/>
                  <a:gd name="T78" fmla="*/ 35 w 71"/>
                  <a:gd name="T79" fmla="*/ 67 h 12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126"/>
                  <a:gd name="T122" fmla="*/ 71 w 71"/>
                  <a:gd name="T123" fmla="*/ 126 h 12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126">
                    <a:moveTo>
                      <a:pt x="35" y="63"/>
                    </a:moveTo>
                    <a:lnTo>
                      <a:pt x="35" y="58"/>
                    </a:lnTo>
                    <a:lnTo>
                      <a:pt x="38" y="55"/>
                    </a:lnTo>
                    <a:lnTo>
                      <a:pt x="41" y="54"/>
                    </a:lnTo>
                    <a:lnTo>
                      <a:pt x="45" y="55"/>
                    </a:lnTo>
                    <a:lnTo>
                      <a:pt x="49" y="57"/>
                    </a:lnTo>
                    <a:lnTo>
                      <a:pt x="54" y="57"/>
                    </a:lnTo>
                    <a:lnTo>
                      <a:pt x="55" y="54"/>
                    </a:lnTo>
                    <a:lnTo>
                      <a:pt x="57" y="50"/>
                    </a:lnTo>
                    <a:lnTo>
                      <a:pt x="58" y="42"/>
                    </a:lnTo>
                    <a:lnTo>
                      <a:pt x="60" y="37"/>
                    </a:lnTo>
                    <a:lnTo>
                      <a:pt x="64" y="32"/>
                    </a:lnTo>
                    <a:lnTo>
                      <a:pt x="70" y="31"/>
                    </a:lnTo>
                    <a:lnTo>
                      <a:pt x="64" y="28"/>
                    </a:lnTo>
                    <a:lnTo>
                      <a:pt x="58" y="28"/>
                    </a:lnTo>
                    <a:lnTo>
                      <a:pt x="52" y="26"/>
                    </a:lnTo>
                    <a:lnTo>
                      <a:pt x="48" y="28"/>
                    </a:lnTo>
                    <a:lnTo>
                      <a:pt x="45" y="29"/>
                    </a:lnTo>
                    <a:lnTo>
                      <a:pt x="44" y="28"/>
                    </a:lnTo>
                    <a:lnTo>
                      <a:pt x="42" y="25"/>
                    </a:lnTo>
                    <a:lnTo>
                      <a:pt x="44" y="21"/>
                    </a:lnTo>
                    <a:lnTo>
                      <a:pt x="44" y="15"/>
                    </a:lnTo>
                    <a:lnTo>
                      <a:pt x="42" y="8"/>
                    </a:lnTo>
                    <a:lnTo>
                      <a:pt x="38" y="2"/>
                    </a:lnTo>
                    <a:lnTo>
                      <a:pt x="32" y="0"/>
                    </a:lnTo>
                    <a:lnTo>
                      <a:pt x="28" y="2"/>
                    </a:lnTo>
                    <a:lnTo>
                      <a:pt x="25" y="6"/>
                    </a:lnTo>
                    <a:lnTo>
                      <a:pt x="25" y="10"/>
                    </a:lnTo>
                    <a:lnTo>
                      <a:pt x="26" y="16"/>
                    </a:lnTo>
                    <a:lnTo>
                      <a:pt x="25" y="21"/>
                    </a:lnTo>
                    <a:lnTo>
                      <a:pt x="23" y="26"/>
                    </a:lnTo>
                    <a:lnTo>
                      <a:pt x="19" y="29"/>
                    </a:lnTo>
                    <a:lnTo>
                      <a:pt x="14" y="31"/>
                    </a:lnTo>
                    <a:lnTo>
                      <a:pt x="10" y="32"/>
                    </a:lnTo>
                    <a:lnTo>
                      <a:pt x="9" y="35"/>
                    </a:lnTo>
                    <a:lnTo>
                      <a:pt x="6" y="40"/>
                    </a:lnTo>
                    <a:lnTo>
                      <a:pt x="6" y="44"/>
                    </a:lnTo>
                    <a:lnTo>
                      <a:pt x="6" y="53"/>
                    </a:lnTo>
                    <a:lnTo>
                      <a:pt x="3" y="55"/>
                    </a:lnTo>
                    <a:lnTo>
                      <a:pt x="1" y="58"/>
                    </a:lnTo>
                    <a:lnTo>
                      <a:pt x="0" y="63"/>
                    </a:lnTo>
                    <a:lnTo>
                      <a:pt x="1" y="67"/>
                    </a:lnTo>
                    <a:lnTo>
                      <a:pt x="3" y="70"/>
                    </a:lnTo>
                    <a:lnTo>
                      <a:pt x="6" y="73"/>
                    </a:lnTo>
                    <a:lnTo>
                      <a:pt x="6" y="82"/>
                    </a:lnTo>
                    <a:lnTo>
                      <a:pt x="6" y="86"/>
                    </a:lnTo>
                    <a:lnTo>
                      <a:pt x="9" y="92"/>
                    </a:lnTo>
                    <a:lnTo>
                      <a:pt x="10" y="95"/>
                    </a:lnTo>
                    <a:lnTo>
                      <a:pt x="14" y="96"/>
                    </a:lnTo>
                    <a:lnTo>
                      <a:pt x="19" y="98"/>
                    </a:lnTo>
                    <a:lnTo>
                      <a:pt x="23" y="101"/>
                    </a:lnTo>
                    <a:lnTo>
                      <a:pt x="25" y="105"/>
                    </a:lnTo>
                    <a:lnTo>
                      <a:pt x="26" y="109"/>
                    </a:lnTo>
                    <a:lnTo>
                      <a:pt x="25" y="115"/>
                    </a:lnTo>
                    <a:lnTo>
                      <a:pt x="25" y="119"/>
                    </a:lnTo>
                    <a:lnTo>
                      <a:pt x="28" y="124"/>
                    </a:lnTo>
                    <a:lnTo>
                      <a:pt x="32" y="125"/>
                    </a:lnTo>
                    <a:lnTo>
                      <a:pt x="38" y="124"/>
                    </a:lnTo>
                    <a:lnTo>
                      <a:pt x="42" y="118"/>
                    </a:lnTo>
                    <a:lnTo>
                      <a:pt x="44" y="112"/>
                    </a:lnTo>
                    <a:lnTo>
                      <a:pt x="44" y="106"/>
                    </a:lnTo>
                    <a:lnTo>
                      <a:pt x="42" y="101"/>
                    </a:lnTo>
                    <a:lnTo>
                      <a:pt x="44" y="98"/>
                    </a:lnTo>
                    <a:lnTo>
                      <a:pt x="45" y="98"/>
                    </a:lnTo>
                    <a:lnTo>
                      <a:pt x="48" y="98"/>
                    </a:lnTo>
                    <a:lnTo>
                      <a:pt x="52" y="99"/>
                    </a:lnTo>
                    <a:lnTo>
                      <a:pt x="58" y="99"/>
                    </a:lnTo>
                    <a:lnTo>
                      <a:pt x="64" y="99"/>
                    </a:lnTo>
                    <a:lnTo>
                      <a:pt x="70" y="96"/>
                    </a:lnTo>
                    <a:lnTo>
                      <a:pt x="64" y="95"/>
                    </a:lnTo>
                    <a:lnTo>
                      <a:pt x="60" y="89"/>
                    </a:lnTo>
                    <a:lnTo>
                      <a:pt x="58" y="83"/>
                    </a:lnTo>
                    <a:lnTo>
                      <a:pt x="57" y="76"/>
                    </a:lnTo>
                    <a:lnTo>
                      <a:pt x="55" y="71"/>
                    </a:lnTo>
                    <a:lnTo>
                      <a:pt x="54" y="70"/>
                    </a:lnTo>
                    <a:lnTo>
                      <a:pt x="49" y="70"/>
                    </a:lnTo>
                    <a:lnTo>
                      <a:pt x="45" y="71"/>
                    </a:lnTo>
                    <a:lnTo>
                      <a:pt x="41" y="71"/>
                    </a:lnTo>
                    <a:lnTo>
                      <a:pt x="38" y="70"/>
                    </a:lnTo>
                    <a:lnTo>
                      <a:pt x="35" y="67"/>
                    </a:lnTo>
                    <a:lnTo>
                      <a:pt x="35" y="63"/>
                    </a:lnTo>
                  </a:path>
                </a:pathLst>
              </a:custGeom>
              <a:solidFill>
                <a:schemeClr val="tx1"/>
              </a:solidFill>
              <a:ln w="9525" cap="rnd">
                <a:solidFill>
                  <a:srgbClr val="000000"/>
                </a:solid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218" name="Freeform 24">
                <a:extLst>
                  <a:ext uri="{FF2B5EF4-FFF2-40B4-BE49-F238E27FC236}">
                    <a16:creationId xmlns:a16="http://schemas.microsoft.com/office/drawing/2014/main" xmlns="" id="{4D49AF1F-4105-44FC-8A68-9F04B701FB33}"/>
                  </a:ext>
                </a:extLst>
              </p:cNvPr>
              <p:cNvSpPr>
                <a:spLocks/>
              </p:cNvSpPr>
              <p:nvPr/>
            </p:nvSpPr>
            <p:spPr bwMode="auto">
              <a:xfrm>
                <a:off x="2632" y="2284"/>
                <a:ext cx="73" cy="126"/>
              </a:xfrm>
              <a:custGeom>
                <a:avLst/>
                <a:gdLst>
                  <a:gd name="T0" fmla="*/ 37 w 73"/>
                  <a:gd name="T1" fmla="*/ 58 h 126"/>
                  <a:gd name="T2" fmla="*/ 41 w 73"/>
                  <a:gd name="T3" fmla="*/ 54 h 126"/>
                  <a:gd name="T4" fmla="*/ 51 w 73"/>
                  <a:gd name="T5" fmla="*/ 57 h 126"/>
                  <a:gd name="T6" fmla="*/ 57 w 73"/>
                  <a:gd name="T7" fmla="*/ 54 h 126"/>
                  <a:gd name="T8" fmla="*/ 59 w 73"/>
                  <a:gd name="T9" fmla="*/ 42 h 126"/>
                  <a:gd name="T10" fmla="*/ 66 w 73"/>
                  <a:gd name="T11" fmla="*/ 32 h 126"/>
                  <a:gd name="T12" fmla="*/ 66 w 73"/>
                  <a:gd name="T13" fmla="*/ 28 h 126"/>
                  <a:gd name="T14" fmla="*/ 54 w 73"/>
                  <a:gd name="T15" fmla="*/ 26 h 126"/>
                  <a:gd name="T16" fmla="*/ 47 w 73"/>
                  <a:gd name="T17" fmla="*/ 29 h 126"/>
                  <a:gd name="T18" fmla="*/ 44 w 73"/>
                  <a:gd name="T19" fmla="*/ 25 h 126"/>
                  <a:gd name="T20" fmla="*/ 46 w 73"/>
                  <a:gd name="T21" fmla="*/ 15 h 126"/>
                  <a:gd name="T22" fmla="*/ 38 w 73"/>
                  <a:gd name="T23" fmla="*/ 2 h 126"/>
                  <a:gd name="T24" fmla="*/ 28 w 73"/>
                  <a:gd name="T25" fmla="*/ 2 h 126"/>
                  <a:gd name="T26" fmla="*/ 27 w 73"/>
                  <a:gd name="T27" fmla="*/ 10 h 126"/>
                  <a:gd name="T28" fmla="*/ 27 w 73"/>
                  <a:gd name="T29" fmla="*/ 21 h 126"/>
                  <a:gd name="T30" fmla="*/ 21 w 73"/>
                  <a:gd name="T31" fmla="*/ 29 h 126"/>
                  <a:gd name="T32" fmla="*/ 12 w 73"/>
                  <a:gd name="T33" fmla="*/ 32 h 126"/>
                  <a:gd name="T34" fmla="*/ 8 w 73"/>
                  <a:gd name="T35" fmla="*/ 40 h 126"/>
                  <a:gd name="T36" fmla="*/ 6 w 73"/>
                  <a:gd name="T37" fmla="*/ 53 h 126"/>
                  <a:gd name="T38" fmla="*/ 2 w 73"/>
                  <a:gd name="T39" fmla="*/ 58 h 126"/>
                  <a:gd name="T40" fmla="*/ 2 w 73"/>
                  <a:gd name="T41" fmla="*/ 67 h 126"/>
                  <a:gd name="T42" fmla="*/ 6 w 73"/>
                  <a:gd name="T43" fmla="*/ 73 h 126"/>
                  <a:gd name="T44" fmla="*/ 8 w 73"/>
                  <a:gd name="T45" fmla="*/ 86 h 126"/>
                  <a:gd name="T46" fmla="*/ 12 w 73"/>
                  <a:gd name="T47" fmla="*/ 95 h 126"/>
                  <a:gd name="T48" fmla="*/ 21 w 73"/>
                  <a:gd name="T49" fmla="*/ 98 h 126"/>
                  <a:gd name="T50" fmla="*/ 27 w 73"/>
                  <a:gd name="T51" fmla="*/ 105 h 126"/>
                  <a:gd name="T52" fmla="*/ 27 w 73"/>
                  <a:gd name="T53" fmla="*/ 115 h 126"/>
                  <a:gd name="T54" fmla="*/ 28 w 73"/>
                  <a:gd name="T55" fmla="*/ 124 h 126"/>
                  <a:gd name="T56" fmla="*/ 38 w 73"/>
                  <a:gd name="T57" fmla="*/ 124 h 126"/>
                  <a:gd name="T58" fmla="*/ 46 w 73"/>
                  <a:gd name="T59" fmla="*/ 112 h 126"/>
                  <a:gd name="T60" fmla="*/ 44 w 73"/>
                  <a:gd name="T61" fmla="*/ 101 h 126"/>
                  <a:gd name="T62" fmla="*/ 47 w 73"/>
                  <a:gd name="T63" fmla="*/ 98 h 126"/>
                  <a:gd name="T64" fmla="*/ 54 w 73"/>
                  <a:gd name="T65" fmla="*/ 99 h 126"/>
                  <a:gd name="T66" fmla="*/ 66 w 73"/>
                  <a:gd name="T67" fmla="*/ 99 h 126"/>
                  <a:gd name="T68" fmla="*/ 66 w 73"/>
                  <a:gd name="T69" fmla="*/ 95 h 126"/>
                  <a:gd name="T70" fmla="*/ 59 w 73"/>
                  <a:gd name="T71" fmla="*/ 83 h 126"/>
                  <a:gd name="T72" fmla="*/ 57 w 73"/>
                  <a:gd name="T73" fmla="*/ 71 h 126"/>
                  <a:gd name="T74" fmla="*/ 51 w 73"/>
                  <a:gd name="T75" fmla="*/ 70 h 126"/>
                  <a:gd name="T76" fmla="*/ 41 w 73"/>
                  <a:gd name="T77" fmla="*/ 71 h 126"/>
                  <a:gd name="T78" fmla="*/ 37 w 73"/>
                  <a:gd name="T79" fmla="*/ 67 h 12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3"/>
                  <a:gd name="T121" fmla="*/ 0 h 126"/>
                  <a:gd name="T122" fmla="*/ 73 w 73"/>
                  <a:gd name="T123" fmla="*/ 126 h 12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3" h="126">
                    <a:moveTo>
                      <a:pt x="35" y="63"/>
                    </a:moveTo>
                    <a:lnTo>
                      <a:pt x="37" y="58"/>
                    </a:lnTo>
                    <a:lnTo>
                      <a:pt x="38" y="55"/>
                    </a:lnTo>
                    <a:lnTo>
                      <a:pt x="41" y="54"/>
                    </a:lnTo>
                    <a:lnTo>
                      <a:pt x="46" y="55"/>
                    </a:lnTo>
                    <a:lnTo>
                      <a:pt x="51" y="57"/>
                    </a:lnTo>
                    <a:lnTo>
                      <a:pt x="54" y="57"/>
                    </a:lnTo>
                    <a:lnTo>
                      <a:pt x="57" y="54"/>
                    </a:lnTo>
                    <a:lnTo>
                      <a:pt x="59" y="50"/>
                    </a:lnTo>
                    <a:lnTo>
                      <a:pt x="59" y="42"/>
                    </a:lnTo>
                    <a:lnTo>
                      <a:pt x="62" y="37"/>
                    </a:lnTo>
                    <a:lnTo>
                      <a:pt x="66" y="32"/>
                    </a:lnTo>
                    <a:lnTo>
                      <a:pt x="72" y="31"/>
                    </a:lnTo>
                    <a:lnTo>
                      <a:pt x="66" y="28"/>
                    </a:lnTo>
                    <a:lnTo>
                      <a:pt x="60" y="28"/>
                    </a:lnTo>
                    <a:lnTo>
                      <a:pt x="54" y="26"/>
                    </a:lnTo>
                    <a:lnTo>
                      <a:pt x="50" y="28"/>
                    </a:lnTo>
                    <a:lnTo>
                      <a:pt x="47" y="29"/>
                    </a:lnTo>
                    <a:lnTo>
                      <a:pt x="44" y="28"/>
                    </a:lnTo>
                    <a:lnTo>
                      <a:pt x="44" y="25"/>
                    </a:lnTo>
                    <a:lnTo>
                      <a:pt x="46" y="21"/>
                    </a:lnTo>
                    <a:lnTo>
                      <a:pt x="46" y="15"/>
                    </a:lnTo>
                    <a:lnTo>
                      <a:pt x="44" y="8"/>
                    </a:lnTo>
                    <a:lnTo>
                      <a:pt x="38" y="2"/>
                    </a:lnTo>
                    <a:lnTo>
                      <a:pt x="32" y="0"/>
                    </a:lnTo>
                    <a:lnTo>
                      <a:pt x="28" y="2"/>
                    </a:lnTo>
                    <a:lnTo>
                      <a:pt x="27" y="6"/>
                    </a:lnTo>
                    <a:lnTo>
                      <a:pt x="27" y="10"/>
                    </a:lnTo>
                    <a:lnTo>
                      <a:pt x="27" y="16"/>
                    </a:lnTo>
                    <a:lnTo>
                      <a:pt x="27" y="21"/>
                    </a:lnTo>
                    <a:lnTo>
                      <a:pt x="24" y="26"/>
                    </a:lnTo>
                    <a:lnTo>
                      <a:pt x="21" y="29"/>
                    </a:lnTo>
                    <a:lnTo>
                      <a:pt x="16" y="31"/>
                    </a:lnTo>
                    <a:lnTo>
                      <a:pt x="12" y="32"/>
                    </a:lnTo>
                    <a:lnTo>
                      <a:pt x="9" y="35"/>
                    </a:lnTo>
                    <a:lnTo>
                      <a:pt x="8" y="40"/>
                    </a:lnTo>
                    <a:lnTo>
                      <a:pt x="8" y="44"/>
                    </a:lnTo>
                    <a:lnTo>
                      <a:pt x="6" y="53"/>
                    </a:lnTo>
                    <a:lnTo>
                      <a:pt x="5" y="55"/>
                    </a:lnTo>
                    <a:lnTo>
                      <a:pt x="2" y="58"/>
                    </a:lnTo>
                    <a:lnTo>
                      <a:pt x="0" y="63"/>
                    </a:lnTo>
                    <a:lnTo>
                      <a:pt x="2" y="67"/>
                    </a:lnTo>
                    <a:lnTo>
                      <a:pt x="5" y="70"/>
                    </a:lnTo>
                    <a:lnTo>
                      <a:pt x="6" y="73"/>
                    </a:lnTo>
                    <a:lnTo>
                      <a:pt x="8" y="82"/>
                    </a:lnTo>
                    <a:lnTo>
                      <a:pt x="8" y="86"/>
                    </a:lnTo>
                    <a:lnTo>
                      <a:pt x="9" y="92"/>
                    </a:lnTo>
                    <a:lnTo>
                      <a:pt x="12" y="95"/>
                    </a:lnTo>
                    <a:lnTo>
                      <a:pt x="16" y="96"/>
                    </a:lnTo>
                    <a:lnTo>
                      <a:pt x="21" y="98"/>
                    </a:lnTo>
                    <a:lnTo>
                      <a:pt x="24" y="101"/>
                    </a:lnTo>
                    <a:lnTo>
                      <a:pt x="27" y="105"/>
                    </a:lnTo>
                    <a:lnTo>
                      <a:pt x="27" y="109"/>
                    </a:lnTo>
                    <a:lnTo>
                      <a:pt x="27" y="115"/>
                    </a:lnTo>
                    <a:lnTo>
                      <a:pt x="27" y="119"/>
                    </a:lnTo>
                    <a:lnTo>
                      <a:pt x="28" y="124"/>
                    </a:lnTo>
                    <a:lnTo>
                      <a:pt x="32" y="125"/>
                    </a:lnTo>
                    <a:lnTo>
                      <a:pt x="38" y="124"/>
                    </a:lnTo>
                    <a:lnTo>
                      <a:pt x="44" y="118"/>
                    </a:lnTo>
                    <a:lnTo>
                      <a:pt x="46" y="112"/>
                    </a:lnTo>
                    <a:lnTo>
                      <a:pt x="46" y="106"/>
                    </a:lnTo>
                    <a:lnTo>
                      <a:pt x="44" y="101"/>
                    </a:lnTo>
                    <a:lnTo>
                      <a:pt x="44" y="98"/>
                    </a:lnTo>
                    <a:lnTo>
                      <a:pt x="47" y="98"/>
                    </a:lnTo>
                    <a:lnTo>
                      <a:pt x="50" y="98"/>
                    </a:lnTo>
                    <a:lnTo>
                      <a:pt x="54" y="99"/>
                    </a:lnTo>
                    <a:lnTo>
                      <a:pt x="60" y="99"/>
                    </a:lnTo>
                    <a:lnTo>
                      <a:pt x="66" y="99"/>
                    </a:lnTo>
                    <a:lnTo>
                      <a:pt x="72" y="96"/>
                    </a:lnTo>
                    <a:lnTo>
                      <a:pt x="66" y="95"/>
                    </a:lnTo>
                    <a:lnTo>
                      <a:pt x="62" y="89"/>
                    </a:lnTo>
                    <a:lnTo>
                      <a:pt x="59" y="83"/>
                    </a:lnTo>
                    <a:lnTo>
                      <a:pt x="59" y="76"/>
                    </a:lnTo>
                    <a:lnTo>
                      <a:pt x="57" y="71"/>
                    </a:lnTo>
                    <a:lnTo>
                      <a:pt x="54" y="70"/>
                    </a:lnTo>
                    <a:lnTo>
                      <a:pt x="51" y="70"/>
                    </a:lnTo>
                    <a:lnTo>
                      <a:pt x="46" y="71"/>
                    </a:lnTo>
                    <a:lnTo>
                      <a:pt x="41" y="71"/>
                    </a:lnTo>
                    <a:lnTo>
                      <a:pt x="38" y="70"/>
                    </a:lnTo>
                    <a:lnTo>
                      <a:pt x="37" y="67"/>
                    </a:lnTo>
                    <a:lnTo>
                      <a:pt x="35" y="63"/>
                    </a:lnTo>
                  </a:path>
                </a:pathLst>
              </a:custGeom>
              <a:solidFill>
                <a:schemeClr val="tx1"/>
              </a:solidFill>
              <a:ln w="9525" cap="rnd">
                <a:solidFill>
                  <a:srgbClr val="000000"/>
                </a:solidFill>
                <a:round/>
                <a:headEnd type="none" w="sm" len="sm"/>
                <a:tailEnd type="none" w="sm" len="sm"/>
              </a:ln>
            </p:spPr>
            <p:txBody>
              <a:bodyPr/>
              <a:lstStyle/>
              <a:p>
                <a:endParaRPr lang="en-IN" sz="1050">
                  <a:latin typeface="Times New Roman" pitchFamily="18" charset="0"/>
                  <a:cs typeface="Times New Roman" pitchFamily="18" charset="0"/>
                </a:endParaRPr>
              </a:p>
            </p:txBody>
          </p:sp>
        </p:grpSp>
        <p:grpSp>
          <p:nvGrpSpPr>
            <p:cNvPr id="10" name="Group 25">
              <a:extLst>
                <a:ext uri="{FF2B5EF4-FFF2-40B4-BE49-F238E27FC236}">
                  <a16:creationId xmlns:a16="http://schemas.microsoft.com/office/drawing/2014/main" xmlns="" id="{7EDCF04D-C4E8-817B-CEF6-E964AD489CD5}"/>
                </a:ext>
              </a:extLst>
            </p:cNvPr>
            <p:cNvGrpSpPr>
              <a:grpSpLocks/>
            </p:cNvGrpSpPr>
            <p:nvPr/>
          </p:nvGrpSpPr>
          <p:grpSpPr bwMode="auto">
            <a:xfrm>
              <a:off x="3784643" y="3377312"/>
              <a:ext cx="377016" cy="127888"/>
              <a:chOff x="2695" y="2284"/>
              <a:chExt cx="269" cy="126"/>
            </a:xfrm>
          </p:grpSpPr>
          <p:sp>
            <p:nvSpPr>
              <p:cNvPr id="203" name="Freeform 26">
                <a:extLst>
                  <a:ext uri="{FF2B5EF4-FFF2-40B4-BE49-F238E27FC236}">
                    <a16:creationId xmlns:a16="http://schemas.microsoft.com/office/drawing/2014/main" xmlns="" id="{FFD153ED-507F-2162-470B-ACF7D67F1031}"/>
                  </a:ext>
                </a:extLst>
              </p:cNvPr>
              <p:cNvSpPr>
                <a:spLocks/>
              </p:cNvSpPr>
              <p:nvPr/>
            </p:nvSpPr>
            <p:spPr bwMode="auto">
              <a:xfrm>
                <a:off x="2729" y="2315"/>
                <a:ext cx="46" cy="66"/>
              </a:xfrm>
              <a:custGeom>
                <a:avLst/>
                <a:gdLst>
                  <a:gd name="T0" fmla="*/ 35 w 46"/>
                  <a:gd name="T1" fmla="*/ 65 h 66"/>
                  <a:gd name="T2" fmla="*/ 29 w 46"/>
                  <a:gd name="T3" fmla="*/ 64 h 66"/>
                  <a:gd name="T4" fmla="*/ 25 w 46"/>
                  <a:gd name="T5" fmla="*/ 58 h 66"/>
                  <a:gd name="T6" fmla="*/ 24 w 46"/>
                  <a:gd name="T7" fmla="*/ 52 h 66"/>
                  <a:gd name="T8" fmla="*/ 22 w 46"/>
                  <a:gd name="T9" fmla="*/ 45 h 66"/>
                  <a:gd name="T10" fmla="*/ 21 w 46"/>
                  <a:gd name="T11" fmla="*/ 40 h 66"/>
                  <a:gd name="T12" fmla="*/ 19 w 46"/>
                  <a:gd name="T13" fmla="*/ 39 h 66"/>
                  <a:gd name="T14" fmla="*/ 15 w 46"/>
                  <a:gd name="T15" fmla="*/ 39 h 66"/>
                  <a:gd name="T16" fmla="*/ 10 w 46"/>
                  <a:gd name="T17" fmla="*/ 40 h 66"/>
                  <a:gd name="T18" fmla="*/ 6 w 46"/>
                  <a:gd name="T19" fmla="*/ 40 h 66"/>
                  <a:gd name="T20" fmla="*/ 3 w 46"/>
                  <a:gd name="T21" fmla="*/ 39 h 66"/>
                  <a:gd name="T22" fmla="*/ 0 w 46"/>
                  <a:gd name="T23" fmla="*/ 36 h 66"/>
                  <a:gd name="T24" fmla="*/ 0 w 46"/>
                  <a:gd name="T25" fmla="*/ 32 h 66"/>
                  <a:gd name="T26" fmla="*/ 0 w 46"/>
                  <a:gd name="T27" fmla="*/ 27 h 66"/>
                  <a:gd name="T28" fmla="*/ 3 w 46"/>
                  <a:gd name="T29" fmla="*/ 24 h 66"/>
                  <a:gd name="T30" fmla="*/ 6 w 46"/>
                  <a:gd name="T31" fmla="*/ 23 h 66"/>
                  <a:gd name="T32" fmla="*/ 10 w 46"/>
                  <a:gd name="T33" fmla="*/ 24 h 66"/>
                  <a:gd name="T34" fmla="*/ 15 w 46"/>
                  <a:gd name="T35" fmla="*/ 26 h 66"/>
                  <a:gd name="T36" fmla="*/ 19 w 46"/>
                  <a:gd name="T37" fmla="*/ 26 h 66"/>
                  <a:gd name="T38" fmla="*/ 21 w 46"/>
                  <a:gd name="T39" fmla="*/ 23 h 66"/>
                  <a:gd name="T40" fmla="*/ 22 w 46"/>
                  <a:gd name="T41" fmla="*/ 19 h 66"/>
                  <a:gd name="T42" fmla="*/ 24 w 46"/>
                  <a:gd name="T43" fmla="*/ 11 h 66"/>
                  <a:gd name="T44" fmla="*/ 25 w 46"/>
                  <a:gd name="T45" fmla="*/ 6 h 66"/>
                  <a:gd name="T46" fmla="*/ 29 w 46"/>
                  <a:gd name="T47" fmla="*/ 1 h 66"/>
                  <a:gd name="T48" fmla="*/ 35 w 46"/>
                  <a:gd name="T49" fmla="*/ 0 h 66"/>
                  <a:gd name="T50" fmla="*/ 40 w 46"/>
                  <a:gd name="T51" fmla="*/ 3 h 66"/>
                  <a:gd name="T52" fmla="*/ 42 w 46"/>
                  <a:gd name="T53" fmla="*/ 10 h 66"/>
                  <a:gd name="T54" fmla="*/ 45 w 46"/>
                  <a:gd name="T55" fmla="*/ 20 h 66"/>
                  <a:gd name="T56" fmla="*/ 45 w 46"/>
                  <a:gd name="T57" fmla="*/ 33 h 66"/>
                  <a:gd name="T58" fmla="*/ 44 w 46"/>
                  <a:gd name="T59" fmla="*/ 45 h 66"/>
                  <a:gd name="T60" fmla="*/ 42 w 46"/>
                  <a:gd name="T61" fmla="*/ 55 h 66"/>
                  <a:gd name="T62" fmla="*/ 40 w 46"/>
                  <a:gd name="T63" fmla="*/ 62 h 66"/>
                  <a:gd name="T64" fmla="*/ 35 w 46"/>
                  <a:gd name="T65" fmla="*/ 65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66"/>
                  <a:gd name="T101" fmla="*/ 46 w 46"/>
                  <a:gd name="T102" fmla="*/ 66 h 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66">
                    <a:moveTo>
                      <a:pt x="35" y="65"/>
                    </a:moveTo>
                    <a:lnTo>
                      <a:pt x="29" y="64"/>
                    </a:lnTo>
                    <a:lnTo>
                      <a:pt x="25" y="58"/>
                    </a:lnTo>
                    <a:lnTo>
                      <a:pt x="24" y="52"/>
                    </a:lnTo>
                    <a:lnTo>
                      <a:pt x="22" y="45"/>
                    </a:lnTo>
                    <a:lnTo>
                      <a:pt x="21" y="40"/>
                    </a:lnTo>
                    <a:lnTo>
                      <a:pt x="19" y="39"/>
                    </a:lnTo>
                    <a:lnTo>
                      <a:pt x="15" y="39"/>
                    </a:lnTo>
                    <a:lnTo>
                      <a:pt x="10" y="40"/>
                    </a:lnTo>
                    <a:lnTo>
                      <a:pt x="6" y="40"/>
                    </a:lnTo>
                    <a:lnTo>
                      <a:pt x="3" y="39"/>
                    </a:lnTo>
                    <a:lnTo>
                      <a:pt x="0" y="36"/>
                    </a:lnTo>
                    <a:lnTo>
                      <a:pt x="0" y="32"/>
                    </a:lnTo>
                    <a:lnTo>
                      <a:pt x="0" y="27"/>
                    </a:lnTo>
                    <a:lnTo>
                      <a:pt x="3" y="24"/>
                    </a:lnTo>
                    <a:lnTo>
                      <a:pt x="6" y="23"/>
                    </a:lnTo>
                    <a:lnTo>
                      <a:pt x="10" y="24"/>
                    </a:lnTo>
                    <a:lnTo>
                      <a:pt x="15" y="26"/>
                    </a:lnTo>
                    <a:lnTo>
                      <a:pt x="19" y="26"/>
                    </a:lnTo>
                    <a:lnTo>
                      <a:pt x="21" y="23"/>
                    </a:lnTo>
                    <a:lnTo>
                      <a:pt x="22" y="19"/>
                    </a:lnTo>
                    <a:lnTo>
                      <a:pt x="24" y="11"/>
                    </a:lnTo>
                    <a:lnTo>
                      <a:pt x="25" y="6"/>
                    </a:lnTo>
                    <a:lnTo>
                      <a:pt x="29" y="1"/>
                    </a:lnTo>
                    <a:lnTo>
                      <a:pt x="35" y="0"/>
                    </a:lnTo>
                    <a:lnTo>
                      <a:pt x="40" y="3"/>
                    </a:lnTo>
                    <a:lnTo>
                      <a:pt x="42" y="10"/>
                    </a:lnTo>
                    <a:lnTo>
                      <a:pt x="45" y="20"/>
                    </a:lnTo>
                    <a:lnTo>
                      <a:pt x="45" y="33"/>
                    </a:lnTo>
                    <a:lnTo>
                      <a:pt x="44" y="45"/>
                    </a:lnTo>
                    <a:lnTo>
                      <a:pt x="42" y="55"/>
                    </a:lnTo>
                    <a:lnTo>
                      <a:pt x="40" y="62"/>
                    </a:lnTo>
                    <a:lnTo>
                      <a:pt x="35" y="65"/>
                    </a:lnTo>
                  </a:path>
                </a:pathLst>
              </a:custGeom>
              <a:solidFill>
                <a:schemeClr val="tx1"/>
              </a:solidFill>
              <a:ln w="9525" cap="rnd">
                <a:no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204" name="Freeform 27">
                <a:extLst>
                  <a:ext uri="{FF2B5EF4-FFF2-40B4-BE49-F238E27FC236}">
                    <a16:creationId xmlns:a16="http://schemas.microsoft.com/office/drawing/2014/main" xmlns="" id="{0824E469-94A0-4A42-E5E6-4329032B7BA2}"/>
                  </a:ext>
                </a:extLst>
              </p:cNvPr>
              <p:cNvSpPr>
                <a:spLocks/>
              </p:cNvSpPr>
              <p:nvPr/>
            </p:nvSpPr>
            <p:spPr bwMode="auto">
              <a:xfrm>
                <a:off x="2792" y="2315"/>
                <a:ext cx="46" cy="66"/>
              </a:xfrm>
              <a:custGeom>
                <a:avLst/>
                <a:gdLst>
                  <a:gd name="T0" fmla="*/ 36 w 46"/>
                  <a:gd name="T1" fmla="*/ 65 h 66"/>
                  <a:gd name="T2" fmla="*/ 30 w 46"/>
                  <a:gd name="T3" fmla="*/ 64 h 66"/>
                  <a:gd name="T4" fmla="*/ 26 w 46"/>
                  <a:gd name="T5" fmla="*/ 58 h 66"/>
                  <a:gd name="T6" fmla="*/ 23 w 46"/>
                  <a:gd name="T7" fmla="*/ 52 h 66"/>
                  <a:gd name="T8" fmla="*/ 23 w 46"/>
                  <a:gd name="T9" fmla="*/ 45 h 66"/>
                  <a:gd name="T10" fmla="*/ 22 w 46"/>
                  <a:gd name="T11" fmla="*/ 40 h 66"/>
                  <a:gd name="T12" fmla="*/ 19 w 46"/>
                  <a:gd name="T13" fmla="*/ 39 h 66"/>
                  <a:gd name="T14" fmla="*/ 16 w 46"/>
                  <a:gd name="T15" fmla="*/ 39 h 66"/>
                  <a:gd name="T16" fmla="*/ 10 w 46"/>
                  <a:gd name="T17" fmla="*/ 40 h 66"/>
                  <a:gd name="T18" fmla="*/ 6 w 46"/>
                  <a:gd name="T19" fmla="*/ 40 h 66"/>
                  <a:gd name="T20" fmla="*/ 3 w 46"/>
                  <a:gd name="T21" fmla="*/ 39 h 66"/>
                  <a:gd name="T22" fmla="*/ 1 w 46"/>
                  <a:gd name="T23" fmla="*/ 36 h 66"/>
                  <a:gd name="T24" fmla="*/ 0 w 46"/>
                  <a:gd name="T25" fmla="*/ 32 h 66"/>
                  <a:gd name="T26" fmla="*/ 1 w 46"/>
                  <a:gd name="T27" fmla="*/ 27 h 66"/>
                  <a:gd name="T28" fmla="*/ 3 w 46"/>
                  <a:gd name="T29" fmla="*/ 24 h 66"/>
                  <a:gd name="T30" fmla="*/ 6 w 46"/>
                  <a:gd name="T31" fmla="*/ 23 h 66"/>
                  <a:gd name="T32" fmla="*/ 10 w 46"/>
                  <a:gd name="T33" fmla="*/ 24 h 66"/>
                  <a:gd name="T34" fmla="*/ 16 w 46"/>
                  <a:gd name="T35" fmla="*/ 26 h 66"/>
                  <a:gd name="T36" fmla="*/ 19 w 46"/>
                  <a:gd name="T37" fmla="*/ 26 h 66"/>
                  <a:gd name="T38" fmla="*/ 22 w 46"/>
                  <a:gd name="T39" fmla="*/ 23 h 66"/>
                  <a:gd name="T40" fmla="*/ 23 w 46"/>
                  <a:gd name="T41" fmla="*/ 19 h 66"/>
                  <a:gd name="T42" fmla="*/ 23 w 46"/>
                  <a:gd name="T43" fmla="*/ 11 h 66"/>
                  <a:gd name="T44" fmla="*/ 26 w 46"/>
                  <a:gd name="T45" fmla="*/ 6 h 66"/>
                  <a:gd name="T46" fmla="*/ 30 w 46"/>
                  <a:gd name="T47" fmla="*/ 1 h 66"/>
                  <a:gd name="T48" fmla="*/ 36 w 46"/>
                  <a:gd name="T49" fmla="*/ 0 h 66"/>
                  <a:gd name="T50" fmla="*/ 41 w 46"/>
                  <a:gd name="T51" fmla="*/ 3 h 66"/>
                  <a:gd name="T52" fmla="*/ 43 w 46"/>
                  <a:gd name="T53" fmla="*/ 10 h 66"/>
                  <a:gd name="T54" fmla="*/ 45 w 46"/>
                  <a:gd name="T55" fmla="*/ 20 h 66"/>
                  <a:gd name="T56" fmla="*/ 45 w 46"/>
                  <a:gd name="T57" fmla="*/ 33 h 66"/>
                  <a:gd name="T58" fmla="*/ 45 w 46"/>
                  <a:gd name="T59" fmla="*/ 45 h 66"/>
                  <a:gd name="T60" fmla="*/ 43 w 46"/>
                  <a:gd name="T61" fmla="*/ 55 h 66"/>
                  <a:gd name="T62" fmla="*/ 41 w 46"/>
                  <a:gd name="T63" fmla="*/ 62 h 66"/>
                  <a:gd name="T64" fmla="*/ 36 w 46"/>
                  <a:gd name="T65" fmla="*/ 65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66"/>
                  <a:gd name="T101" fmla="*/ 46 w 46"/>
                  <a:gd name="T102" fmla="*/ 66 h 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66">
                    <a:moveTo>
                      <a:pt x="36" y="65"/>
                    </a:moveTo>
                    <a:lnTo>
                      <a:pt x="30" y="64"/>
                    </a:lnTo>
                    <a:lnTo>
                      <a:pt x="26" y="58"/>
                    </a:lnTo>
                    <a:lnTo>
                      <a:pt x="23" y="52"/>
                    </a:lnTo>
                    <a:lnTo>
                      <a:pt x="23" y="45"/>
                    </a:lnTo>
                    <a:lnTo>
                      <a:pt x="22" y="40"/>
                    </a:lnTo>
                    <a:lnTo>
                      <a:pt x="19" y="39"/>
                    </a:lnTo>
                    <a:lnTo>
                      <a:pt x="16" y="39"/>
                    </a:lnTo>
                    <a:lnTo>
                      <a:pt x="10" y="40"/>
                    </a:lnTo>
                    <a:lnTo>
                      <a:pt x="6" y="40"/>
                    </a:lnTo>
                    <a:lnTo>
                      <a:pt x="3" y="39"/>
                    </a:lnTo>
                    <a:lnTo>
                      <a:pt x="1" y="36"/>
                    </a:lnTo>
                    <a:lnTo>
                      <a:pt x="0" y="32"/>
                    </a:lnTo>
                    <a:lnTo>
                      <a:pt x="1" y="27"/>
                    </a:lnTo>
                    <a:lnTo>
                      <a:pt x="3" y="24"/>
                    </a:lnTo>
                    <a:lnTo>
                      <a:pt x="6" y="23"/>
                    </a:lnTo>
                    <a:lnTo>
                      <a:pt x="10" y="24"/>
                    </a:lnTo>
                    <a:lnTo>
                      <a:pt x="16" y="26"/>
                    </a:lnTo>
                    <a:lnTo>
                      <a:pt x="19" y="26"/>
                    </a:lnTo>
                    <a:lnTo>
                      <a:pt x="22" y="23"/>
                    </a:lnTo>
                    <a:lnTo>
                      <a:pt x="23" y="19"/>
                    </a:lnTo>
                    <a:lnTo>
                      <a:pt x="23" y="11"/>
                    </a:lnTo>
                    <a:lnTo>
                      <a:pt x="26" y="6"/>
                    </a:lnTo>
                    <a:lnTo>
                      <a:pt x="30" y="1"/>
                    </a:lnTo>
                    <a:lnTo>
                      <a:pt x="36" y="0"/>
                    </a:lnTo>
                    <a:lnTo>
                      <a:pt x="41" y="3"/>
                    </a:lnTo>
                    <a:lnTo>
                      <a:pt x="43" y="10"/>
                    </a:lnTo>
                    <a:lnTo>
                      <a:pt x="45" y="20"/>
                    </a:lnTo>
                    <a:lnTo>
                      <a:pt x="45" y="33"/>
                    </a:lnTo>
                    <a:lnTo>
                      <a:pt x="45" y="45"/>
                    </a:lnTo>
                    <a:lnTo>
                      <a:pt x="43" y="55"/>
                    </a:lnTo>
                    <a:lnTo>
                      <a:pt x="41" y="62"/>
                    </a:lnTo>
                    <a:lnTo>
                      <a:pt x="36" y="65"/>
                    </a:lnTo>
                  </a:path>
                </a:pathLst>
              </a:custGeom>
              <a:solidFill>
                <a:schemeClr val="tx1"/>
              </a:solidFill>
              <a:ln w="9525" cap="rnd">
                <a:solidFill>
                  <a:srgbClr val="000000"/>
                </a:solid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205" name="Freeform 28">
                <a:extLst>
                  <a:ext uri="{FF2B5EF4-FFF2-40B4-BE49-F238E27FC236}">
                    <a16:creationId xmlns:a16="http://schemas.microsoft.com/office/drawing/2014/main" xmlns="" id="{43AF363F-A86A-93BB-9C65-6D0BCA87212A}"/>
                  </a:ext>
                </a:extLst>
              </p:cNvPr>
              <p:cNvSpPr>
                <a:spLocks/>
              </p:cNvSpPr>
              <p:nvPr/>
            </p:nvSpPr>
            <p:spPr bwMode="auto">
              <a:xfrm>
                <a:off x="2856" y="2315"/>
                <a:ext cx="46" cy="66"/>
              </a:xfrm>
              <a:custGeom>
                <a:avLst/>
                <a:gdLst>
                  <a:gd name="T0" fmla="*/ 35 w 46"/>
                  <a:gd name="T1" fmla="*/ 65 h 66"/>
                  <a:gd name="T2" fmla="*/ 29 w 46"/>
                  <a:gd name="T3" fmla="*/ 64 h 66"/>
                  <a:gd name="T4" fmla="*/ 25 w 46"/>
                  <a:gd name="T5" fmla="*/ 58 h 66"/>
                  <a:gd name="T6" fmla="*/ 23 w 46"/>
                  <a:gd name="T7" fmla="*/ 52 h 66"/>
                  <a:gd name="T8" fmla="*/ 22 w 46"/>
                  <a:gd name="T9" fmla="*/ 45 h 66"/>
                  <a:gd name="T10" fmla="*/ 20 w 46"/>
                  <a:gd name="T11" fmla="*/ 40 h 66"/>
                  <a:gd name="T12" fmla="*/ 19 w 46"/>
                  <a:gd name="T13" fmla="*/ 39 h 66"/>
                  <a:gd name="T14" fmla="*/ 14 w 46"/>
                  <a:gd name="T15" fmla="*/ 39 h 66"/>
                  <a:gd name="T16" fmla="*/ 10 w 46"/>
                  <a:gd name="T17" fmla="*/ 40 h 66"/>
                  <a:gd name="T18" fmla="*/ 6 w 46"/>
                  <a:gd name="T19" fmla="*/ 40 h 66"/>
                  <a:gd name="T20" fmla="*/ 3 w 46"/>
                  <a:gd name="T21" fmla="*/ 39 h 66"/>
                  <a:gd name="T22" fmla="*/ 0 w 46"/>
                  <a:gd name="T23" fmla="*/ 36 h 66"/>
                  <a:gd name="T24" fmla="*/ 0 w 46"/>
                  <a:gd name="T25" fmla="*/ 32 h 66"/>
                  <a:gd name="T26" fmla="*/ 0 w 46"/>
                  <a:gd name="T27" fmla="*/ 27 h 66"/>
                  <a:gd name="T28" fmla="*/ 3 w 46"/>
                  <a:gd name="T29" fmla="*/ 24 h 66"/>
                  <a:gd name="T30" fmla="*/ 6 w 46"/>
                  <a:gd name="T31" fmla="*/ 23 h 66"/>
                  <a:gd name="T32" fmla="*/ 10 w 46"/>
                  <a:gd name="T33" fmla="*/ 24 h 66"/>
                  <a:gd name="T34" fmla="*/ 14 w 46"/>
                  <a:gd name="T35" fmla="*/ 26 h 66"/>
                  <a:gd name="T36" fmla="*/ 19 w 46"/>
                  <a:gd name="T37" fmla="*/ 26 h 66"/>
                  <a:gd name="T38" fmla="*/ 20 w 46"/>
                  <a:gd name="T39" fmla="*/ 23 h 66"/>
                  <a:gd name="T40" fmla="*/ 22 w 46"/>
                  <a:gd name="T41" fmla="*/ 19 h 66"/>
                  <a:gd name="T42" fmla="*/ 23 w 46"/>
                  <a:gd name="T43" fmla="*/ 11 h 66"/>
                  <a:gd name="T44" fmla="*/ 25 w 46"/>
                  <a:gd name="T45" fmla="*/ 6 h 66"/>
                  <a:gd name="T46" fmla="*/ 29 w 46"/>
                  <a:gd name="T47" fmla="*/ 1 h 66"/>
                  <a:gd name="T48" fmla="*/ 35 w 46"/>
                  <a:gd name="T49" fmla="*/ 0 h 66"/>
                  <a:gd name="T50" fmla="*/ 39 w 46"/>
                  <a:gd name="T51" fmla="*/ 3 h 66"/>
                  <a:gd name="T52" fmla="*/ 42 w 46"/>
                  <a:gd name="T53" fmla="*/ 10 h 66"/>
                  <a:gd name="T54" fmla="*/ 45 w 46"/>
                  <a:gd name="T55" fmla="*/ 20 h 66"/>
                  <a:gd name="T56" fmla="*/ 45 w 46"/>
                  <a:gd name="T57" fmla="*/ 33 h 66"/>
                  <a:gd name="T58" fmla="*/ 43 w 46"/>
                  <a:gd name="T59" fmla="*/ 45 h 66"/>
                  <a:gd name="T60" fmla="*/ 42 w 46"/>
                  <a:gd name="T61" fmla="*/ 55 h 66"/>
                  <a:gd name="T62" fmla="*/ 39 w 46"/>
                  <a:gd name="T63" fmla="*/ 62 h 66"/>
                  <a:gd name="T64" fmla="*/ 35 w 46"/>
                  <a:gd name="T65" fmla="*/ 65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66"/>
                  <a:gd name="T101" fmla="*/ 46 w 46"/>
                  <a:gd name="T102" fmla="*/ 66 h 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66">
                    <a:moveTo>
                      <a:pt x="35" y="65"/>
                    </a:moveTo>
                    <a:lnTo>
                      <a:pt x="29" y="64"/>
                    </a:lnTo>
                    <a:lnTo>
                      <a:pt x="25" y="58"/>
                    </a:lnTo>
                    <a:lnTo>
                      <a:pt x="23" y="52"/>
                    </a:lnTo>
                    <a:lnTo>
                      <a:pt x="22" y="45"/>
                    </a:lnTo>
                    <a:lnTo>
                      <a:pt x="20" y="40"/>
                    </a:lnTo>
                    <a:lnTo>
                      <a:pt x="19" y="39"/>
                    </a:lnTo>
                    <a:lnTo>
                      <a:pt x="14" y="39"/>
                    </a:lnTo>
                    <a:lnTo>
                      <a:pt x="10" y="40"/>
                    </a:lnTo>
                    <a:lnTo>
                      <a:pt x="6" y="40"/>
                    </a:lnTo>
                    <a:lnTo>
                      <a:pt x="3" y="39"/>
                    </a:lnTo>
                    <a:lnTo>
                      <a:pt x="0" y="36"/>
                    </a:lnTo>
                    <a:lnTo>
                      <a:pt x="0" y="32"/>
                    </a:lnTo>
                    <a:lnTo>
                      <a:pt x="0" y="27"/>
                    </a:lnTo>
                    <a:lnTo>
                      <a:pt x="3" y="24"/>
                    </a:lnTo>
                    <a:lnTo>
                      <a:pt x="6" y="23"/>
                    </a:lnTo>
                    <a:lnTo>
                      <a:pt x="10" y="24"/>
                    </a:lnTo>
                    <a:lnTo>
                      <a:pt x="14" y="26"/>
                    </a:lnTo>
                    <a:lnTo>
                      <a:pt x="19" y="26"/>
                    </a:lnTo>
                    <a:lnTo>
                      <a:pt x="20" y="23"/>
                    </a:lnTo>
                    <a:lnTo>
                      <a:pt x="22" y="19"/>
                    </a:lnTo>
                    <a:lnTo>
                      <a:pt x="23" y="11"/>
                    </a:lnTo>
                    <a:lnTo>
                      <a:pt x="25" y="6"/>
                    </a:lnTo>
                    <a:lnTo>
                      <a:pt x="29" y="1"/>
                    </a:lnTo>
                    <a:lnTo>
                      <a:pt x="35" y="0"/>
                    </a:lnTo>
                    <a:lnTo>
                      <a:pt x="39" y="3"/>
                    </a:lnTo>
                    <a:lnTo>
                      <a:pt x="42" y="10"/>
                    </a:lnTo>
                    <a:lnTo>
                      <a:pt x="45" y="20"/>
                    </a:lnTo>
                    <a:lnTo>
                      <a:pt x="45" y="33"/>
                    </a:lnTo>
                    <a:lnTo>
                      <a:pt x="43" y="45"/>
                    </a:lnTo>
                    <a:lnTo>
                      <a:pt x="42" y="55"/>
                    </a:lnTo>
                    <a:lnTo>
                      <a:pt x="39" y="62"/>
                    </a:lnTo>
                    <a:lnTo>
                      <a:pt x="35" y="65"/>
                    </a:lnTo>
                  </a:path>
                </a:pathLst>
              </a:custGeom>
              <a:solidFill>
                <a:schemeClr val="tx1"/>
              </a:solidFill>
              <a:ln w="9525" cap="rnd">
                <a:no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206" name="Freeform 29">
                <a:extLst>
                  <a:ext uri="{FF2B5EF4-FFF2-40B4-BE49-F238E27FC236}">
                    <a16:creationId xmlns:a16="http://schemas.microsoft.com/office/drawing/2014/main" xmlns="" id="{1DE433BD-344D-89B2-AB4D-2383156E35C1}"/>
                  </a:ext>
                </a:extLst>
              </p:cNvPr>
              <p:cNvSpPr>
                <a:spLocks/>
              </p:cNvSpPr>
              <p:nvPr/>
            </p:nvSpPr>
            <p:spPr bwMode="auto">
              <a:xfrm>
                <a:off x="2918" y="2315"/>
                <a:ext cx="46" cy="66"/>
              </a:xfrm>
              <a:custGeom>
                <a:avLst/>
                <a:gdLst>
                  <a:gd name="T0" fmla="*/ 37 w 46"/>
                  <a:gd name="T1" fmla="*/ 65 h 66"/>
                  <a:gd name="T2" fmla="*/ 31 w 46"/>
                  <a:gd name="T3" fmla="*/ 64 h 66"/>
                  <a:gd name="T4" fmla="*/ 27 w 46"/>
                  <a:gd name="T5" fmla="*/ 58 h 66"/>
                  <a:gd name="T6" fmla="*/ 24 w 46"/>
                  <a:gd name="T7" fmla="*/ 52 h 66"/>
                  <a:gd name="T8" fmla="*/ 24 w 46"/>
                  <a:gd name="T9" fmla="*/ 45 h 66"/>
                  <a:gd name="T10" fmla="*/ 22 w 46"/>
                  <a:gd name="T11" fmla="*/ 40 h 66"/>
                  <a:gd name="T12" fmla="*/ 19 w 46"/>
                  <a:gd name="T13" fmla="*/ 39 h 66"/>
                  <a:gd name="T14" fmla="*/ 16 w 46"/>
                  <a:gd name="T15" fmla="*/ 39 h 66"/>
                  <a:gd name="T16" fmla="*/ 11 w 46"/>
                  <a:gd name="T17" fmla="*/ 40 h 66"/>
                  <a:gd name="T18" fmla="*/ 6 w 46"/>
                  <a:gd name="T19" fmla="*/ 40 h 66"/>
                  <a:gd name="T20" fmla="*/ 3 w 46"/>
                  <a:gd name="T21" fmla="*/ 39 h 66"/>
                  <a:gd name="T22" fmla="*/ 2 w 46"/>
                  <a:gd name="T23" fmla="*/ 36 h 66"/>
                  <a:gd name="T24" fmla="*/ 0 w 46"/>
                  <a:gd name="T25" fmla="*/ 32 h 66"/>
                  <a:gd name="T26" fmla="*/ 2 w 46"/>
                  <a:gd name="T27" fmla="*/ 27 h 66"/>
                  <a:gd name="T28" fmla="*/ 3 w 46"/>
                  <a:gd name="T29" fmla="*/ 24 h 66"/>
                  <a:gd name="T30" fmla="*/ 6 w 46"/>
                  <a:gd name="T31" fmla="*/ 23 h 66"/>
                  <a:gd name="T32" fmla="*/ 11 w 46"/>
                  <a:gd name="T33" fmla="*/ 24 h 66"/>
                  <a:gd name="T34" fmla="*/ 16 w 46"/>
                  <a:gd name="T35" fmla="*/ 26 h 66"/>
                  <a:gd name="T36" fmla="*/ 19 w 46"/>
                  <a:gd name="T37" fmla="*/ 26 h 66"/>
                  <a:gd name="T38" fmla="*/ 22 w 46"/>
                  <a:gd name="T39" fmla="*/ 23 h 66"/>
                  <a:gd name="T40" fmla="*/ 24 w 46"/>
                  <a:gd name="T41" fmla="*/ 19 h 66"/>
                  <a:gd name="T42" fmla="*/ 24 w 46"/>
                  <a:gd name="T43" fmla="*/ 11 h 66"/>
                  <a:gd name="T44" fmla="*/ 27 w 46"/>
                  <a:gd name="T45" fmla="*/ 6 h 66"/>
                  <a:gd name="T46" fmla="*/ 31 w 46"/>
                  <a:gd name="T47" fmla="*/ 1 h 66"/>
                  <a:gd name="T48" fmla="*/ 37 w 46"/>
                  <a:gd name="T49" fmla="*/ 0 h 66"/>
                  <a:gd name="T50" fmla="*/ 41 w 46"/>
                  <a:gd name="T51" fmla="*/ 3 h 66"/>
                  <a:gd name="T52" fmla="*/ 44 w 46"/>
                  <a:gd name="T53" fmla="*/ 10 h 66"/>
                  <a:gd name="T54" fmla="*/ 45 w 46"/>
                  <a:gd name="T55" fmla="*/ 20 h 66"/>
                  <a:gd name="T56" fmla="*/ 45 w 46"/>
                  <a:gd name="T57" fmla="*/ 33 h 66"/>
                  <a:gd name="T58" fmla="*/ 45 w 46"/>
                  <a:gd name="T59" fmla="*/ 45 h 66"/>
                  <a:gd name="T60" fmla="*/ 44 w 46"/>
                  <a:gd name="T61" fmla="*/ 55 h 66"/>
                  <a:gd name="T62" fmla="*/ 41 w 46"/>
                  <a:gd name="T63" fmla="*/ 62 h 66"/>
                  <a:gd name="T64" fmla="*/ 37 w 46"/>
                  <a:gd name="T65" fmla="*/ 65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66"/>
                  <a:gd name="T101" fmla="*/ 46 w 46"/>
                  <a:gd name="T102" fmla="*/ 66 h 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66">
                    <a:moveTo>
                      <a:pt x="37" y="65"/>
                    </a:moveTo>
                    <a:lnTo>
                      <a:pt x="31" y="64"/>
                    </a:lnTo>
                    <a:lnTo>
                      <a:pt x="27" y="58"/>
                    </a:lnTo>
                    <a:lnTo>
                      <a:pt x="24" y="52"/>
                    </a:lnTo>
                    <a:lnTo>
                      <a:pt x="24" y="45"/>
                    </a:lnTo>
                    <a:lnTo>
                      <a:pt x="22" y="40"/>
                    </a:lnTo>
                    <a:lnTo>
                      <a:pt x="19" y="39"/>
                    </a:lnTo>
                    <a:lnTo>
                      <a:pt x="16" y="39"/>
                    </a:lnTo>
                    <a:lnTo>
                      <a:pt x="11" y="40"/>
                    </a:lnTo>
                    <a:lnTo>
                      <a:pt x="6" y="40"/>
                    </a:lnTo>
                    <a:lnTo>
                      <a:pt x="3" y="39"/>
                    </a:lnTo>
                    <a:lnTo>
                      <a:pt x="2" y="36"/>
                    </a:lnTo>
                    <a:lnTo>
                      <a:pt x="0" y="32"/>
                    </a:lnTo>
                    <a:lnTo>
                      <a:pt x="2" y="27"/>
                    </a:lnTo>
                    <a:lnTo>
                      <a:pt x="3" y="24"/>
                    </a:lnTo>
                    <a:lnTo>
                      <a:pt x="6" y="23"/>
                    </a:lnTo>
                    <a:lnTo>
                      <a:pt x="11" y="24"/>
                    </a:lnTo>
                    <a:lnTo>
                      <a:pt x="16" y="26"/>
                    </a:lnTo>
                    <a:lnTo>
                      <a:pt x="19" y="26"/>
                    </a:lnTo>
                    <a:lnTo>
                      <a:pt x="22" y="23"/>
                    </a:lnTo>
                    <a:lnTo>
                      <a:pt x="24" y="19"/>
                    </a:lnTo>
                    <a:lnTo>
                      <a:pt x="24" y="11"/>
                    </a:lnTo>
                    <a:lnTo>
                      <a:pt x="27" y="6"/>
                    </a:lnTo>
                    <a:lnTo>
                      <a:pt x="31" y="1"/>
                    </a:lnTo>
                    <a:lnTo>
                      <a:pt x="37" y="0"/>
                    </a:lnTo>
                    <a:lnTo>
                      <a:pt x="41" y="3"/>
                    </a:lnTo>
                    <a:lnTo>
                      <a:pt x="44" y="10"/>
                    </a:lnTo>
                    <a:lnTo>
                      <a:pt x="45" y="20"/>
                    </a:lnTo>
                    <a:lnTo>
                      <a:pt x="45" y="33"/>
                    </a:lnTo>
                    <a:lnTo>
                      <a:pt x="45" y="45"/>
                    </a:lnTo>
                    <a:lnTo>
                      <a:pt x="44" y="55"/>
                    </a:lnTo>
                    <a:lnTo>
                      <a:pt x="41" y="62"/>
                    </a:lnTo>
                    <a:lnTo>
                      <a:pt x="37" y="65"/>
                    </a:lnTo>
                  </a:path>
                </a:pathLst>
              </a:custGeom>
              <a:solidFill>
                <a:schemeClr val="tx1"/>
              </a:solidFill>
              <a:ln w="9525" cap="rnd">
                <a:no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207" name="Freeform 30">
                <a:extLst>
                  <a:ext uri="{FF2B5EF4-FFF2-40B4-BE49-F238E27FC236}">
                    <a16:creationId xmlns:a16="http://schemas.microsoft.com/office/drawing/2014/main" xmlns="" id="{00C5033C-A4DC-FD4A-5B86-5CA02E7A0D6E}"/>
                  </a:ext>
                </a:extLst>
              </p:cNvPr>
              <p:cNvSpPr>
                <a:spLocks/>
              </p:cNvSpPr>
              <p:nvPr/>
            </p:nvSpPr>
            <p:spPr bwMode="auto">
              <a:xfrm>
                <a:off x="2695" y="2284"/>
                <a:ext cx="71" cy="126"/>
              </a:xfrm>
              <a:custGeom>
                <a:avLst/>
                <a:gdLst>
                  <a:gd name="T0" fmla="*/ 35 w 71"/>
                  <a:gd name="T1" fmla="*/ 58 h 126"/>
                  <a:gd name="T2" fmla="*/ 41 w 71"/>
                  <a:gd name="T3" fmla="*/ 54 h 126"/>
                  <a:gd name="T4" fmla="*/ 50 w 71"/>
                  <a:gd name="T5" fmla="*/ 57 h 126"/>
                  <a:gd name="T6" fmla="*/ 56 w 71"/>
                  <a:gd name="T7" fmla="*/ 54 h 126"/>
                  <a:gd name="T8" fmla="*/ 59 w 71"/>
                  <a:gd name="T9" fmla="*/ 42 h 126"/>
                  <a:gd name="T10" fmla="*/ 64 w 71"/>
                  <a:gd name="T11" fmla="*/ 32 h 126"/>
                  <a:gd name="T12" fmla="*/ 64 w 71"/>
                  <a:gd name="T13" fmla="*/ 28 h 126"/>
                  <a:gd name="T14" fmla="*/ 53 w 71"/>
                  <a:gd name="T15" fmla="*/ 26 h 126"/>
                  <a:gd name="T16" fmla="*/ 45 w 71"/>
                  <a:gd name="T17" fmla="*/ 29 h 126"/>
                  <a:gd name="T18" fmla="*/ 43 w 71"/>
                  <a:gd name="T19" fmla="*/ 25 h 126"/>
                  <a:gd name="T20" fmla="*/ 44 w 71"/>
                  <a:gd name="T21" fmla="*/ 15 h 126"/>
                  <a:gd name="T22" fmla="*/ 38 w 71"/>
                  <a:gd name="T23" fmla="*/ 2 h 126"/>
                  <a:gd name="T24" fmla="*/ 28 w 71"/>
                  <a:gd name="T25" fmla="*/ 2 h 126"/>
                  <a:gd name="T26" fmla="*/ 25 w 71"/>
                  <a:gd name="T27" fmla="*/ 10 h 126"/>
                  <a:gd name="T28" fmla="*/ 25 w 71"/>
                  <a:gd name="T29" fmla="*/ 21 h 126"/>
                  <a:gd name="T30" fmla="*/ 19 w 71"/>
                  <a:gd name="T31" fmla="*/ 29 h 126"/>
                  <a:gd name="T32" fmla="*/ 11 w 71"/>
                  <a:gd name="T33" fmla="*/ 32 h 126"/>
                  <a:gd name="T34" fmla="*/ 6 w 71"/>
                  <a:gd name="T35" fmla="*/ 40 h 126"/>
                  <a:gd name="T36" fmla="*/ 6 w 71"/>
                  <a:gd name="T37" fmla="*/ 53 h 126"/>
                  <a:gd name="T38" fmla="*/ 2 w 71"/>
                  <a:gd name="T39" fmla="*/ 58 h 126"/>
                  <a:gd name="T40" fmla="*/ 2 w 71"/>
                  <a:gd name="T41" fmla="*/ 67 h 126"/>
                  <a:gd name="T42" fmla="*/ 6 w 71"/>
                  <a:gd name="T43" fmla="*/ 73 h 126"/>
                  <a:gd name="T44" fmla="*/ 6 w 71"/>
                  <a:gd name="T45" fmla="*/ 86 h 126"/>
                  <a:gd name="T46" fmla="*/ 11 w 71"/>
                  <a:gd name="T47" fmla="*/ 95 h 126"/>
                  <a:gd name="T48" fmla="*/ 19 w 71"/>
                  <a:gd name="T49" fmla="*/ 98 h 126"/>
                  <a:gd name="T50" fmla="*/ 25 w 71"/>
                  <a:gd name="T51" fmla="*/ 105 h 126"/>
                  <a:gd name="T52" fmla="*/ 25 w 71"/>
                  <a:gd name="T53" fmla="*/ 115 h 126"/>
                  <a:gd name="T54" fmla="*/ 28 w 71"/>
                  <a:gd name="T55" fmla="*/ 124 h 126"/>
                  <a:gd name="T56" fmla="*/ 38 w 71"/>
                  <a:gd name="T57" fmla="*/ 124 h 126"/>
                  <a:gd name="T58" fmla="*/ 44 w 71"/>
                  <a:gd name="T59" fmla="*/ 112 h 126"/>
                  <a:gd name="T60" fmla="*/ 43 w 71"/>
                  <a:gd name="T61" fmla="*/ 101 h 126"/>
                  <a:gd name="T62" fmla="*/ 45 w 71"/>
                  <a:gd name="T63" fmla="*/ 98 h 126"/>
                  <a:gd name="T64" fmla="*/ 53 w 71"/>
                  <a:gd name="T65" fmla="*/ 99 h 126"/>
                  <a:gd name="T66" fmla="*/ 64 w 71"/>
                  <a:gd name="T67" fmla="*/ 99 h 126"/>
                  <a:gd name="T68" fmla="*/ 64 w 71"/>
                  <a:gd name="T69" fmla="*/ 95 h 126"/>
                  <a:gd name="T70" fmla="*/ 59 w 71"/>
                  <a:gd name="T71" fmla="*/ 83 h 126"/>
                  <a:gd name="T72" fmla="*/ 56 w 71"/>
                  <a:gd name="T73" fmla="*/ 71 h 126"/>
                  <a:gd name="T74" fmla="*/ 50 w 71"/>
                  <a:gd name="T75" fmla="*/ 70 h 126"/>
                  <a:gd name="T76" fmla="*/ 41 w 71"/>
                  <a:gd name="T77" fmla="*/ 71 h 126"/>
                  <a:gd name="T78" fmla="*/ 35 w 71"/>
                  <a:gd name="T79" fmla="*/ 67 h 12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126"/>
                  <a:gd name="T122" fmla="*/ 71 w 71"/>
                  <a:gd name="T123" fmla="*/ 126 h 12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126">
                    <a:moveTo>
                      <a:pt x="35" y="63"/>
                    </a:moveTo>
                    <a:lnTo>
                      <a:pt x="35" y="58"/>
                    </a:lnTo>
                    <a:lnTo>
                      <a:pt x="38" y="55"/>
                    </a:lnTo>
                    <a:lnTo>
                      <a:pt x="41" y="54"/>
                    </a:lnTo>
                    <a:lnTo>
                      <a:pt x="45" y="55"/>
                    </a:lnTo>
                    <a:lnTo>
                      <a:pt x="50" y="57"/>
                    </a:lnTo>
                    <a:lnTo>
                      <a:pt x="54" y="57"/>
                    </a:lnTo>
                    <a:lnTo>
                      <a:pt x="56" y="54"/>
                    </a:lnTo>
                    <a:lnTo>
                      <a:pt x="57" y="50"/>
                    </a:lnTo>
                    <a:lnTo>
                      <a:pt x="59" y="42"/>
                    </a:lnTo>
                    <a:lnTo>
                      <a:pt x="60" y="37"/>
                    </a:lnTo>
                    <a:lnTo>
                      <a:pt x="64" y="32"/>
                    </a:lnTo>
                    <a:lnTo>
                      <a:pt x="70" y="31"/>
                    </a:lnTo>
                    <a:lnTo>
                      <a:pt x="64" y="28"/>
                    </a:lnTo>
                    <a:lnTo>
                      <a:pt x="59" y="28"/>
                    </a:lnTo>
                    <a:lnTo>
                      <a:pt x="53" y="26"/>
                    </a:lnTo>
                    <a:lnTo>
                      <a:pt x="48" y="28"/>
                    </a:lnTo>
                    <a:lnTo>
                      <a:pt x="45" y="29"/>
                    </a:lnTo>
                    <a:lnTo>
                      <a:pt x="44" y="28"/>
                    </a:lnTo>
                    <a:lnTo>
                      <a:pt x="43" y="25"/>
                    </a:lnTo>
                    <a:lnTo>
                      <a:pt x="44" y="21"/>
                    </a:lnTo>
                    <a:lnTo>
                      <a:pt x="44" y="15"/>
                    </a:lnTo>
                    <a:lnTo>
                      <a:pt x="43" y="8"/>
                    </a:lnTo>
                    <a:lnTo>
                      <a:pt x="38" y="2"/>
                    </a:lnTo>
                    <a:lnTo>
                      <a:pt x="32" y="0"/>
                    </a:lnTo>
                    <a:lnTo>
                      <a:pt x="28" y="2"/>
                    </a:lnTo>
                    <a:lnTo>
                      <a:pt x="25" y="6"/>
                    </a:lnTo>
                    <a:lnTo>
                      <a:pt x="25" y="10"/>
                    </a:lnTo>
                    <a:lnTo>
                      <a:pt x="27" y="16"/>
                    </a:lnTo>
                    <a:lnTo>
                      <a:pt x="25" y="21"/>
                    </a:lnTo>
                    <a:lnTo>
                      <a:pt x="24" y="26"/>
                    </a:lnTo>
                    <a:lnTo>
                      <a:pt x="19" y="29"/>
                    </a:lnTo>
                    <a:lnTo>
                      <a:pt x="15" y="31"/>
                    </a:lnTo>
                    <a:lnTo>
                      <a:pt x="11" y="32"/>
                    </a:lnTo>
                    <a:lnTo>
                      <a:pt x="9" y="35"/>
                    </a:lnTo>
                    <a:lnTo>
                      <a:pt x="6" y="40"/>
                    </a:lnTo>
                    <a:lnTo>
                      <a:pt x="6" y="44"/>
                    </a:lnTo>
                    <a:lnTo>
                      <a:pt x="6" y="53"/>
                    </a:lnTo>
                    <a:lnTo>
                      <a:pt x="3" y="55"/>
                    </a:lnTo>
                    <a:lnTo>
                      <a:pt x="2" y="58"/>
                    </a:lnTo>
                    <a:lnTo>
                      <a:pt x="0" y="63"/>
                    </a:lnTo>
                    <a:lnTo>
                      <a:pt x="2" y="67"/>
                    </a:lnTo>
                    <a:lnTo>
                      <a:pt x="3" y="70"/>
                    </a:lnTo>
                    <a:lnTo>
                      <a:pt x="6" y="73"/>
                    </a:lnTo>
                    <a:lnTo>
                      <a:pt x="6" y="82"/>
                    </a:lnTo>
                    <a:lnTo>
                      <a:pt x="6" y="86"/>
                    </a:lnTo>
                    <a:lnTo>
                      <a:pt x="9" y="92"/>
                    </a:lnTo>
                    <a:lnTo>
                      <a:pt x="11" y="95"/>
                    </a:lnTo>
                    <a:lnTo>
                      <a:pt x="15" y="96"/>
                    </a:lnTo>
                    <a:lnTo>
                      <a:pt x="19" y="98"/>
                    </a:lnTo>
                    <a:lnTo>
                      <a:pt x="24" y="101"/>
                    </a:lnTo>
                    <a:lnTo>
                      <a:pt x="25" y="105"/>
                    </a:lnTo>
                    <a:lnTo>
                      <a:pt x="27" y="109"/>
                    </a:lnTo>
                    <a:lnTo>
                      <a:pt x="25" y="115"/>
                    </a:lnTo>
                    <a:lnTo>
                      <a:pt x="25" y="119"/>
                    </a:lnTo>
                    <a:lnTo>
                      <a:pt x="28" y="124"/>
                    </a:lnTo>
                    <a:lnTo>
                      <a:pt x="32" y="125"/>
                    </a:lnTo>
                    <a:lnTo>
                      <a:pt x="38" y="124"/>
                    </a:lnTo>
                    <a:lnTo>
                      <a:pt x="43" y="118"/>
                    </a:lnTo>
                    <a:lnTo>
                      <a:pt x="44" y="112"/>
                    </a:lnTo>
                    <a:lnTo>
                      <a:pt x="44" y="106"/>
                    </a:lnTo>
                    <a:lnTo>
                      <a:pt x="43" y="101"/>
                    </a:lnTo>
                    <a:lnTo>
                      <a:pt x="44" y="98"/>
                    </a:lnTo>
                    <a:lnTo>
                      <a:pt x="45" y="98"/>
                    </a:lnTo>
                    <a:lnTo>
                      <a:pt x="48" y="98"/>
                    </a:lnTo>
                    <a:lnTo>
                      <a:pt x="53" y="99"/>
                    </a:lnTo>
                    <a:lnTo>
                      <a:pt x="59" y="99"/>
                    </a:lnTo>
                    <a:lnTo>
                      <a:pt x="64" y="99"/>
                    </a:lnTo>
                    <a:lnTo>
                      <a:pt x="70" y="96"/>
                    </a:lnTo>
                    <a:lnTo>
                      <a:pt x="64" y="95"/>
                    </a:lnTo>
                    <a:lnTo>
                      <a:pt x="60" y="89"/>
                    </a:lnTo>
                    <a:lnTo>
                      <a:pt x="59" y="83"/>
                    </a:lnTo>
                    <a:lnTo>
                      <a:pt x="57" y="76"/>
                    </a:lnTo>
                    <a:lnTo>
                      <a:pt x="56" y="71"/>
                    </a:lnTo>
                    <a:lnTo>
                      <a:pt x="54" y="70"/>
                    </a:lnTo>
                    <a:lnTo>
                      <a:pt x="50" y="70"/>
                    </a:lnTo>
                    <a:lnTo>
                      <a:pt x="45" y="71"/>
                    </a:lnTo>
                    <a:lnTo>
                      <a:pt x="41" y="71"/>
                    </a:lnTo>
                    <a:lnTo>
                      <a:pt x="38" y="70"/>
                    </a:lnTo>
                    <a:lnTo>
                      <a:pt x="35" y="67"/>
                    </a:lnTo>
                    <a:lnTo>
                      <a:pt x="35" y="63"/>
                    </a:lnTo>
                  </a:path>
                </a:pathLst>
              </a:custGeom>
              <a:solidFill>
                <a:schemeClr val="tx1"/>
              </a:solidFill>
              <a:ln w="9525" cap="rnd">
                <a:solidFill>
                  <a:srgbClr val="000000"/>
                </a:solid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208" name="Freeform 31">
                <a:extLst>
                  <a:ext uri="{FF2B5EF4-FFF2-40B4-BE49-F238E27FC236}">
                    <a16:creationId xmlns:a16="http://schemas.microsoft.com/office/drawing/2014/main" xmlns="" id="{98127402-0BD8-F551-1117-A1CCA8A8265D}"/>
                  </a:ext>
                </a:extLst>
              </p:cNvPr>
              <p:cNvSpPr>
                <a:spLocks/>
              </p:cNvSpPr>
              <p:nvPr/>
            </p:nvSpPr>
            <p:spPr bwMode="auto">
              <a:xfrm>
                <a:off x="2757" y="2284"/>
                <a:ext cx="72" cy="126"/>
              </a:xfrm>
              <a:custGeom>
                <a:avLst/>
                <a:gdLst>
                  <a:gd name="T0" fmla="*/ 36 w 72"/>
                  <a:gd name="T1" fmla="*/ 58 h 126"/>
                  <a:gd name="T2" fmla="*/ 41 w 72"/>
                  <a:gd name="T3" fmla="*/ 54 h 126"/>
                  <a:gd name="T4" fmla="*/ 51 w 72"/>
                  <a:gd name="T5" fmla="*/ 57 h 126"/>
                  <a:gd name="T6" fmla="*/ 57 w 72"/>
                  <a:gd name="T7" fmla="*/ 54 h 126"/>
                  <a:gd name="T8" fmla="*/ 58 w 72"/>
                  <a:gd name="T9" fmla="*/ 42 h 126"/>
                  <a:gd name="T10" fmla="*/ 65 w 72"/>
                  <a:gd name="T11" fmla="*/ 32 h 126"/>
                  <a:gd name="T12" fmla="*/ 65 w 72"/>
                  <a:gd name="T13" fmla="*/ 28 h 126"/>
                  <a:gd name="T14" fmla="*/ 54 w 72"/>
                  <a:gd name="T15" fmla="*/ 26 h 126"/>
                  <a:gd name="T16" fmla="*/ 46 w 72"/>
                  <a:gd name="T17" fmla="*/ 29 h 126"/>
                  <a:gd name="T18" fmla="*/ 44 w 72"/>
                  <a:gd name="T19" fmla="*/ 25 h 126"/>
                  <a:gd name="T20" fmla="*/ 45 w 72"/>
                  <a:gd name="T21" fmla="*/ 15 h 126"/>
                  <a:gd name="T22" fmla="*/ 38 w 72"/>
                  <a:gd name="T23" fmla="*/ 2 h 126"/>
                  <a:gd name="T24" fmla="*/ 28 w 72"/>
                  <a:gd name="T25" fmla="*/ 2 h 126"/>
                  <a:gd name="T26" fmla="*/ 26 w 72"/>
                  <a:gd name="T27" fmla="*/ 10 h 126"/>
                  <a:gd name="T28" fmla="*/ 26 w 72"/>
                  <a:gd name="T29" fmla="*/ 21 h 126"/>
                  <a:gd name="T30" fmla="*/ 20 w 72"/>
                  <a:gd name="T31" fmla="*/ 29 h 126"/>
                  <a:gd name="T32" fmla="*/ 12 w 72"/>
                  <a:gd name="T33" fmla="*/ 32 h 126"/>
                  <a:gd name="T34" fmla="*/ 7 w 72"/>
                  <a:gd name="T35" fmla="*/ 40 h 126"/>
                  <a:gd name="T36" fmla="*/ 6 w 72"/>
                  <a:gd name="T37" fmla="*/ 53 h 126"/>
                  <a:gd name="T38" fmla="*/ 1 w 72"/>
                  <a:gd name="T39" fmla="*/ 58 h 126"/>
                  <a:gd name="T40" fmla="*/ 1 w 72"/>
                  <a:gd name="T41" fmla="*/ 67 h 126"/>
                  <a:gd name="T42" fmla="*/ 6 w 72"/>
                  <a:gd name="T43" fmla="*/ 73 h 126"/>
                  <a:gd name="T44" fmla="*/ 7 w 72"/>
                  <a:gd name="T45" fmla="*/ 86 h 126"/>
                  <a:gd name="T46" fmla="*/ 12 w 72"/>
                  <a:gd name="T47" fmla="*/ 95 h 126"/>
                  <a:gd name="T48" fmla="*/ 20 w 72"/>
                  <a:gd name="T49" fmla="*/ 98 h 126"/>
                  <a:gd name="T50" fmla="*/ 26 w 72"/>
                  <a:gd name="T51" fmla="*/ 105 h 126"/>
                  <a:gd name="T52" fmla="*/ 26 w 72"/>
                  <a:gd name="T53" fmla="*/ 115 h 126"/>
                  <a:gd name="T54" fmla="*/ 28 w 72"/>
                  <a:gd name="T55" fmla="*/ 124 h 126"/>
                  <a:gd name="T56" fmla="*/ 38 w 72"/>
                  <a:gd name="T57" fmla="*/ 124 h 126"/>
                  <a:gd name="T58" fmla="*/ 45 w 72"/>
                  <a:gd name="T59" fmla="*/ 112 h 126"/>
                  <a:gd name="T60" fmla="*/ 44 w 72"/>
                  <a:gd name="T61" fmla="*/ 101 h 126"/>
                  <a:gd name="T62" fmla="*/ 46 w 72"/>
                  <a:gd name="T63" fmla="*/ 98 h 126"/>
                  <a:gd name="T64" fmla="*/ 54 w 72"/>
                  <a:gd name="T65" fmla="*/ 99 h 126"/>
                  <a:gd name="T66" fmla="*/ 65 w 72"/>
                  <a:gd name="T67" fmla="*/ 99 h 126"/>
                  <a:gd name="T68" fmla="*/ 65 w 72"/>
                  <a:gd name="T69" fmla="*/ 95 h 126"/>
                  <a:gd name="T70" fmla="*/ 58 w 72"/>
                  <a:gd name="T71" fmla="*/ 83 h 126"/>
                  <a:gd name="T72" fmla="*/ 57 w 72"/>
                  <a:gd name="T73" fmla="*/ 71 h 126"/>
                  <a:gd name="T74" fmla="*/ 51 w 72"/>
                  <a:gd name="T75" fmla="*/ 70 h 126"/>
                  <a:gd name="T76" fmla="*/ 41 w 72"/>
                  <a:gd name="T77" fmla="*/ 71 h 126"/>
                  <a:gd name="T78" fmla="*/ 36 w 72"/>
                  <a:gd name="T79" fmla="*/ 67 h 12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2"/>
                  <a:gd name="T121" fmla="*/ 0 h 126"/>
                  <a:gd name="T122" fmla="*/ 72 w 72"/>
                  <a:gd name="T123" fmla="*/ 126 h 12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2" h="126">
                    <a:moveTo>
                      <a:pt x="35" y="63"/>
                    </a:moveTo>
                    <a:lnTo>
                      <a:pt x="36" y="58"/>
                    </a:lnTo>
                    <a:lnTo>
                      <a:pt x="38" y="55"/>
                    </a:lnTo>
                    <a:lnTo>
                      <a:pt x="41" y="54"/>
                    </a:lnTo>
                    <a:lnTo>
                      <a:pt x="45" y="55"/>
                    </a:lnTo>
                    <a:lnTo>
                      <a:pt x="51" y="57"/>
                    </a:lnTo>
                    <a:lnTo>
                      <a:pt x="54" y="57"/>
                    </a:lnTo>
                    <a:lnTo>
                      <a:pt x="57" y="54"/>
                    </a:lnTo>
                    <a:lnTo>
                      <a:pt x="58" y="50"/>
                    </a:lnTo>
                    <a:lnTo>
                      <a:pt x="58" y="42"/>
                    </a:lnTo>
                    <a:lnTo>
                      <a:pt x="61" y="37"/>
                    </a:lnTo>
                    <a:lnTo>
                      <a:pt x="65" y="32"/>
                    </a:lnTo>
                    <a:lnTo>
                      <a:pt x="71" y="31"/>
                    </a:lnTo>
                    <a:lnTo>
                      <a:pt x="65" y="28"/>
                    </a:lnTo>
                    <a:lnTo>
                      <a:pt x="60" y="28"/>
                    </a:lnTo>
                    <a:lnTo>
                      <a:pt x="54" y="26"/>
                    </a:lnTo>
                    <a:lnTo>
                      <a:pt x="49" y="28"/>
                    </a:lnTo>
                    <a:lnTo>
                      <a:pt x="46" y="29"/>
                    </a:lnTo>
                    <a:lnTo>
                      <a:pt x="44" y="28"/>
                    </a:lnTo>
                    <a:lnTo>
                      <a:pt x="44" y="25"/>
                    </a:lnTo>
                    <a:lnTo>
                      <a:pt x="45" y="21"/>
                    </a:lnTo>
                    <a:lnTo>
                      <a:pt x="45" y="15"/>
                    </a:lnTo>
                    <a:lnTo>
                      <a:pt x="44" y="8"/>
                    </a:lnTo>
                    <a:lnTo>
                      <a:pt x="38" y="2"/>
                    </a:lnTo>
                    <a:lnTo>
                      <a:pt x="32" y="0"/>
                    </a:lnTo>
                    <a:lnTo>
                      <a:pt x="28" y="2"/>
                    </a:lnTo>
                    <a:lnTo>
                      <a:pt x="26" y="6"/>
                    </a:lnTo>
                    <a:lnTo>
                      <a:pt x="26" y="10"/>
                    </a:lnTo>
                    <a:lnTo>
                      <a:pt x="26" y="16"/>
                    </a:lnTo>
                    <a:lnTo>
                      <a:pt x="26" y="21"/>
                    </a:lnTo>
                    <a:lnTo>
                      <a:pt x="23" y="26"/>
                    </a:lnTo>
                    <a:lnTo>
                      <a:pt x="20" y="29"/>
                    </a:lnTo>
                    <a:lnTo>
                      <a:pt x="16" y="31"/>
                    </a:lnTo>
                    <a:lnTo>
                      <a:pt x="12" y="32"/>
                    </a:lnTo>
                    <a:lnTo>
                      <a:pt x="9" y="35"/>
                    </a:lnTo>
                    <a:lnTo>
                      <a:pt x="7" y="40"/>
                    </a:lnTo>
                    <a:lnTo>
                      <a:pt x="7" y="44"/>
                    </a:lnTo>
                    <a:lnTo>
                      <a:pt x="6" y="53"/>
                    </a:lnTo>
                    <a:lnTo>
                      <a:pt x="4" y="55"/>
                    </a:lnTo>
                    <a:lnTo>
                      <a:pt x="1" y="58"/>
                    </a:lnTo>
                    <a:lnTo>
                      <a:pt x="0" y="63"/>
                    </a:lnTo>
                    <a:lnTo>
                      <a:pt x="1" y="67"/>
                    </a:lnTo>
                    <a:lnTo>
                      <a:pt x="4" y="70"/>
                    </a:lnTo>
                    <a:lnTo>
                      <a:pt x="6" y="73"/>
                    </a:lnTo>
                    <a:lnTo>
                      <a:pt x="7" y="82"/>
                    </a:lnTo>
                    <a:lnTo>
                      <a:pt x="7" y="86"/>
                    </a:lnTo>
                    <a:lnTo>
                      <a:pt x="9" y="92"/>
                    </a:lnTo>
                    <a:lnTo>
                      <a:pt x="12" y="95"/>
                    </a:lnTo>
                    <a:lnTo>
                      <a:pt x="16" y="96"/>
                    </a:lnTo>
                    <a:lnTo>
                      <a:pt x="20" y="98"/>
                    </a:lnTo>
                    <a:lnTo>
                      <a:pt x="23" y="101"/>
                    </a:lnTo>
                    <a:lnTo>
                      <a:pt x="26" y="105"/>
                    </a:lnTo>
                    <a:lnTo>
                      <a:pt x="26" y="109"/>
                    </a:lnTo>
                    <a:lnTo>
                      <a:pt x="26" y="115"/>
                    </a:lnTo>
                    <a:lnTo>
                      <a:pt x="26" y="119"/>
                    </a:lnTo>
                    <a:lnTo>
                      <a:pt x="28" y="124"/>
                    </a:lnTo>
                    <a:lnTo>
                      <a:pt x="32" y="125"/>
                    </a:lnTo>
                    <a:lnTo>
                      <a:pt x="38" y="124"/>
                    </a:lnTo>
                    <a:lnTo>
                      <a:pt x="44" y="118"/>
                    </a:lnTo>
                    <a:lnTo>
                      <a:pt x="45" y="112"/>
                    </a:lnTo>
                    <a:lnTo>
                      <a:pt x="45" y="106"/>
                    </a:lnTo>
                    <a:lnTo>
                      <a:pt x="44" y="101"/>
                    </a:lnTo>
                    <a:lnTo>
                      <a:pt x="44" y="98"/>
                    </a:lnTo>
                    <a:lnTo>
                      <a:pt x="46" y="98"/>
                    </a:lnTo>
                    <a:lnTo>
                      <a:pt x="49" y="98"/>
                    </a:lnTo>
                    <a:lnTo>
                      <a:pt x="54" y="99"/>
                    </a:lnTo>
                    <a:lnTo>
                      <a:pt x="60" y="99"/>
                    </a:lnTo>
                    <a:lnTo>
                      <a:pt x="65" y="99"/>
                    </a:lnTo>
                    <a:lnTo>
                      <a:pt x="71" y="96"/>
                    </a:lnTo>
                    <a:lnTo>
                      <a:pt x="65" y="95"/>
                    </a:lnTo>
                    <a:lnTo>
                      <a:pt x="61" y="89"/>
                    </a:lnTo>
                    <a:lnTo>
                      <a:pt x="58" y="83"/>
                    </a:lnTo>
                    <a:lnTo>
                      <a:pt x="58" y="76"/>
                    </a:lnTo>
                    <a:lnTo>
                      <a:pt x="57" y="71"/>
                    </a:lnTo>
                    <a:lnTo>
                      <a:pt x="54" y="70"/>
                    </a:lnTo>
                    <a:lnTo>
                      <a:pt x="51" y="70"/>
                    </a:lnTo>
                    <a:lnTo>
                      <a:pt x="45" y="71"/>
                    </a:lnTo>
                    <a:lnTo>
                      <a:pt x="41" y="71"/>
                    </a:lnTo>
                    <a:lnTo>
                      <a:pt x="38" y="70"/>
                    </a:lnTo>
                    <a:lnTo>
                      <a:pt x="36" y="67"/>
                    </a:lnTo>
                    <a:lnTo>
                      <a:pt x="35" y="63"/>
                    </a:lnTo>
                  </a:path>
                </a:pathLst>
              </a:custGeom>
              <a:solidFill>
                <a:schemeClr val="tx1"/>
              </a:solidFill>
              <a:ln w="9525" cap="rnd">
                <a:solidFill>
                  <a:srgbClr val="000000"/>
                </a:solid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209" name="Freeform 32">
                <a:extLst>
                  <a:ext uri="{FF2B5EF4-FFF2-40B4-BE49-F238E27FC236}">
                    <a16:creationId xmlns:a16="http://schemas.microsoft.com/office/drawing/2014/main" xmlns="" id="{6116132B-06BA-5153-22A3-1F98A7EAB483}"/>
                  </a:ext>
                </a:extLst>
              </p:cNvPr>
              <p:cNvSpPr>
                <a:spLocks/>
              </p:cNvSpPr>
              <p:nvPr/>
            </p:nvSpPr>
            <p:spPr bwMode="auto">
              <a:xfrm>
                <a:off x="2822" y="2284"/>
                <a:ext cx="71" cy="126"/>
              </a:xfrm>
              <a:custGeom>
                <a:avLst/>
                <a:gdLst>
                  <a:gd name="T0" fmla="*/ 35 w 71"/>
                  <a:gd name="T1" fmla="*/ 58 h 126"/>
                  <a:gd name="T2" fmla="*/ 41 w 71"/>
                  <a:gd name="T3" fmla="*/ 54 h 126"/>
                  <a:gd name="T4" fmla="*/ 49 w 71"/>
                  <a:gd name="T5" fmla="*/ 57 h 126"/>
                  <a:gd name="T6" fmla="*/ 55 w 71"/>
                  <a:gd name="T7" fmla="*/ 54 h 126"/>
                  <a:gd name="T8" fmla="*/ 58 w 71"/>
                  <a:gd name="T9" fmla="*/ 42 h 126"/>
                  <a:gd name="T10" fmla="*/ 64 w 71"/>
                  <a:gd name="T11" fmla="*/ 32 h 126"/>
                  <a:gd name="T12" fmla="*/ 64 w 71"/>
                  <a:gd name="T13" fmla="*/ 28 h 126"/>
                  <a:gd name="T14" fmla="*/ 52 w 71"/>
                  <a:gd name="T15" fmla="*/ 26 h 126"/>
                  <a:gd name="T16" fmla="*/ 45 w 71"/>
                  <a:gd name="T17" fmla="*/ 29 h 126"/>
                  <a:gd name="T18" fmla="*/ 42 w 71"/>
                  <a:gd name="T19" fmla="*/ 25 h 126"/>
                  <a:gd name="T20" fmla="*/ 44 w 71"/>
                  <a:gd name="T21" fmla="*/ 15 h 126"/>
                  <a:gd name="T22" fmla="*/ 38 w 71"/>
                  <a:gd name="T23" fmla="*/ 2 h 126"/>
                  <a:gd name="T24" fmla="*/ 28 w 71"/>
                  <a:gd name="T25" fmla="*/ 2 h 126"/>
                  <a:gd name="T26" fmla="*/ 25 w 71"/>
                  <a:gd name="T27" fmla="*/ 10 h 126"/>
                  <a:gd name="T28" fmla="*/ 25 w 71"/>
                  <a:gd name="T29" fmla="*/ 21 h 126"/>
                  <a:gd name="T30" fmla="*/ 19 w 71"/>
                  <a:gd name="T31" fmla="*/ 29 h 126"/>
                  <a:gd name="T32" fmla="*/ 10 w 71"/>
                  <a:gd name="T33" fmla="*/ 32 h 126"/>
                  <a:gd name="T34" fmla="*/ 6 w 71"/>
                  <a:gd name="T35" fmla="*/ 40 h 126"/>
                  <a:gd name="T36" fmla="*/ 6 w 71"/>
                  <a:gd name="T37" fmla="*/ 53 h 126"/>
                  <a:gd name="T38" fmla="*/ 1 w 71"/>
                  <a:gd name="T39" fmla="*/ 58 h 126"/>
                  <a:gd name="T40" fmla="*/ 1 w 71"/>
                  <a:gd name="T41" fmla="*/ 67 h 126"/>
                  <a:gd name="T42" fmla="*/ 6 w 71"/>
                  <a:gd name="T43" fmla="*/ 73 h 126"/>
                  <a:gd name="T44" fmla="*/ 6 w 71"/>
                  <a:gd name="T45" fmla="*/ 86 h 126"/>
                  <a:gd name="T46" fmla="*/ 10 w 71"/>
                  <a:gd name="T47" fmla="*/ 95 h 126"/>
                  <a:gd name="T48" fmla="*/ 19 w 71"/>
                  <a:gd name="T49" fmla="*/ 98 h 126"/>
                  <a:gd name="T50" fmla="*/ 25 w 71"/>
                  <a:gd name="T51" fmla="*/ 105 h 126"/>
                  <a:gd name="T52" fmla="*/ 25 w 71"/>
                  <a:gd name="T53" fmla="*/ 115 h 126"/>
                  <a:gd name="T54" fmla="*/ 28 w 71"/>
                  <a:gd name="T55" fmla="*/ 124 h 126"/>
                  <a:gd name="T56" fmla="*/ 38 w 71"/>
                  <a:gd name="T57" fmla="*/ 124 h 126"/>
                  <a:gd name="T58" fmla="*/ 44 w 71"/>
                  <a:gd name="T59" fmla="*/ 112 h 126"/>
                  <a:gd name="T60" fmla="*/ 42 w 71"/>
                  <a:gd name="T61" fmla="*/ 101 h 126"/>
                  <a:gd name="T62" fmla="*/ 45 w 71"/>
                  <a:gd name="T63" fmla="*/ 98 h 126"/>
                  <a:gd name="T64" fmla="*/ 52 w 71"/>
                  <a:gd name="T65" fmla="*/ 99 h 126"/>
                  <a:gd name="T66" fmla="*/ 64 w 71"/>
                  <a:gd name="T67" fmla="*/ 99 h 126"/>
                  <a:gd name="T68" fmla="*/ 64 w 71"/>
                  <a:gd name="T69" fmla="*/ 95 h 126"/>
                  <a:gd name="T70" fmla="*/ 58 w 71"/>
                  <a:gd name="T71" fmla="*/ 83 h 126"/>
                  <a:gd name="T72" fmla="*/ 55 w 71"/>
                  <a:gd name="T73" fmla="*/ 71 h 126"/>
                  <a:gd name="T74" fmla="*/ 49 w 71"/>
                  <a:gd name="T75" fmla="*/ 70 h 126"/>
                  <a:gd name="T76" fmla="*/ 41 w 71"/>
                  <a:gd name="T77" fmla="*/ 71 h 126"/>
                  <a:gd name="T78" fmla="*/ 35 w 71"/>
                  <a:gd name="T79" fmla="*/ 67 h 12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126"/>
                  <a:gd name="T122" fmla="*/ 71 w 71"/>
                  <a:gd name="T123" fmla="*/ 126 h 12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126">
                    <a:moveTo>
                      <a:pt x="35" y="63"/>
                    </a:moveTo>
                    <a:lnTo>
                      <a:pt x="35" y="58"/>
                    </a:lnTo>
                    <a:lnTo>
                      <a:pt x="38" y="55"/>
                    </a:lnTo>
                    <a:lnTo>
                      <a:pt x="41" y="54"/>
                    </a:lnTo>
                    <a:lnTo>
                      <a:pt x="45" y="55"/>
                    </a:lnTo>
                    <a:lnTo>
                      <a:pt x="49" y="57"/>
                    </a:lnTo>
                    <a:lnTo>
                      <a:pt x="54" y="57"/>
                    </a:lnTo>
                    <a:lnTo>
                      <a:pt x="55" y="54"/>
                    </a:lnTo>
                    <a:lnTo>
                      <a:pt x="57" y="50"/>
                    </a:lnTo>
                    <a:lnTo>
                      <a:pt x="58" y="42"/>
                    </a:lnTo>
                    <a:lnTo>
                      <a:pt x="60" y="37"/>
                    </a:lnTo>
                    <a:lnTo>
                      <a:pt x="64" y="32"/>
                    </a:lnTo>
                    <a:lnTo>
                      <a:pt x="70" y="31"/>
                    </a:lnTo>
                    <a:lnTo>
                      <a:pt x="64" y="28"/>
                    </a:lnTo>
                    <a:lnTo>
                      <a:pt x="58" y="28"/>
                    </a:lnTo>
                    <a:lnTo>
                      <a:pt x="52" y="26"/>
                    </a:lnTo>
                    <a:lnTo>
                      <a:pt x="48" y="28"/>
                    </a:lnTo>
                    <a:lnTo>
                      <a:pt x="45" y="29"/>
                    </a:lnTo>
                    <a:lnTo>
                      <a:pt x="44" y="28"/>
                    </a:lnTo>
                    <a:lnTo>
                      <a:pt x="42" y="25"/>
                    </a:lnTo>
                    <a:lnTo>
                      <a:pt x="44" y="21"/>
                    </a:lnTo>
                    <a:lnTo>
                      <a:pt x="44" y="15"/>
                    </a:lnTo>
                    <a:lnTo>
                      <a:pt x="42" y="8"/>
                    </a:lnTo>
                    <a:lnTo>
                      <a:pt x="38" y="2"/>
                    </a:lnTo>
                    <a:lnTo>
                      <a:pt x="32" y="0"/>
                    </a:lnTo>
                    <a:lnTo>
                      <a:pt x="28" y="2"/>
                    </a:lnTo>
                    <a:lnTo>
                      <a:pt x="25" y="6"/>
                    </a:lnTo>
                    <a:lnTo>
                      <a:pt x="25" y="10"/>
                    </a:lnTo>
                    <a:lnTo>
                      <a:pt x="26" y="16"/>
                    </a:lnTo>
                    <a:lnTo>
                      <a:pt x="25" y="21"/>
                    </a:lnTo>
                    <a:lnTo>
                      <a:pt x="23" y="26"/>
                    </a:lnTo>
                    <a:lnTo>
                      <a:pt x="19" y="29"/>
                    </a:lnTo>
                    <a:lnTo>
                      <a:pt x="14" y="31"/>
                    </a:lnTo>
                    <a:lnTo>
                      <a:pt x="10" y="32"/>
                    </a:lnTo>
                    <a:lnTo>
                      <a:pt x="9" y="35"/>
                    </a:lnTo>
                    <a:lnTo>
                      <a:pt x="6" y="40"/>
                    </a:lnTo>
                    <a:lnTo>
                      <a:pt x="6" y="44"/>
                    </a:lnTo>
                    <a:lnTo>
                      <a:pt x="6" y="53"/>
                    </a:lnTo>
                    <a:lnTo>
                      <a:pt x="3" y="55"/>
                    </a:lnTo>
                    <a:lnTo>
                      <a:pt x="1" y="58"/>
                    </a:lnTo>
                    <a:lnTo>
                      <a:pt x="0" y="63"/>
                    </a:lnTo>
                    <a:lnTo>
                      <a:pt x="1" y="67"/>
                    </a:lnTo>
                    <a:lnTo>
                      <a:pt x="3" y="70"/>
                    </a:lnTo>
                    <a:lnTo>
                      <a:pt x="6" y="73"/>
                    </a:lnTo>
                    <a:lnTo>
                      <a:pt x="6" y="82"/>
                    </a:lnTo>
                    <a:lnTo>
                      <a:pt x="6" y="86"/>
                    </a:lnTo>
                    <a:lnTo>
                      <a:pt x="9" y="92"/>
                    </a:lnTo>
                    <a:lnTo>
                      <a:pt x="10" y="95"/>
                    </a:lnTo>
                    <a:lnTo>
                      <a:pt x="14" y="96"/>
                    </a:lnTo>
                    <a:lnTo>
                      <a:pt x="19" y="98"/>
                    </a:lnTo>
                    <a:lnTo>
                      <a:pt x="23" y="101"/>
                    </a:lnTo>
                    <a:lnTo>
                      <a:pt x="25" y="105"/>
                    </a:lnTo>
                    <a:lnTo>
                      <a:pt x="26" y="109"/>
                    </a:lnTo>
                    <a:lnTo>
                      <a:pt x="25" y="115"/>
                    </a:lnTo>
                    <a:lnTo>
                      <a:pt x="25" y="119"/>
                    </a:lnTo>
                    <a:lnTo>
                      <a:pt x="28" y="124"/>
                    </a:lnTo>
                    <a:lnTo>
                      <a:pt x="32" y="125"/>
                    </a:lnTo>
                    <a:lnTo>
                      <a:pt x="38" y="124"/>
                    </a:lnTo>
                    <a:lnTo>
                      <a:pt x="42" y="118"/>
                    </a:lnTo>
                    <a:lnTo>
                      <a:pt x="44" y="112"/>
                    </a:lnTo>
                    <a:lnTo>
                      <a:pt x="44" y="106"/>
                    </a:lnTo>
                    <a:lnTo>
                      <a:pt x="42" y="101"/>
                    </a:lnTo>
                    <a:lnTo>
                      <a:pt x="44" y="98"/>
                    </a:lnTo>
                    <a:lnTo>
                      <a:pt x="45" y="98"/>
                    </a:lnTo>
                    <a:lnTo>
                      <a:pt x="48" y="98"/>
                    </a:lnTo>
                    <a:lnTo>
                      <a:pt x="52" y="99"/>
                    </a:lnTo>
                    <a:lnTo>
                      <a:pt x="58" y="99"/>
                    </a:lnTo>
                    <a:lnTo>
                      <a:pt x="64" y="99"/>
                    </a:lnTo>
                    <a:lnTo>
                      <a:pt x="70" y="96"/>
                    </a:lnTo>
                    <a:lnTo>
                      <a:pt x="64" y="95"/>
                    </a:lnTo>
                    <a:lnTo>
                      <a:pt x="60" y="89"/>
                    </a:lnTo>
                    <a:lnTo>
                      <a:pt x="58" y="83"/>
                    </a:lnTo>
                    <a:lnTo>
                      <a:pt x="57" y="76"/>
                    </a:lnTo>
                    <a:lnTo>
                      <a:pt x="55" y="71"/>
                    </a:lnTo>
                    <a:lnTo>
                      <a:pt x="54" y="70"/>
                    </a:lnTo>
                    <a:lnTo>
                      <a:pt x="49" y="70"/>
                    </a:lnTo>
                    <a:lnTo>
                      <a:pt x="45" y="71"/>
                    </a:lnTo>
                    <a:lnTo>
                      <a:pt x="41" y="71"/>
                    </a:lnTo>
                    <a:lnTo>
                      <a:pt x="38" y="70"/>
                    </a:lnTo>
                    <a:lnTo>
                      <a:pt x="35" y="67"/>
                    </a:lnTo>
                    <a:lnTo>
                      <a:pt x="35" y="63"/>
                    </a:lnTo>
                  </a:path>
                </a:pathLst>
              </a:custGeom>
              <a:solidFill>
                <a:schemeClr val="tx1"/>
              </a:solidFill>
              <a:ln w="9525" cap="rnd">
                <a:solidFill>
                  <a:srgbClr val="000000"/>
                </a:solid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210" name="Freeform 33">
                <a:extLst>
                  <a:ext uri="{FF2B5EF4-FFF2-40B4-BE49-F238E27FC236}">
                    <a16:creationId xmlns:a16="http://schemas.microsoft.com/office/drawing/2014/main" xmlns="" id="{A53CDCA8-5B26-93D5-595C-9AFF3D3614C3}"/>
                  </a:ext>
                </a:extLst>
              </p:cNvPr>
              <p:cNvSpPr>
                <a:spLocks/>
              </p:cNvSpPr>
              <p:nvPr/>
            </p:nvSpPr>
            <p:spPr bwMode="auto">
              <a:xfrm>
                <a:off x="2884" y="2284"/>
                <a:ext cx="73" cy="126"/>
              </a:xfrm>
              <a:custGeom>
                <a:avLst/>
                <a:gdLst>
                  <a:gd name="T0" fmla="*/ 37 w 73"/>
                  <a:gd name="T1" fmla="*/ 58 h 126"/>
                  <a:gd name="T2" fmla="*/ 41 w 73"/>
                  <a:gd name="T3" fmla="*/ 54 h 126"/>
                  <a:gd name="T4" fmla="*/ 51 w 73"/>
                  <a:gd name="T5" fmla="*/ 57 h 126"/>
                  <a:gd name="T6" fmla="*/ 57 w 73"/>
                  <a:gd name="T7" fmla="*/ 54 h 126"/>
                  <a:gd name="T8" fmla="*/ 59 w 73"/>
                  <a:gd name="T9" fmla="*/ 42 h 126"/>
                  <a:gd name="T10" fmla="*/ 66 w 73"/>
                  <a:gd name="T11" fmla="*/ 32 h 126"/>
                  <a:gd name="T12" fmla="*/ 66 w 73"/>
                  <a:gd name="T13" fmla="*/ 28 h 126"/>
                  <a:gd name="T14" fmla="*/ 54 w 73"/>
                  <a:gd name="T15" fmla="*/ 26 h 126"/>
                  <a:gd name="T16" fmla="*/ 47 w 73"/>
                  <a:gd name="T17" fmla="*/ 29 h 126"/>
                  <a:gd name="T18" fmla="*/ 44 w 73"/>
                  <a:gd name="T19" fmla="*/ 25 h 126"/>
                  <a:gd name="T20" fmla="*/ 46 w 73"/>
                  <a:gd name="T21" fmla="*/ 15 h 126"/>
                  <a:gd name="T22" fmla="*/ 38 w 73"/>
                  <a:gd name="T23" fmla="*/ 2 h 126"/>
                  <a:gd name="T24" fmla="*/ 28 w 73"/>
                  <a:gd name="T25" fmla="*/ 2 h 126"/>
                  <a:gd name="T26" fmla="*/ 27 w 73"/>
                  <a:gd name="T27" fmla="*/ 10 h 126"/>
                  <a:gd name="T28" fmla="*/ 27 w 73"/>
                  <a:gd name="T29" fmla="*/ 21 h 126"/>
                  <a:gd name="T30" fmla="*/ 21 w 73"/>
                  <a:gd name="T31" fmla="*/ 29 h 126"/>
                  <a:gd name="T32" fmla="*/ 12 w 73"/>
                  <a:gd name="T33" fmla="*/ 32 h 126"/>
                  <a:gd name="T34" fmla="*/ 8 w 73"/>
                  <a:gd name="T35" fmla="*/ 40 h 126"/>
                  <a:gd name="T36" fmla="*/ 6 w 73"/>
                  <a:gd name="T37" fmla="*/ 53 h 126"/>
                  <a:gd name="T38" fmla="*/ 2 w 73"/>
                  <a:gd name="T39" fmla="*/ 58 h 126"/>
                  <a:gd name="T40" fmla="*/ 2 w 73"/>
                  <a:gd name="T41" fmla="*/ 67 h 126"/>
                  <a:gd name="T42" fmla="*/ 6 w 73"/>
                  <a:gd name="T43" fmla="*/ 73 h 126"/>
                  <a:gd name="T44" fmla="*/ 8 w 73"/>
                  <a:gd name="T45" fmla="*/ 86 h 126"/>
                  <a:gd name="T46" fmla="*/ 12 w 73"/>
                  <a:gd name="T47" fmla="*/ 95 h 126"/>
                  <a:gd name="T48" fmla="*/ 21 w 73"/>
                  <a:gd name="T49" fmla="*/ 98 h 126"/>
                  <a:gd name="T50" fmla="*/ 27 w 73"/>
                  <a:gd name="T51" fmla="*/ 105 h 126"/>
                  <a:gd name="T52" fmla="*/ 27 w 73"/>
                  <a:gd name="T53" fmla="*/ 115 h 126"/>
                  <a:gd name="T54" fmla="*/ 28 w 73"/>
                  <a:gd name="T55" fmla="*/ 124 h 126"/>
                  <a:gd name="T56" fmla="*/ 38 w 73"/>
                  <a:gd name="T57" fmla="*/ 124 h 126"/>
                  <a:gd name="T58" fmla="*/ 46 w 73"/>
                  <a:gd name="T59" fmla="*/ 112 h 126"/>
                  <a:gd name="T60" fmla="*/ 44 w 73"/>
                  <a:gd name="T61" fmla="*/ 101 h 126"/>
                  <a:gd name="T62" fmla="*/ 47 w 73"/>
                  <a:gd name="T63" fmla="*/ 98 h 126"/>
                  <a:gd name="T64" fmla="*/ 54 w 73"/>
                  <a:gd name="T65" fmla="*/ 99 h 126"/>
                  <a:gd name="T66" fmla="*/ 66 w 73"/>
                  <a:gd name="T67" fmla="*/ 99 h 126"/>
                  <a:gd name="T68" fmla="*/ 66 w 73"/>
                  <a:gd name="T69" fmla="*/ 95 h 126"/>
                  <a:gd name="T70" fmla="*/ 59 w 73"/>
                  <a:gd name="T71" fmla="*/ 83 h 126"/>
                  <a:gd name="T72" fmla="*/ 57 w 73"/>
                  <a:gd name="T73" fmla="*/ 71 h 126"/>
                  <a:gd name="T74" fmla="*/ 51 w 73"/>
                  <a:gd name="T75" fmla="*/ 70 h 126"/>
                  <a:gd name="T76" fmla="*/ 41 w 73"/>
                  <a:gd name="T77" fmla="*/ 71 h 126"/>
                  <a:gd name="T78" fmla="*/ 37 w 73"/>
                  <a:gd name="T79" fmla="*/ 67 h 12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3"/>
                  <a:gd name="T121" fmla="*/ 0 h 126"/>
                  <a:gd name="T122" fmla="*/ 73 w 73"/>
                  <a:gd name="T123" fmla="*/ 126 h 12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3" h="126">
                    <a:moveTo>
                      <a:pt x="35" y="63"/>
                    </a:moveTo>
                    <a:lnTo>
                      <a:pt x="37" y="58"/>
                    </a:lnTo>
                    <a:lnTo>
                      <a:pt x="38" y="55"/>
                    </a:lnTo>
                    <a:lnTo>
                      <a:pt x="41" y="54"/>
                    </a:lnTo>
                    <a:lnTo>
                      <a:pt x="46" y="55"/>
                    </a:lnTo>
                    <a:lnTo>
                      <a:pt x="51" y="57"/>
                    </a:lnTo>
                    <a:lnTo>
                      <a:pt x="54" y="57"/>
                    </a:lnTo>
                    <a:lnTo>
                      <a:pt x="57" y="54"/>
                    </a:lnTo>
                    <a:lnTo>
                      <a:pt x="59" y="50"/>
                    </a:lnTo>
                    <a:lnTo>
                      <a:pt x="59" y="42"/>
                    </a:lnTo>
                    <a:lnTo>
                      <a:pt x="62" y="37"/>
                    </a:lnTo>
                    <a:lnTo>
                      <a:pt x="66" y="32"/>
                    </a:lnTo>
                    <a:lnTo>
                      <a:pt x="72" y="31"/>
                    </a:lnTo>
                    <a:lnTo>
                      <a:pt x="66" y="28"/>
                    </a:lnTo>
                    <a:lnTo>
                      <a:pt x="60" y="28"/>
                    </a:lnTo>
                    <a:lnTo>
                      <a:pt x="54" y="26"/>
                    </a:lnTo>
                    <a:lnTo>
                      <a:pt x="50" y="28"/>
                    </a:lnTo>
                    <a:lnTo>
                      <a:pt x="47" y="29"/>
                    </a:lnTo>
                    <a:lnTo>
                      <a:pt x="44" y="28"/>
                    </a:lnTo>
                    <a:lnTo>
                      <a:pt x="44" y="25"/>
                    </a:lnTo>
                    <a:lnTo>
                      <a:pt x="46" y="21"/>
                    </a:lnTo>
                    <a:lnTo>
                      <a:pt x="46" y="15"/>
                    </a:lnTo>
                    <a:lnTo>
                      <a:pt x="44" y="8"/>
                    </a:lnTo>
                    <a:lnTo>
                      <a:pt x="38" y="2"/>
                    </a:lnTo>
                    <a:lnTo>
                      <a:pt x="32" y="0"/>
                    </a:lnTo>
                    <a:lnTo>
                      <a:pt x="28" y="2"/>
                    </a:lnTo>
                    <a:lnTo>
                      <a:pt x="27" y="6"/>
                    </a:lnTo>
                    <a:lnTo>
                      <a:pt x="27" y="10"/>
                    </a:lnTo>
                    <a:lnTo>
                      <a:pt x="27" y="16"/>
                    </a:lnTo>
                    <a:lnTo>
                      <a:pt x="27" y="21"/>
                    </a:lnTo>
                    <a:lnTo>
                      <a:pt x="24" y="26"/>
                    </a:lnTo>
                    <a:lnTo>
                      <a:pt x="21" y="29"/>
                    </a:lnTo>
                    <a:lnTo>
                      <a:pt x="16" y="31"/>
                    </a:lnTo>
                    <a:lnTo>
                      <a:pt x="12" y="32"/>
                    </a:lnTo>
                    <a:lnTo>
                      <a:pt x="9" y="35"/>
                    </a:lnTo>
                    <a:lnTo>
                      <a:pt x="8" y="40"/>
                    </a:lnTo>
                    <a:lnTo>
                      <a:pt x="8" y="44"/>
                    </a:lnTo>
                    <a:lnTo>
                      <a:pt x="6" y="53"/>
                    </a:lnTo>
                    <a:lnTo>
                      <a:pt x="5" y="55"/>
                    </a:lnTo>
                    <a:lnTo>
                      <a:pt x="2" y="58"/>
                    </a:lnTo>
                    <a:lnTo>
                      <a:pt x="0" y="63"/>
                    </a:lnTo>
                    <a:lnTo>
                      <a:pt x="2" y="67"/>
                    </a:lnTo>
                    <a:lnTo>
                      <a:pt x="5" y="70"/>
                    </a:lnTo>
                    <a:lnTo>
                      <a:pt x="6" y="73"/>
                    </a:lnTo>
                    <a:lnTo>
                      <a:pt x="8" y="82"/>
                    </a:lnTo>
                    <a:lnTo>
                      <a:pt x="8" y="86"/>
                    </a:lnTo>
                    <a:lnTo>
                      <a:pt x="9" y="92"/>
                    </a:lnTo>
                    <a:lnTo>
                      <a:pt x="12" y="95"/>
                    </a:lnTo>
                    <a:lnTo>
                      <a:pt x="16" y="96"/>
                    </a:lnTo>
                    <a:lnTo>
                      <a:pt x="21" y="98"/>
                    </a:lnTo>
                    <a:lnTo>
                      <a:pt x="24" y="101"/>
                    </a:lnTo>
                    <a:lnTo>
                      <a:pt x="27" y="105"/>
                    </a:lnTo>
                    <a:lnTo>
                      <a:pt x="27" y="109"/>
                    </a:lnTo>
                    <a:lnTo>
                      <a:pt x="27" y="115"/>
                    </a:lnTo>
                    <a:lnTo>
                      <a:pt x="27" y="119"/>
                    </a:lnTo>
                    <a:lnTo>
                      <a:pt x="28" y="124"/>
                    </a:lnTo>
                    <a:lnTo>
                      <a:pt x="32" y="125"/>
                    </a:lnTo>
                    <a:lnTo>
                      <a:pt x="38" y="124"/>
                    </a:lnTo>
                    <a:lnTo>
                      <a:pt x="44" y="118"/>
                    </a:lnTo>
                    <a:lnTo>
                      <a:pt x="46" y="112"/>
                    </a:lnTo>
                    <a:lnTo>
                      <a:pt x="46" y="106"/>
                    </a:lnTo>
                    <a:lnTo>
                      <a:pt x="44" y="101"/>
                    </a:lnTo>
                    <a:lnTo>
                      <a:pt x="44" y="98"/>
                    </a:lnTo>
                    <a:lnTo>
                      <a:pt x="47" y="98"/>
                    </a:lnTo>
                    <a:lnTo>
                      <a:pt x="50" y="98"/>
                    </a:lnTo>
                    <a:lnTo>
                      <a:pt x="54" y="99"/>
                    </a:lnTo>
                    <a:lnTo>
                      <a:pt x="60" y="99"/>
                    </a:lnTo>
                    <a:lnTo>
                      <a:pt x="66" y="99"/>
                    </a:lnTo>
                    <a:lnTo>
                      <a:pt x="72" y="96"/>
                    </a:lnTo>
                    <a:lnTo>
                      <a:pt x="66" y="95"/>
                    </a:lnTo>
                    <a:lnTo>
                      <a:pt x="62" y="89"/>
                    </a:lnTo>
                    <a:lnTo>
                      <a:pt x="59" y="83"/>
                    </a:lnTo>
                    <a:lnTo>
                      <a:pt x="59" y="76"/>
                    </a:lnTo>
                    <a:lnTo>
                      <a:pt x="57" y="71"/>
                    </a:lnTo>
                    <a:lnTo>
                      <a:pt x="54" y="70"/>
                    </a:lnTo>
                    <a:lnTo>
                      <a:pt x="51" y="70"/>
                    </a:lnTo>
                    <a:lnTo>
                      <a:pt x="46" y="71"/>
                    </a:lnTo>
                    <a:lnTo>
                      <a:pt x="41" y="71"/>
                    </a:lnTo>
                    <a:lnTo>
                      <a:pt x="38" y="70"/>
                    </a:lnTo>
                    <a:lnTo>
                      <a:pt x="37" y="67"/>
                    </a:lnTo>
                    <a:lnTo>
                      <a:pt x="35" y="63"/>
                    </a:lnTo>
                  </a:path>
                </a:pathLst>
              </a:custGeom>
              <a:solidFill>
                <a:schemeClr val="tx1"/>
              </a:solidFill>
              <a:ln w="9525" cap="rnd">
                <a:solidFill>
                  <a:srgbClr val="000000"/>
                </a:solidFill>
                <a:round/>
                <a:headEnd type="none" w="sm" len="sm"/>
                <a:tailEnd type="none" w="sm" len="sm"/>
              </a:ln>
            </p:spPr>
            <p:txBody>
              <a:bodyPr/>
              <a:lstStyle/>
              <a:p>
                <a:endParaRPr lang="en-IN" sz="1050">
                  <a:latin typeface="Times New Roman" pitchFamily="18" charset="0"/>
                  <a:cs typeface="Times New Roman" pitchFamily="18" charset="0"/>
                </a:endParaRPr>
              </a:p>
            </p:txBody>
          </p:sp>
        </p:grpSp>
        <p:grpSp>
          <p:nvGrpSpPr>
            <p:cNvPr id="11" name="Group 34">
              <a:extLst>
                <a:ext uri="{FF2B5EF4-FFF2-40B4-BE49-F238E27FC236}">
                  <a16:creationId xmlns:a16="http://schemas.microsoft.com/office/drawing/2014/main" xmlns="" id="{293C851A-189E-8CF8-E30C-78F83A33CA33}"/>
                </a:ext>
              </a:extLst>
            </p:cNvPr>
            <p:cNvGrpSpPr>
              <a:grpSpLocks/>
            </p:cNvGrpSpPr>
            <p:nvPr/>
          </p:nvGrpSpPr>
          <p:grpSpPr bwMode="auto">
            <a:xfrm>
              <a:off x="4144279" y="3377312"/>
              <a:ext cx="377016" cy="127888"/>
              <a:chOff x="2943" y="2284"/>
              <a:chExt cx="269" cy="126"/>
            </a:xfrm>
          </p:grpSpPr>
          <p:sp>
            <p:nvSpPr>
              <p:cNvPr id="195" name="Freeform 35">
                <a:extLst>
                  <a:ext uri="{FF2B5EF4-FFF2-40B4-BE49-F238E27FC236}">
                    <a16:creationId xmlns:a16="http://schemas.microsoft.com/office/drawing/2014/main" xmlns="" id="{72AED032-D7EB-1CDF-E86F-0672439F4CA7}"/>
                  </a:ext>
                </a:extLst>
              </p:cNvPr>
              <p:cNvSpPr>
                <a:spLocks/>
              </p:cNvSpPr>
              <p:nvPr/>
            </p:nvSpPr>
            <p:spPr bwMode="auto">
              <a:xfrm>
                <a:off x="2977" y="2315"/>
                <a:ext cx="46" cy="66"/>
              </a:xfrm>
              <a:custGeom>
                <a:avLst/>
                <a:gdLst>
                  <a:gd name="T0" fmla="*/ 35 w 46"/>
                  <a:gd name="T1" fmla="*/ 65 h 66"/>
                  <a:gd name="T2" fmla="*/ 29 w 46"/>
                  <a:gd name="T3" fmla="*/ 64 h 66"/>
                  <a:gd name="T4" fmla="*/ 25 w 46"/>
                  <a:gd name="T5" fmla="*/ 58 h 66"/>
                  <a:gd name="T6" fmla="*/ 24 w 46"/>
                  <a:gd name="T7" fmla="*/ 52 h 66"/>
                  <a:gd name="T8" fmla="*/ 22 w 46"/>
                  <a:gd name="T9" fmla="*/ 45 h 66"/>
                  <a:gd name="T10" fmla="*/ 21 w 46"/>
                  <a:gd name="T11" fmla="*/ 40 h 66"/>
                  <a:gd name="T12" fmla="*/ 19 w 46"/>
                  <a:gd name="T13" fmla="*/ 39 h 66"/>
                  <a:gd name="T14" fmla="*/ 15 w 46"/>
                  <a:gd name="T15" fmla="*/ 39 h 66"/>
                  <a:gd name="T16" fmla="*/ 10 w 46"/>
                  <a:gd name="T17" fmla="*/ 40 h 66"/>
                  <a:gd name="T18" fmla="*/ 6 w 46"/>
                  <a:gd name="T19" fmla="*/ 40 h 66"/>
                  <a:gd name="T20" fmla="*/ 3 w 46"/>
                  <a:gd name="T21" fmla="*/ 39 h 66"/>
                  <a:gd name="T22" fmla="*/ 0 w 46"/>
                  <a:gd name="T23" fmla="*/ 36 h 66"/>
                  <a:gd name="T24" fmla="*/ 0 w 46"/>
                  <a:gd name="T25" fmla="*/ 32 h 66"/>
                  <a:gd name="T26" fmla="*/ 0 w 46"/>
                  <a:gd name="T27" fmla="*/ 27 h 66"/>
                  <a:gd name="T28" fmla="*/ 3 w 46"/>
                  <a:gd name="T29" fmla="*/ 24 h 66"/>
                  <a:gd name="T30" fmla="*/ 6 w 46"/>
                  <a:gd name="T31" fmla="*/ 23 h 66"/>
                  <a:gd name="T32" fmla="*/ 10 w 46"/>
                  <a:gd name="T33" fmla="*/ 24 h 66"/>
                  <a:gd name="T34" fmla="*/ 15 w 46"/>
                  <a:gd name="T35" fmla="*/ 26 h 66"/>
                  <a:gd name="T36" fmla="*/ 19 w 46"/>
                  <a:gd name="T37" fmla="*/ 26 h 66"/>
                  <a:gd name="T38" fmla="*/ 21 w 46"/>
                  <a:gd name="T39" fmla="*/ 23 h 66"/>
                  <a:gd name="T40" fmla="*/ 22 w 46"/>
                  <a:gd name="T41" fmla="*/ 19 h 66"/>
                  <a:gd name="T42" fmla="*/ 24 w 46"/>
                  <a:gd name="T43" fmla="*/ 11 h 66"/>
                  <a:gd name="T44" fmla="*/ 25 w 46"/>
                  <a:gd name="T45" fmla="*/ 6 h 66"/>
                  <a:gd name="T46" fmla="*/ 29 w 46"/>
                  <a:gd name="T47" fmla="*/ 1 h 66"/>
                  <a:gd name="T48" fmla="*/ 35 w 46"/>
                  <a:gd name="T49" fmla="*/ 0 h 66"/>
                  <a:gd name="T50" fmla="*/ 40 w 46"/>
                  <a:gd name="T51" fmla="*/ 3 h 66"/>
                  <a:gd name="T52" fmla="*/ 42 w 46"/>
                  <a:gd name="T53" fmla="*/ 10 h 66"/>
                  <a:gd name="T54" fmla="*/ 45 w 46"/>
                  <a:gd name="T55" fmla="*/ 20 h 66"/>
                  <a:gd name="T56" fmla="*/ 45 w 46"/>
                  <a:gd name="T57" fmla="*/ 33 h 66"/>
                  <a:gd name="T58" fmla="*/ 44 w 46"/>
                  <a:gd name="T59" fmla="*/ 45 h 66"/>
                  <a:gd name="T60" fmla="*/ 42 w 46"/>
                  <a:gd name="T61" fmla="*/ 55 h 66"/>
                  <a:gd name="T62" fmla="*/ 40 w 46"/>
                  <a:gd name="T63" fmla="*/ 62 h 66"/>
                  <a:gd name="T64" fmla="*/ 35 w 46"/>
                  <a:gd name="T65" fmla="*/ 65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66"/>
                  <a:gd name="T101" fmla="*/ 46 w 46"/>
                  <a:gd name="T102" fmla="*/ 66 h 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66">
                    <a:moveTo>
                      <a:pt x="35" y="65"/>
                    </a:moveTo>
                    <a:lnTo>
                      <a:pt x="29" y="64"/>
                    </a:lnTo>
                    <a:lnTo>
                      <a:pt x="25" y="58"/>
                    </a:lnTo>
                    <a:lnTo>
                      <a:pt x="24" y="52"/>
                    </a:lnTo>
                    <a:lnTo>
                      <a:pt x="22" y="45"/>
                    </a:lnTo>
                    <a:lnTo>
                      <a:pt x="21" y="40"/>
                    </a:lnTo>
                    <a:lnTo>
                      <a:pt x="19" y="39"/>
                    </a:lnTo>
                    <a:lnTo>
                      <a:pt x="15" y="39"/>
                    </a:lnTo>
                    <a:lnTo>
                      <a:pt x="10" y="40"/>
                    </a:lnTo>
                    <a:lnTo>
                      <a:pt x="6" y="40"/>
                    </a:lnTo>
                    <a:lnTo>
                      <a:pt x="3" y="39"/>
                    </a:lnTo>
                    <a:lnTo>
                      <a:pt x="0" y="36"/>
                    </a:lnTo>
                    <a:lnTo>
                      <a:pt x="0" y="32"/>
                    </a:lnTo>
                    <a:lnTo>
                      <a:pt x="0" y="27"/>
                    </a:lnTo>
                    <a:lnTo>
                      <a:pt x="3" y="24"/>
                    </a:lnTo>
                    <a:lnTo>
                      <a:pt x="6" y="23"/>
                    </a:lnTo>
                    <a:lnTo>
                      <a:pt x="10" y="24"/>
                    </a:lnTo>
                    <a:lnTo>
                      <a:pt x="15" y="26"/>
                    </a:lnTo>
                    <a:lnTo>
                      <a:pt x="19" y="26"/>
                    </a:lnTo>
                    <a:lnTo>
                      <a:pt x="21" y="23"/>
                    </a:lnTo>
                    <a:lnTo>
                      <a:pt x="22" y="19"/>
                    </a:lnTo>
                    <a:lnTo>
                      <a:pt x="24" y="11"/>
                    </a:lnTo>
                    <a:lnTo>
                      <a:pt x="25" y="6"/>
                    </a:lnTo>
                    <a:lnTo>
                      <a:pt x="29" y="1"/>
                    </a:lnTo>
                    <a:lnTo>
                      <a:pt x="35" y="0"/>
                    </a:lnTo>
                    <a:lnTo>
                      <a:pt x="40" y="3"/>
                    </a:lnTo>
                    <a:lnTo>
                      <a:pt x="42" y="10"/>
                    </a:lnTo>
                    <a:lnTo>
                      <a:pt x="45" y="20"/>
                    </a:lnTo>
                    <a:lnTo>
                      <a:pt x="45" y="33"/>
                    </a:lnTo>
                    <a:lnTo>
                      <a:pt x="44" y="45"/>
                    </a:lnTo>
                    <a:lnTo>
                      <a:pt x="42" y="55"/>
                    </a:lnTo>
                    <a:lnTo>
                      <a:pt x="40" y="62"/>
                    </a:lnTo>
                    <a:lnTo>
                      <a:pt x="35" y="65"/>
                    </a:lnTo>
                  </a:path>
                </a:pathLst>
              </a:custGeom>
              <a:solidFill>
                <a:schemeClr val="tx1"/>
              </a:solidFill>
              <a:ln w="9525" cap="rnd">
                <a:no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196" name="Freeform 36">
                <a:extLst>
                  <a:ext uri="{FF2B5EF4-FFF2-40B4-BE49-F238E27FC236}">
                    <a16:creationId xmlns:a16="http://schemas.microsoft.com/office/drawing/2014/main" xmlns="" id="{B8703AF0-EFE1-47E5-AFCA-AFD179BBF00A}"/>
                  </a:ext>
                </a:extLst>
              </p:cNvPr>
              <p:cNvSpPr>
                <a:spLocks/>
              </p:cNvSpPr>
              <p:nvPr/>
            </p:nvSpPr>
            <p:spPr bwMode="auto">
              <a:xfrm>
                <a:off x="3040" y="2315"/>
                <a:ext cx="46" cy="66"/>
              </a:xfrm>
              <a:custGeom>
                <a:avLst/>
                <a:gdLst>
                  <a:gd name="T0" fmla="*/ 36 w 46"/>
                  <a:gd name="T1" fmla="*/ 65 h 66"/>
                  <a:gd name="T2" fmla="*/ 30 w 46"/>
                  <a:gd name="T3" fmla="*/ 64 h 66"/>
                  <a:gd name="T4" fmla="*/ 26 w 46"/>
                  <a:gd name="T5" fmla="*/ 58 h 66"/>
                  <a:gd name="T6" fmla="*/ 23 w 46"/>
                  <a:gd name="T7" fmla="*/ 52 h 66"/>
                  <a:gd name="T8" fmla="*/ 23 w 46"/>
                  <a:gd name="T9" fmla="*/ 45 h 66"/>
                  <a:gd name="T10" fmla="*/ 22 w 46"/>
                  <a:gd name="T11" fmla="*/ 40 h 66"/>
                  <a:gd name="T12" fmla="*/ 19 w 46"/>
                  <a:gd name="T13" fmla="*/ 39 h 66"/>
                  <a:gd name="T14" fmla="*/ 16 w 46"/>
                  <a:gd name="T15" fmla="*/ 39 h 66"/>
                  <a:gd name="T16" fmla="*/ 10 w 46"/>
                  <a:gd name="T17" fmla="*/ 40 h 66"/>
                  <a:gd name="T18" fmla="*/ 6 w 46"/>
                  <a:gd name="T19" fmla="*/ 40 h 66"/>
                  <a:gd name="T20" fmla="*/ 3 w 46"/>
                  <a:gd name="T21" fmla="*/ 39 h 66"/>
                  <a:gd name="T22" fmla="*/ 1 w 46"/>
                  <a:gd name="T23" fmla="*/ 36 h 66"/>
                  <a:gd name="T24" fmla="*/ 0 w 46"/>
                  <a:gd name="T25" fmla="*/ 32 h 66"/>
                  <a:gd name="T26" fmla="*/ 1 w 46"/>
                  <a:gd name="T27" fmla="*/ 27 h 66"/>
                  <a:gd name="T28" fmla="*/ 3 w 46"/>
                  <a:gd name="T29" fmla="*/ 24 h 66"/>
                  <a:gd name="T30" fmla="*/ 6 w 46"/>
                  <a:gd name="T31" fmla="*/ 23 h 66"/>
                  <a:gd name="T32" fmla="*/ 10 w 46"/>
                  <a:gd name="T33" fmla="*/ 24 h 66"/>
                  <a:gd name="T34" fmla="*/ 16 w 46"/>
                  <a:gd name="T35" fmla="*/ 26 h 66"/>
                  <a:gd name="T36" fmla="*/ 19 w 46"/>
                  <a:gd name="T37" fmla="*/ 26 h 66"/>
                  <a:gd name="T38" fmla="*/ 22 w 46"/>
                  <a:gd name="T39" fmla="*/ 23 h 66"/>
                  <a:gd name="T40" fmla="*/ 23 w 46"/>
                  <a:gd name="T41" fmla="*/ 19 h 66"/>
                  <a:gd name="T42" fmla="*/ 23 w 46"/>
                  <a:gd name="T43" fmla="*/ 11 h 66"/>
                  <a:gd name="T44" fmla="*/ 26 w 46"/>
                  <a:gd name="T45" fmla="*/ 6 h 66"/>
                  <a:gd name="T46" fmla="*/ 30 w 46"/>
                  <a:gd name="T47" fmla="*/ 1 h 66"/>
                  <a:gd name="T48" fmla="*/ 36 w 46"/>
                  <a:gd name="T49" fmla="*/ 0 h 66"/>
                  <a:gd name="T50" fmla="*/ 41 w 46"/>
                  <a:gd name="T51" fmla="*/ 3 h 66"/>
                  <a:gd name="T52" fmla="*/ 43 w 46"/>
                  <a:gd name="T53" fmla="*/ 10 h 66"/>
                  <a:gd name="T54" fmla="*/ 45 w 46"/>
                  <a:gd name="T55" fmla="*/ 20 h 66"/>
                  <a:gd name="T56" fmla="*/ 45 w 46"/>
                  <a:gd name="T57" fmla="*/ 33 h 66"/>
                  <a:gd name="T58" fmla="*/ 45 w 46"/>
                  <a:gd name="T59" fmla="*/ 45 h 66"/>
                  <a:gd name="T60" fmla="*/ 43 w 46"/>
                  <a:gd name="T61" fmla="*/ 55 h 66"/>
                  <a:gd name="T62" fmla="*/ 41 w 46"/>
                  <a:gd name="T63" fmla="*/ 62 h 66"/>
                  <a:gd name="T64" fmla="*/ 36 w 46"/>
                  <a:gd name="T65" fmla="*/ 65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66"/>
                  <a:gd name="T101" fmla="*/ 46 w 46"/>
                  <a:gd name="T102" fmla="*/ 66 h 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66">
                    <a:moveTo>
                      <a:pt x="36" y="65"/>
                    </a:moveTo>
                    <a:lnTo>
                      <a:pt x="30" y="64"/>
                    </a:lnTo>
                    <a:lnTo>
                      <a:pt x="26" y="58"/>
                    </a:lnTo>
                    <a:lnTo>
                      <a:pt x="23" y="52"/>
                    </a:lnTo>
                    <a:lnTo>
                      <a:pt x="23" y="45"/>
                    </a:lnTo>
                    <a:lnTo>
                      <a:pt x="22" y="40"/>
                    </a:lnTo>
                    <a:lnTo>
                      <a:pt x="19" y="39"/>
                    </a:lnTo>
                    <a:lnTo>
                      <a:pt x="16" y="39"/>
                    </a:lnTo>
                    <a:lnTo>
                      <a:pt x="10" y="40"/>
                    </a:lnTo>
                    <a:lnTo>
                      <a:pt x="6" y="40"/>
                    </a:lnTo>
                    <a:lnTo>
                      <a:pt x="3" y="39"/>
                    </a:lnTo>
                    <a:lnTo>
                      <a:pt x="1" y="36"/>
                    </a:lnTo>
                    <a:lnTo>
                      <a:pt x="0" y="32"/>
                    </a:lnTo>
                    <a:lnTo>
                      <a:pt x="1" y="27"/>
                    </a:lnTo>
                    <a:lnTo>
                      <a:pt x="3" y="24"/>
                    </a:lnTo>
                    <a:lnTo>
                      <a:pt x="6" y="23"/>
                    </a:lnTo>
                    <a:lnTo>
                      <a:pt x="10" y="24"/>
                    </a:lnTo>
                    <a:lnTo>
                      <a:pt x="16" y="26"/>
                    </a:lnTo>
                    <a:lnTo>
                      <a:pt x="19" y="26"/>
                    </a:lnTo>
                    <a:lnTo>
                      <a:pt x="22" y="23"/>
                    </a:lnTo>
                    <a:lnTo>
                      <a:pt x="23" y="19"/>
                    </a:lnTo>
                    <a:lnTo>
                      <a:pt x="23" y="11"/>
                    </a:lnTo>
                    <a:lnTo>
                      <a:pt x="26" y="6"/>
                    </a:lnTo>
                    <a:lnTo>
                      <a:pt x="30" y="1"/>
                    </a:lnTo>
                    <a:lnTo>
                      <a:pt x="36" y="0"/>
                    </a:lnTo>
                    <a:lnTo>
                      <a:pt x="41" y="3"/>
                    </a:lnTo>
                    <a:lnTo>
                      <a:pt x="43" y="10"/>
                    </a:lnTo>
                    <a:lnTo>
                      <a:pt x="45" y="20"/>
                    </a:lnTo>
                    <a:lnTo>
                      <a:pt x="45" y="33"/>
                    </a:lnTo>
                    <a:lnTo>
                      <a:pt x="45" y="45"/>
                    </a:lnTo>
                    <a:lnTo>
                      <a:pt x="43" y="55"/>
                    </a:lnTo>
                    <a:lnTo>
                      <a:pt x="41" y="62"/>
                    </a:lnTo>
                    <a:lnTo>
                      <a:pt x="36" y="65"/>
                    </a:lnTo>
                  </a:path>
                </a:pathLst>
              </a:custGeom>
              <a:solidFill>
                <a:schemeClr val="tx1"/>
              </a:solidFill>
              <a:ln w="9525" cap="rnd">
                <a:no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197" name="Freeform 37">
                <a:extLst>
                  <a:ext uri="{FF2B5EF4-FFF2-40B4-BE49-F238E27FC236}">
                    <a16:creationId xmlns:a16="http://schemas.microsoft.com/office/drawing/2014/main" xmlns="" id="{852ABB12-2311-7B1E-58AC-F1B1ED2D3F56}"/>
                  </a:ext>
                </a:extLst>
              </p:cNvPr>
              <p:cNvSpPr>
                <a:spLocks/>
              </p:cNvSpPr>
              <p:nvPr/>
            </p:nvSpPr>
            <p:spPr bwMode="auto">
              <a:xfrm>
                <a:off x="3104" y="2315"/>
                <a:ext cx="46" cy="66"/>
              </a:xfrm>
              <a:custGeom>
                <a:avLst/>
                <a:gdLst>
                  <a:gd name="T0" fmla="*/ 35 w 46"/>
                  <a:gd name="T1" fmla="*/ 65 h 66"/>
                  <a:gd name="T2" fmla="*/ 29 w 46"/>
                  <a:gd name="T3" fmla="*/ 64 h 66"/>
                  <a:gd name="T4" fmla="*/ 25 w 46"/>
                  <a:gd name="T5" fmla="*/ 58 h 66"/>
                  <a:gd name="T6" fmla="*/ 23 w 46"/>
                  <a:gd name="T7" fmla="*/ 52 h 66"/>
                  <a:gd name="T8" fmla="*/ 22 w 46"/>
                  <a:gd name="T9" fmla="*/ 45 h 66"/>
                  <a:gd name="T10" fmla="*/ 20 w 46"/>
                  <a:gd name="T11" fmla="*/ 40 h 66"/>
                  <a:gd name="T12" fmla="*/ 19 w 46"/>
                  <a:gd name="T13" fmla="*/ 39 h 66"/>
                  <a:gd name="T14" fmla="*/ 14 w 46"/>
                  <a:gd name="T15" fmla="*/ 39 h 66"/>
                  <a:gd name="T16" fmla="*/ 10 w 46"/>
                  <a:gd name="T17" fmla="*/ 40 h 66"/>
                  <a:gd name="T18" fmla="*/ 6 w 46"/>
                  <a:gd name="T19" fmla="*/ 40 h 66"/>
                  <a:gd name="T20" fmla="*/ 3 w 46"/>
                  <a:gd name="T21" fmla="*/ 39 h 66"/>
                  <a:gd name="T22" fmla="*/ 0 w 46"/>
                  <a:gd name="T23" fmla="*/ 36 h 66"/>
                  <a:gd name="T24" fmla="*/ 0 w 46"/>
                  <a:gd name="T25" fmla="*/ 32 h 66"/>
                  <a:gd name="T26" fmla="*/ 0 w 46"/>
                  <a:gd name="T27" fmla="*/ 27 h 66"/>
                  <a:gd name="T28" fmla="*/ 3 w 46"/>
                  <a:gd name="T29" fmla="*/ 24 h 66"/>
                  <a:gd name="T30" fmla="*/ 6 w 46"/>
                  <a:gd name="T31" fmla="*/ 23 h 66"/>
                  <a:gd name="T32" fmla="*/ 10 w 46"/>
                  <a:gd name="T33" fmla="*/ 24 h 66"/>
                  <a:gd name="T34" fmla="*/ 14 w 46"/>
                  <a:gd name="T35" fmla="*/ 26 h 66"/>
                  <a:gd name="T36" fmla="*/ 19 w 46"/>
                  <a:gd name="T37" fmla="*/ 26 h 66"/>
                  <a:gd name="T38" fmla="*/ 20 w 46"/>
                  <a:gd name="T39" fmla="*/ 23 h 66"/>
                  <a:gd name="T40" fmla="*/ 22 w 46"/>
                  <a:gd name="T41" fmla="*/ 19 h 66"/>
                  <a:gd name="T42" fmla="*/ 23 w 46"/>
                  <a:gd name="T43" fmla="*/ 11 h 66"/>
                  <a:gd name="T44" fmla="*/ 25 w 46"/>
                  <a:gd name="T45" fmla="*/ 6 h 66"/>
                  <a:gd name="T46" fmla="*/ 29 w 46"/>
                  <a:gd name="T47" fmla="*/ 1 h 66"/>
                  <a:gd name="T48" fmla="*/ 35 w 46"/>
                  <a:gd name="T49" fmla="*/ 0 h 66"/>
                  <a:gd name="T50" fmla="*/ 39 w 46"/>
                  <a:gd name="T51" fmla="*/ 3 h 66"/>
                  <a:gd name="T52" fmla="*/ 42 w 46"/>
                  <a:gd name="T53" fmla="*/ 10 h 66"/>
                  <a:gd name="T54" fmla="*/ 45 w 46"/>
                  <a:gd name="T55" fmla="*/ 20 h 66"/>
                  <a:gd name="T56" fmla="*/ 45 w 46"/>
                  <a:gd name="T57" fmla="*/ 33 h 66"/>
                  <a:gd name="T58" fmla="*/ 43 w 46"/>
                  <a:gd name="T59" fmla="*/ 45 h 66"/>
                  <a:gd name="T60" fmla="*/ 42 w 46"/>
                  <a:gd name="T61" fmla="*/ 55 h 66"/>
                  <a:gd name="T62" fmla="*/ 39 w 46"/>
                  <a:gd name="T63" fmla="*/ 62 h 66"/>
                  <a:gd name="T64" fmla="*/ 35 w 46"/>
                  <a:gd name="T65" fmla="*/ 65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66"/>
                  <a:gd name="T101" fmla="*/ 46 w 46"/>
                  <a:gd name="T102" fmla="*/ 66 h 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66">
                    <a:moveTo>
                      <a:pt x="35" y="65"/>
                    </a:moveTo>
                    <a:lnTo>
                      <a:pt x="29" y="64"/>
                    </a:lnTo>
                    <a:lnTo>
                      <a:pt x="25" y="58"/>
                    </a:lnTo>
                    <a:lnTo>
                      <a:pt x="23" y="52"/>
                    </a:lnTo>
                    <a:lnTo>
                      <a:pt x="22" y="45"/>
                    </a:lnTo>
                    <a:lnTo>
                      <a:pt x="20" y="40"/>
                    </a:lnTo>
                    <a:lnTo>
                      <a:pt x="19" y="39"/>
                    </a:lnTo>
                    <a:lnTo>
                      <a:pt x="14" y="39"/>
                    </a:lnTo>
                    <a:lnTo>
                      <a:pt x="10" y="40"/>
                    </a:lnTo>
                    <a:lnTo>
                      <a:pt x="6" y="40"/>
                    </a:lnTo>
                    <a:lnTo>
                      <a:pt x="3" y="39"/>
                    </a:lnTo>
                    <a:lnTo>
                      <a:pt x="0" y="36"/>
                    </a:lnTo>
                    <a:lnTo>
                      <a:pt x="0" y="32"/>
                    </a:lnTo>
                    <a:lnTo>
                      <a:pt x="0" y="27"/>
                    </a:lnTo>
                    <a:lnTo>
                      <a:pt x="3" y="24"/>
                    </a:lnTo>
                    <a:lnTo>
                      <a:pt x="6" y="23"/>
                    </a:lnTo>
                    <a:lnTo>
                      <a:pt x="10" y="24"/>
                    </a:lnTo>
                    <a:lnTo>
                      <a:pt x="14" y="26"/>
                    </a:lnTo>
                    <a:lnTo>
                      <a:pt x="19" y="26"/>
                    </a:lnTo>
                    <a:lnTo>
                      <a:pt x="20" y="23"/>
                    </a:lnTo>
                    <a:lnTo>
                      <a:pt x="22" y="19"/>
                    </a:lnTo>
                    <a:lnTo>
                      <a:pt x="23" y="11"/>
                    </a:lnTo>
                    <a:lnTo>
                      <a:pt x="25" y="6"/>
                    </a:lnTo>
                    <a:lnTo>
                      <a:pt x="29" y="1"/>
                    </a:lnTo>
                    <a:lnTo>
                      <a:pt x="35" y="0"/>
                    </a:lnTo>
                    <a:lnTo>
                      <a:pt x="39" y="3"/>
                    </a:lnTo>
                    <a:lnTo>
                      <a:pt x="42" y="10"/>
                    </a:lnTo>
                    <a:lnTo>
                      <a:pt x="45" y="20"/>
                    </a:lnTo>
                    <a:lnTo>
                      <a:pt x="45" y="33"/>
                    </a:lnTo>
                    <a:lnTo>
                      <a:pt x="43" y="45"/>
                    </a:lnTo>
                    <a:lnTo>
                      <a:pt x="42" y="55"/>
                    </a:lnTo>
                    <a:lnTo>
                      <a:pt x="39" y="62"/>
                    </a:lnTo>
                    <a:lnTo>
                      <a:pt x="35" y="65"/>
                    </a:lnTo>
                  </a:path>
                </a:pathLst>
              </a:custGeom>
              <a:solidFill>
                <a:schemeClr val="tx1"/>
              </a:solidFill>
              <a:ln w="9525" cap="rnd">
                <a:no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198" name="Freeform 38">
                <a:extLst>
                  <a:ext uri="{FF2B5EF4-FFF2-40B4-BE49-F238E27FC236}">
                    <a16:creationId xmlns:a16="http://schemas.microsoft.com/office/drawing/2014/main" xmlns="" id="{A74DD4BC-F937-B736-E6C0-ADC5DA348AA1}"/>
                  </a:ext>
                </a:extLst>
              </p:cNvPr>
              <p:cNvSpPr>
                <a:spLocks/>
              </p:cNvSpPr>
              <p:nvPr/>
            </p:nvSpPr>
            <p:spPr bwMode="auto">
              <a:xfrm>
                <a:off x="3166" y="2315"/>
                <a:ext cx="46" cy="66"/>
              </a:xfrm>
              <a:custGeom>
                <a:avLst/>
                <a:gdLst>
                  <a:gd name="T0" fmla="*/ 37 w 46"/>
                  <a:gd name="T1" fmla="*/ 65 h 66"/>
                  <a:gd name="T2" fmla="*/ 31 w 46"/>
                  <a:gd name="T3" fmla="*/ 64 h 66"/>
                  <a:gd name="T4" fmla="*/ 27 w 46"/>
                  <a:gd name="T5" fmla="*/ 58 h 66"/>
                  <a:gd name="T6" fmla="*/ 24 w 46"/>
                  <a:gd name="T7" fmla="*/ 52 h 66"/>
                  <a:gd name="T8" fmla="*/ 24 w 46"/>
                  <a:gd name="T9" fmla="*/ 45 h 66"/>
                  <a:gd name="T10" fmla="*/ 22 w 46"/>
                  <a:gd name="T11" fmla="*/ 40 h 66"/>
                  <a:gd name="T12" fmla="*/ 19 w 46"/>
                  <a:gd name="T13" fmla="*/ 39 h 66"/>
                  <a:gd name="T14" fmla="*/ 16 w 46"/>
                  <a:gd name="T15" fmla="*/ 39 h 66"/>
                  <a:gd name="T16" fmla="*/ 11 w 46"/>
                  <a:gd name="T17" fmla="*/ 40 h 66"/>
                  <a:gd name="T18" fmla="*/ 6 w 46"/>
                  <a:gd name="T19" fmla="*/ 40 h 66"/>
                  <a:gd name="T20" fmla="*/ 3 w 46"/>
                  <a:gd name="T21" fmla="*/ 39 h 66"/>
                  <a:gd name="T22" fmla="*/ 2 w 46"/>
                  <a:gd name="T23" fmla="*/ 36 h 66"/>
                  <a:gd name="T24" fmla="*/ 0 w 46"/>
                  <a:gd name="T25" fmla="*/ 32 h 66"/>
                  <a:gd name="T26" fmla="*/ 2 w 46"/>
                  <a:gd name="T27" fmla="*/ 27 h 66"/>
                  <a:gd name="T28" fmla="*/ 3 w 46"/>
                  <a:gd name="T29" fmla="*/ 24 h 66"/>
                  <a:gd name="T30" fmla="*/ 6 w 46"/>
                  <a:gd name="T31" fmla="*/ 23 h 66"/>
                  <a:gd name="T32" fmla="*/ 11 w 46"/>
                  <a:gd name="T33" fmla="*/ 24 h 66"/>
                  <a:gd name="T34" fmla="*/ 16 w 46"/>
                  <a:gd name="T35" fmla="*/ 26 h 66"/>
                  <a:gd name="T36" fmla="*/ 19 w 46"/>
                  <a:gd name="T37" fmla="*/ 26 h 66"/>
                  <a:gd name="T38" fmla="*/ 22 w 46"/>
                  <a:gd name="T39" fmla="*/ 23 h 66"/>
                  <a:gd name="T40" fmla="*/ 24 w 46"/>
                  <a:gd name="T41" fmla="*/ 19 h 66"/>
                  <a:gd name="T42" fmla="*/ 24 w 46"/>
                  <a:gd name="T43" fmla="*/ 11 h 66"/>
                  <a:gd name="T44" fmla="*/ 27 w 46"/>
                  <a:gd name="T45" fmla="*/ 6 h 66"/>
                  <a:gd name="T46" fmla="*/ 31 w 46"/>
                  <a:gd name="T47" fmla="*/ 1 h 66"/>
                  <a:gd name="T48" fmla="*/ 37 w 46"/>
                  <a:gd name="T49" fmla="*/ 0 h 66"/>
                  <a:gd name="T50" fmla="*/ 41 w 46"/>
                  <a:gd name="T51" fmla="*/ 3 h 66"/>
                  <a:gd name="T52" fmla="*/ 44 w 46"/>
                  <a:gd name="T53" fmla="*/ 10 h 66"/>
                  <a:gd name="T54" fmla="*/ 45 w 46"/>
                  <a:gd name="T55" fmla="*/ 20 h 66"/>
                  <a:gd name="T56" fmla="*/ 45 w 46"/>
                  <a:gd name="T57" fmla="*/ 33 h 66"/>
                  <a:gd name="T58" fmla="*/ 45 w 46"/>
                  <a:gd name="T59" fmla="*/ 45 h 66"/>
                  <a:gd name="T60" fmla="*/ 44 w 46"/>
                  <a:gd name="T61" fmla="*/ 55 h 66"/>
                  <a:gd name="T62" fmla="*/ 41 w 46"/>
                  <a:gd name="T63" fmla="*/ 62 h 66"/>
                  <a:gd name="T64" fmla="*/ 37 w 46"/>
                  <a:gd name="T65" fmla="*/ 65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66"/>
                  <a:gd name="T101" fmla="*/ 46 w 46"/>
                  <a:gd name="T102" fmla="*/ 66 h 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66">
                    <a:moveTo>
                      <a:pt x="37" y="65"/>
                    </a:moveTo>
                    <a:lnTo>
                      <a:pt x="31" y="64"/>
                    </a:lnTo>
                    <a:lnTo>
                      <a:pt x="27" y="58"/>
                    </a:lnTo>
                    <a:lnTo>
                      <a:pt x="24" y="52"/>
                    </a:lnTo>
                    <a:lnTo>
                      <a:pt x="24" y="45"/>
                    </a:lnTo>
                    <a:lnTo>
                      <a:pt x="22" y="40"/>
                    </a:lnTo>
                    <a:lnTo>
                      <a:pt x="19" y="39"/>
                    </a:lnTo>
                    <a:lnTo>
                      <a:pt x="16" y="39"/>
                    </a:lnTo>
                    <a:lnTo>
                      <a:pt x="11" y="40"/>
                    </a:lnTo>
                    <a:lnTo>
                      <a:pt x="6" y="40"/>
                    </a:lnTo>
                    <a:lnTo>
                      <a:pt x="3" y="39"/>
                    </a:lnTo>
                    <a:lnTo>
                      <a:pt x="2" y="36"/>
                    </a:lnTo>
                    <a:lnTo>
                      <a:pt x="0" y="32"/>
                    </a:lnTo>
                    <a:lnTo>
                      <a:pt x="2" y="27"/>
                    </a:lnTo>
                    <a:lnTo>
                      <a:pt x="3" y="24"/>
                    </a:lnTo>
                    <a:lnTo>
                      <a:pt x="6" y="23"/>
                    </a:lnTo>
                    <a:lnTo>
                      <a:pt x="11" y="24"/>
                    </a:lnTo>
                    <a:lnTo>
                      <a:pt x="16" y="26"/>
                    </a:lnTo>
                    <a:lnTo>
                      <a:pt x="19" y="26"/>
                    </a:lnTo>
                    <a:lnTo>
                      <a:pt x="22" y="23"/>
                    </a:lnTo>
                    <a:lnTo>
                      <a:pt x="24" y="19"/>
                    </a:lnTo>
                    <a:lnTo>
                      <a:pt x="24" y="11"/>
                    </a:lnTo>
                    <a:lnTo>
                      <a:pt x="27" y="6"/>
                    </a:lnTo>
                    <a:lnTo>
                      <a:pt x="31" y="1"/>
                    </a:lnTo>
                    <a:lnTo>
                      <a:pt x="37" y="0"/>
                    </a:lnTo>
                    <a:lnTo>
                      <a:pt x="41" y="3"/>
                    </a:lnTo>
                    <a:lnTo>
                      <a:pt x="44" y="10"/>
                    </a:lnTo>
                    <a:lnTo>
                      <a:pt x="45" y="20"/>
                    </a:lnTo>
                    <a:lnTo>
                      <a:pt x="45" y="33"/>
                    </a:lnTo>
                    <a:lnTo>
                      <a:pt x="45" y="45"/>
                    </a:lnTo>
                    <a:lnTo>
                      <a:pt x="44" y="55"/>
                    </a:lnTo>
                    <a:lnTo>
                      <a:pt x="41" y="62"/>
                    </a:lnTo>
                    <a:lnTo>
                      <a:pt x="37" y="65"/>
                    </a:lnTo>
                  </a:path>
                </a:pathLst>
              </a:custGeom>
              <a:solidFill>
                <a:schemeClr val="tx1"/>
              </a:solidFill>
              <a:ln w="9525" cap="rnd">
                <a:no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199" name="Freeform 39">
                <a:extLst>
                  <a:ext uri="{FF2B5EF4-FFF2-40B4-BE49-F238E27FC236}">
                    <a16:creationId xmlns:a16="http://schemas.microsoft.com/office/drawing/2014/main" xmlns="" id="{BEA48E0B-356D-B499-35CA-DB88B26F2DE5}"/>
                  </a:ext>
                </a:extLst>
              </p:cNvPr>
              <p:cNvSpPr>
                <a:spLocks/>
              </p:cNvSpPr>
              <p:nvPr/>
            </p:nvSpPr>
            <p:spPr bwMode="auto">
              <a:xfrm>
                <a:off x="2943" y="2284"/>
                <a:ext cx="71" cy="126"/>
              </a:xfrm>
              <a:custGeom>
                <a:avLst/>
                <a:gdLst>
                  <a:gd name="T0" fmla="*/ 35 w 71"/>
                  <a:gd name="T1" fmla="*/ 58 h 126"/>
                  <a:gd name="T2" fmla="*/ 41 w 71"/>
                  <a:gd name="T3" fmla="*/ 54 h 126"/>
                  <a:gd name="T4" fmla="*/ 50 w 71"/>
                  <a:gd name="T5" fmla="*/ 57 h 126"/>
                  <a:gd name="T6" fmla="*/ 56 w 71"/>
                  <a:gd name="T7" fmla="*/ 54 h 126"/>
                  <a:gd name="T8" fmla="*/ 59 w 71"/>
                  <a:gd name="T9" fmla="*/ 42 h 126"/>
                  <a:gd name="T10" fmla="*/ 64 w 71"/>
                  <a:gd name="T11" fmla="*/ 32 h 126"/>
                  <a:gd name="T12" fmla="*/ 64 w 71"/>
                  <a:gd name="T13" fmla="*/ 28 h 126"/>
                  <a:gd name="T14" fmla="*/ 53 w 71"/>
                  <a:gd name="T15" fmla="*/ 26 h 126"/>
                  <a:gd name="T16" fmla="*/ 45 w 71"/>
                  <a:gd name="T17" fmla="*/ 29 h 126"/>
                  <a:gd name="T18" fmla="*/ 43 w 71"/>
                  <a:gd name="T19" fmla="*/ 25 h 126"/>
                  <a:gd name="T20" fmla="*/ 44 w 71"/>
                  <a:gd name="T21" fmla="*/ 15 h 126"/>
                  <a:gd name="T22" fmla="*/ 38 w 71"/>
                  <a:gd name="T23" fmla="*/ 2 h 126"/>
                  <a:gd name="T24" fmla="*/ 28 w 71"/>
                  <a:gd name="T25" fmla="*/ 2 h 126"/>
                  <a:gd name="T26" fmla="*/ 25 w 71"/>
                  <a:gd name="T27" fmla="*/ 10 h 126"/>
                  <a:gd name="T28" fmla="*/ 25 w 71"/>
                  <a:gd name="T29" fmla="*/ 21 h 126"/>
                  <a:gd name="T30" fmla="*/ 19 w 71"/>
                  <a:gd name="T31" fmla="*/ 29 h 126"/>
                  <a:gd name="T32" fmla="*/ 11 w 71"/>
                  <a:gd name="T33" fmla="*/ 32 h 126"/>
                  <a:gd name="T34" fmla="*/ 6 w 71"/>
                  <a:gd name="T35" fmla="*/ 40 h 126"/>
                  <a:gd name="T36" fmla="*/ 6 w 71"/>
                  <a:gd name="T37" fmla="*/ 53 h 126"/>
                  <a:gd name="T38" fmla="*/ 2 w 71"/>
                  <a:gd name="T39" fmla="*/ 58 h 126"/>
                  <a:gd name="T40" fmla="*/ 2 w 71"/>
                  <a:gd name="T41" fmla="*/ 67 h 126"/>
                  <a:gd name="T42" fmla="*/ 6 w 71"/>
                  <a:gd name="T43" fmla="*/ 73 h 126"/>
                  <a:gd name="T44" fmla="*/ 6 w 71"/>
                  <a:gd name="T45" fmla="*/ 86 h 126"/>
                  <a:gd name="T46" fmla="*/ 11 w 71"/>
                  <a:gd name="T47" fmla="*/ 95 h 126"/>
                  <a:gd name="T48" fmla="*/ 19 w 71"/>
                  <a:gd name="T49" fmla="*/ 98 h 126"/>
                  <a:gd name="T50" fmla="*/ 25 w 71"/>
                  <a:gd name="T51" fmla="*/ 105 h 126"/>
                  <a:gd name="T52" fmla="*/ 25 w 71"/>
                  <a:gd name="T53" fmla="*/ 115 h 126"/>
                  <a:gd name="T54" fmla="*/ 28 w 71"/>
                  <a:gd name="T55" fmla="*/ 124 h 126"/>
                  <a:gd name="T56" fmla="*/ 38 w 71"/>
                  <a:gd name="T57" fmla="*/ 124 h 126"/>
                  <a:gd name="T58" fmla="*/ 44 w 71"/>
                  <a:gd name="T59" fmla="*/ 112 h 126"/>
                  <a:gd name="T60" fmla="*/ 43 w 71"/>
                  <a:gd name="T61" fmla="*/ 101 h 126"/>
                  <a:gd name="T62" fmla="*/ 45 w 71"/>
                  <a:gd name="T63" fmla="*/ 98 h 126"/>
                  <a:gd name="T64" fmla="*/ 53 w 71"/>
                  <a:gd name="T65" fmla="*/ 99 h 126"/>
                  <a:gd name="T66" fmla="*/ 64 w 71"/>
                  <a:gd name="T67" fmla="*/ 99 h 126"/>
                  <a:gd name="T68" fmla="*/ 64 w 71"/>
                  <a:gd name="T69" fmla="*/ 95 h 126"/>
                  <a:gd name="T70" fmla="*/ 59 w 71"/>
                  <a:gd name="T71" fmla="*/ 83 h 126"/>
                  <a:gd name="T72" fmla="*/ 56 w 71"/>
                  <a:gd name="T73" fmla="*/ 71 h 126"/>
                  <a:gd name="T74" fmla="*/ 50 w 71"/>
                  <a:gd name="T75" fmla="*/ 70 h 126"/>
                  <a:gd name="T76" fmla="*/ 41 w 71"/>
                  <a:gd name="T77" fmla="*/ 71 h 126"/>
                  <a:gd name="T78" fmla="*/ 35 w 71"/>
                  <a:gd name="T79" fmla="*/ 67 h 12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126"/>
                  <a:gd name="T122" fmla="*/ 71 w 71"/>
                  <a:gd name="T123" fmla="*/ 126 h 12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126">
                    <a:moveTo>
                      <a:pt x="35" y="63"/>
                    </a:moveTo>
                    <a:lnTo>
                      <a:pt x="35" y="58"/>
                    </a:lnTo>
                    <a:lnTo>
                      <a:pt x="38" y="55"/>
                    </a:lnTo>
                    <a:lnTo>
                      <a:pt x="41" y="54"/>
                    </a:lnTo>
                    <a:lnTo>
                      <a:pt x="45" y="55"/>
                    </a:lnTo>
                    <a:lnTo>
                      <a:pt x="50" y="57"/>
                    </a:lnTo>
                    <a:lnTo>
                      <a:pt x="54" y="57"/>
                    </a:lnTo>
                    <a:lnTo>
                      <a:pt x="56" y="54"/>
                    </a:lnTo>
                    <a:lnTo>
                      <a:pt x="57" y="50"/>
                    </a:lnTo>
                    <a:lnTo>
                      <a:pt x="59" y="42"/>
                    </a:lnTo>
                    <a:lnTo>
                      <a:pt x="60" y="37"/>
                    </a:lnTo>
                    <a:lnTo>
                      <a:pt x="64" y="32"/>
                    </a:lnTo>
                    <a:lnTo>
                      <a:pt x="70" y="31"/>
                    </a:lnTo>
                    <a:lnTo>
                      <a:pt x="64" y="28"/>
                    </a:lnTo>
                    <a:lnTo>
                      <a:pt x="59" y="28"/>
                    </a:lnTo>
                    <a:lnTo>
                      <a:pt x="53" y="26"/>
                    </a:lnTo>
                    <a:lnTo>
                      <a:pt x="48" y="28"/>
                    </a:lnTo>
                    <a:lnTo>
                      <a:pt x="45" y="29"/>
                    </a:lnTo>
                    <a:lnTo>
                      <a:pt x="44" y="28"/>
                    </a:lnTo>
                    <a:lnTo>
                      <a:pt x="43" y="25"/>
                    </a:lnTo>
                    <a:lnTo>
                      <a:pt x="44" y="21"/>
                    </a:lnTo>
                    <a:lnTo>
                      <a:pt x="44" y="15"/>
                    </a:lnTo>
                    <a:lnTo>
                      <a:pt x="43" y="8"/>
                    </a:lnTo>
                    <a:lnTo>
                      <a:pt x="38" y="2"/>
                    </a:lnTo>
                    <a:lnTo>
                      <a:pt x="32" y="0"/>
                    </a:lnTo>
                    <a:lnTo>
                      <a:pt x="28" y="2"/>
                    </a:lnTo>
                    <a:lnTo>
                      <a:pt x="25" y="6"/>
                    </a:lnTo>
                    <a:lnTo>
                      <a:pt x="25" y="10"/>
                    </a:lnTo>
                    <a:lnTo>
                      <a:pt x="27" y="16"/>
                    </a:lnTo>
                    <a:lnTo>
                      <a:pt x="25" y="21"/>
                    </a:lnTo>
                    <a:lnTo>
                      <a:pt x="24" y="26"/>
                    </a:lnTo>
                    <a:lnTo>
                      <a:pt x="19" y="29"/>
                    </a:lnTo>
                    <a:lnTo>
                      <a:pt x="15" y="31"/>
                    </a:lnTo>
                    <a:lnTo>
                      <a:pt x="11" y="32"/>
                    </a:lnTo>
                    <a:lnTo>
                      <a:pt x="9" y="35"/>
                    </a:lnTo>
                    <a:lnTo>
                      <a:pt x="6" y="40"/>
                    </a:lnTo>
                    <a:lnTo>
                      <a:pt x="6" y="44"/>
                    </a:lnTo>
                    <a:lnTo>
                      <a:pt x="6" y="53"/>
                    </a:lnTo>
                    <a:lnTo>
                      <a:pt x="3" y="55"/>
                    </a:lnTo>
                    <a:lnTo>
                      <a:pt x="2" y="58"/>
                    </a:lnTo>
                    <a:lnTo>
                      <a:pt x="0" y="63"/>
                    </a:lnTo>
                    <a:lnTo>
                      <a:pt x="2" y="67"/>
                    </a:lnTo>
                    <a:lnTo>
                      <a:pt x="3" y="70"/>
                    </a:lnTo>
                    <a:lnTo>
                      <a:pt x="6" y="73"/>
                    </a:lnTo>
                    <a:lnTo>
                      <a:pt x="6" y="82"/>
                    </a:lnTo>
                    <a:lnTo>
                      <a:pt x="6" y="86"/>
                    </a:lnTo>
                    <a:lnTo>
                      <a:pt x="9" y="92"/>
                    </a:lnTo>
                    <a:lnTo>
                      <a:pt x="11" y="95"/>
                    </a:lnTo>
                    <a:lnTo>
                      <a:pt x="15" y="96"/>
                    </a:lnTo>
                    <a:lnTo>
                      <a:pt x="19" y="98"/>
                    </a:lnTo>
                    <a:lnTo>
                      <a:pt x="24" y="101"/>
                    </a:lnTo>
                    <a:lnTo>
                      <a:pt x="25" y="105"/>
                    </a:lnTo>
                    <a:lnTo>
                      <a:pt x="27" y="109"/>
                    </a:lnTo>
                    <a:lnTo>
                      <a:pt x="25" y="115"/>
                    </a:lnTo>
                    <a:lnTo>
                      <a:pt x="25" y="119"/>
                    </a:lnTo>
                    <a:lnTo>
                      <a:pt x="28" y="124"/>
                    </a:lnTo>
                    <a:lnTo>
                      <a:pt x="32" y="125"/>
                    </a:lnTo>
                    <a:lnTo>
                      <a:pt x="38" y="124"/>
                    </a:lnTo>
                    <a:lnTo>
                      <a:pt x="43" y="118"/>
                    </a:lnTo>
                    <a:lnTo>
                      <a:pt x="44" y="112"/>
                    </a:lnTo>
                    <a:lnTo>
                      <a:pt x="44" y="106"/>
                    </a:lnTo>
                    <a:lnTo>
                      <a:pt x="43" y="101"/>
                    </a:lnTo>
                    <a:lnTo>
                      <a:pt x="44" y="98"/>
                    </a:lnTo>
                    <a:lnTo>
                      <a:pt x="45" y="98"/>
                    </a:lnTo>
                    <a:lnTo>
                      <a:pt x="48" y="98"/>
                    </a:lnTo>
                    <a:lnTo>
                      <a:pt x="53" y="99"/>
                    </a:lnTo>
                    <a:lnTo>
                      <a:pt x="59" y="99"/>
                    </a:lnTo>
                    <a:lnTo>
                      <a:pt x="64" y="99"/>
                    </a:lnTo>
                    <a:lnTo>
                      <a:pt x="70" y="96"/>
                    </a:lnTo>
                    <a:lnTo>
                      <a:pt x="64" y="95"/>
                    </a:lnTo>
                    <a:lnTo>
                      <a:pt x="60" y="89"/>
                    </a:lnTo>
                    <a:lnTo>
                      <a:pt x="59" y="83"/>
                    </a:lnTo>
                    <a:lnTo>
                      <a:pt x="57" y="76"/>
                    </a:lnTo>
                    <a:lnTo>
                      <a:pt x="56" y="71"/>
                    </a:lnTo>
                    <a:lnTo>
                      <a:pt x="54" y="70"/>
                    </a:lnTo>
                    <a:lnTo>
                      <a:pt x="50" y="70"/>
                    </a:lnTo>
                    <a:lnTo>
                      <a:pt x="45" y="71"/>
                    </a:lnTo>
                    <a:lnTo>
                      <a:pt x="41" y="71"/>
                    </a:lnTo>
                    <a:lnTo>
                      <a:pt x="38" y="70"/>
                    </a:lnTo>
                    <a:lnTo>
                      <a:pt x="35" y="67"/>
                    </a:lnTo>
                    <a:lnTo>
                      <a:pt x="35" y="63"/>
                    </a:lnTo>
                  </a:path>
                </a:pathLst>
              </a:custGeom>
              <a:solidFill>
                <a:schemeClr val="tx1"/>
              </a:solidFill>
              <a:ln w="9525" cap="rnd">
                <a:solidFill>
                  <a:srgbClr val="000000"/>
                </a:solid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200" name="Freeform 40">
                <a:extLst>
                  <a:ext uri="{FF2B5EF4-FFF2-40B4-BE49-F238E27FC236}">
                    <a16:creationId xmlns:a16="http://schemas.microsoft.com/office/drawing/2014/main" xmlns="" id="{A7BD43FF-E082-AB2C-3D66-BCA962F7AF61}"/>
                  </a:ext>
                </a:extLst>
              </p:cNvPr>
              <p:cNvSpPr>
                <a:spLocks/>
              </p:cNvSpPr>
              <p:nvPr/>
            </p:nvSpPr>
            <p:spPr bwMode="auto">
              <a:xfrm>
                <a:off x="3005" y="2284"/>
                <a:ext cx="72" cy="126"/>
              </a:xfrm>
              <a:custGeom>
                <a:avLst/>
                <a:gdLst>
                  <a:gd name="T0" fmla="*/ 36 w 72"/>
                  <a:gd name="T1" fmla="*/ 58 h 126"/>
                  <a:gd name="T2" fmla="*/ 41 w 72"/>
                  <a:gd name="T3" fmla="*/ 54 h 126"/>
                  <a:gd name="T4" fmla="*/ 51 w 72"/>
                  <a:gd name="T5" fmla="*/ 57 h 126"/>
                  <a:gd name="T6" fmla="*/ 57 w 72"/>
                  <a:gd name="T7" fmla="*/ 54 h 126"/>
                  <a:gd name="T8" fmla="*/ 58 w 72"/>
                  <a:gd name="T9" fmla="*/ 42 h 126"/>
                  <a:gd name="T10" fmla="*/ 65 w 72"/>
                  <a:gd name="T11" fmla="*/ 32 h 126"/>
                  <a:gd name="T12" fmla="*/ 65 w 72"/>
                  <a:gd name="T13" fmla="*/ 28 h 126"/>
                  <a:gd name="T14" fmla="*/ 54 w 72"/>
                  <a:gd name="T15" fmla="*/ 26 h 126"/>
                  <a:gd name="T16" fmla="*/ 46 w 72"/>
                  <a:gd name="T17" fmla="*/ 29 h 126"/>
                  <a:gd name="T18" fmla="*/ 44 w 72"/>
                  <a:gd name="T19" fmla="*/ 25 h 126"/>
                  <a:gd name="T20" fmla="*/ 45 w 72"/>
                  <a:gd name="T21" fmla="*/ 15 h 126"/>
                  <a:gd name="T22" fmla="*/ 38 w 72"/>
                  <a:gd name="T23" fmla="*/ 2 h 126"/>
                  <a:gd name="T24" fmla="*/ 28 w 72"/>
                  <a:gd name="T25" fmla="*/ 2 h 126"/>
                  <a:gd name="T26" fmla="*/ 26 w 72"/>
                  <a:gd name="T27" fmla="*/ 10 h 126"/>
                  <a:gd name="T28" fmla="*/ 26 w 72"/>
                  <a:gd name="T29" fmla="*/ 21 h 126"/>
                  <a:gd name="T30" fmla="*/ 20 w 72"/>
                  <a:gd name="T31" fmla="*/ 29 h 126"/>
                  <a:gd name="T32" fmla="*/ 12 w 72"/>
                  <a:gd name="T33" fmla="*/ 32 h 126"/>
                  <a:gd name="T34" fmla="*/ 7 w 72"/>
                  <a:gd name="T35" fmla="*/ 40 h 126"/>
                  <a:gd name="T36" fmla="*/ 6 w 72"/>
                  <a:gd name="T37" fmla="*/ 53 h 126"/>
                  <a:gd name="T38" fmla="*/ 1 w 72"/>
                  <a:gd name="T39" fmla="*/ 58 h 126"/>
                  <a:gd name="T40" fmla="*/ 1 w 72"/>
                  <a:gd name="T41" fmla="*/ 67 h 126"/>
                  <a:gd name="T42" fmla="*/ 6 w 72"/>
                  <a:gd name="T43" fmla="*/ 73 h 126"/>
                  <a:gd name="T44" fmla="*/ 7 w 72"/>
                  <a:gd name="T45" fmla="*/ 86 h 126"/>
                  <a:gd name="T46" fmla="*/ 12 w 72"/>
                  <a:gd name="T47" fmla="*/ 95 h 126"/>
                  <a:gd name="T48" fmla="*/ 20 w 72"/>
                  <a:gd name="T49" fmla="*/ 98 h 126"/>
                  <a:gd name="T50" fmla="*/ 26 w 72"/>
                  <a:gd name="T51" fmla="*/ 105 h 126"/>
                  <a:gd name="T52" fmla="*/ 26 w 72"/>
                  <a:gd name="T53" fmla="*/ 115 h 126"/>
                  <a:gd name="T54" fmla="*/ 28 w 72"/>
                  <a:gd name="T55" fmla="*/ 124 h 126"/>
                  <a:gd name="T56" fmla="*/ 38 w 72"/>
                  <a:gd name="T57" fmla="*/ 124 h 126"/>
                  <a:gd name="T58" fmla="*/ 45 w 72"/>
                  <a:gd name="T59" fmla="*/ 112 h 126"/>
                  <a:gd name="T60" fmla="*/ 44 w 72"/>
                  <a:gd name="T61" fmla="*/ 101 h 126"/>
                  <a:gd name="T62" fmla="*/ 46 w 72"/>
                  <a:gd name="T63" fmla="*/ 98 h 126"/>
                  <a:gd name="T64" fmla="*/ 54 w 72"/>
                  <a:gd name="T65" fmla="*/ 99 h 126"/>
                  <a:gd name="T66" fmla="*/ 65 w 72"/>
                  <a:gd name="T67" fmla="*/ 99 h 126"/>
                  <a:gd name="T68" fmla="*/ 65 w 72"/>
                  <a:gd name="T69" fmla="*/ 95 h 126"/>
                  <a:gd name="T70" fmla="*/ 58 w 72"/>
                  <a:gd name="T71" fmla="*/ 83 h 126"/>
                  <a:gd name="T72" fmla="*/ 57 w 72"/>
                  <a:gd name="T73" fmla="*/ 71 h 126"/>
                  <a:gd name="T74" fmla="*/ 51 w 72"/>
                  <a:gd name="T75" fmla="*/ 70 h 126"/>
                  <a:gd name="T76" fmla="*/ 41 w 72"/>
                  <a:gd name="T77" fmla="*/ 71 h 126"/>
                  <a:gd name="T78" fmla="*/ 36 w 72"/>
                  <a:gd name="T79" fmla="*/ 67 h 12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2"/>
                  <a:gd name="T121" fmla="*/ 0 h 126"/>
                  <a:gd name="T122" fmla="*/ 72 w 72"/>
                  <a:gd name="T123" fmla="*/ 126 h 12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2" h="126">
                    <a:moveTo>
                      <a:pt x="35" y="63"/>
                    </a:moveTo>
                    <a:lnTo>
                      <a:pt x="36" y="58"/>
                    </a:lnTo>
                    <a:lnTo>
                      <a:pt x="38" y="55"/>
                    </a:lnTo>
                    <a:lnTo>
                      <a:pt x="41" y="54"/>
                    </a:lnTo>
                    <a:lnTo>
                      <a:pt x="45" y="55"/>
                    </a:lnTo>
                    <a:lnTo>
                      <a:pt x="51" y="57"/>
                    </a:lnTo>
                    <a:lnTo>
                      <a:pt x="54" y="57"/>
                    </a:lnTo>
                    <a:lnTo>
                      <a:pt x="57" y="54"/>
                    </a:lnTo>
                    <a:lnTo>
                      <a:pt x="58" y="50"/>
                    </a:lnTo>
                    <a:lnTo>
                      <a:pt x="58" y="42"/>
                    </a:lnTo>
                    <a:lnTo>
                      <a:pt x="61" y="37"/>
                    </a:lnTo>
                    <a:lnTo>
                      <a:pt x="65" y="32"/>
                    </a:lnTo>
                    <a:lnTo>
                      <a:pt x="71" y="31"/>
                    </a:lnTo>
                    <a:lnTo>
                      <a:pt x="65" y="28"/>
                    </a:lnTo>
                    <a:lnTo>
                      <a:pt x="60" y="28"/>
                    </a:lnTo>
                    <a:lnTo>
                      <a:pt x="54" y="26"/>
                    </a:lnTo>
                    <a:lnTo>
                      <a:pt x="49" y="28"/>
                    </a:lnTo>
                    <a:lnTo>
                      <a:pt x="46" y="29"/>
                    </a:lnTo>
                    <a:lnTo>
                      <a:pt x="44" y="28"/>
                    </a:lnTo>
                    <a:lnTo>
                      <a:pt x="44" y="25"/>
                    </a:lnTo>
                    <a:lnTo>
                      <a:pt x="45" y="21"/>
                    </a:lnTo>
                    <a:lnTo>
                      <a:pt x="45" y="15"/>
                    </a:lnTo>
                    <a:lnTo>
                      <a:pt x="44" y="8"/>
                    </a:lnTo>
                    <a:lnTo>
                      <a:pt x="38" y="2"/>
                    </a:lnTo>
                    <a:lnTo>
                      <a:pt x="32" y="0"/>
                    </a:lnTo>
                    <a:lnTo>
                      <a:pt x="28" y="2"/>
                    </a:lnTo>
                    <a:lnTo>
                      <a:pt x="26" y="6"/>
                    </a:lnTo>
                    <a:lnTo>
                      <a:pt x="26" y="10"/>
                    </a:lnTo>
                    <a:lnTo>
                      <a:pt x="26" y="16"/>
                    </a:lnTo>
                    <a:lnTo>
                      <a:pt x="26" y="21"/>
                    </a:lnTo>
                    <a:lnTo>
                      <a:pt x="23" y="26"/>
                    </a:lnTo>
                    <a:lnTo>
                      <a:pt x="20" y="29"/>
                    </a:lnTo>
                    <a:lnTo>
                      <a:pt x="16" y="31"/>
                    </a:lnTo>
                    <a:lnTo>
                      <a:pt x="12" y="32"/>
                    </a:lnTo>
                    <a:lnTo>
                      <a:pt x="9" y="35"/>
                    </a:lnTo>
                    <a:lnTo>
                      <a:pt x="7" y="40"/>
                    </a:lnTo>
                    <a:lnTo>
                      <a:pt x="7" y="44"/>
                    </a:lnTo>
                    <a:lnTo>
                      <a:pt x="6" y="53"/>
                    </a:lnTo>
                    <a:lnTo>
                      <a:pt x="4" y="55"/>
                    </a:lnTo>
                    <a:lnTo>
                      <a:pt x="1" y="58"/>
                    </a:lnTo>
                    <a:lnTo>
                      <a:pt x="0" y="63"/>
                    </a:lnTo>
                    <a:lnTo>
                      <a:pt x="1" y="67"/>
                    </a:lnTo>
                    <a:lnTo>
                      <a:pt x="4" y="70"/>
                    </a:lnTo>
                    <a:lnTo>
                      <a:pt x="6" y="73"/>
                    </a:lnTo>
                    <a:lnTo>
                      <a:pt x="7" y="82"/>
                    </a:lnTo>
                    <a:lnTo>
                      <a:pt x="7" y="86"/>
                    </a:lnTo>
                    <a:lnTo>
                      <a:pt x="9" y="92"/>
                    </a:lnTo>
                    <a:lnTo>
                      <a:pt x="12" y="95"/>
                    </a:lnTo>
                    <a:lnTo>
                      <a:pt x="16" y="96"/>
                    </a:lnTo>
                    <a:lnTo>
                      <a:pt x="20" y="98"/>
                    </a:lnTo>
                    <a:lnTo>
                      <a:pt x="23" y="101"/>
                    </a:lnTo>
                    <a:lnTo>
                      <a:pt x="26" y="105"/>
                    </a:lnTo>
                    <a:lnTo>
                      <a:pt x="26" y="109"/>
                    </a:lnTo>
                    <a:lnTo>
                      <a:pt x="26" y="115"/>
                    </a:lnTo>
                    <a:lnTo>
                      <a:pt x="26" y="119"/>
                    </a:lnTo>
                    <a:lnTo>
                      <a:pt x="28" y="124"/>
                    </a:lnTo>
                    <a:lnTo>
                      <a:pt x="32" y="125"/>
                    </a:lnTo>
                    <a:lnTo>
                      <a:pt x="38" y="124"/>
                    </a:lnTo>
                    <a:lnTo>
                      <a:pt x="44" y="118"/>
                    </a:lnTo>
                    <a:lnTo>
                      <a:pt x="45" y="112"/>
                    </a:lnTo>
                    <a:lnTo>
                      <a:pt x="45" y="106"/>
                    </a:lnTo>
                    <a:lnTo>
                      <a:pt x="44" y="101"/>
                    </a:lnTo>
                    <a:lnTo>
                      <a:pt x="44" y="98"/>
                    </a:lnTo>
                    <a:lnTo>
                      <a:pt x="46" y="98"/>
                    </a:lnTo>
                    <a:lnTo>
                      <a:pt x="49" y="98"/>
                    </a:lnTo>
                    <a:lnTo>
                      <a:pt x="54" y="99"/>
                    </a:lnTo>
                    <a:lnTo>
                      <a:pt x="60" y="99"/>
                    </a:lnTo>
                    <a:lnTo>
                      <a:pt x="65" y="99"/>
                    </a:lnTo>
                    <a:lnTo>
                      <a:pt x="71" y="96"/>
                    </a:lnTo>
                    <a:lnTo>
                      <a:pt x="65" y="95"/>
                    </a:lnTo>
                    <a:lnTo>
                      <a:pt x="61" y="89"/>
                    </a:lnTo>
                    <a:lnTo>
                      <a:pt x="58" y="83"/>
                    </a:lnTo>
                    <a:lnTo>
                      <a:pt x="58" y="76"/>
                    </a:lnTo>
                    <a:lnTo>
                      <a:pt x="57" y="71"/>
                    </a:lnTo>
                    <a:lnTo>
                      <a:pt x="54" y="70"/>
                    </a:lnTo>
                    <a:lnTo>
                      <a:pt x="51" y="70"/>
                    </a:lnTo>
                    <a:lnTo>
                      <a:pt x="45" y="71"/>
                    </a:lnTo>
                    <a:lnTo>
                      <a:pt x="41" y="71"/>
                    </a:lnTo>
                    <a:lnTo>
                      <a:pt x="38" y="70"/>
                    </a:lnTo>
                    <a:lnTo>
                      <a:pt x="36" y="67"/>
                    </a:lnTo>
                    <a:lnTo>
                      <a:pt x="35" y="63"/>
                    </a:lnTo>
                  </a:path>
                </a:pathLst>
              </a:custGeom>
              <a:solidFill>
                <a:schemeClr val="tx1"/>
              </a:solidFill>
              <a:ln w="9525" cap="rnd">
                <a:solidFill>
                  <a:srgbClr val="000000"/>
                </a:solid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201" name="Freeform 41">
                <a:extLst>
                  <a:ext uri="{FF2B5EF4-FFF2-40B4-BE49-F238E27FC236}">
                    <a16:creationId xmlns:a16="http://schemas.microsoft.com/office/drawing/2014/main" xmlns="" id="{497A8650-8802-06BB-8B6C-84D96D591551}"/>
                  </a:ext>
                </a:extLst>
              </p:cNvPr>
              <p:cNvSpPr>
                <a:spLocks/>
              </p:cNvSpPr>
              <p:nvPr/>
            </p:nvSpPr>
            <p:spPr bwMode="auto">
              <a:xfrm>
                <a:off x="3070" y="2284"/>
                <a:ext cx="71" cy="126"/>
              </a:xfrm>
              <a:custGeom>
                <a:avLst/>
                <a:gdLst>
                  <a:gd name="T0" fmla="*/ 35 w 71"/>
                  <a:gd name="T1" fmla="*/ 58 h 126"/>
                  <a:gd name="T2" fmla="*/ 41 w 71"/>
                  <a:gd name="T3" fmla="*/ 54 h 126"/>
                  <a:gd name="T4" fmla="*/ 49 w 71"/>
                  <a:gd name="T5" fmla="*/ 57 h 126"/>
                  <a:gd name="T6" fmla="*/ 55 w 71"/>
                  <a:gd name="T7" fmla="*/ 54 h 126"/>
                  <a:gd name="T8" fmla="*/ 58 w 71"/>
                  <a:gd name="T9" fmla="*/ 42 h 126"/>
                  <a:gd name="T10" fmla="*/ 64 w 71"/>
                  <a:gd name="T11" fmla="*/ 32 h 126"/>
                  <a:gd name="T12" fmla="*/ 64 w 71"/>
                  <a:gd name="T13" fmla="*/ 28 h 126"/>
                  <a:gd name="T14" fmla="*/ 52 w 71"/>
                  <a:gd name="T15" fmla="*/ 26 h 126"/>
                  <a:gd name="T16" fmla="*/ 45 w 71"/>
                  <a:gd name="T17" fmla="*/ 29 h 126"/>
                  <a:gd name="T18" fmla="*/ 42 w 71"/>
                  <a:gd name="T19" fmla="*/ 25 h 126"/>
                  <a:gd name="T20" fmla="*/ 44 w 71"/>
                  <a:gd name="T21" fmla="*/ 15 h 126"/>
                  <a:gd name="T22" fmla="*/ 38 w 71"/>
                  <a:gd name="T23" fmla="*/ 2 h 126"/>
                  <a:gd name="T24" fmla="*/ 28 w 71"/>
                  <a:gd name="T25" fmla="*/ 2 h 126"/>
                  <a:gd name="T26" fmla="*/ 25 w 71"/>
                  <a:gd name="T27" fmla="*/ 10 h 126"/>
                  <a:gd name="T28" fmla="*/ 25 w 71"/>
                  <a:gd name="T29" fmla="*/ 21 h 126"/>
                  <a:gd name="T30" fmla="*/ 19 w 71"/>
                  <a:gd name="T31" fmla="*/ 29 h 126"/>
                  <a:gd name="T32" fmla="*/ 10 w 71"/>
                  <a:gd name="T33" fmla="*/ 32 h 126"/>
                  <a:gd name="T34" fmla="*/ 6 w 71"/>
                  <a:gd name="T35" fmla="*/ 40 h 126"/>
                  <a:gd name="T36" fmla="*/ 6 w 71"/>
                  <a:gd name="T37" fmla="*/ 53 h 126"/>
                  <a:gd name="T38" fmla="*/ 1 w 71"/>
                  <a:gd name="T39" fmla="*/ 58 h 126"/>
                  <a:gd name="T40" fmla="*/ 1 w 71"/>
                  <a:gd name="T41" fmla="*/ 67 h 126"/>
                  <a:gd name="T42" fmla="*/ 6 w 71"/>
                  <a:gd name="T43" fmla="*/ 73 h 126"/>
                  <a:gd name="T44" fmla="*/ 6 w 71"/>
                  <a:gd name="T45" fmla="*/ 86 h 126"/>
                  <a:gd name="T46" fmla="*/ 10 w 71"/>
                  <a:gd name="T47" fmla="*/ 95 h 126"/>
                  <a:gd name="T48" fmla="*/ 19 w 71"/>
                  <a:gd name="T49" fmla="*/ 98 h 126"/>
                  <a:gd name="T50" fmla="*/ 25 w 71"/>
                  <a:gd name="T51" fmla="*/ 105 h 126"/>
                  <a:gd name="T52" fmla="*/ 25 w 71"/>
                  <a:gd name="T53" fmla="*/ 115 h 126"/>
                  <a:gd name="T54" fmla="*/ 28 w 71"/>
                  <a:gd name="T55" fmla="*/ 124 h 126"/>
                  <a:gd name="T56" fmla="*/ 38 w 71"/>
                  <a:gd name="T57" fmla="*/ 124 h 126"/>
                  <a:gd name="T58" fmla="*/ 44 w 71"/>
                  <a:gd name="T59" fmla="*/ 112 h 126"/>
                  <a:gd name="T60" fmla="*/ 42 w 71"/>
                  <a:gd name="T61" fmla="*/ 101 h 126"/>
                  <a:gd name="T62" fmla="*/ 45 w 71"/>
                  <a:gd name="T63" fmla="*/ 98 h 126"/>
                  <a:gd name="T64" fmla="*/ 52 w 71"/>
                  <a:gd name="T65" fmla="*/ 99 h 126"/>
                  <a:gd name="T66" fmla="*/ 64 w 71"/>
                  <a:gd name="T67" fmla="*/ 99 h 126"/>
                  <a:gd name="T68" fmla="*/ 64 w 71"/>
                  <a:gd name="T69" fmla="*/ 95 h 126"/>
                  <a:gd name="T70" fmla="*/ 58 w 71"/>
                  <a:gd name="T71" fmla="*/ 83 h 126"/>
                  <a:gd name="T72" fmla="*/ 55 w 71"/>
                  <a:gd name="T73" fmla="*/ 71 h 126"/>
                  <a:gd name="T74" fmla="*/ 49 w 71"/>
                  <a:gd name="T75" fmla="*/ 70 h 126"/>
                  <a:gd name="T76" fmla="*/ 41 w 71"/>
                  <a:gd name="T77" fmla="*/ 71 h 126"/>
                  <a:gd name="T78" fmla="*/ 35 w 71"/>
                  <a:gd name="T79" fmla="*/ 67 h 12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126"/>
                  <a:gd name="T122" fmla="*/ 71 w 71"/>
                  <a:gd name="T123" fmla="*/ 126 h 12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126">
                    <a:moveTo>
                      <a:pt x="35" y="63"/>
                    </a:moveTo>
                    <a:lnTo>
                      <a:pt x="35" y="58"/>
                    </a:lnTo>
                    <a:lnTo>
                      <a:pt x="38" y="55"/>
                    </a:lnTo>
                    <a:lnTo>
                      <a:pt x="41" y="54"/>
                    </a:lnTo>
                    <a:lnTo>
                      <a:pt x="45" y="55"/>
                    </a:lnTo>
                    <a:lnTo>
                      <a:pt x="49" y="57"/>
                    </a:lnTo>
                    <a:lnTo>
                      <a:pt x="54" y="57"/>
                    </a:lnTo>
                    <a:lnTo>
                      <a:pt x="55" y="54"/>
                    </a:lnTo>
                    <a:lnTo>
                      <a:pt x="57" y="50"/>
                    </a:lnTo>
                    <a:lnTo>
                      <a:pt x="58" y="42"/>
                    </a:lnTo>
                    <a:lnTo>
                      <a:pt x="60" y="37"/>
                    </a:lnTo>
                    <a:lnTo>
                      <a:pt x="64" y="32"/>
                    </a:lnTo>
                    <a:lnTo>
                      <a:pt x="70" y="31"/>
                    </a:lnTo>
                    <a:lnTo>
                      <a:pt x="64" y="28"/>
                    </a:lnTo>
                    <a:lnTo>
                      <a:pt x="58" y="28"/>
                    </a:lnTo>
                    <a:lnTo>
                      <a:pt x="52" y="26"/>
                    </a:lnTo>
                    <a:lnTo>
                      <a:pt x="48" y="28"/>
                    </a:lnTo>
                    <a:lnTo>
                      <a:pt x="45" y="29"/>
                    </a:lnTo>
                    <a:lnTo>
                      <a:pt x="44" y="28"/>
                    </a:lnTo>
                    <a:lnTo>
                      <a:pt x="42" y="25"/>
                    </a:lnTo>
                    <a:lnTo>
                      <a:pt x="44" y="21"/>
                    </a:lnTo>
                    <a:lnTo>
                      <a:pt x="44" y="15"/>
                    </a:lnTo>
                    <a:lnTo>
                      <a:pt x="42" y="8"/>
                    </a:lnTo>
                    <a:lnTo>
                      <a:pt x="38" y="2"/>
                    </a:lnTo>
                    <a:lnTo>
                      <a:pt x="32" y="0"/>
                    </a:lnTo>
                    <a:lnTo>
                      <a:pt x="28" y="2"/>
                    </a:lnTo>
                    <a:lnTo>
                      <a:pt x="25" y="6"/>
                    </a:lnTo>
                    <a:lnTo>
                      <a:pt x="25" y="10"/>
                    </a:lnTo>
                    <a:lnTo>
                      <a:pt x="26" y="16"/>
                    </a:lnTo>
                    <a:lnTo>
                      <a:pt x="25" y="21"/>
                    </a:lnTo>
                    <a:lnTo>
                      <a:pt x="23" y="26"/>
                    </a:lnTo>
                    <a:lnTo>
                      <a:pt x="19" y="29"/>
                    </a:lnTo>
                    <a:lnTo>
                      <a:pt x="14" y="31"/>
                    </a:lnTo>
                    <a:lnTo>
                      <a:pt x="10" y="32"/>
                    </a:lnTo>
                    <a:lnTo>
                      <a:pt x="9" y="35"/>
                    </a:lnTo>
                    <a:lnTo>
                      <a:pt x="6" y="40"/>
                    </a:lnTo>
                    <a:lnTo>
                      <a:pt x="6" y="44"/>
                    </a:lnTo>
                    <a:lnTo>
                      <a:pt x="6" y="53"/>
                    </a:lnTo>
                    <a:lnTo>
                      <a:pt x="3" y="55"/>
                    </a:lnTo>
                    <a:lnTo>
                      <a:pt x="1" y="58"/>
                    </a:lnTo>
                    <a:lnTo>
                      <a:pt x="0" y="63"/>
                    </a:lnTo>
                    <a:lnTo>
                      <a:pt x="1" y="67"/>
                    </a:lnTo>
                    <a:lnTo>
                      <a:pt x="3" y="70"/>
                    </a:lnTo>
                    <a:lnTo>
                      <a:pt x="6" y="73"/>
                    </a:lnTo>
                    <a:lnTo>
                      <a:pt x="6" y="82"/>
                    </a:lnTo>
                    <a:lnTo>
                      <a:pt x="6" y="86"/>
                    </a:lnTo>
                    <a:lnTo>
                      <a:pt x="9" y="92"/>
                    </a:lnTo>
                    <a:lnTo>
                      <a:pt x="10" y="95"/>
                    </a:lnTo>
                    <a:lnTo>
                      <a:pt x="14" y="96"/>
                    </a:lnTo>
                    <a:lnTo>
                      <a:pt x="19" y="98"/>
                    </a:lnTo>
                    <a:lnTo>
                      <a:pt x="23" y="101"/>
                    </a:lnTo>
                    <a:lnTo>
                      <a:pt x="25" y="105"/>
                    </a:lnTo>
                    <a:lnTo>
                      <a:pt x="26" y="109"/>
                    </a:lnTo>
                    <a:lnTo>
                      <a:pt x="25" y="115"/>
                    </a:lnTo>
                    <a:lnTo>
                      <a:pt x="25" y="119"/>
                    </a:lnTo>
                    <a:lnTo>
                      <a:pt x="28" y="124"/>
                    </a:lnTo>
                    <a:lnTo>
                      <a:pt x="32" y="125"/>
                    </a:lnTo>
                    <a:lnTo>
                      <a:pt x="38" y="124"/>
                    </a:lnTo>
                    <a:lnTo>
                      <a:pt x="42" y="118"/>
                    </a:lnTo>
                    <a:lnTo>
                      <a:pt x="44" y="112"/>
                    </a:lnTo>
                    <a:lnTo>
                      <a:pt x="44" y="106"/>
                    </a:lnTo>
                    <a:lnTo>
                      <a:pt x="42" y="101"/>
                    </a:lnTo>
                    <a:lnTo>
                      <a:pt x="44" y="98"/>
                    </a:lnTo>
                    <a:lnTo>
                      <a:pt x="45" y="98"/>
                    </a:lnTo>
                    <a:lnTo>
                      <a:pt x="48" y="98"/>
                    </a:lnTo>
                    <a:lnTo>
                      <a:pt x="52" y="99"/>
                    </a:lnTo>
                    <a:lnTo>
                      <a:pt x="58" y="99"/>
                    </a:lnTo>
                    <a:lnTo>
                      <a:pt x="64" y="99"/>
                    </a:lnTo>
                    <a:lnTo>
                      <a:pt x="70" y="96"/>
                    </a:lnTo>
                    <a:lnTo>
                      <a:pt x="64" y="95"/>
                    </a:lnTo>
                    <a:lnTo>
                      <a:pt x="60" y="89"/>
                    </a:lnTo>
                    <a:lnTo>
                      <a:pt x="58" y="83"/>
                    </a:lnTo>
                    <a:lnTo>
                      <a:pt x="57" y="76"/>
                    </a:lnTo>
                    <a:lnTo>
                      <a:pt x="55" y="71"/>
                    </a:lnTo>
                    <a:lnTo>
                      <a:pt x="54" y="70"/>
                    </a:lnTo>
                    <a:lnTo>
                      <a:pt x="49" y="70"/>
                    </a:lnTo>
                    <a:lnTo>
                      <a:pt x="45" y="71"/>
                    </a:lnTo>
                    <a:lnTo>
                      <a:pt x="41" y="71"/>
                    </a:lnTo>
                    <a:lnTo>
                      <a:pt x="38" y="70"/>
                    </a:lnTo>
                    <a:lnTo>
                      <a:pt x="35" y="67"/>
                    </a:lnTo>
                    <a:lnTo>
                      <a:pt x="35" y="63"/>
                    </a:lnTo>
                  </a:path>
                </a:pathLst>
              </a:custGeom>
              <a:solidFill>
                <a:schemeClr val="tx1"/>
              </a:solidFill>
              <a:ln w="9525" cap="rnd">
                <a:solidFill>
                  <a:srgbClr val="000000"/>
                </a:solid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202" name="Freeform 42">
                <a:extLst>
                  <a:ext uri="{FF2B5EF4-FFF2-40B4-BE49-F238E27FC236}">
                    <a16:creationId xmlns:a16="http://schemas.microsoft.com/office/drawing/2014/main" xmlns="" id="{3E5BE4C4-6E9B-5E26-4F22-D82489CFCD36}"/>
                  </a:ext>
                </a:extLst>
              </p:cNvPr>
              <p:cNvSpPr>
                <a:spLocks/>
              </p:cNvSpPr>
              <p:nvPr/>
            </p:nvSpPr>
            <p:spPr bwMode="auto">
              <a:xfrm>
                <a:off x="3132" y="2284"/>
                <a:ext cx="73" cy="126"/>
              </a:xfrm>
              <a:custGeom>
                <a:avLst/>
                <a:gdLst>
                  <a:gd name="T0" fmla="*/ 37 w 73"/>
                  <a:gd name="T1" fmla="*/ 58 h 126"/>
                  <a:gd name="T2" fmla="*/ 41 w 73"/>
                  <a:gd name="T3" fmla="*/ 54 h 126"/>
                  <a:gd name="T4" fmla="*/ 51 w 73"/>
                  <a:gd name="T5" fmla="*/ 57 h 126"/>
                  <a:gd name="T6" fmla="*/ 57 w 73"/>
                  <a:gd name="T7" fmla="*/ 54 h 126"/>
                  <a:gd name="T8" fmla="*/ 59 w 73"/>
                  <a:gd name="T9" fmla="*/ 42 h 126"/>
                  <a:gd name="T10" fmla="*/ 66 w 73"/>
                  <a:gd name="T11" fmla="*/ 32 h 126"/>
                  <a:gd name="T12" fmla="*/ 66 w 73"/>
                  <a:gd name="T13" fmla="*/ 28 h 126"/>
                  <a:gd name="T14" fmla="*/ 54 w 73"/>
                  <a:gd name="T15" fmla="*/ 26 h 126"/>
                  <a:gd name="T16" fmla="*/ 47 w 73"/>
                  <a:gd name="T17" fmla="*/ 29 h 126"/>
                  <a:gd name="T18" fmla="*/ 44 w 73"/>
                  <a:gd name="T19" fmla="*/ 25 h 126"/>
                  <a:gd name="T20" fmla="*/ 46 w 73"/>
                  <a:gd name="T21" fmla="*/ 15 h 126"/>
                  <a:gd name="T22" fmla="*/ 38 w 73"/>
                  <a:gd name="T23" fmla="*/ 2 h 126"/>
                  <a:gd name="T24" fmla="*/ 28 w 73"/>
                  <a:gd name="T25" fmla="*/ 2 h 126"/>
                  <a:gd name="T26" fmla="*/ 27 w 73"/>
                  <a:gd name="T27" fmla="*/ 10 h 126"/>
                  <a:gd name="T28" fmla="*/ 27 w 73"/>
                  <a:gd name="T29" fmla="*/ 21 h 126"/>
                  <a:gd name="T30" fmla="*/ 21 w 73"/>
                  <a:gd name="T31" fmla="*/ 29 h 126"/>
                  <a:gd name="T32" fmla="*/ 12 w 73"/>
                  <a:gd name="T33" fmla="*/ 32 h 126"/>
                  <a:gd name="T34" fmla="*/ 8 w 73"/>
                  <a:gd name="T35" fmla="*/ 40 h 126"/>
                  <a:gd name="T36" fmla="*/ 6 w 73"/>
                  <a:gd name="T37" fmla="*/ 53 h 126"/>
                  <a:gd name="T38" fmla="*/ 2 w 73"/>
                  <a:gd name="T39" fmla="*/ 58 h 126"/>
                  <a:gd name="T40" fmla="*/ 2 w 73"/>
                  <a:gd name="T41" fmla="*/ 67 h 126"/>
                  <a:gd name="T42" fmla="*/ 6 w 73"/>
                  <a:gd name="T43" fmla="*/ 73 h 126"/>
                  <a:gd name="T44" fmla="*/ 8 w 73"/>
                  <a:gd name="T45" fmla="*/ 86 h 126"/>
                  <a:gd name="T46" fmla="*/ 12 w 73"/>
                  <a:gd name="T47" fmla="*/ 95 h 126"/>
                  <a:gd name="T48" fmla="*/ 21 w 73"/>
                  <a:gd name="T49" fmla="*/ 98 h 126"/>
                  <a:gd name="T50" fmla="*/ 27 w 73"/>
                  <a:gd name="T51" fmla="*/ 105 h 126"/>
                  <a:gd name="T52" fmla="*/ 27 w 73"/>
                  <a:gd name="T53" fmla="*/ 115 h 126"/>
                  <a:gd name="T54" fmla="*/ 28 w 73"/>
                  <a:gd name="T55" fmla="*/ 124 h 126"/>
                  <a:gd name="T56" fmla="*/ 38 w 73"/>
                  <a:gd name="T57" fmla="*/ 124 h 126"/>
                  <a:gd name="T58" fmla="*/ 46 w 73"/>
                  <a:gd name="T59" fmla="*/ 112 h 126"/>
                  <a:gd name="T60" fmla="*/ 44 w 73"/>
                  <a:gd name="T61" fmla="*/ 101 h 126"/>
                  <a:gd name="T62" fmla="*/ 47 w 73"/>
                  <a:gd name="T63" fmla="*/ 98 h 126"/>
                  <a:gd name="T64" fmla="*/ 54 w 73"/>
                  <a:gd name="T65" fmla="*/ 99 h 126"/>
                  <a:gd name="T66" fmla="*/ 66 w 73"/>
                  <a:gd name="T67" fmla="*/ 99 h 126"/>
                  <a:gd name="T68" fmla="*/ 66 w 73"/>
                  <a:gd name="T69" fmla="*/ 95 h 126"/>
                  <a:gd name="T70" fmla="*/ 59 w 73"/>
                  <a:gd name="T71" fmla="*/ 83 h 126"/>
                  <a:gd name="T72" fmla="*/ 57 w 73"/>
                  <a:gd name="T73" fmla="*/ 71 h 126"/>
                  <a:gd name="T74" fmla="*/ 51 w 73"/>
                  <a:gd name="T75" fmla="*/ 70 h 126"/>
                  <a:gd name="T76" fmla="*/ 41 w 73"/>
                  <a:gd name="T77" fmla="*/ 71 h 126"/>
                  <a:gd name="T78" fmla="*/ 37 w 73"/>
                  <a:gd name="T79" fmla="*/ 67 h 12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3"/>
                  <a:gd name="T121" fmla="*/ 0 h 126"/>
                  <a:gd name="T122" fmla="*/ 73 w 73"/>
                  <a:gd name="T123" fmla="*/ 126 h 12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3" h="126">
                    <a:moveTo>
                      <a:pt x="35" y="63"/>
                    </a:moveTo>
                    <a:lnTo>
                      <a:pt x="37" y="58"/>
                    </a:lnTo>
                    <a:lnTo>
                      <a:pt x="38" y="55"/>
                    </a:lnTo>
                    <a:lnTo>
                      <a:pt x="41" y="54"/>
                    </a:lnTo>
                    <a:lnTo>
                      <a:pt x="46" y="55"/>
                    </a:lnTo>
                    <a:lnTo>
                      <a:pt x="51" y="57"/>
                    </a:lnTo>
                    <a:lnTo>
                      <a:pt x="54" y="57"/>
                    </a:lnTo>
                    <a:lnTo>
                      <a:pt x="57" y="54"/>
                    </a:lnTo>
                    <a:lnTo>
                      <a:pt x="59" y="50"/>
                    </a:lnTo>
                    <a:lnTo>
                      <a:pt x="59" y="42"/>
                    </a:lnTo>
                    <a:lnTo>
                      <a:pt x="62" y="37"/>
                    </a:lnTo>
                    <a:lnTo>
                      <a:pt x="66" y="32"/>
                    </a:lnTo>
                    <a:lnTo>
                      <a:pt x="72" y="31"/>
                    </a:lnTo>
                    <a:lnTo>
                      <a:pt x="66" y="28"/>
                    </a:lnTo>
                    <a:lnTo>
                      <a:pt x="60" y="28"/>
                    </a:lnTo>
                    <a:lnTo>
                      <a:pt x="54" y="26"/>
                    </a:lnTo>
                    <a:lnTo>
                      <a:pt x="50" y="28"/>
                    </a:lnTo>
                    <a:lnTo>
                      <a:pt x="47" y="29"/>
                    </a:lnTo>
                    <a:lnTo>
                      <a:pt x="44" y="28"/>
                    </a:lnTo>
                    <a:lnTo>
                      <a:pt x="44" y="25"/>
                    </a:lnTo>
                    <a:lnTo>
                      <a:pt x="46" y="21"/>
                    </a:lnTo>
                    <a:lnTo>
                      <a:pt x="46" y="15"/>
                    </a:lnTo>
                    <a:lnTo>
                      <a:pt x="44" y="8"/>
                    </a:lnTo>
                    <a:lnTo>
                      <a:pt x="38" y="2"/>
                    </a:lnTo>
                    <a:lnTo>
                      <a:pt x="32" y="0"/>
                    </a:lnTo>
                    <a:lnTo>
                      <a:pt x="28" y="2"/>
                    </a:lnTo>
                    <a:lnTo>
                      <a:pt x="27" y="6"/>
                    </a:lnTo>
                    <a:lnTo>
                      <a:pt x="27" y="10"/>
                    </a:lnTo>
                    <a:lnTo>
                      <a:pt x="27" y="16"/>
                    </a:lnTo>
                    <a:lnTo>
                      <a:pt x="27" y="21"/>
                    </a:lnTo>
                    <a:lnTo>
                      <a:pt x="24" y="26"/>
                    </a:lnTo>
                    <a:lnTo>
                      <a:pt x="21" y="29"/>
                    </a:lnTo>
                    <a:lnTo>
                      <a:pt x="16" y="31"/>
                    </a:lnTo>
                    <a:lnTo>
                      <a:pt x="12" y="32"/>
                    </a:lnTo>
                    <a:lnTo>
                      <a:pt x="9" y="35"/>
                    </a:lnTo>
                    <a:lnTo>
                      <a:pt x="8" y="40"/>
                    </a:lnTo>
                    <a:lnTo>
                      <a:pt x="8" y="44"/>
                    </a:lnTo>
                    <a:lnTo>
                      <a:pt x="6" y="53"/>
                    </a:lnTo>
                    <a:lnTo>
                      <a:pt x="5" y="55"/>
                    </a:lnTo>
                    <a:lnTo>
                      <a:pt x="2" y="58"/>
                    </a:lnTo>
                    <a:lnTo>
                      <a:pt x="0" y="63"/>
                    </a:lnTo>
                    <a:lnTo>
                      <a:pt x="2" y="67"/>
                    </a:lnTo>
                    <a:lnTo>
                      <a:pt x="5" y="70"/>
                    </a:lnTo>
                    <a:lnTo>
                      <a:pt x="6" y="73"/>
                    </a:lnTo>
                    <a:lnTo>
                      <a:pt x="8" y="82"/>
                    </a:lnTo>
                    <a:lnTo>
                      <a:pt x="8" y="86"/>
                    </a:lnTo>
                    <a:lnTo>
                      <a:pt x="9" y="92"/>
                    </a:lnTo>
                    <a:lnTo>
                      <a:pt x="12" y="95"/>
                    </a:lnTo>
                    <a:lnTo>
                      <a:pt x="16" y="96"/>
                    </a:lnTo>
                    <a:lnTo>
                      <a:pt x="21" y="98"/>
                    </a:lnTo>
                    <a:lnTo>
                      <a:pt x="24" y="101"/>
                    </a:lnTo>
                    <a:lnTo>
                      <a:pt x="27" y="105"/>
                    </a:lnTo>
                    <a:lnTo>
                      <a:pt x="27" y="109"/>
                    </a:lnTo>
                    <a:lnTo>
                      <a:pt x="27" y="115"/>
                    </a:lnTo>
                    <a:lnTo>
                      <a:pt x="27" y="119"/>
                    </a:lnTo>
                    <a:lnTo>
                      <a:pt x="28" y="124"/>
                    </a:lnTo>
                    <a:lnTo>
                      <a:pt x="32" y="125"/>
                    </a:lnTo>
                    <a:lnTo>
                      <a:pt x="38" y="124"/>
                    </a:lnTo>
                    <a:lnTo>
                      <a:pt x="44" y="118"/>
                    </a:lnTo>
                    <a:lnTo>
                      <a:pt x="46" y="112"/>
                    </a:lnTo>
                    <a:lnTo>
                      <a:pt x="46" y="106"/>
                    </a:lnTo>
                    <a:lnTo>
                      <a:pt x="44" y="101"/>
                    </a:lnTo>
                    <a:lnTo>
                      <a:pt x="44" y="98"/>
                    </a:lnTo>
                    <a:lnTo>
                      <a:pt x="47" y="98"/>
                    </a:lnTo>
                    <a:lnTo>
                      <a:pt x="50" y="98"/>
                    </a:lnTo>
                    <a:lnTo>
                      <a:pt x="54" y="99"/>
                    </a:lnTo>
                    <a:lnTo>
                      <a:pt x="60" y="99"/>
                    </a:lnTo>
                    <a:lnTo>
                      <a:pt x="66" y="99"/>
                    </a:lnTo>
                    <a:lnTo>
                      <a:pt x="72" y="96"/>
                    </a:lnTo>
                    <a:lnTo>
                      <a:pt x="66" y="95"/>
                    </a:lnTo>
                    <a:lnTo>
                      <a:pt x="62" y="89"/>
                    </a:lnTo>
                    <a:lnTo>
                      <a:pt x="59" y="83"/>
                    </a:lnTo>
                    <a:lnTo>
                      <a:pt x="59" y="76"/>
                    </a:lnTo>
                    <a:lnTo>
                      <a:pt x="57" y="71"/>
                    </a:lnTo>
                    <a:lnTo>
                      <a:pt x="54" y="70"/>
                    </a:lnTo>
                    <a:lnTo>
                      <a:pt x="51" y="70"/>
                    </a:lnTo>
                    <a:lnTo>
                      <a:pt x="46" y="71"/>
                    </a:lnTo>
                    <a:lnTo>
                      <a:pt x="41" y="71"/>
                    </a:lnTo>
                    <a:lnTo>
                      <a:pt x="38" y="70"/>
                    </a:lnTo>
                    <a:lnTo>
                      <a:pt x="37" y="67"/>
                    </a:lnTo>
                    <a:lnTo>
                      <a:pt x="35" y="63"/>
                    </a:lnTo>
                  </a:path>
                </a:pathLst>
              </a:custGeom>
              <a:solidFill>
                <a:schemeClr val="tx1"/>
              </a:solidFill>
              <a:ln w="9525" cap="rnd">
                <a:solidFill>
                  <a:srgbClr val="000000"/>
                </a:solidFill>
                <a:round/>
                <a:headEnd type="none" w="sm" len="sm"/>
                <a:tailEnd type="none" w="sm" len="sm"/>
              </a:ln>
            </p:spPr>
            <p:txBody>
              <a:bodyPr/>
              <a:lstStyle/>
              <a:p>
                <a:endParaRPr lang="en-IN" sz="1050">
                  <a:latin typeface="Times New Roman" pitchFamily="18" charset="0"/>
                  <a:cs typeface="Times New Roman" pitchFamily="18" charset="0"/>
                </a:endParaRPr>
              </a:p>
            </p:txBody>
          </p:sp>
        </p:grpSp>
        <p:grpSp>
          <p:nvGrpSpPr>
            <p:cNvPr id="12" name="Group 43">
              <a:extLst>
                <a:ext uri="{FF2B5EF4-FFF2-40B4-BE49-F238E27FC236}">
                  <a16:creationId xmlns:a16="http://schemas.microsoft.com/office/drawing/2014/main" xmlns="" id="{BEDA9771-A0C6-5041-87ED-A8BD7841E7DF}"/>
                </a:ext>
              </a:extLst>
            </p:cNvPr>
            <p:cNvGrpSpPr>
              <a:grpSpLocks/>
            </p:cNvGrpSpPr>
            <p:nvPr/>
          </p:nvGrpSpPr>
          <p:grpSpPr bwMode="auto">
            <a:xfrm>
              <a:off x="4499904" y="3377312"/>
              <a:ext cx="377016" cy="127888"/>
              <a:chOff x="3196" y="2284"/>
              <a:chExt cx="269" cy="126"/>
            </a:xfrm>
          </p:grpSpPr>
          <p:sp>
            <p:nvSpPr>
              <p:cNvPr id="187" name="Freeform 44">
                <a:extLst>
                  <a:ext uri="{FF2B5EF4-FFF2-40B4-BE49-F238E27FC236}">
                    <a16:creationId xmlns:a16="http://schemas.microsoft.com/office/drawing/2014/main" xmlns="" id="{8FB1423F-B681-99CA-5803-D728609A1EAA}"/>
                  </a:ext>
                </a:extLst>
              </p:cNvPr>
              <p:cNvSpPr>
                <a:spLocks/>
              </p:cNvSpPr>
              <p:nvPr/>
            </p:nvSpPr>
            <p:spPr bwMode="auto">
              <a:xfrm>
                <a:off x="3230" y="2315"/>
                <a:ext cx="46" cy="66"/>
              </a:xfrm>
              <a:custGeom>
                <a:avLst/>
                <a:gdLst>
                  <a:gd name="T0" fmla="*/ 35 w 46"/>
                  <a:gd name="T1" fmla="*/ 65 h 66"/>
                  <a:gd name="T2" fmla="*/ 29 w 46"/>
                  <a:gd name="T3" fmla="*/ 64 h 66"/>
                  <a:gd name="T4" fmla="*/ 25 w 46"/>
                  <a:gd name="T5" fmla="*/ 58 h 66"/>
                  <a:gd name="T6" fmla="*/ 24 w 46"/>
                  <a:gd name="T7" fmla="*/ 52 h 66"/>
                  <a:gd name="T8" fmla="*/ 22 w 46"/>
                  <a:gd name="T9" fmla="*/ 45 h 66"/>
                  <a:gd name="T10" fmla="*/ 21 w 46"/>
                  <a:gd name="T11" fmla="*/ 40 h 66"/>
                  <a:gd name="T12" fmla="*/ 19 w 46"/>
                  <a:gd name="T13" fmla="*/ 39 h 66"/>
                  <a:gd name="T14" fmla="*/ 15 w 46"/>
                  <a:gd name="T15" fmla="*/ 39 h 66"/>
                  <a:gd name="T16" fmla="*/ 10 w 46"/>
                  <a:gd name="T17" fmla="*/ 40 h 66"/>
                  <a:gd name="T18" fmla="*/ 6 w 46"/>
                  <a:gd name="T19" fmla="*/ 40 h 66"/>
                  <a:gd name="T20" fmla="*/ 3 w 46"/>
                  <a:gd name="T21" fmla="*/ 39 h 66"/>
                  <a:gd name="T22" fmla="*/ 0 w 46"/>
                  <a:gd name="T23" fmla="*/ 36 h 66"/>
                  <a:gd name="T24" fmla="*/ 0 w 46"/>
                  <a:gd name="T25" fmla="*/ 32 h 66"/>
                  <a:gd name="T26" fmla="*/ 0 w 46"/>
                  <a:gd name="T27" fmla="*/ 27 h 66"/>
                  <a:gd name="T28" fmla="*/ 3 w 46"/>
                  <a:gd name="T29" fmla="*/ 24 h 66"/>
                  <a:gd name="T30" fmla="*/ 6 w 46"/>
                  <a:gd name="T31" fmla="*/ 23 h 66"/>
                  <a:gd name="T32" fmla="*/ 10 w 46"/>
                  <a:gd name="T33" fmla="*/ 24 h 66"/>
                  <a:gd name="T34" fmla="*/ 15 w 46"/>
                  <a:gd name="T35" fmla="*/ 26 h 66"/>
                  <a:gd name="T36" fmla="*/ 19 w 46"/>
                  <a:gd name="T37" fmla="*/ 26 h 66"/>
                  <a:gd name="T38" fmla="*/ 21 w 46"/>
                  <a:gd name="T39" fmla="*/ 23 h 66"/>
                  <a:gd name="T40" fmla="*/ 22 w 46"/>
                  <a:gd name="T41" fmla="*/ 19 h 66"/>
                  <a:gd name="T42" fmla="*/ 24 w 46"/>
                  <a:gd name="T43" fmla="*/ 11 h 66"/>
                  <a:gd name="T44" fmla="*/ 25 w 46"/>
                  <a:gd name="T45" fmla="*/ 6 h 66"/>
                  <a:gd name="T46" fmla="*/ 29 w 46"/>
                  <a:gd name="T47" fmla="*/ 1 h 66"/>
                  <a:gd name="T48" fmla="*/ 35 w 46"/>
                  <a:gd name="T49" fmla="*/ 0 h 66"/>
                  <a:gd name="T50" fmla="*/ 40 w 46"/>
                  <a:gd name="T51" fmla="*/ 3 h 66"/>
                  <a:gd name="T52" fmla="*/ 42 w 46"/>
                  <a:gd name="T53" fmla="*/ 10 h 66"/>
                  <a:gd name="T54" fmla="*/ 45 w 46"/>
                  <a:gd name="T55" fmla="*/ 20 h 66"/>
                  <a:gd name="T56" fmla="*/ 45 w 46"/>
                  <a:gd name="T57" fmla="*/ 33 h 66"/>
                  <a:gd name="T58" fmla="*/ 44 w 46"/>
                  <a:gd name="T59" fmla="*/ 45 h 66"/>
                  <a:gd name="T60" fmla="*/ 42 w 46"/>
                  <a:gd name="T61" fmla="*/ 55 h 66"/>
                  <a:gd name="T62" fmla="*/ 40 w 46"/>
                  <a:gd name="T63" fmla="*/ 62 h 66"/>
                  <a:gd name="T64" fmla="*/ 35 w 46"/>
                  <a:gd name="T65" fmla="*/ 65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66"/>
                  <a:gd name="T101" fmla="*/ 46 w 46"/>
                  <a:gd name="T102" fmla="*/ 66 h 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66">
                    <a:moveTo>
                      <a:pt x="35" y="65"/>
                    </a:moveTo>
                    <a:lnTo>
                      <a:pt x="29" y="64"/>
                    </a:lnTo>
                    <a:lnTo>
                      <a:pt x="25" y="58"/>
                    </a:lnTo>
                    <a:lnTo>
                      <a:pt x="24" y="52"/>
                    </a:lnTo>
                    <a:lnTo>
                      <a:pt x="22" y="45"/>
                    </a:lnTo>
                    <a:lnTo>
                      <a:pt x="21" y="40"/>
                    </a:lnTo>
                    <a:lnTo>
                      <a:pt x="19" y="39"/>
                    </a:lnTo>
                    <a:lnTo>
                      <a:pt x="15" y="39"/>
                    </a:lnTo>
                    <a:lnTo>
                      <a:pt x="10" y="40"/>
                    </a:lnTo>
                    <a:lnTo>
                      <a:pt x="6" y="40"/>
                    </a:lnTo>
                    <a:lnTo>
                      <a:pt x="3" y="39"/>
                    </a:lnTo>
                    <a:lnTo>
                      <a:pt x="0" y="36"/>
                    </a:lnTo>
                    <a:lnTo>
                      <a:pt x="0" y="32"/>
                    </a:lnTo>
                    <a:lnTo>
                      <a:pt x="0" y="27"/>
                    </a:lnTo>
                    <a:lnTo>
                      <a:pt x="3" y="24"/>
                    </a:lnTo>
                    <a:lnTo>
                      <a:pt x="6" y="23"/>
                    </a:lnTo>
                    <a:lnTo>
                      <a:pt x="10" y="24"/>
                    </a:lnTo>
                    <a:lnTo>
                      <a:pt x="15" y="26"/>
                    </a:lnTo>
                    <a:lnTo>
                      <a:pt x="19" y="26"/>
                    </a:lnTo>
                    <a:lnTo>
                      <a:pt x="21" y="23"/>
                    </a:lnTo>
                    <a:lnTo>
                      <a:pt x="22" y="19"/>
                    </a:lnTo>
                    <a:lnTo>
                      <a:pt x="24" y="11"/>
                    </a:lnTo>
                    <a:lnTo>
                      <a:pt x="25" y="6"/>
                    </a:lnTo>
                    <a:lnTo>
                      <a:pt x="29" y="1"/>
                    </a:lnTo>
                    <a:lnTo>
                      <a:pt x="35" y="0"/>
                    </a:lnTo>
                    <a:lnTo>
                      <a:pt x="40" y="3"/>
                    </a:lnTo>
                    <a:lnTo>
                      <a:pt x="42" y="10"/>
                    </a:lnTo>
                    <a:lnTo>
                      <a:pt x="45" y="20"/>
                    </a:lnTo>
                    <a:lnTo>
                      <a:pt x="45" y="33"/>
                    </a:lnTo>
                    <a:lnTo>
                      <a:pt x="44" y="45"/>
                    </a:lnTo>
                    <a:lnTo>
                      <a:pt x="42" y="55"/>
                    </a:lnTo>
                    <a:lnTo>
                      <a:pt x="40" y="62"/>
                    </a:lnTo>
                    <a:lnTo>
                      <a:pt x="35" y="65"/>
                    </a:lnTo>
                  </a:path>
                </a:pathLst>
              </a:custGeom>
              <a:solidFill>
                <a:schemeClr val="tx1"/>
              </a:solidFill>
              <a:ln w="9525" cap="rnd">
                <a:solidFill>
                  <a:srgbClr val="000000"/>
                </a:solid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188" name="Freeform 45">
                <a:extLst>
                  <a:ext uri="{FF2B5EF4-FFF2-40B4-BE49-F238E27FC236}">
                    <a16:creationId xmlns:a16="http://schemas.microsoft.com/office/drawing/2014/main" xmlns="" id="{E7B86C2C-95C0-ACF8-2F79-1C235BDA09A2}"/>
                  </a:ext>
                </a:extLst>
              </p:cNvPr>
              <p:cNvSpPr>
                <a:spLocks/>
              </p:cNvSpPr>
              <p:nvPr/>
            </p:nvSpPr>
            <p:spPr bwMode="auto">
              <a:xfrm>
                <a:off x="3293" y="2315"/>
                <a:ext cx="46" cy="66"/>
              </a:xfrm>
              <a:custGeom>
                <a:avLst/>
                <a:gdLst>
                  <a:gd name="T0" fmla="*/ 36 w 46"/>
                  <a:gd name="T1" fmla="*/ 65 h 66"/>
                  <a:gd name="T2" fmla="*/ 30 w 46"/>
                  <a:gd name="T3" fmla="*/ 64 h 66"/>
                  <a:gd name="T4" fmla="*/ 26 w 46"/>
                  <a:gd name="T5" fmla="*/ 58 h 66"/>
                  <a:gd name="T6" fmla="*/ 23 w 46"/>
                  <a:gd name="T7" fmla="*/ 52 h 66"/>
                  <a:gd name="T8" fmla="*/ 23 w 46"/>
                  <a:gd name="T9" fmla="*/ 45 h 66"/>
                  <a:gd name="T10" fmla="*/ 22 w 46"/>
                  <a:gd name="T11" fmla="*/ 40 h 66"/>
                  <a:gd name="T12" fmla="*/ 19 w 46"/>
                  <a:gd name="T13" fmla="*/ 39 h 66"/>
                  <a:gd name="T14" fmla="*/ 16 w 46"/>
                  <a:gd name="T15" fmla="*/ 39 h 66"/>
                  <a:gd name="T16" fmla="*/ 10 w 46"/>
                  <a:gd name="T17" fmla="*/ 40 h 66"/>
                  <a:gd name="T18" fmla="*/ 6 w 46"/>
                  <a:gd name="T19" fmla="*/ 40 h 66"/>
                  <a:gd name="T20" fmla="*/ 3 w 46"/>
                  <a:gd name="T21" fmla="*/ 39 h 66"/>
                  <a:gd name="T22" fmla="*/ 1 w 46"/>
                  <a:gd name="T23" fmla="*/ 36 h 66"/>
                  <a:gd name="T24" fmla="*/ 0 w 46"/>
                  <a:gd name="T25" fmla="*/ 32 h 66"/>
                  <a:gd name="T26" fmla="*/ 1 w 46"/>
                  <a:gd name="T27" fmla="*/ 27 h 66"/>
                  <a:gd name="T28" fmla="*/ 3 w 46"/>
                  <a:gd name="T29" fmla="*/ 24 h 66"/>
                  <a:gd name="T30" fmla="*/ 6 w 46"/>
                  <a:gd name="T31" fmla="*/ 23 h 66"/>
                  <a:gd name="T32" fmla="*/ 10 w 46"/>
                  <a:gd name="T33" fmla="*/ 24 h 66"/>
                  <a:gd name="T34" fmla="*/ 16 w 46"/>
                  <a:gd name="T35" fmla="*/ 26 h 66"/>
                  <a:gd name="T36" fmla="*/ 19 w 46"/>
                  <a:gd name="T37" fmla="*/ 26 h 66"/>
                  <a:gd name="T38" fmla="*/ 22 w 46"/>
                  <a:gd name="T39" fmla="*/ 23 h 66"/>
                  <a:gd name="T40" fmla="*/ 23 w 46"/>
                  <a:gd name="T41" fmla="*/ 19 h 66"/>
                  <a:gd name="T42" fmla="*/ 23 w 46"/>
                  <a:gd name="T43" fmla="*/ 11 h 66"/>
                  <a:gd name="T44" fmla="*/ 26 w 46"/>
                  <a:gd name="T45" fmla="*/ 6 h 66"/>
                  <a:gd name="T46" fmla="*/ 30 w 46"/>
                  <a:gd name="T47" fmla="*/ 1 h 66"/>
                  <a:gd name="T48" fmla="*/ 36 w 46"/>
                  <a:gd name="T49" fmla="*/ 0 h 66"/>
                  <a:gd name="T50" fmla="*/ 41 w 46"/>
                  <a:gd name="T51" fmla="*/ 3 h 66"/>
                  <a:gd name="T52" fmla="*/ 43 w 46"/>
                  <a:gd name="T53" fmla="*/ 10 h 66"/>
                  <a:gd name="T54" fmla="*/ 45 w 46"/>
                  <a:gd name="T55" fmla="*/ 20 h 66"/>
                  <a:gd name="T56" fmla="*/ 45 w 46"/>
                  <a:gd name="T57" fmla="*/ 33 h 66"/>
                  <a:gd name="T58" fmla="*/ 45 w 46"/>
                  <a:gd name="T59" fmla="*/ 45 h 66"/>
                  <a:gd name="T60" fmla="*/ 43 w 46"/>
                  <a:gd name="T61" fmla="*/ 55 h 66"/>
                  <a:gd name="T62" fmla="*/ 41 w 46"/>
                  <a:gd name="T63" fmla="*/ 62 h 66"/>
                  <a:gd name="T64" fmla="*/ 36 w 46"/>
                  <a:gd name="T65" fmla="*/ 65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66"/>
                  <a:gd name="T101" fmla="*/ 46 w 46"/>
                  <a:gd name="T102" fmla="*/ 66 h 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66">
                    <a:moveTo>
                      <a:pt x="36" y="65"/>
                    </a:moveTo>
                    <a:lnTo>
                      <a:pt x="30" y="64"/>
                    </a:lnTo>
                    <a:lnTo>
                      <a:pt x="26" y="58"/>
                    </a:lnTo>
                    <a:lnTo>
                      <a:pt x="23" y="52"/>
                    </a:lnTo>
                    <a:lnTo>
                      <a:pt x="23" y="45"/>
                    </a:lnTo>
                    <a:lnTo>
                      <a:pt x="22" y="40"/>
                    </a:lnTo>
                    <a:lnTo>
                      <a:pt x="19" y="39"/>
                    </a:lnTo>
                    <a:lnTo>
                      <a:pt x="16" y="39"/>
                    </a:lnTo>
                    <a:lnTo>
                      <a:pt x="10" y="40"/>
                    </a:lnTo>
                    <a:lnTo>
                      <a:pt x="6" y="40"/>
                    </a:lnTo>
                    <a:lnTo>
                      <a:pt x="3" y="39"/>
                    </a:lnTo>
                    <a:lnTo>
                      <a:pt x="1" y="36"/>
                    </a:lnTo>
                    <a:lnTo>
                      <a:pt x="0" y="32"/>
                    </a:lnTo>
                    <a:lnTo>
                      <a:pt x="1" y="27"/>
                    </a:lnTo>
                    <a:lnTo>
                      <a:pt x="3" y="24"/>
                    </a:lnTo>
                    <a:lnTo>
                      <a:pt x="6" y="23"/>
                    </a:lnTo>
                    <a:lnTo>
                      <a:pt x="10" y="24"/>
                    </a:lnTo>
                    <a:lnTo>
                      <a:pt x="16" y="26"/>
                    </a:lnTo>
                    <a:lnTo>
                      <a:pt x="19" y="26"/>
                    </a:lnTo>
                    <a:lnTo>
                      <a:pt x="22" y="23"/>
                    </a:lnTo>
                    <a:lnTo>
                      <a:pt x="23" y="19"/>
                    </a:lnTo>
                    <a:lnTo>
                      <a:pt x="23" y="11"/>
                    </a:lnTo>
                    <a:lnTo>
                      <a:pt x="26" y="6"/>
                    </a:lnTo>
                    <a:lnTo>
                      <a:pt x="30" y="1"/>
                    </a:lnTo>
                    <a:lnTo>
                      <a:pt x="36" y="0"/>
                    </a:lnTo>
                    <a:lnTo>
                      <a:pt x="41" y="3"/>
                    </a:lnTo>
                    <a:lnTo>
                      <a:pt x="43" y="10"/>
                    </a:lnTo>
                    <a:lnTo>
                      <a:pt x="45" y="20"/>
                    </a:lnTo>
                    <a:lnTo>
                      <a:pt x="45" y="33"/>
                    </a:lnTo>
                    <a:lnTo>
                      <a:pt x="45" y="45"/>
                    </a:lnTo>
                    <a:lnTo>
                      <a:pt x="43" y="55"/>
                    </a:lnTo>
                    <a:lnTo>
                      <a:pt x="41" y="62"/>
                    </a:lnTo>
                    <a:lnTo>
                      <a:pt x="36" y="65"/>
                    </a:lnTo>
                  </a:path>
                </a:pathLst>
              </a:custGeom>
              <a:solidFill>
                <a:schemeClr val="tx1"/>
              </a:solidFill>
              <a:ln w="9525" cap="rnd">
                <a:no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189" name="Freeform 46">
                <a:extLst>
                  <a:ext uri="{FF2B5EF4-FFF2-40B4-BE49-F238E27FC236}">
                    <a16:creationId xmlns:a16="http://schemas.microsoft.com/office/drawing/2014/main" xmlns="" id="{C051D981-1342-058F-3F2D-BBD2B73CFD1C}"/>
                  </a:ext>
                </a:extLst>
              </p:cNvPr>
              <p:cNvSpPr>
                <a:spLocks/>
              </p:cNvSpPr>
              <p:nvPr/>
            </p:nvSpPr>
            <p:spPr bwMode="auto">
              <a:xfrm>
                <a:off x="3357" y="2315"/>
                <a:ext cx="46" cy="66"/>
              </a:xfrm>
              <a:custGeom>
                <a:avLst/>
                <a:gdLst>
                  <a:gd name="T0" fmla="*/ 35 w 46"/>
                  <a:gd name="T1" fmla="*/ 65 h 66"/>
                  <a:gd name="T2" fmla="*/ 29 w 46"/>
                  <a:gd name="T3" fmla="*/ 64 h 66"/>
                  <a:gd name="T4" fmla="*/ 25 w 46"/>
                  <a:gd name="T5" fmla="*/ 58 h 66"/>
                  <a:gd name="T6" fmla="*/ 23 w 46"/>
                  <a:gd name="T7" fmla="*/ 52 h 66"/>
                  <a:gd name="T8" fmla="*/ 22 w 46"/>
                  <a:gd name="T9" fmla="*/ 45 h 66"/>
                  <a:gd name="T10" fmla="*/ 20 w 46"/>
                  <a:gd name="T11" fmla="*/ 40 h 66"/>
                  <a:gd name="T12" fmla="*/ 19 w 46"/>
                  <a:gd name="T13" fmla="*/ 39 h 66"/>
                  <a:gd name="T14" fmla="*/ 14 w 46"/>
                  <a:gd name="T15" fmla="*/ 39 h 66"/>
                  <a:gd name="T16" fmla="*/ 10 w 46"/>
                  <a:gd name="T17" fmla="*/ 40 h 66"/>
                  <a:gd name="T18" fmla="*/ 6 w 46"/>
                  <a:gd name="T19" fmla="*/ 40 h 66"/>
                  <a:gd name="T20" fmla="*/ 3 w 46"/>
                  <a:gd name="T21" fmla="*/ 39 h 66"/>
                  <a:gd name="T22" fmla="*/ 0 w 46"/>
                  <a:gd name="T23" fmla="*/ 36 h 66"/>
                  <a:gd name="T24" fmla="*/ 0 w 46"/>
                  <a:gd name="T25" fmla="*/ 32 h 66"/>
                  <a:gd name="T26" fmla="*/ 0 w 46"/>
                  <a:gd name="T27" fmla="*/ 27 h 66"/>
                  <a:gd name="T28" fmla="*/ 3 w 46"/>
                  <a:gd name="T29" fmla="*/ 24 h 66"/>
                  <a:gd name="T30" fmla="*/ 6 w 46"/>
                  <a:gd name="T31" fmla="*/ 23 h 66"/>
                  <a:gd name="T32" fmla="*/ 10 w 46"/>
                  <a:gd name="T33" fmla="*/ 24 h 66"/>
                  <a:gd name="T34" fmla="*/ 14 w 46"/>
                  <a:gd name="T35" fmla="*/ 26 h 66"/>
                  <a:gd name="T36" fmla="*/ 19 w 46"/>
                  <a:gd name="T37" fmla="*/ 26 h 66"/>
                  <a:gd name="T38" fmla="*/ 20 w 46"/>
                  <a:gd name="T39" fmla="*/ 23 h 66"/>
                  <a:gd name="T40" fmla="*/ 22 w 46"/>
                  <a:gd name="T41" fmla="*/ 19 h 66"/>
                  <a:gd name="T42" fmla="*/ 23 w 46"/>
                  <a:gd name="T43" fmla="*/ 11 h 66"/>
                  <a:gd name="T44" fmla="*/ 25 w 46"/>
                  <a:gd name="T45" fmla="*/ 6 h 66"/>
                  <a:gd name="T46" fmla="*/ 29 w 46"/>
                  <a:gd name="T47" fmla="*/ 1 h 66"/>
                  <a:gd name="T48" fmla="*/ 35 w 46"/>
                  <a:gd name="T49" fmla="*/ 0 h 66"/>
                  <a:gd name="T50" fmla="*/ 39 w 46"/>
                  <a:gd name="T51" fmla="*/ 3 h 66"/>
                  <a:gd name="T52" fmla="*/ 42 w 46"/>
                  <a:gd name="T53" fmla="*/ 10 h 66"/>
                  <a:gd name="T54" fmla="*/ 45 w 46"/>
                  <a:gd name="T55" fmla="*/ 20 h 66"/>
                  <a:gd name="T56" fmla="*/ 45 w 46"/>
                  <a:gd name="T57" fmla="*/ 33 h 66"/>
                  <a:gd name="T58" fmla="*/ 43 w 46"/>
                  <a:gd name="T59" fmla="*/ 45 h 66"/>
                  <a:gd name="T60" fmla="*/ 42 w 46"/>
                  <a:gd name="T61" fmla="*/ 55 h 66"/>
                  <a:gd name="T62" fmla="*/ 39 w 46"/>
                  <a:gd name="T63" fmla="*/ 62 h 66"/>
                  <a:gd name="T64" fmla="*/ 35 w 46"/>
                  <a:gd name="T65" fmla="*/ 65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66"/>
                  <a:gd name="T101" fmla="*/ 46 w 46"/>
                  <a:gd name="T102" fmla="*/ 66 h 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66">
                    <a:moveTo>
                      <a:pt x="35" y="65"/>
                    </a:moveTo>
                    <a:lnTo>
                      <a:pt x="29" y="64"/>
                    </a:lnTo>
                    <a:lnTo>
                      <a:pt x="25" y="58"/>
                    </a:lnTo>
                    <a:lnTo>
                      <a:pt x="23" y="52"/>
                    </a:lnTo>
                    <a:lnTo>
                      <a:pt x="22" y="45"/>
                    </a:lnTo>
                    <a:lnTo>
                      <a:pt x="20" y="40"/>
                    </a:lnTo>
                    <a:lnTo>
                      <a:pt x="19" y="39"/>
                    </a:lnTo>
                    <a:lnTo>
                      <a:pt x="14" y="39"/>
                    </a:lnTo>
                    <a:lnTo>
                      <a:pt x="10" y="40"/>
                    </a:lnTo>
                    <a:lnTo>
                      <a:pt x="6" y="40"/>
                    </a:lnTo>
                    <a:lnTo>
                      <a:pt x="3" y="39"/>
                    </a:lnTo>
                    <a:lnTo>
                      <a:pt x="0" y="36"/>
                    </a:lnTo>
                    <a:lnTo>
                      <a:pt x="0" y="32"/>
                    </a:lnTo>
                    <a:lnTo>
                      <a:pt x="0" y="27"/>
                    </a:lnTo>
                    <a:lnTo>
                      <a:pt x="3" y="24"/>
                    </a:lnTo>
                    <a:lnTo>
                      <a:pt x="6" y="23"/>
                    </a:lnTo>
                    <a:lnTo>
                      <a:pt x="10" y="24"/>
                    </a:lnTo>
                    <a:lnTo>
                      <a:pt x="14" y="26"/>
                    </a:lnTo>
                    <a:lnTo>
                      <a:pt x="19" y="26"/>
                    </a:lnTo>
                    <a:lnTo>
                      <a:pt x="20" y="23"/>
                    </a:lnTo>
                    <a:lnTo>
                      <a:pt x="22" y="19"/>
                    </a:lnTo>
                    <a:lnTo>
                      <a:pt x="23" y="11"/>
                    </a:lnTo>
                    <a:lnTo>
                      <a:pt x="25" y="6"/>
                    </a:lnTo>
                    <a:lnTo>
                      <a:pt x="29" y="1"/>
                    </a:lnTo>
                    <a:lnTo>
                      <a:pt x="35" y="0"/>
                    </a:lnTo>
                    <a:lnTo>
                      <a:pt x="39" y="3"/>
                    </a:lnTo>
                    <a:lnTo>
                      <a:pt x="42" y="10"/>
                    </a:lnTo>
                    <a:lnTo>
                      <a:pt x="45" y="20"/>
                    </a:lnTo>
                    <a:lnTo>
                      <a:pt x="45" y="33"/>
                    </a:lnTo>
                    <a:lnTo>
                      <a:pt x="43" y="45"/>
                    </a:lnTo>
                    <a:lnTo>
                      <a:pt x="42" y="55"/>
                    </a:lnTo>
                    <a:lnTo>
                      <a:pt x="39" y="62"/>
                    </a:lnTo>
                    <a:lnTo>
                      <a:pt x="35" y="65"/>
                    </a:lnTo>
                  </a:path>
                </a:pathLst>
              </a:custGeom>
              <a:solidFill>
                <a:schemeClr val="tx1"/>
              </a:solidFill>
              <a:ln w="9525" cap="rnd">
                <a:solidFill>
                  <a:srgbClr val="000000"/>
                </a:solid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190" name="Freeform 47">
                <a:extLst>
                  <a:ext uri="{FF2B5EF4-FFF2-40B4-BE49-F238E27FC236}">
                    <a16:creationId xmlns:a16="http://schemas.microsoft.com/office/drawing/2014/main" xmlns="" id="{3AACE0EF-7D4B-F678-19CE-632A9FD4C7A1}"/>
                  </a:ext>
                </a:extLst>
              </p:cNvPr>
              <p:cNvSpPr>
                <a:spLocks/>
              </p:cNvSpPr>
              <p:nvPr/>
            </p:nvSpPr>
            <p:spPr bwMode="auto">
              <a:xfrm>
                <a:off x="3419" y="2315"/>
                <a:ext cx="46" cy="66"/>
              </a:xfrm>
              <a:custGeom>
                <a:avLst/>
                <a:gdLst>
                  <a:gd name="T0" fmla="*/ 37 w 46"/>
                  <a:gd name="T1" fmla="*/ 65 h 66"/>
                  <a:gd name="T2" fmla="*/ 31 w 46"/>
                  <a:gd name="T3" fmla="*/ 64 h 66"/>
                  <a:gd name="T4" fmla="*/ 27 w 46"/>
                  <a:gd name="T5" fmla="*/ 58 h 66"/>
                  <a:gd name="T6" fmla="*/ 24 w 46"/>
                  <a:gd name="T7" fmla="*/ 52 h 66"/>
                  <a:gd name="T8" fmla="*/ 24 w 46"/>
                  <a:gd name="T9" fmla="*/ 45 h 66"/>
                  <a:gd name="T10" fmla="*/ 22 w 46"/>
                  <a:gd name="T11" fmla="*/ 40 h 66"/>
                  <a:gd name="T12" fmla="*/ 19 w 46"/>
                  <a:gd name="T13" fmla="*/ 39 h 66"/>
                  <a:gd name="T14" fmla="*/ 16 w 46"/>
                  <a:gd name="T15" fmla="*/ 39 h 66"/>
                  <a:gd name="T16" fmla="*/ 11 w 46"/>
                  <a:gd name="T17" fmla="*/ 40 h 66"/>
                  <a:gd name="T18" fmla="*/ 6 w 46"/>
                  <a:gd name="T19" fmla="*/ 40 h 66"/>
                  <a:gd name="T20" fmla="*/ 3 w 46"/>
                  <a:gd name="T21" fmla="*/ 39 h 66"/>
                  <a:gd name="T22" fmla="*/ 2 w 46"/>
                  <a:gd name="T23" fmla="*/ 36 h 66"/>
                  <a:gd name="T24" fmla="*/ 0 w 46"/>
                  <a:gd name="T25" fmla="*/ 32 h 66"/>
                  <a:gd name="T26" fmla="*/ 2 w 46"/>
                  <a:gd name="T27" fmla="*/ 27 h 66"/>
                  <a:gd name="T28" fmla="*/ 3 w 46"/>
                  <a:gd name="T29" fmla="*/ 24 h 66"/>
                  <a:gd name="T30" fmla="*/ 6 w 46"/>
                  <a:gd name="T31" fmla="*/ 23 h 66"/>
                  <a:gd name="T32" fmla="*/ 11 w 46"/>
                  <a:gd name="T33" fmla="*/ 24 h 66"/>
                  <a:gd name="T34" fmla="*/ 16 w 46"/>
                  <a:gd name="T35" fmla="*/ 26 h 66"/>
                  <a:gd name="T36" fmla="*/ 19 w 46"/>
                  <a:gd name="T37" fmla="*/ 26 h 66"/>
                  <a:gd name="T38" fmla="*/ 22 w 46"/>
                  <a:gd name="T39" fmla="*/ 23 h 66"/>
                  <a:gd name="T40" fmla="*/ 24 w 46"/>
                  <a:gd name="T41" fmla="*/ 19 h 66"/>
                  <a:gd name="T42" fmla="*/ 24 w 46"/>
                  <a:gd name="T43" fmla="*/ 11 h 66"/>
                  <a:gd name="T44" fmla="*/ 27 w 46"/>
                  <a:gd name="T45" fmla="*/ 6 h 66"/>
                  <a:gd name="T46" fmla="*/ 31 w 46"/>
                  <a:gd name="T47" fmla="*/ 1 h 66"/>
                  <a:gd name="T48" fmla="*/ 37 w 46"/>
                  <a:gd name="T49" fmla="*/ 0 h 66"/>
                  <a:gd name="T50" fmla="*/ 41 w 46"/>
                  <a:gd name="T51" fmla="*/ 3 h 66"/>
                  <a:gd name="T52" fmla="*/ 44 w 46"/>
                  <a:gd name="T53" fmla="*/ 10 h 66"/>
                  <a:gd name="T54" fmla="*/ 45 w 46"/>
                  <a:gd name="T55" fmla="*/ 20 h 66"/>
                  <a:gd name="T56" fmla="*/ 45 w 46"/>
                  <a:gd name="T57" fmla="*/ 33 h 66"/>
                  <a:gd name="T58" fmla="*/ 45 w 46"/>
                  <a:gd name="T59" fmla="*/ 45 h 66"/>
                  <a:gd name="T60" fmla="*/ 44 w 46"/>
                  <a:gd name="T61" fmla="*/ 55 h 66"/>
                  <a:gd name="T62" fmla="*/ 41 w 46"/>
                  <a:gd name="T63" fmla="*/ 62 h 66"/>
                  <a:gd name="T64" fmla="*/ 37 w 46"/>
                  <a:gd name="T65" fmla="*/ 65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66"/>
                  <a:gd name="T101" fmla="*/ 46 w 46"/>
                  <a:gd name="T102" fmla="*/ 66 h 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66">
                    <a:moveTo>
                      <a:pt x="37" y="65"/>
                    </a:moveTo>
                    <a:lnTo>
                      <a:pt x="31" y="64"/>
                    </a:lnTo>
                    <a:lnTo>
                      <a:pt x="27" y="58"/>
                    </a:lnTo>
                    <a:lnTo>
                      <a:pt x="24" y="52"/>
                    </a:lnTo>
                    <a:lnTo>
                      <a:pt x="24" y="45"/>
                    </a:lnTo>
                    <a:lnTo>
                      <a:pt x="22" y="40"/>
                    </a:lnTo>
                    <a:lnTo>
                      <a:pt x="19" y="39"/>
                    </a:lnTo>
                    <a:lnTo>
                      <a:pt x="16" y="39"/>
                    </a:lnTo>
                    <a:lnTo>
                      <a:pt x="11" y="40"/>
                    </a:lnTo>
                    <a:lnTo>
                      <a:pt x="6" y="40"/>
                    </a:lnTo>
                    <a:lnTo>
                      <a:pt x="3" y="39"/>
                    </a:lnTo>
                    <a:lnTo>
                      <a:pt x="2" y="36"/>
                    </a:lnTo>
                    <a:lnTo>
                      <a:pt x="0" y="32"/>
                    </a:lnTo>
                    <a:lnTo>
                      <a:pt x="2" y="27"/>
                    </a:lnTo>
                    <a:lnTo>
                      <a:pt x="3" y="24"/>
                    </a:lnTo>
                    <a:lnTo>
                      <a:pt x="6" y="23"/>
                    </a:lnTo>
                    <a:lnTo>
                      <a:pt x="11" y="24"/>
                    </a:lnTo>
                    <a:lnTo>
                      <a:pt x="16" y="26"/>
                    </a:lnTo>
                    <a:lnTo>
                      <a:pt x="19" y="26"/>
                    </a:lnTo>
                    <a:lnTo>
                      <a:pt x="22" y="23"/>
                    </a:lnTo>
                    <a:lnTo>
                      <a:pt x="24" y="19"/>
                    </a:lnTo>
                    <a:lnTo>
                      <a:pt x="24" y="11"/>
                    </a:lnTo>
                    <a:lnTo>
                      <a:pt x="27" y="6"/>
                    </a:lnTo>
                    <a:lnTo>
                      <a:pt x="31" y="1"/>
                    </a:lnTo>
                    <a:lnTo>
                      <a:pt x="37" y="0"/>
                    </a:lnTo>
                    <a:lnTo>
                      <a:pt x="41" y="3"/>
                    </a:lnTo>
                    <a:lnTo>
                      <a:pt x="44" y="10"/>
                    </a:lnTo>
                    <a:lnTo>
                      <a:pt x="45" y="20"/>
                    </a:lnTo>
                    <a:lnTo>
                      <a:pt x="45" y="33"/>
                    </a:lnTo>
                    <a:lnTo>
                      <a:pt x="45" y="45"/>
                    </a:lnTo>
                    <a:lnTo>
                      <a:pt x="44" y="55"/>
                    </a:lnTo>
                    <a:lnTo>
                      <a:pt x="41" y="62"/>
                    </a:lnTo>
                    <a:lnTo>
                      <a:pt x="37" y="65"/>
                    </a:lnTo>
                  </a:path>
                </a:pathLst>
              </a:custGeom>
              <a:solidFill>
                <a:schemeClr val="tx1"/>
              </a:solidFill>
              <a:ln w="9525" cap="rnd">
                <a:no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191" name="Freeform 48">
                <a:extLst>
                  <a:ext uri="{FF2B5EF4-FFF2-40B4-BE49-F238E27FC236}">
                    <a16:creationId xmlns:a16="http://schemas.microsoft.com/office/drawing/2014/main" xmlns="" id="{EBD44E8C-F23D-E680-CCA5-AE6343C2F4E2}"/>
                  </a:ext>
                </a:extLst>
              </p:cNvPr>
              <p:cNvSpPr>
                <a:spLocks/>
              </p:cNvSpPr>
              <p:nvPr/>
            </p:nvSpPr>
            <p:spPr bwMode="auto">
              <a:xfrm>
                <a:off x="3196" y="2284"/>
                <a:ext cx="71" cy="126"/>
              </a:xfrm>
              <a:custGeom>
                <a:avLst/>
                <a:gdLst>
                  <a:gd name="T0" fmla="*/ 35 w 71"/>
                  <a:gd name="T1" fmla="*/ 58 h 126"/>
                  <a:gd name="T2" fmla="*/ 41 w 71"/>
                  <a:gd name="T3" fmla="*/ 54 h 126"/>
                  <a:gd name="T4" fmla="*/ 50 w 71"/>
                  <a:gd name="T5" fmla="*/ 57 h 126"/>
                  <a:gd name="T6" fmla="*/ 56 w 71"/>
                  <a:gd name="T7" fmla="*/ 54 h 126"/>
                  <a:gd name="T8" fmla="*/ 59 w 71"/>
                  <a:gd name="T9" fmla="*/ 42 h 126"/>
                  <a:gd name="T10" fmla="*/ 64 w 71"/>
                  <a:gd name="T11" fmla="*/ 32 h 126"/>
                  <a:gd name="T12" fmla="*/ 64 w 71"/>
                  <a:gd name="T13" fmla="*/ 28 h 126"/>
                  <a:gd name="T14" fmla="*/ 53 w 71"/>
                  <a:gd name="T15" fmla="*/ 26 h 126"/>
                  <a:gd name="T16" fmla="*/ 45 w 71"/>
                  <a:gd name="T17" fmla="*/ 29 h 126"/>
                  <a:gd name="T18" fmla="*/ 43 w 71"/>
                  <a:gd name="T19" fmla="*/ 25 h 126"/>
                  <a:gd name="T20" fmla="*/ 44 w 71"/>
                  <a:gd name="T21" fmla="*/ 15 h 126"/>
                  <a:gd name="T22" fmla="*/ 38 w 71"/>
                  <a:gd name="T23" fmla="*/ 2 h 126"/>
                  <a:gd name="T24" fmla="*/ 28 w 71"/>
                  <a:gd name="T25" fmla="*/ 2 h 126"/>
                  <a:gd name="T26" fmla="*/ 25 w 71"/>
                  <a:gd name="T27" fmla="*/ 10 h 126"/>
                  <a:gd name="T28" fmla="*/ 25 w 71"/>
                  <a:gd name="T29" fmla="*/ 21 h 126"/>
                  <a:gd name="T30" fmla="*/ 19 w 71"/>
                  <a:gd name="T31" fmla="*/ 29 h 126"/>
                  <a:gd name="T32" fmla="*/ 11 w 71"/>
                  <a:gd name="T33" fmla="*/ 32 h 126"/>
                  <a:gd name="T34" fmla="*/ 6 w 71"/>
                  <a:gd name="T35" fmla="*/ 40 h 126"/>
                  <a:gd name="T36" fmla="*/ 6 w 71"/>
                  <a:gd name="T37" fmla="*/ 53 h 126"/>
                  <a:gd name="T38" fmla="*/ 2 w 71"/>
                  <a:gd name="T39" fmla="*/ 58 h 126"/>
                  <a:gd name="T40" fmla="*/ 2 w 71"/>
                  <a:gd name="T41" fmla="*/ 67 h 126"/>
                  <a:gd name="T42" fmla="*/ 6 w 71"/>
                  <a:gd name="T43" fmla="*/ 73 h 126"/>
                  <a:gd name="T44" fmla="*/ 6 w 71"/>
                  <a:gd name="T45" fmla="*/ 86 h 126"/>
                  <a:gd name="T46" fmla="*/ 11 w 71"/>
                  <a:gd name="T47" fmla="*/ 95 h 126"/>
                  <a:gd name="T48" fmla="*/ 19 w 71"/>
                  <a:gd name="T49" fmla="*/ 98 h 126"/>
                  <a:gd name="T50" fmla="*/ 25 w 71"/>
                  <a:gd name="T51" fmla="*/ 105 h 126"/>
                  <a:gd name="T52" fmla="*/ 25 w 71"/>
                  <a:gd name="T53" fmla="*/ 115 h 126"/>
                  <a:gd name="T54" fmla="*/ 28 w 71"/>
                  <a:gd name="T55" fmla="*/ 124 h 126"/>
                  <a:gd name="T56" fmla="*/ 38 w 71"/>
                  <a:gd name="T57" fmla="*/ 124 h 126"/>
                  <a:gd name="T58" fmla="*/ 44 w 71"/>
                  <a:gd name="T59" fmla="*/ 112 h 126"/>
                  <a:gd name="T60" fmla="*/ 43 w 71"/>
                  <a:gd name="T61" fmla="*/ 101 h 126"/>
                  <a:gd name="T62" fmla="*/ 45 w 71"/>
                  <a:gd name="T63" fmla="*/ 98 h 126"/>
                  <a:gd name="T64" fmla="*/ 53 w 71"/>
                  <a:gd name="T65" fmla="*/ 99 h 126"/>
                  <a:gd name="T66" fmla="*/ 64 w 71"/>
                  <a:gd name="T67" fmla="*/ 99 h 126"/>
                  <a:gd name="T68" fmla="*/ 64 w 71"/>
                  <a:gd name="T69" fmla="*/ 95 h 126"/>
                  <a:gd name="T70" fmla="*/ 59 w 71"/>
                  <a:gd name="T71" fmla="*/ 83 h 126"/>
                  <a:gd name="T72" fmla="*/ 56 w 71"/>
                  <a:gd name="T73" fmla="*/ 71 h 126"/>
                  <a:gd name="T74" fmla="*/ 50 w 71"/>
                  <a:gd name="T75" fmla="*/ 70 h 126"/>
                  <a:gd name="T76" fmla="*/ 41 w 71"/>
                  <a:gd name="T77" fmla="*/ 71 h 126"/>
                  <a:gd name="T78" fmla="*/ 35 w 71"/>
                  <a:gd name="T79" fmla="*/ 67 h 12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126"/>
                  <a:gd name="T122" fmla="*/ 71 w 71"/>
                  <a:gd name="T123" fmla="*/ 126 h 12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126">
                    <a:moveTo>
                      <a:pt x="35" y="63"/>
                    </a:moveTo>
                    <a:lnTo>
                      <a:pt x="35" y="58"/>
                    </a:lnTo>
                    <a:lnTo>
                      <a:pt x="38" y="55"/>
                    </a:lnTo>
                    <a:lnTo>
                      <a:pt x="41" y="54"/>
                    </a:lnTo>
                    <a:lnTo>
                      <a:pt x="45" y="55"/>
                    </a:lnTo>
                    <a:lnTo>
                      <a:pt x="50" y="57"/>
                    </a:lnTo>
                    <a:lnTo>
                      <a:pt x="54" y="57"/>
                    </a:lnTo>
                    <a:lnTo>
                      <a:pt x="56" y="54"/>
                    </a:lnTo>
                    <a:lnTo>
                      <a:pt x="57" y="50"/>
                    </a:lnTo>
                    <a:lnTo>
                      <a:pt x="59" y="42"/>
                    </a:lnTo>
                    <a:lnTo>
                      <a:pt x="60" y="37"/>
                    </a:lnTo>
                    <a:lnTo>
                      <a:pt x="64" y="32"/>
                    </a:lnTo>
                    <a:lnTo>
                      <a:pt x="70" y="31"/>
                    </a:lnTo>
                    <a:lnTo>
                      <a:pt x="64" y="28"/>
                    </a:lnTo>
                    <a:lnTo>
                      <a:pt x="59" y="28"/>
                    </a:lnTo>
                    <a:lnTo>
                      <a:pt x="53" y="26"/>
                    </a:lnTo>
                    <a:lnTo>
                      <a:pt x="48" y="28"/>
                    </a:lnTo>
                    <a:lnTo>
                      <a:pt x="45" y="29"/>
                    </a:lnTo>
                    <a:lnTo>
                      <a:pt x="44" y="28"/>
                    </a:lnTo>
                    <a:lnTo>
                      <a:pt x="43" y="25"/>
                    </a:lnTo>
                    <a:lnTo>
                      <a:pt x="44" y="21"/>
                    </a:lnTo>
                    <a:lnTo>
                      <a:pt x="44" y="15"/>
                    </a:lnTo>
                    <a:lnTo>
                      <a:pt x="43" y="8"/>
                    </a:lnTo>
                    <a:lnTo>
                      <a:pt x="38" y="2"/>
                    </a:lnTo>
                    <a:lnTo>
                      <a:pt x="32" y="0"/>
                    </a:lnTo>
                    <a:lnTo>
                      <a:pt x="28" y="2"/>
                    </a:lnTo>
                    <a:lnTo>
                      <a:pt x="25" y="6"/>
                    </a:lnTo>
                    <a:lnTo>
                      <a:pt x="25" y="10"/>
                    </a:lnTo>
                    <a:lnTo>
                      <a:pt x="27" y="16"/>
                    </a:lnTo>
                    <a:lnTo>
                      <a:pt x="25" y="21"/>
                    </a:lnTo>
                    <a:lnTo>
                      <a:pt x="24" y="26"/>
                    </a:lnTo>
                    <a:lnTo>
                      <a:pt x="19" y="29"/>
                    </a:lnTo>
                    <a:lnTo>
                      <a:pt x="15" y="31"/>
                    </a:lnTo>
                    <a:lnTo>
                      <a:pt x="11" y="32"/>
                    </a:lnTo>
                    <a:lnTo>
                      <a:pt x="9" y="35"/>
                    </a:lnTo>
                    <a:lnTo>
                      <a:pt x="6" y="40"/>
                    </a:lnTo>
                    <a:lnTo>
                      <a:pt x="6" y="44"/>
                    </a:lnTo>
                    <a:lnTo>
                      <a:pt x="6" y="53"/>
                    </a:lnTo>
                    <a:lnTo>
                      <a:pt x="3" y="55"/>
                    </a:lnTo>
                    <a:lnTo>
                      <a:pt x="2" y="58"/>
                    </a:lnTo>
                    <a:lnTo>
                      <a:pt x="0" y="63"/>
                    </a:lnTo>
                    <a:lnTo>
                      <a:pt x="2" y="67"/>
                    </a:lnTo>
                    <a:lnTo>
                      <a:pt x="3" y="70"/>
                    </a:lnTo>
                    <a:lnTo>
                      <a:pt x="6" y="73"/>
                    </a:lnTo>
                    <a:lnTo>
                      <a:pt x="6" y="82"/>
                    </a:lnTo>
                    <a:lnTo>
                      <a:pt x="6" y="86"/>
                    </a:lnTo>
                    <a:lnTo>
                      <a:pt x="9" y="92"/>
                    </a:lnTo>
                    <a:lnTo>
                      <a:pt x="11" y="95"/>
                    </a:lnTo>
                    <a:lnTo>
                      <a:pt x="15" y="96"/>
                    </a:lnTo>
                    <a:lnTo>
                      <a:pt x="19" y="98"/>
                    </a:lnTo>
                    <a:lnTo>
                      <a:pt x="24" y="101"/>
                    </a:lnTo>
                    <a:lnTo>
                      <a:pt x="25" y="105"/>
                    </a:lnTo>
                    <a:lnTo>
                      <a:pt x="27" y="109"/>
                    </a:lnTo>
                    <a:lnTo>
                      <a:pt x="25" y="115"/>
                    </a:lnTo>
                    <a:lnTo>
                      <a:pt x="25" y="119"/>
                    </a:lnTo>
                    <a:lnTo>
                      <a:pt x="28" y="124"/>
                    </a:lnTo>
                    <a:lnTo>
                      <a:pt x="32" y="125"/>
                    </a:lnTo>
                    <a:lnTo>
                      <a:pt x="38" y="124"/>
                    </a:lnTo>
                    <a:lnTo>
                      <a:pt x="43" y="118"/>
                    </a:lnTo>
                    <a:lnTo>
                      <a:pt x="44" y="112"/>
                    </a:lnTo>
                    <a:lnTo>
                      <a:pt x="44" y="106"/>
                    </a:lnTo>
                    <a:lnTo>
                      <a:pt x="43" y="101"/>
                    </a:lnTo>
                    <a:lnTo>
                      <a:pt x="44" y="98"/>
                    </a:lnTo>
                    <a:lnTo>
                      <a:pt x="45" y="98"/>
                    </a:lnTo>
                    <a:lnTo>
                      <a:pt x="48" y="98"/>
                    </a:lnTo>
                    <a:lnTo>
                      <a:pt x="53" y="99"/>
                    </a:lnTo>
                    <a:lnTo>
                      <a:pt x="59" y="99"/>
                    </a:lnTo>
                    <a:lnTo>
                      <a:pt x="64" y="99"/>
                    </a:lnTo>
                    <a:lnTo>
                      <a:pt x="70" y="96"/>
                    </a:lnTo>
                    <a:lnTo>
                      <a:pt x="64" y="95"/>
                    </a:lnTo>
                    <a:lnTo>
                      <a:pt x="60" y="89"/>
                    </a:lnTo>
                    <a:lnTo>
                      <a:pt x="59" y="83"/>
                    </a:lnTo>
                    <a:lnTo>
                      <a:pt x="57" y="76"/>
                    </a:lnTo>
                    <a:lnTo>
                      <a:pt x="56" y="71"/>
                    </a:lnTo>
                    <a:lnTo>
                      <a:pt x="54" y="70"/>
                    </a:lnTo>
                    <a:lnTo>
                      <a:pt x="50" y="70"/>
                    </a:lnTo>
                    <a:lnTo>
                      <a:pt x="45" y="71"/>
                    </a:lnTo>
                    <a:lnTo>
                      <a:pt x="41" y="71"/>
                    </a:lnTo>
                    <a:lnTo>
                      <a:pt x="38" y="70"/>
                    </a:lnTo>
                    <a:lnTo>
                      <a:pt x="35" y="67"/>
                    </a:lnTo>
                    <a:lnTo>
                      <a:pt x="35" y="63"/>
                    </a:lnTo>
                  </a:path>
                </a:pathLst>
              </a:custGeom>
              <a:solidFill>
                <a:schemeClr val="tx1"/>
              </a:solidFill>
              <a:ln w="9525" cap="rnd">
                <a:solidFill>
                  <a:srgbClr val="000000"/>
                </a:solid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192" name="Freeform 49">
                <a:extLst>
                  <a:ext uri="{FF2B5EF4-FFF2-40B4-BE49-F238E27FC236}">
                    <a16:creationId xmlns:a16="http://schemas.microsoft.com/office/drawing/2014/main" xmlns="" id="{EB8DD2DC-384A-0936-74F3-BABD5ADE1899}"/>
                  </a:ext>
                </a:extLst>
              </p:cNvPr>
              <p:cNvSpPr>
                <a:spLocks/>
              </p:cNvSpPr>
              <p:nvPr/>
            </p:nvSpPr>
            <p:spPr bwMode="auto">
              <a:xfrm>
                <a:off x="3258" y="2284"/>
                <a:ext cx="72" cy="126"/>
              </a:xfrm>
              <a:custGeom>
                <a:avLst/>
                <a:gdLst>
                  <a:gd name="T0" fmla="*/ 36 w 72"/>
                  <a:gd name="T1" fmla="*/ 58 h 126"/>
                  <a:gd name="T2" fmla="*/ 41 w 72"/>
                  <a:gd name="T3" fmla="*/ 54 h 126"/>
                  <a:gd name="T4" fmla="*/ 51 w 72"/>
                  <a:gd name="T5" fmla="*/ 57 h 126"/>
                  <a:gd name="T6" fmla="*/ 57 w 72"/>
                  <a:gd name="T7" fmla="*/ 54 h 126"/>
                  <a:gd name="T8" fmla="*/ 58 w 72"/>
                  <a:gd name="T9" fmla="*/ 42 h 126"/>
                  <a:gd name="T10" fmla="*/ 65 w 72"/>
                  <a:gd name="T11" fmla="*/ 32 h 126"/>
                  <a:gd name="T12" fmla="*/ 65 w 72"/>
                  <a:gd name="T13" fmla="*/ 28 h 126"/>
                  <a:gd name="T14" fmla="*/ 54 w 72"/>
                  <a:gd name="T15" fmla="*/ 26 h 126"/>
                  <a:gd name="T16" fmla="*/ 46 w 72"/>
                  <a:gd name="T17" fmla="*/ 29 h 126"/>
                  <a:gd name="T18" fmla="*/ 44 w 72"/>
                  <a:gd name="T19" fmla="*/ 25 h 126"/>
                  <a:gd name="T20" fmla="*/ 45 w 72"/>
                  <a:gd name="T21" fmla="*/ 15 h 126"/>
                  <a:gd name="T22" fmla="*/ 38 w 72"/>
                  <a:gd name="T23" fmla="*/ 2 h 126"/>
                  <a:gd name="T24" fmla="*/ 28 w 72"/>
                  <a:gd name="T25" fmla="*/ 2 h 126"/>
                  <a:gd name="T26" fmla="*/ 26 w 72"/>
                  <a:gd name="T27" fmla="*/ 10 h 126"/>
                  <a:gd name="T28" fmla="*/ 26 w 72"/>
                  <a:gd name="T29" fmla="*/ 21 h 126"/>
                  <a:gd name="T30" fmla="*/ 20 w 72"/>
                  <a:gd name="T31" fmla="*/ 29 h 126"/>
                  <a:gd name="T32" fmla="*/ 12 w 72"/>
                  <a:gd name="T33" fmla="*/ 32 h 126"/>
                  <a:gd name="T34" fmla="*/ 7 w 72"/>
                  <a:gd name="T35" fmla="*/ 40 h 126"/>
                  <a:gd name="T36" fmla="*/ 6 w 72"/>
                  <a:gd name="T37" fmla="*/ 53 h 126"/>
                  <a:gd name="T38" fmla="*/ 1 w 72"/>
                  <a:gd name="T39" fmla="*/ 58 h 126"/>
                  <a:gd name="T40" fmla="*/ 1 w 72"/>
                  <a:gd name="T41" fmla="*/ 67 h 126"/>
                  <a:gd name="T42" fmla="*/ 6 w 72"/>
                  <a:gd name="T43" fmla="*/ 73 h 126"/>
                  <a:gd name="T44" fmla="*/ 7 w 72"/>
                  <a:gd name="T45" fmla="*/ 86 h 126"/>
                  <a:gd name="T46" fmla="*/ 12 w 72"/>
                  <a:gd name="T47" fmla="*/ 95 h 126"/>
                  <a:gd name="T48" fmla="*/ 20 w 72"/>
                  <a:gd name="T49" fmla="*/ 98 h 126"/>
                  <a:gd name="T50" fmla="*/ 26 w 72"/>
                  <a:gd name="T51" fmla="*/ 105 h 126"/>
                  <a:gd name="T52" fmla="*/ 26 w 72"/>
                  <a:gd name="T53" fmla="*/ 115 h 126"/>
                  <a:gd name="T54" fmla="*/ 28 w 72"/>
                  <a:gd name="T55" fmla="*/ 124 h 126"/>
                  <a:gd name="T56" fmla="*/ 38 w 72"/>
                  <a:gd name="T57" fmla="*/ 124 h 126"/>
                  <a:gd name="T58" fmla="*/ 45 w 72"/>
                  <a:gd name="T59" fmla="*/ 112 h 126"/>
                  <a:gd name="T60" fmla="*/ 44 w 72"/>
                  <a:gd name="T61" fmla="*/ 101 h 126"/>
                  <a:gd name="T62" fmla="*/ 46 w 72"/>
                  <a:gd name="T63" fmla="*/ 98 h 126"/>
                  <a:gd name="T64" fmla="*/ 54 w 72"/>
                  <a:gd name="T65" fmla="*/ 99 h 126"/>
                  <a:gd name="T66" fmla="*/ 65 w 72"/>
                  <a:gd name="T67" fmla="*/ 99 h 126"/>
                  <a:gd name="T68" fmla="*/ 65 w 72"/>
                  <a:gd name="T69" fmla="*/ 95 h 126"/>
                  <a:gd name="T70" fmla="*/ 58 w 72"/>
                  <a:gd name="T71" fmla="*/ 83 h 126"/>
                  <a:gd name="T72" fmla="*/ 57 w 72"/>
                  <a:gd name="T73" fmla="*/ 71 h 126"/>
                  <a:gd name="T74" fmla="*/ 51 w 72"/>
                  <a:gd name="T75" fmla="*/ 70 h 126"/>
                  <a:gd name="T76" fmla="*/ 41 w 72"/>
                  <a:gd name="T77" fmla="*/ 71 h 126"/>
                  <a:gd name="T78" fmla="*/ 36 w 72"/>
                  <a:gd name="T79" fmla="*/ 67 h 12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2"/>
                  <a:gd name="T121" fmla="*/ 0 h 126"/>
                  <a:gd name="T122" fmla="*/ 72 w 72"/>
                  <a:gd name="T123" fmla="*/ 126 h 12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2" h="126">
                    <a:moveTo>
                      <a:pt x="35" y="63"/>
                    </a:moveTo>
                    <a:lnTo>
                      <a:pt x="36" y="58"/>
                    </a:lnTo>
                    <a:lnTo>
                      <a:pt x="38" y="55"/>
                    </a:lnTo>
                    <a:lnTo>
                      <a:pt x="41" y="54"/>
                    </a:lnTo>
                    <a:lnTo>
                      <a:pt x="45" y="55"/>
                    </a:lnTo>
                    <a:lnTo>
                      <a:pt x="51" y="57"/>
                    </a:lnTo>
                    <a:lnTo>
                      <a:pt x="54" y="57"/>
                    </a:lnTo>
                    <a:lnTo>
                      <a:pt x="57" y="54"/>
                    </a:lnTo>
                    <a:lnTo>
                      <a:pt x="58" y="50"/>
                    </a:lnTo>
                    <a:lnTo>
                      <a:pt x="58" y="42"/>
                    </a:lnTo>
                    <a:lnTo>
                      <a:pt x="61" y="37"/>
                    </a:lnTo>
                    <a:lnTo>
                      <a:pt x="65" y="32"/>
                    </a:lnTo>
                    <a:lnTo>
                      <a:pt x="71" y="31"/>
                    </a:lnTo>
                    <a:lnTo>
                      <a:pt x="65" y="28"/>
                    </a:lnTo>
                    <a:lnTo>
                      <a:pt x="60" y="28"/>
                    </a:lnTo>
                    <a:lnTo>
                      <a:pt x="54" y="26"/>
                    </a:lnTo>
                    <a:lnTo>
                      <a:pt x="49" y="28"/>
                    </a:lnTo>
                    <a:lnTo>
                      <a:pt x="46" y="29"/>
                    </a:lnTo>
                    <a:lnTo>
                      <a:pt x="44" y="28"/>
                    </a:lnTo>
                    <a:lnTo>
                      <a:pt x="44" y="25"/>
                    </a:lnTo>
                    <a:lnTo>
                      <a:pt x="45" y="21"/>
                    </a:lnTo>
                    <a:lnTo>
                      <a:pt x="45" y="15"/>
                    </a:lnTo>
                    <a:lnTo>
                      <a:pt x="44" y="8"/>
                    </a:lnTo>
                    <a:lnTo>
                      <a:pt x="38" y="2"/>
                    </a:lnTo>
                    <a:lnTo>
                      <a:pt x="32" y="0"/>
                    </a:lnTo>
                    <a:lnTo>
                      <a:pt x="28" y="2"/>
                    </a:lnTo>
                    <a:lnTo>
                      <a:pt x="26" y="6"/>
                    </a:lnTo>
                    <a:lnTo>
                      <a:pt x="26" y="10"/>
                    </a:lnTo>
                    <a:lnTo>
                      <a:pt x="26" y="16"/>
                    </a:lnTo>
                    <a:lnTo>
                      <a:pt x="26" y="21"/>
                    </a:lnTo>
                    <a:lnTo>
                      <a:pt x="23" y="26"/>
                    </a:lnTo>
                    <a:lnTo>
                      <a:pt x="20" y="29"/>
                    </a:lnTo>
                    <a:lnTo>
                      <a:pt x="16" y="31"/>
                    </a:lnTo>
                    <a:lnTo>
                      <a:pt x="12" y="32"/>
                    </a:lnTo>
                    <a:lnTo>
                      <a:pt x="9" y="35"/>
                    </a:lnTo>
                    <a:lnTo>
                      <a:pt x="7" y="40"/>
                    </a:lnTo>
                    <a:lnTo>
                      <a:pt x="7" y="44"/>
                    </a:lnTo>
                    <a:lnTo>
                      <a:pt x="6" y="53"/>
                    </a:lnTo>
                    <a:lnTo>
                      <a:pt x="4" y="55"/>
                    </a:lnTo>
                    <a:lnTo>
                      <a:pt x="1" y="58"/>
                    </a:lnTo>
                    <a:lnTo>
                      <a:pt x="0" y="63"/>
                    </a:lnTo>
                    <a:lnTo>
                      <a:pt x="1" y="67"/>
                    </a:lnTo>
                    <a:lnTo>
                      <a:pt x="4" y="70"/>
                    </a:lnTo>
                    <a:lnTo>
                      <a:pt x="6" y="73"/>
                    </a:lnTo>
                    <a:lnTo>
                      <a:pt x="7" y="82"/>
                    </a:lnTo>
                    <a:lnTo>
                      <a:pt x="7" y="86"/>
                    </a:lnTo>
                    <a:lnTo>
                      <a:pt x="9" y="92"/>
                    </a:lnTo>
                    <a:lnTo>
                      <a:pt x="12" y="95"/>
                    </a:lnTo>
                    <a:lnTo>
                      <a:pt x="16" y="96"/>
                    </a:lnTo>
                    <a:lnTo>
                      <a:pt x="20" y="98"/>
                    </a:lnTo>
                    <a:lnTo>
                      <a:pt x="23" y="101"/>
                    </a:lnTo>
                    <a:lnTo>
                      <a:pt x="26" y="105"/>
                    </a:lnTo>
                    <a:lnTo>
                      <a:pt x="26" y="109"/>
                    </a:lnTo>
                    <a:lnTo>
                      <a:pt x="26" y="115"/>
                    </a:lnTo>
                    <a:lnTo>
                      <a:pt x="26" y="119"/>
                    </a:lnTo>
                    <a:lnTo>
                      <a:pt x="28" y="124"/>
                    </a:lnTo>
                    <a:lnTo>
                      <a:pt x="32" y="125"/>
                    </a:lnTo>
                    <a:lnTo>
                      <a:pt x="38" y="124"/>
                    </a:lnTo>
                    <a:lnTo>
                      <a:pt x="44" y="118"/>
                    </a:lnTo>
                    <a:lnTo>
                      <a:pt x="45" y="112"/>
                    </a:lnTo>
                    <a:lnTo>
                      <a:pt x="45" y="106"/>
                    </a:lnTo>
                    <a:lnTo>
                      <a:pt x="44" y="101"/>
                    </a:lnTo>
                    <a:lnTo>
                      <a:pt x="44" y="98"/>
                    </a:lnTo>
                    <a:lnTo>
                      <a:pt x="46" y="98"/>
                    </a:lnTo>
                    <a:lnTo>
                      <a:pt x="49" y="98"/>
                    </a:lnTo>
                    <a:lnTo>
                      <a:pt x="54" y="99"/>
                    </a:lnTo>
                    <a:lnTo>
                      <a:pt x="60" y="99"/>
                    </a:lnTo>
                    <a:lnTo>
                      <a:pt x="65" y="99"/>
                    </a:lnTo>
                    <a:lnTo>
                      <a:pt x="71" y="96"/>
                    </a:lnTo>
                    <a:lnTo>
                      <a:pt x="65" y="95"/>
                    </a:lnTo>
                    <a:lnTo>
                      <a:pt x="61" y="89"/>
                    </a:lnTo>
                    <a:lnTo>
                      <a:pt x="58" y="83"/>
                    </a:lnTo>
                    <a:lnTo>
                      <a:pt x="58" y="76"/>
                    </a:lnTo>
                    <a:lnTo>
                      <a:pt x="57" y="71"/>
                    </a:lnTo>
                    <a:lnTo>
                      <a:pt x="54" y="70"/>
                    </a:lnTo>
                    <a:lnTo>
                      <a:pt x="51" y="70"/>
                    </a:lnTo>
                    <a:lnTo>
                      <a:pt x="45" y="71"/>
                    </a:lnTo>
                    <a:lnTo>
                      <a:pt x="41" y="71"/>
                    </a:lnTo>
                    <a:lnTo>
                      <a:pt x="38" y="70"/>
                    </a:lnTo>
                    <a:lnTo>
                      <a:pt x="36" y="67"/>
                    </a:lnTo>
                    <a:lnTo>
                      <a:pt x="35" y="63"/>
                    </a:lnTo>
                  </a:path>
                </a:pathLst>
              </a:custGeom>
              <a:solidFill>
                <a:schemeClr val="tx1"/>
              </a:solidFill>
              <a:ln w="9525" cap="rnd">
                <a:solidFill>
                  <a:srgbClr val="000000"/>
                </a:solid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193" name="Freeform 50">
                <a:extLst>
                  <a:ext uri="{FF2B5EF4-FFF2-40B4-BE49-F238E27FC236}">
                    <a16:creationId xmlns:a16="http://schemas.microsoft.com/office/drawing/2014/main" xmlns="" id="{FFD47F16-9BB6-675F-B698-892B0CC080A7}"/>
                  </a:ext>
                </a:extLst>
              </p:cNvPr>
              <p:cNvSpPr>
                <a:spLocks/>
              </p:cNvSpPr>
              <p:nvPr/>
            </p:nvSpPr>
            <p:spPr bwMode="auto">
              <a:xfrm>
                <a:off x="3323" y="2284"/>
                <a:ext cx="71" cy="126"/>
              </a:xfrm>
              <a:custGeom>
                <a:avLst/>
                <a:gdLst>
                  <a:gd name="T0" fmla="*/ 35 w 71"/>
                  <a:gd name="T1" fmla="*/ 58 h 126"/>
                  <a:gd name="T2" fmla="*/ 41 w 71"/>
                  <a:gd name="T3" fmla="*/ 54 h 126"/>
                  <a:gd name="T4" fmla="*/ 49 w 71"/>
                  <a:gd name="T5" fmla="*/ 57 h 126"/>
                  <a:gd name="T6" fmla="*/ 55 w 71"/>
                  <a:gd name="T7" fmla="*/ 54 h 126"/>
                  <a:gd name="T8" fmla="*/ 58 w 71"/>
                  <a:gd name="T9" fmla="*/ 42 h 126"/>
                  <a:gd name="T10" fmla="*/ 64 w 71"/>
                  <a:gd name="T11" fmla="*/ 32 h 126"/>
                  <a:gd name="T12" fmla="*/ 64 w 71"/>
                  <a:gd name="T13" fmla="*/ 28 h 126"/>
                  <a:gd name="T14" fmla="*/ 52 w 71"/>
                  <a:gd name="T15" fmla="*/ 26 h 126"/>
                  <a:gd name="T16" fmla="*/ 45 w 71"/>
                  <a:gd name="T17" fmla="*/ 29 h 126"/>
                  <a:gd name="T18" fmla="*/ 42 w 71"/>
                  <a:gd name="T19" fmla="*/ 25 h 126"/>
                  <a:gd name="T20" fmla="*/ 44 w 71"/>
                  <a:gd name="T21" fmla="*/ 15 h 126"/>
                  <a:gd name="T22" fmla="*/ 38 w 71"/>
                  <a:gd name="T23" fmla="*/ 2 h 126"/>
                  <a:gd name="T24" fmla="*/ 28 w 71"/>
                  <a:gd name="T25" fmla="*/ 2 h 126"/>
                  <a:gd name="T26" fmla="*/ 25 w 71"/>
                  <a:gd name="T27" fmla="*/ 10 h 126"/>
                  <a:gd name="T28" fmla="*/ 25 w 71"/>
                  <a:gd name="T29" fmla="*/ 21 h 126"/>
                  <a:gd name="T30" fmla="*/ 19 w 71"/>
                  <a:gd name="T31" fmla="*/ 29 h 126"/>
                  <a:gd name="T32" fmla="*/ 10 w 71"/>
                  <a:gd name="T33" fmla="*/ 32 h 126"/>
                  <a:gd name="T34" fmla="*/ 6 w 71"/>
                  <a:gd name="T35" fmla="*/ 40 h 126"/>
                  <a:gd name="T36" fmla="*/ 6 w 71"/>
                  <a:gd name="T37" fmla="*/ 53 h 126"/>
                  <a:gd name="T38" fmla="*/ 1 w 71"/>
                  <a:gd name="T39" fmla="*/ 58 h 126"/>
                  <a:gd name="T40" fmla="*/ 1 w 71"/>
                  <a:gd name="T41" fmla="*/ 67 h 126"/>
                  <a:gd name="T42" fmla="*/ 6 w 71"/>
                  <a:gd name="T43" fmla="*/ 73 h 126"/>
                  <a:gd name="T44" fmla="*/ 6 w 71"/>
                  <a:gd name="T45" fmla="*/ 86 h 126"/>
                  <a:gd name="T46" fmla="*/ 10 w 71"/>
                  <a:gd name="T47" fmla="*/ 95 h 126"/>
                  <a:gd name="T48" fmla="*/ 19 w 71"/>
                  <a:gd name="T49" fmla="*/ 98 h 126"/>
                  <a:gd name="T50" fmla="*/ 25 w 71"/>
                  <a:gd name="T51" fmla="*/ 105 h 126"/>
                  <a:gd name="T52" fmla="*/ 25 w 71"/>
                  <a:gd name="T53" fmla="*/ 115 h 126"/>
                  <a:gd name="T54" fmla="*/ 28 w 71"/>
                  <a:gd name="T55" fmla="*/ 124 h 126"/>
                  <a:gd name="T56" fmla="*/ 38 w 71"/>
                  <a:gd name="T57" fmla="*/ 124 h 126"/>
                  <a:gd name="T58" fmla="*/ 44 w 71"/>
                  <a:gd name="T59" fmla="*/ 112 h 126"/>
                  <a:gd name="T60" fmla="*/ 42 w 71"/>
                  <a:gd name="T61" fmla="*/ 101 h 126"/>
                  <a:gd name="T62" fmla="*/ 45 w 71"/>
                  <a:gd name="T63" fmla="*/ 98 h 126"/>
                  <a:gd name="T64" fmla="*/ 52 w 71"/>
                  <a:gd name="T65" fmla="*/ 99 h 126"/>
                  <a:gd name="T66" fmla="*/ 64 w 71"/>
                  <a:gd name="T67" fmla="*/ 99 h 126"/>
                  <a:gd name="T68" fmla="*/ 64 w 71"/>
                  <a:gd name="T69" fmla="*/ 95 h 126"/>
                  <a:gd name="T70" fmla="*/ 58 w 71"/>
                  <a:gd name="T71" fmla="*/ 83 h 126"/>
                  <a:gd name="T72" fmla="*/ 55 w 71"/>
                  <a:gd name="T73" fmla="*/ 71 h 126"/>
                  <a:gd name="T74" fmla="*/ 49 w 71"/>
                  <a:gd name="T75" fmla="*/ 70 h 126"/>
                  <a:gd name="T76" fmla="*/ 41 w 71"/>
                  <a:gd name="T77" fmla="*/ 71 h 126"/>
                  <a:gd name="T78" fmla="*/ 35 w 71"/>
                  <a:gd name="T79" fmla="*/ 67 h 12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126"/>
                  <a:gd name="T122" fmla="*/ 71 w 71"/>
                  <a:gd name="T123" fmla="*/ 126 h 12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126">
                    <a:moveTo>
                      <a:pt x="35" y="63"/>
                    </a:moveTo>
                    <a:lnTo>
                      <a:pt x="35" y="58"/>
                    </a:lnTo>
                    <a:lnTo>
                      <a:pt x="38" y="55"/>
                    </a:lnTo>
                    <a:lnTo>
                      <a:pt x="41" y="54"/>
                    </a:lnTo>
                    <a:lnTo>
                      <a:pt x="45" y="55"/>
                    </a:lnTo>
                    <a:lnTo>
                      <a:pt x="49" y="57"/>
                    </a:lnTo>
                    <a:lnTo>
                      <a:pt x="54" y="57"/>
                    </a:lnTo>
                    <a:lnTo>
                      <a:pt x="55" y="54"/>
                    </a:lnTo>
                    <a:lnTo>
                      <a:pt x="57" y="50"/>
                    </a:lnTo>
                    <a:lnTo>
                      <a:pt x="58" y="42"/>
                    </a:lnTo>
                    <a:lnTo>
                      <a:pt x="60" y="37"/>
                    </a:lnTo>
                    <a:lnTo>
                      <a:pt x="64" y="32"/>
                    </a:lnTo>
                    <a:lnTo>
                      <a:pt x="70" y="31"/>
                    </a:lnTo>
                    <a:lnTo>
                      <a:pt x="64" y="28"/>
                    </a:lnTo>
                    <a:lnTo>
                      <a:pt x="58" y="28"/>
                    </a:lnTo>
                    <a:lnTo>
                      <a:pt x="52" y="26"/>
                    </a:lnTo>
                    <a:lnTo>
                      <a:pt x="48" y="28"/>
                    </a:lnTo>
                    <a:lnTo>
                      <a:pt x="45" y="29"/>
                    </a:lnTo>
                    <a:lnTo>
                      <a:pt x="44" y="28"/>
                    </a:lnTo>
                    <a:lnTo>
                      <a:pt x="42" y="25"/>
                    </a:lnTo>
                    <a:lnTo>
                      <a:pt x="44" y="21"/>
                    </a:lnTo>
                    <a:lnTo>
                      <a:pt x="44" y="15"/>
                    </a:lnTo>
                    <a:lnTo>
                      <a:pt x="42" y="8"/>
                    </a:lnTo>
                    <a:lnTo>
                      <a:pt x="38" y="2"/>
                    </a:lnTo>
                    <a:lnTo>
                      <a:pt x="32" y="0"/>
                    </a:lnTo>
                    <a:lnTo>
                      <a:pt x="28" y="2"/>
                    </a:lnTo>
                    <a:lnTo>
                      <a:pt x="25" y="6"/>
                    </a:lnTo>
                    <a:lnTo>
                      <a:pt x="25" y="10"/>
                    </a:lnTo>
                    <a:lnTo>
                      <a:pt x="26" y="16"/>
                    </a:lnTo>
                    <a:lnTo>
                      <a:pt x="25" y="21"/>
                    </a:lnTo>
                    <a:lnTo>
                      <a:pt x="23" y="26"/>
                    </a:lnTo>
                    <a:lnTo>
                      <a:pt x="19" y="29"/>
                    </a:lnTo>
                    <a:lnTo>
                      <a:pt x="14" y="31"/>
                    </a:lnTo>
                    <a:lnTo>
                      <a:pt x="10" y="32"/>
                    </a:lnTo>
                    <a:lnTo>
                      <a:pt x="9" y="35"/>
                    </a:lnTo>
                    <a:lnTo>
                      <a:pt x="6" y="40"/>
                    </a:lnTo>
                    <a:lnTo>
                      <a:pt x="6" y="44"/>
                    </a:lnTo>
                    <a:lnTo>
                      <a:pt x="6" y="53"/>
                    </a:lnTo>
                    <a:lnTo>
                      <a:pt x="3" y="55"/>
                    </a:lnTo>
                    <a:lnTo>
                      <a:pt x="1" y="58"/>
                    </a:lnTo>
                    <a:lnTo>
                      <a:pt x="0" y="63"/>
                    </a:lnTo>
                    <a:lnTo>
                      <a:pt x="1" y="67"/>
                    </a:lnTo>
                    <a:lnTo>
                      <a:pt x="3" y="70"/>
                    </a:lnTo>
                    <a:lnTo>
                      <a:pt x="6" y="73"/>
                    </a:lnTo>
                    <a:lnTo>
                      <a:pt x="6" y="82"/>
                    </a:lnTo>
                    <a:lnTo>
                      <a:pt x="6" y="86"/>
                    </a:lnTo>
                    <a:lnTo>
                      <a:pt x="9" y="92"/>
                    </a:lnTo>
                    <a:lnTo>
                      <a:pt x="10" y="95"/>
                    </a:lnTo>
                    <a:lnTo>
                      <a:pt x="14" y="96"/>
                    </a:lnTo>
                    <a:lnTo>
                      <a:pt x="19" y="98"/>
                    </a:lnTo>
                    <a:lnTo>
                      <a:pt x="23" y="101"/>
                    </a:lnTo>
                    <a:lnTo>
                      <a:pt x="25" y="105"/>
                    </a:lnTo>
                    <a:lnTo>
                      <a:pt x="26" y="109"/>
                    </a:lnTo>
                    <a:lnTo>
                      <a:pt x="25" y="115"/>
                    </a:lnTo>
                    <a:lnTo>
                      <a:pt x="25" y="119"/>
                    </a:lnTo>
                    <a:lnTo>
                      <a:pt x="28" y="124"/>
                    </a:lnTo>
                    <a:lnTo>
                      <a:pt x="32" y="125"/>
                    </a:lnTo>
                    <a:lnTo>
                      <a:pt x="38" y="124"/>
                    </a:lnTo>
                    <a:lnTo>
                      <a:pt x="42" y="118"/>
                    </a:lnTo>
                    <a:lnTo>
                      <a:pt x="44" y="112"/>
                    </a:lnTo>
                    <a:lnTo>
                      <a:pt x="44" y="106"/>
                    </a:lnTo>
                    <a:lnTo>
                      <a:pt x="42" y="101"/>
                    </a:lnTo>
                    <a:lnTo>
                      <a:pt x="44" y="98"/>
                    </a:lnTo>
                    <a:lnTo>
                      <a:pt x="45" y="98"/>
                    </a:lnTo>
                    <a:lnTo>
                      <a:pt x="48" y="98"/>
                    </a:lnTo>
                    <a:lnTo>
                      <a:pt x="52" y="99"/>
                    </a:lnTo>
                    <a:lnTo>
                      <a:pt x="58" y="99"/>
                    </a:lnTo>
                    <a:lnTo>
                      <a:pt x="64" y="99"/>
                    </a:lnTo>
                    <a:lnTo>
                      <a:pt x="70" y="96"/>
                    </a:lnTo>
                    <a:lnTo>
                      <a:pt x="64" y="95"/>
                    </a:lnTo>
                    <a:lnTo>
                      <a:pt x="60" y="89"/>
                    </a:lnTo>
                    <a:lnTo>
                      <a:pt x="58" y="83"/>
                    </a:lnTo>
                    <a:lnTo>
                      <a:pt x="57" y="76"/>
                    </a:lnTo>
                    <a:lnTo>
                      <a:pt x="55" y="71"/>
                    </a:lnTo>
                    <a:lnTo>
                      <a:pt x="54" y="70"/>
                    </a:lnTo>
                    <a:lnTo>
                      <a:pt x="49" y="70"/>
                    </a:lnTo>
                    <a:lnTo>
                      <a:pt x="45" y="71"/>
                    </a:lnTo>
                    <a:lnTo>
                      <a:pt x="41" y="71"/>
                    </a:lnTo>
                    <a:lnTo>
                      <a:pt x="38" y="70"/>
                    </a:lnTo>
                    <a:lnTo>
                      <a:pt x="35" y="67"/>
                    </a:lnTo>
                    <a:lnTo>
                      <a:pt x="35" y="63"/>
                    </a:lnTo>
                  </a:path>
                </a:pathLst>
              </a:custGeom>
              <a:solidFill>
                <a:schemeClr val="tx1"/>
              </a:solidFill>
              <a:ln w="9525" cap="rnd">
                <a:solidFill>
                  <a:srgbClr val="000000"/>
                </a:solid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194" name="Freeform 51">
                <a:extLst>
                  <a:ext uri="{FF2B5EF4-FFF2-40B4-BE49-F238E27FC236}">
                    <a16:creationId xmlns:a16="http://schemas.microsoft.com/office/drawing/2014/main" xmlns="" id="{22DAAAC6-83A8-ABD3-AED7-5C92F12FE9B6}"/>
                  </a:ext>
                </a:extLst>
              </p:cNvPr>
              <p:cNvSpPr>
                <a:spLocks/>
              </p:cNvSpPr>
              <p:nvPr/>
            </p:nvSpPr>
            <p:spPr bwMode="auto">
              <a:xfrm>
                <a:off x="3385" y="2284"/>
                <a:ext cx="73" cy="126"/>
              </a:xfrm>
              <a:custGeom>
                <a:avLst/>
                <a:gdLst>
                  <a:gd name="T0" fmla="*/ 37 w 73"/>
                  <a:gd name="T1" fmla="*/ 58 h 126"/>
                  <a:gd name="T2" fmla="*/ 41 w 73"/>
                  <a:gd name="T3" fmla="*/ 54 h 126"/>
                  <a:gd name="T4" fmla="*/ 51 w 73"/>
                  <a:gd name="T5" fmla="*/ 57 h 126"/>
                  <a:gd name="T6" fmla="*/ 57 w 73"/>
                  <a:gd name="T7" fmla="*/ 54 h 126"/>
                  <a:gd name="T8" fmla="*/ 59 w 73"/>
                  <a:gd name="T9" fmla="*/ 42 h 126"/>
                  <a:gd name="T10" fmla="*/ 66 w 73"/>
                  <a:gd name="T11" fmla="*/ 32 h 126"/>
                  <a:gd name="T12" fmla="*/ 66 w 73"/>
                  <a:gd name="T13" fmla="*/ 28 h 126"/>
                  <a:gd name="T14" fmla="*/ 54 w 73"/>
                  <a:gd name="T15" fmla="*/ 26 h 126"/>
                  <a:gd name="T16" fmla="*/ 47 w 73"/>
                  <a:gd name="T17" fmla="*/ 29 h 126"/>
                  <a:gd name="T18" fmla="*/ 44 w 73"/>
                  <a:gd name="T19" fmla="*/ 25 h 126"/>
                  <a:gd name="T20" fmla="*/ 46 w 73"/>
                  <a:gd name="T21" fmla="*/ 15 h 126"/>
                  <a:gd name="T22" fmla="*/ 38 w 73"/>
                  <a:gd name="T23" fmla="*/ 2 h 126"/>
                  <a:gd name="T24" fmla="*/ 28 w 73"/>
                  <a:gd name="T25" fmla="*/ 2 h 126"/>
                  <a:gd name="T26" fmla="*/ 27 w 73"/>
                  <a:gd name="T27" fmla="*/ 10 h 126"/>
                  <a:gd name="T28" fmla="*/ 27 w 73"/>
                  <a:gd name="T29" fmla="*/ 21 h 126"/>
                  <a:gd name="T30" fmla="*/ 21 w 73"/>
                  <a:gd name="T31" fmla="*/ 29 h 126"/>
                  <a:gd name="T32" fmla="*/ 12 w 73"/>
                  <a:gd name="T33" fmla="*/ 32 h 126"/>
                  <a:gd name="T34" fmla="*/ 8 w 73"/>
                  <a:gd name="T35" fmla="*/ 40 h 126"/>
                  <a:gd name="T36" fmla="*/ 6 w 73"/>
                  <a:gd name="T37" fmla="*/ 53 h 126"/>
                  <a:gd name="T38" fmla="*/ 2 w 73"/>
                  <a:gd name="T39" fmla="*/ 58 h 126"/>
                  <a:gd name="T40" fmla="*/ 2 w 73"/>
                  <a:gd name="T41" fmla="*/ 67 h 126"/>
                  <a:gd name="T42" fmla="*/ 6 w 73"/>
                  <a:gd name="T43" fmla="*/ 73 h 126"/>
                  <a:gd name="T44" fmla="*/ 8 w 73"/>
                  <a:gd name="T45" fmla="*/ 86 h 126"/>
                  <a:gd name="T46" fmla="*/ 12 w 73"/>
                  <a:gd name="T47" fmla="*/ 95 h 126"/>
                  <a:gd name="T48" fmla="*/ 21 w 73"/>
                  <a:gd name="T49" fmla="*/ 98 h 126"/>
                  <a:gd name="T50" fmla="*/ 27 w 73"/>
                  <a:gd name="T51" fmla="*/ 105 h 126"/>
                  <a:gd name="T52" fmla="*/ 27 w 73"/>
                  <a:gd name="T53" fmla="*/ 115 h 126"/>
                  <a:gd name="T54" fmla="*/ 28 w 73"/>
                  <a:gd name="T55" fmla="*/ 124 h 126"/>
                  <a:gd name="T56" fmla="*/ 38 w 73"/>
                  <a:gd name="T57" fmla="*/ 124 h 126"/>
                  <a:gd name="T58" fmla="*/ 46 w 73"/>
                  <a:gd name="T59" fmla="*/ 112 h 126"/>
                  <a:gd name="T60" fmla="*/ 44 w 73"/>
                  <a:gd name="T61" fmla="*/ 101 h 126"/>
                  <a:gd name="T62" fmla="*/ 47 w 73"/>
                  <a:gd name="T63" fmla="*/ 98 h 126"/>
                  <a:gd name="T64" fmla="*/ 54 w 73"/>
                  <a:gd name="T65" fmla="*/ 99 h 126"/>
                  <a:gd name="T66" fmla="*/ 66 w 73"/>
                  <a:gd name="T67" fmla="*/ 99 h 126"/>
                  <a:gd name="T68" fmla="*/ 66 w 73"/>
                  <a:gd name="T69" fmla="*/ 95 h 126"/>
                  <a:gd name="T70" fmla="*/ 59 w 73"/>
                  <a:gd name="T71" fmla="*/ 83 h 126"/>
                  <a:gd name="T72" fmla="*/ 57 w 73"/>
                  <a:gd name="T73" fmla="*/ 71 h 126"/>
                  <a:gd name="T74" fmla="*/ 51 w 73"/>
                  <a:gd name="T75" fmla="*/ 70 h 126"/>
                  <a:gd name="T76" fmla="*/ 41 w 73"/>
                  <a:gd name="T77" fmla="*/ 71 h 126"/>
                  <a:gd name="T78" fmla="*/ 37 w 73"/>
                  <a:gd name="T79" fmla="*/ 67 h 12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3"/>
                  <a:gd name="T121" fmla="*/ 0 h 126"/>
                  <a:gd name="T122" fmla="*/ 73 w 73"/>
                  <a:gd name="T123" fmla="*/ 126 h 12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3" h="126">
                    <a:moveTo>
                      <a:pt x="35" y="63"/>
                    </a:moveTo>
                    <a:lnTo>
                      <a:pt x="37" y="58"/>
                    </a:lnTo>
                    <a:lnTo>
                      <a:pt x="38" y="55"/>
                    </a:lnTo>
                    <a:lnTo>
                      <a:pt x="41" y="54"/>
                    </a:lnTo>
                    <a:lnTo>
                      <a:pt x="46" y="55"/>
                    </a:lnTo>
                    <a:lnTo>
                      <a:pt x="51" y="57"/>
                    </a:lnTo>
                    <a:lnTo>
                      <a:pt x="54" y="57"/>
                    </a:lnTo>
                    <a:lnTo>
                      <a:pt x="57" y="54"/>
                    </a:lnTo>
                    <a:lnTo>
                      <a:pt x="59" y="50"/>
                    </a:lnTo>
                    <a:lnTo>
                      <a:pt x="59" y="42"/>
                    </a:lnTo>
                    <a:lnTo>
                      <a:pt x="62" y="37"/>
                    </a:lnTo>
                    <a:lnTo>
                      <a:pt x="66" y="32"/>
                    </a:lnTo>
                    <a:lnTo>
                      <a:pt x="72" y="31"/>
                    </a:lnTo>
                    <a:lnTo>
                      <a:pt x="66" y="28"/>
                    </a:lnTo>
                    <a:lnTo>
                      <a:pt x="60" y="28"/>
                    </a:lnTo>
                    <a:lnTo>
                      <a:pt x="54" y="26"/>
                    </a:lnTo>
                    <a:lnTo>
                      <a:pt x="50" y="28"/>
                    </a:lnTo>
                    <a:lnTo>
                      <a:pt x="47" y="29"/>
                    </a:lnTo>
                    <a:lnTo>
                      <a:pt x="44" y="28"/>
                    </a:lnTo>
                    <a:lnTo>
                      <a:pt x="44" y="25"/>
                    </a:lnTo>
                    <a:lnTo>
                      <a:pt x="46" y="21"/>
                    </a:lnTo>
                    <a:lnTo>
                      <a:pt x="46" y="15"/>
                    </a:lnTo>
                    <a:lnTo>
                      <a:pt x="44" y="8"/>
                    </a:lnTo>
                    <a:lnTo>
                      <a:pt x="38" y="2"/>
                    </a:lnTo>
                    <a:lnTo>
                      <a:pt x="32" y="0"/>
                    </a:lnTo>
                    <a:lnTo>
                      <a:pt x="28" y="2"/>
                    </a:lnTo>
                    <a:lnTo>
                      <a:pt x="27" y="6"/>
                    </a:lnTo>
                    <a:lnTo>
                      <a:pt x="27" y="10"/>
                    </a:lnTo>
                    <a:lnTo>
                      <a:pt x="27" y="16"/>
                    </a:lnTo>
                    <a:lnTo>
                      <a:pt x="27" y="21"/>
                    </a:lnTo>
                    <a:lnTo>
                      <a:pt x="24" y="26"/>
                    </a:lnTo>
                    <a:lnTo>
                      <a:pt x="21" y="29"/>
                    </a:lnTo>
                    <a:lnTo>
                      <a:pt x="16" y="31"/>
                    </a:lnTo>
                    <a:lnTo>
                      <a:pt x="12" y="32"/>
                    </a:lnTo>
                    <a:lnTo>
                      <a:pt x="9" y="35"/>
                    </a:lnTo>
                    <a:lnTo>
                      <a:pt x="8" y="40"/>
                    </a:lnTo>
                    <a:lnTo>
                      <a:pt x="8" y="44"/>
                    </a:lnTo>
                    <a:lnTo>
                      <a:pt x="6" y="53"/>
                    </a:lnTo>
                    <a:lnTo>
                      <a:pt x="5" y="55"/>
                    </a:lnTo>
                    <a:lnTo>
                      <a:pt x="2" y="58"/>
                    </a:lnTo>
                    <a:lnTo>
                      <a:pt x="0" y="63"/>
                    </a:lnTo>
                    <a:lnTo>
                      <a:pt x="2" y="67"/>
                    </a:lnTo>
                    <a:lnTo>
                      <a:pt x="5" y="70"/>
                    </a:lnTo>
                    <a:lnTo>
                      <a:pt x="6" y="73"/>
                    </a:lnTo>
                    <a:lnTo>
                      <a:pt x="8" y="82"/>
                    </a:lnTo>
                    <a:lnTo>
                      <a:pt x="8" y="86"/>
                    </a:lnTo>
                    <a:lnTo>
                      <a:pt x="9" y="92"/>
                    </a:lnTo>
                    <a:lnTo>
                      <a:pt x="12" y="95"/>
                    </a:lnTo>
                    <a:lnTo>
                      <a:pt x="16" y="96"/>
                    </a:lnTo>
                    <a:lnTo>
                      <a:pt x="21" y="98"/>
                    </a:lnTo>
                    <a:lnTo>
                      <a:pt x="24" y="101"/>
                    </a:lnTo>
                    <a:lnTo>
                      <a:pt x="27" y="105"/>
                    </a:lnTo>
                    <a:lnTo>
                      <a:pt x="27" y="109"/>
                    </a:lnTo>
                    <a:lnTo>
                      <a:pt x="27" y="115"/>
                    </a:lnTo>
                    <a:lnTo>
                      <a:pt x="27" y="119"/>
                    </a:lnTo>
                    <a:lnTo>
                      <a:pt x="28" y="124"/>
                    </a:lnTo>
                    <a:lnTo>
                      <a:pt x="32" y="125"/>
                    </a:lnTo>
                    <a:lnTo>
                      <a:pt x="38" y="124"/>
                    </a:lnTo>
                    <a:lnTo>
                      <a:pt x="44" y="118"/>
                    </a:lnTo>
                    <a:lnTo>
                      <a:pt x="46" y="112"/>
                    </a:lnTo>
                    <a:lnTo>
                      <a:pt x="46" y="106"/>
                    </a:lnTo>
                    <a:lnTo>
                      <a:pt x="44" y="101"/>
                    </a:lnTo>
                    <a:lnTo>
                      <a:pt x="44" y="98"/>
                    </a:lnTo>
                    <a:lnTo>
                      <a:pt x="47" y="98"/>
                    </a:lnTo>
                    <a:lnTo>
                      <a:pt x="50" y="98"/>
                    </a:lnTo>
                    <a:lnTo>
                      <a:pt x="54" y="99"/>
                    </a:lnTo>
                    <a:lnTo>
                      <a:pt x="60" y="99"/>
                    </a:lnTo>
                    <a:lnTo>
                      <a:pt x="66" y="99"/>
                    </a:lnTo>
                    <a:lnTo>
                      <a:pt x="72" y="96"/>
                    </a:lnTo>
                    <a:lnTo>
                      <a:pt x="66" y="95"/>
                    </a:lnTo>
                    <a:lnTo>
                      <a:pt x="62" y="89"/>
                    </a:lnTo>
                    <a:lnTo>
                      <a:pt x="59" y="83"/>
                    </a:lnTo>
                    <a:lnTo>
                      <a:pt x="59" y="76"/>
                    </a:lnTo>
                    <a:lnTo>
                      <a:pt x="57" y="71"/>
                    </a:lnTo>
                    <a:lnTo>
                      <a:pt x="54" y="70"/>
                    </a:lnTo>
                    <a:lnTo>
                      <a:pt x="51" y="70"/>
                    </a:lnTo>
                    <a:lnTo>
                      <a:pt x="46" y="71"/>
                    </a:lnTo>
                    <a:lnTo>
                      <a:pt x="41" y="71"/>
                    </a:lnTo>
                    <a:lnTo>
                      <a:pt x="38" y="70"/>
                    </a:lnTo>
                    <a:lnTo>
                      <a:pt x="37" y="67"/>
                    </a:lnTo>
                    <a:lnTo>
                      <a:pt x="35" y="63"/>
                    </a:lnTo>
                  </a:path>
                </a:pathLst>
              </a:custGeom>
              <a:solidFill>
                <a:schemeClr val="tx1"/>
              </a:solidFill>
              <a:ln w="9525" cap="rnd">
                <a:solidFill>
                  <a:srgbClr val="000000"/>
                </a:solidFill>
                <a:round/>
                <a:headEnd type="none" w="sm" len="sm"/>
                <a:tailEnd type="none" w="sm" len="sm"/>
              </a:ln>
            </p:spPr>
            <p:txBody>
              <a:bodyPr/>
              <a:lstStyle/>
              <a:p>
                <a:endParaRPr lang="en-IN" sz="1050">
                  <a:latin typeface="Times New Roman" pitchFamily="18" charset="0"/>
                  <a:cs typeface="Times New Roman" pitchFamily="18" charset="0"/>
                </a:endParaRPr>
              </a:p>
            </p:txBody>
          </p:sp>
        </p:grpSp>
        <p:grpSp>
          <p:nvGrpSpPr>
            <p:cNvPr id="13" name="Group 52">
              <a:extLst>
                <a:ext uri="{FF2B5EF4-FFF2-40B4-BE49-F238E27FC236}">
                  <a16:creationId xmlns:a16="http://schemas.microsoft.com/office/drawing/2014/main" xmlns="" id="{C6581E8F-9290-F987-FE23-071C2DDFC064}"/>
                </a:ext>
              </a:extLst>
            </p:cNvPr>
            <p:cNvGrpSpPr>
              <a:grpSpLocks/>
            </p:cNvGrpSpPr>
            <p:nvPr/>
          </p:nvGrpSpPr>
          <p:grpSpPr bwMode="auto">
            <a:xfrm>
              <a:off x="4852855" y="3377312"/>
              <a:ext cx="377016" cy="127888"/>
              <a:chOff x="3448" y="2284"/>
              <a:chExt cx="269" cy="126"/>
            </a:xfrm>
          </p:grpSpPr>
          <p:sp>
            <p:nvSpPr>
              <p:cNvPr id="179" name="Freeform 53">
                <a:extLst>
                  <a:ext uri="{FF2B5EF4-FFF2-40B4-BE49-F238E27FC236}">
                    <a16:creationId xmlns:a16="http://schemas.microsoft.com/office/drawing/2014/main" xmlns="" id="{F71E5970-A7DC-F0D8-DCF9-0D8EBF02A911}"/>
                  </a:ext>
                </a:extLst>
              </p:cNvPr>
              <p:cNvSpPr>
                <a:spLocks/>
              </p:cNvSpPr>
              <p:nvPr/>
            </p:nvSpPr>
            <p:spPr bwMode="auto">
              <a:xfrm>
                <a:off x="3482" y="2315"/>
                <a:ext cx="46" cy="66"/>
              </a:xfrm>
              <a:custGeom>
                <a:avLst/>
                <a:gdLst>
                  <a:gd name="T0" fmla="*/ 35 w 46"/>
                  <a:gd name="T1" fmla="*/ 65 h 66"/>
                  <a:gd name="T2" fmla="*/ 29 w 46"/>
                  <a:gd name="T3" fmla="*/ 64 h 66"/>
                  <a:gd name="T4" fmla="*/ 25 w 46"/>
                  <a:gd name="T5" fmla="*/ 58 h 66"/>
                  <a:gd name="T6" fmla="*/ 24 w 46"/>
                  <a:gd name="T7" fmla="*/ 52 h 66"/>
                  <a:gd name="T8" fmla="*/ 22 w 46"/>
                  <a:gd name="T9" fmla="*/ 45 h 66"/>
                  <a:gd name="T10" fmla="*/ 21 w 46"/>
                  <a:gd name="T11" fmla="*/ 40 h 66"/>
                  <a:gd name="T12" fmla="*/ 19 w 46"/>
                  <a:gd name="T13" fmla="*/ 39 h 66"/>
                  <a:gd name="T14" fmla="*/ 15 w 46"/>
                  <a:gd name="T15" fmla="*/ 39 h 66"/>
                  <a:gd name="T16" fmla="*/ 10 w 46"/>
                  <a:gd name="T17" fmla="*/ 40 h 66"/>
                  <a:gd name="T18" fmla="*/ 6 w 46"/>
                  <a:gd name="T19" fmla="*/ 40 h 66"/>
                  <a:gd name="T20" fmla="*/ 3 w 46"/>
                  <a:gd name="T21" fmla="*/ 39 h 66"/>
                  <a:gd name="T22" fmla="*/ 0 w 46"/>
                  <a:gd name="T23" fmla="*/ 36 h 66"/>
                  <a:gd name="T24" fmla="*/ 0 w 46"/>
                  <a:gd name="T25" fmla="*/ 32 h 66"/>
                  <a:gd name="T26" fmla="*/ 0 w 46"/>
                  <a:gd name="T27" fmla="*/ 27 h 66"/>
                  <a:gd name="T28" fmla="*/ 3 w 46"/>
                  <a:gd name="T29" fmla="*/ 24 h 66"/>
                  <a:gd name="T30" fmla="*/ 6 w 46"/>
                  <a:gd name="T31" fmla="*/ 23 h 66"/>
                  <a:gd name="T32" fmla="*/ 10 w 46"/>
                  <a:gd name="T33" fmla="*/ 24 h 66"/>
                  <a:gd name="T34" fmla="*/ 15 w 46"/>
                  <a:gd name="T35" fmla="*/ 26 h 66"/>
                  <a:gd name="T36" fmla="*/ 19 w 46"/>
                  <a:gd name="T37" fmla="*/ 26 h 66"/>
                  <a:gd name="T38" fmla="*/ 21 w 46"/>
                  <a:gd name="T39" fmla="*/ 23 h 66"/>
                  <a:gd name="T40" fmla="*/ 22 w 46"/>
                  <a:gd name="T41" fmla="*/ 19 h 66"/>
                  <a:gd name="T42" fmla="*/ 24 w 46"/>
                  <a:gd name="T43" fmla="*/ 11 h 66"/>
                  <a:gd name="T44" fmla="*/ 25 w 46"/>
                  <a:gd name="T45" fmla="*/ 6 h 66"/>
                  <a:gd name="T46" fmla="*/ 29 w 46"/>
                  <a:gd name="T47" fmla="*/ 1 h 66"/>
                  <a:gd name="T48" fmla="*/ 35 w 46"/>
                  <a:gd name="T49" fmla="*/ 0 h 66"/>
                  <a:gd name="T50" fmla="*/ 40 w 46"/>
                  <a:gd name="T51" fmla="*/ 3 h 66"/>
                  <a:gd name="T52" fmla="*/ 42 w 46"/>
                  <a:gd name="T53" fmla="*/ 10 h 66"/>
                  <a:gd name="T54" fmla="*/ 45 w 46"/>
                  <a:gd name="T55" fmla="*/ 20 h 66"/>
                  <a:gd name="T56" fmla="*/ 45 w 46"/>
                  <a:gd name="T57" fmla="*/ 33 h 66"/>
                  <a:gd name="T58" fmla="*/ 44 w 46"/>
                  <a:gd name="T59" fmla="*/ 45 h 66"/>
                  <a:gd name="T60" fmla="*/ 42 w 46"/>
                  <a:gd name="T61" fmla="*/ 55 h 66"/>
                  <a:gd name="T62" fmla="*/ 40 w 46"/>
                  <a:gd name="T63" fmla="*/ 62 h 66"/>
                  <a:gd name="T64" fmla="*/ 35 w 46"/>
                  <a:gd name="T65" fmla="*/ 65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66"/>
                  <a:gd name="T101" fmla="*/ 46 w 46"/>
                  <a:gd name="T102" fmla="*/ 66 h 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66">
                    <a:moveTo>
                      <a:pt x="35" y="65"/>
                    </a:moveTo>
                    <a:lnTo>
                      <a:pt x="29" y="64"/>
                    </a:lnTo>
                    <a:lnTo>
                      <a:pt x="25" y="58"/>
                    </a:lnTo>
                    <a:lnTo>
                      <a:pt x="24" y="52"/>
                    </a:lnTo>
                    <a:lnTo>
                      <a:pt x="22" y="45"/>
                    </a:lnTo>
                    <a:lnTo>
                      <a:pt x="21" y="40"/>
                    </a:lnTo>
                    <a:lnTo>
                      <a:pt x="19" y="39"/>
                    </a:lnTo>
                    <a:lnTo>
                      <a:pt x="15" y="39"/>
                    </a:lnTo>
                    <a:lnTo>
                      <a:pt x="10" y="40"/>
                    </a:lnTo>
                    <a:lnTo>
                      <a:pt x="6" y="40"/>
                    </a:lnTo>
                    <a:lnTo>
                      <a:pt x="3" y="39"/>
                    </a:lnTo>
                    <a:lnTo>
                      <a:pt x="0" y="36"/>
                    </a:lnTo>
                    <a:lnTo>
                      <a:pt x="0" y="32"/>
                    </a:lnTo>
                    <a:lnTo>
                      <a:pt x="0" y="27"/>
                    </a:lnTo>
                    <a:lnTo>
                      <a:pt x="3" y="24"/>
                    </a:lnTo>
                    <a:lnTo>
                      <a:pt x="6" y="23"/>
                    </a:lnTo>
                    <a:lnTo>
                      <a:pt x="10" y="24"/>
                    </a:lnTo>
                    <a:lnTo>
                      <a:pt x="15" y="26"/>
                    </a:lnTo>
                    <a:lnTo>
                      <a:pt x="19" y="26"/>
                    </a:lnTo>
                    <a:lnTo>
                      <a:pt x="21" y="23"/>
                    </a:lnTo>
                    <a:lnTo>
                      <a:pt x="22" y="19"/>
                    </a:lnTo>
                    <a:lnTo>
                      <a:pt x="24" y="11"/>
                    </a:lnTo>
                    <a:lnTo>
                      <a:pt x="25" y="6"/>
                    </a:lnTo>
                    <a:lnTo>
                      <a:pt x="29" y="1"/>
                    </a:lnTo>
                    <a:lnTo>
                      <a:pt x="35" y="0"/>
                    </a:lnTo>
                    <a:lnTo>
                      <a:pt x="40" y="3"/>
                    </a:lnTo>
                    <a:lnTo>
                      <a:pt x="42" y="10"/>
                    </a:lnTo>
                    <a:lnTo>
                      <a:pt x="45" y="20"/>
                    </a:lnTo>
                    <a:lnTo>
                      <a:pt x="45" y="33"/>
                    </a:lnTo>
                    <a:lnTo>
                      <a:pt x="44" y="45"/>
                    </a:lnTo>
                    <a:lnTo>
                      <a:pt x="42" y="55"/>
                    </a:lnTo>
                    <a:lnTo>
                      <a:pt x="40" y="62"/>
                    </a:lnTo>
                    <a:lnTo>
                      <a:pt x="35" y="65"/>
                    </a:lnTo>
                  </a:path>
                </a:pathLst>
              </a:custGeom>
              <a:solidFill>
                <a:schemeClr val="tx1"/>
              </a:solidFill>
              <a:ln w="9525" cap="rnd">
                <a:no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180" name="Freeform 54">
                <a:extLst>
                  <a:ext uri="{FF2B5EF4-FFF2-40B4-BE49-F238E27FC236}">
                    <a16:creationId xmlns:a16="http://schemas.microsoft.com/office/drawing/2014/main" xmlns="" id="{C5F2C5D8-CAAF-E68D-131D-970923AAE8CC}"/>
                  </a:ext>
                </a:extLst>
              </p:cNvPr>
              <p:cNvSpPr>
                <a:spLocks/>
              </p:cNvSpPr>
              <p:nvPr/>
            </p:nvSpPr>
            <p:spPr bwMode="auto">
              <a:xfrm>
                <a:off x="3545" y="2315"/>
                <a:ext cx="46" cy="66"/>
              </a:xfrm>
              <a:custGeom>
                <a:avLst/>
                <a:gdLst>
                  <a:gd name="T0" fmla="*/ 36 w 46"/>
                  <a:gd name="T1" fmla="*/ 65 h 66"/>
                  <a:gd name="T2" fmla="*/ 30 w 46"/>
                  <a:gd name="T3" fmla="*/ 64 h 66"/>
                  <a:gd name="T4" fmla="*/ 26 w 46"/>
                  <a:gd name="T5" fmla="*/ 58 h 66"/>
                  <a:gd name="T6" fmla="*/ 23 w 46"/>
                  <a:gd name="T7" fmla="*/ 52 h 66"/>
                  <a:gd name="T8" fmla="*/ 23 w 46"/>
                  <a:gd name="T9" fmla="*/ 45 h 66"/>
                  <a:gd name="T10" fmla="*/ 22 w 46"/>
                  <a:gd name="T11" fmla="*/ 40 h 66"/>
                  <a:gd name="T12" fmla="*/ 19 w 46"/>
                  <a:gd name="T13" fmla="*/ 39 h 66"/>
                  <a:gd name="T14" fmla="*/ 16 w 46"/>
                  <a:gd name="T15" fmla="*/ 39 h 66"/>
                  <a:gd name="T16" fmla="*/ 10 w 46"/>
                  <a:gd name="T17" fmla="*/ 40 h 66"/>
                  <a:gd name="T18" fmla="*/ 6 w 46"/>
                  <a:gd name="T19" fmla="*/ 40 h 66"/>
                  <a:gd name="T20" fmla="*/ 3 w 46"/>
                  <a:gd name="T21" fmla="*/ 39 h 66"/>
                  <a:gd name="T22" fmla="*/ 1 w 46"/>
                  <a:gd name="T23" fmla="*/ 36 h 66"/>
                  <a:gd name="T24" fmla="*/ 0 w 46"/>
                  <a:gd name="T25" fmla="*/ 32 h 66"/>
                  <a:gd name="T26" fmla="*/ 1 w 46"/>
                  <a:gd name="T27" fmla="*/ 27 h 66"/>
                  <a:gd name="T28" fmla="*/ 3 w 46"/>
                  <a:gd name="T29" fmla="*/ 24 h 66"/>
                  <a:gd name="T30" fmla="*/ 6 w 46"/>
                  <a:gd name="T31" fmla="*/ 23 h 66"/>
                  <a:gd name="T32" fmla="*/ 10 w 46"/>
                  <a:gd name="T33" fmla="*/ 24 h 66"/>
                  <a:gd name="T34" fmla="*/ 16 w 46"/>
                  <a:gd name="T35" fmla="*/ 26 h 66"/>
                  <a:gd name="T36" fmla="*/ 19 w 46"/>
                  <a:gd name="T37" fmla="*/ 26 h 66"/>
                  <a:gd name="T38" fmla="*/ 22 w 46"/>
                  <a:gd name="T39" fmla="*/ 23 h 66"/>
                  <a:gd name="T40" fmla="*/ 23 w 46"/>
                  <a:gd name="T41" fmla="*/ 19 h 66"/>
                  <a:gd name="T42" fmla="*/ 23 w 46"/>
                  <a:gd name="T43" fmla="*/ 11 h 66"/>
                  <a:gd name="T44" fmla="*/ 26 w 46"/>
                  <a:gd name="T45" fmla="*/ 6 h 66"/>
                  <a:gd name="T46" fmla="*/ 30 w 46"/>
                  <a:gd name="T47" fmla="*/ 1 h 66"/>
                  <a:gd name="T48" fmla="*/ 36 w 46"/>
                  <a:gd name="T49" fmla="*/ 0 h 66"/>
                  <a:gd name="T50" fmla="*/ 41 w 46"/>
                  <a:gd name="T51" fmla="*/ 3 h 66"/>
                  <a:gd name="T52" fmla="*/ 43 w 46"/>
                  <a:gd name="T53" fmla="*/ 10 h 66"/>
                  <a:gd name="T54" fmla="*/ 45 w 46"/>
                  <a:gd name="T55" fmla="*/ 20 h 66"/>
                  <a:gd name="T56" fmla="*/ 45 w 46"/>
                  <a:gd name="T57" fmla="*/ 33 h 66"/>
                  <a:gd name="T58" fmla="*/ 45 w 46"/>
                  <a:gd name="T59" fmla="*/ 45 h 66"/>
                  <a:gd name="T60" fmla="*/ 43 w 46"/>
                  <a:gd name="T61" fmla="*/ 55 h 66"/>
                  <a:gd name="T62" fmla="*/ 41 w 46"/>
                  <a:gd name="T63" fmla="*/ 62 h 66"/>
                  <a:gd name="T64" fmla="*/ 36 w 46"/>
                  <a:gd name="T65" fmla="*/ 65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66"/>
                  <a:gd name="T101" fmla="*/ 46 w 46"/>
                  <a:gd name="T102" fmla="*/ 66 h 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66">
                    <a:moveTo>
                      <a:pt x="36" y="65"/>
                    </a:moveTo>
                    <a:lnTo>
                      <a:pt x="30" y="64"/>
                    </a:lnTo>
                    <a:lnTo>
                      <a:pt x="26" y="58"/>
                    </a:lnTo>
                    <a:lnTo>
                      <a:pt x="23" y="52"/>
                    </a:lnTo>
                    <a:lnTo>
                      <a:pt x="23" y="45"/>
                    </a:lnTo>
                    <a:lnTo>
                      <a:pt x="22" y="40"/>
                    </a:lnTo>
                    <a:lnTo>
                      <a:pt x="19" y="39"/>
                    </a:lnTo>
                    <a:lnTo>
                      <a:pt x="16" y="39"/>
                    </a:lnTo>
                    <a:lnTo>
                      <a:pt x="10" y="40"/>
                    </a:lnTo>
                    <a:lnTo>
                      <a:pt x="6" y="40"/>
                    </a:lnTo>
                    <a:lnTo>
                      <a:pt x="3" y="39"/>
                    </a:lnTo>
                    <a:lnTo>
                      <a:pt x="1" y="36"/>
                    </a:lnTo>
                    <a:lnTo>
                      <a:pt x="0" y="32"/>
                    </a:lnTo>
                    <a:lnTo>
                      <a:pt x="1" y="27"/>
                    </a:lnTo>
                    <a:lnTo>
                      <a:pt x="3" y="24"/>
                    </a:lnTo>
                    <a:lnTo>
                      <a:pt x="6" y="23"/>
                    </a:lnTo>
                    <a:lnTo>
                      <a:pt x="10" y="24"/>
                    </a:lnTo>
                    <a:lnTo>
                      <a:pt x="16" y="26"/>
                    </a:lnTo>
                    <a:lnTo>
                      <a:pt x="19" y="26"/>
                    </a:lnTo>
                    <a:lnTo>
                      <a:pt x="22" y="23"/>
                    </a:lnTo>
                    <a:lnTo>
                      <a:pt x="23" y="19"/>
                    </a:lnTo>
                    <a:lnTo>
                      <a:pt x="23" y="11"/>
                    </a:lnTo>
                    <a:lnTo>
                      <a:pt x="26" y="6"/>
                    </a:lnTo>
                    <a:lnTo>
                      <a:pt x="30" y="1"/>
                    </a:lnTo>
                    <a:lnTo>
                      <a:pt x="36" y="0"/>
                    </a:lnTo>
                    <a:lnTo>
                      <a:pt x="41" y="3"/>
                    </a:lnTo>
                    <a:lnTo>
                      <a:pt x="43" y="10"/>
                    </a:lnTo>
                    <a:lnTo>
                      <a:pt x="45" y="20"/>
                    </a:lnTo>
                    <a:lnTo>
                      <a:pt x="45" y="33"/>
                    </a:lnTo>
                    <a:lnTo>
                      <a:pt x="45" y="45"/>
                    </a:lnTo>
                    <a:lnTo>
                      <a:pt x="43" y="55"/>
                    </a:lnTo>
                    <a:lnTo>
                      <a:pt x="41" y="62"/>
                    </a:lnTo>
                    <a:lnTo>
                      <a:pt x="36" y="65"/>
                    </a:lnTo>
                  </a:path>
                </a:pathLst>
              </a:custGeom>
              <a:solidFill>
                <a:schemeClr val="tx1"/>
              </a:solidFill>
              <a:ln w="9525" cap="rnd">
                <a:no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181" name="Freeform 55">
                <a:extLst>
                  <a:ext uri="{FF2B5EF4-FFF2-40B4-BE49-F238E27FC236}">
                    <a16:creationId xmlns:a16="http://schemas.microsoft.com/office/drawing/2014/main" xmlns="" id="{EF3DAAB8-DC9B-A7D5-13F4-031D8E9EE70C}"/>
                  </a:ext>
                </a:extLst>
              </p:cNvPr>
              <p:cNvSpPr>
                <a:spLocks/>
              </p:cNvSpPr>
              <p:nvPr/>
            </p:nvSpPr>
            <p:spPr bwMode="auto">
              <a:xfrm>
                <a:off x="3609" y="2315"/>
                <a:ext cx="46" cy="66"/>
              </a:xfrm>
              <a:custGeom>
                <a:avLst/>
                <a:gdLst>
                  <a:gd name="T0" fmla="*/ 35 w 46"/>
                  <a:gd name="T1" fmla="*/ 65 h 66"/>
                  <a:gd name="T2" fmla="*/ 29 w 46"/>
                  <a:gd name="T3" fmla="*/ 64 h 66"/>
                  <a:gd name="T4" fmla="*/ 25 w 46"/>
                  <a:gd name="T5" fmla="*/ 58 h 66"/>
                  <a:gd name="T6" fmla="*/ 23 w 46"/>
                  <a:gd name="T7" fmla="*/ 52 h 66"/>
                  <a:gd name="T8" fmla="*/ 22 w 46"/>
                  <a:gd name="T9" fmla="*/ 45 h 66"/>
                  <a:gd name="T10" fmla="*/ 20 w 46"/>
                  <a:gd name="T11" fmla="*/ 40 h 66"/>
                  <a:gd name="T12" fmla="*/ 19 w 46"/>
                  <a:gd name="T13" fmla="*/ 39 h 66"/>
                  <a:gd name="T14" fmla="*/ 14 w 46"/>
                  <a:gd name="T15" fmla="*/ 39 h 66"/>
                  <a:gd name="T16" fmla="*/ 10 w 46"/>
                  <a:gd name="T17" fmla="*/ 40 h 66"/>
                  <a:gd name="T18" fmla="*/ 6 w 46"/>
                  <a:gd name="T19" fmla="*/ 40 h 66"/>
                  <a:gd name="T20" fmla="*/ 3 w 46"/>
                  <a:gd name="T21" fmla="*/ 39 h 66"/>
                  <a:gd name="T22" fmla="*/ 0 w 46"/>
                  <a:gd name="T23" fmla="*/ 36 h 66"/>
                  <a:gd name="T24" fmla="*/ 0 w 46"/>
                  <a:gd name="T25" fmla="*/ 32 h 66"/>
                  <a:gd name="T26" fmla="*/ 0 w 46"/>
                  <a:gd name="T27" fmla="*/ 27 h 66"/>
                  <a:gd name="T28" fmla="*/ 3 w 46"/>
                  <a:gd name="T29" fmla="*/ 24 h 66"/>
                  <a:gd name="T30" fmla="*/ 6 w 46"/>
                  <a:gd name="T31" fmla="*/ 23 h 66"/>
                  <a:gd name="T32" fmla="*/ 10 w 46"/>
                  <a:gd name="T33" fmla="*/ 24 h 66"/>
                  <a:gd name="T34" fmla="*/ 14 w 46"/>
                  <a:gd name="T35" fmla="*/ 26 h 66"/>
                  <a:gd name="T36" fmla="*/ 19 w 46"/>
                  <a:gd name="T37" fmla="*/ 26 h 66"/>
                  <a:gd name="T38" fmla="*/ 20 w 46"/>
                  <a:gd name="T39" fmla="*/ 23 h 66"/>
                  <a:gd name="T40" fmla="*/ 22 w 46"/>
                  <a:gd name="T41" fmla="*/ 19 h 66"/>
                  <a:gd name="T42" fmla="*/ 23 w 46"/>
                  <a:gd name="T43" fmla="*/ 11 h 66"/>
                  <a:gd name="T44" fmla="*/ 25 w 46"/>
                  <a:gd name="T45" fmla="*/ 6 h 66"/>
                  <a:gd name="T46" fmla="*/ 29 w 46"/>
                  <a:gd name="T47" fmla="*/ 1 h 66"/>
                  <a:gd name="T48" fmla="*/ 35 w 46"/>
                  <a:gd name="T49" fmla="*/ 0 h 66"/>
                  <a:gd name="T50" fmla="*/ 39 w 46"/>
                  <a:gd name="T51" fmla="*/ 3 h 66"/>
                  <a:gd name="T52" fmla="*/ 42 w 46"/>
                  <a:gd name="T53" fmla="*/ 10 h 66"/>
                  <a:gd name="T54" fmla="*/ 45 w 46"/>
                  <a:gd name="T55" fmla="*/ 20 h 66"/>
                  <a:gd name="T56" fmla="*/ 45 w 46"/>
                  <a:gd name="T57" fmla="*/ 33 h 66"/>
                  <a:gd name="T58" fmla="*/ 43 w 46"/>
                  <a:gd name="T59" fmla="*/ 45 h 66"/>
                  <a:gd name="T60" fmla="*/ 42 w 46"/>
                  <a:gd name="T61" fmla="*/ 55 h 66"/>
                  <a:gd name="T62" fmla="*/ 39 w 46"/>
                  <a:gd name="T63" fmla="*/ 62 h 66"/>
                  <a:gd name="T64" fmla="*/ 35 w 46"/>
                  <a:gd name="T65" fmla="*/ 65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66"/>
                  <a:gd name="T101" fmla="*/ 46 w 46"/>
                  <a:gd name="T102" fmla="*/ 66 h 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66">
                    <a:moveTo>
                      <a:pt x="35" y="65"/>
                    </a:moveTo>
                    <a:lnTo>
                      <a:pt x="29" y="64"/>
                    </a:lnTo>
                    <a:lnTo>
                      <a:pt x="25" y="58"/>
                    </a:lnTo>
                    <a:lnTo>
                      <a:pt x="23" y="52"/>
                    </a:lnTo>
                    <a:lnTo>
                      <a:pt x="22" y="45"/>
                    </a:lnTo>
                    <a:lnTo>
                      <a:pt x="20" y="40"/>
                    </a:lnTo>
                    <a:lnTo>
                      <a:pt x="19" y="39"/>
                    </a:lnTo>
                    <a:lnTo>
                      <a:pt x="14" y="39"/>
                    </a:lnTo>
                    <a:lnTo>
                      <a:pt x="10" y="40"/>
                    </a:lnTo>
                    <a:lnTo>
                      <a:pt x="6" y="40"/>
                    </a:lnTo>
                    <a:lnTo>
                      <a:pt x="3" y="39"/>
                    </a:lnTo>
                    <a:lnTo>
                      <a:pt x="0" y="36"/>
                    </a:lnTo>
                    <a:lnTo>
                      <a:pt x="0" y="32"/>
                    </a:lnTo>
                    <a:lnTo>
                      <a:pt x="0" y="27"/>
                    </a:lnTo>
                    <a:lnTo>
                      <a:pt x="3" y="24"/>
                    </a:lnTo>
                    <a:lnTo>
                      <a:pt x="6" y="23"/>
                    </a:lnTo>
                    <a:lnTo>
                      <a:pt x="10" y="24"/>
                    </a:lnTo>
                    <a:lnTo>
                      <a:pt x="14" y="26"/>
                    </a:lnTo>
                    <a:lnTo>
                      <a:pt x="19" y="26"/>
                    </a:lnTo>
                    <a:lnTo>
                      <a:pt x="20" y="23"/>
                    </a:lnTo>
                    <a:lnTo>
                      <a:pt x="22" y="19"/>
                    </a:lnTo>
                    <a:lnTo>
                      <a:pt x="23" y="11"/>
                    </a:lnTo>
                    <a:lnTo>
                      <a:pt x="25" y="6"/>
                    </a:lnTo>
                    <a:lnTo>
                      <a:pt x="29" y="1"/>
                    </a:lnTo>
                    <a:lnTo>
                      <a:pt x="35" y="0"/>
                    </a:lnTo>
                    <a:lnTo>
                      <a:pt x="39" y="3"/>
                    </a:lnTo>
                    <a:lnTo>
                      <a:pt x="42" y="10"/>
                    </a:lnTo>
                    <a:lnTo>
                      <a:pt x="45" y="20"/>
                    </a:lnTo>
                    <a:lnTo>
                      <a:pt x="45" y="33"/>
                    </a:lnTo>
                    <a:lnTo>
                      <a:pt x="43" y="45"/>
                    </a:lnTo>
                    <a:lnTo>
                      <a:pt x="42" y="55"/>
                    </a:lnTo>
                    <a:lnTo>
                      <a:pt x="39" y="62"/>
                    </a:lnTo>
                    <a:lnTo>
                      <a:pt x="35" y="65"/>
                    </a:lnTo>
                  </a:path>
                </a:pathLst>
              </a:custGeom>
              <a:solidFill>
                <a:schemeClr val="tx1"/>
              </a:solidFill>
              <a:ln w="9525" cap="rnd">
                <a:no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182" name="Freeform 56">
                <a:extLst>
                  <a:ext uri="{FF2B5EF4-FFF2-40B4-BE49-F238E27FC236}">
                    <a16:creationId xmlns:a16="http://schemas.microsoft.com/office/drawing/2014/main" xmlns="" id="{F7DEA95C-5E72-7028-9365-0B5E2B5894FA}"/>
                  </a:ext>
                </a:extLst>
              </p:cNvPr>
              <p:cNvSpPr>
                <a:spLocks/>
              </p:cNvSpPr>
              <p:nvPr/>
            </p:nvSpPr>
            <p:spPr bwMode="auto">
              <a:xfrm>
                <a:off x="3671" y="2315"/>
                <a:ext cx="46" cy="66"/>
              </a:xfrm>
              <a:custGeom>
                <a:avLst/>
                <a:gdLst>
                  <a:gd name="T0" fmla="*/ 37 w 46"/>
                  <a:gd name="T1" fmla="*/ 65 h 66"/>
                  <a:gd name="T2" fmla="*/ 31 w 46"/>
                  <a:gd name="T3" fmla="*/ 64 h 66"/>
                  <a:gd name="T4" fmla="*/ 27 w 46"/>
                  <a:gd name="T5" fmla="*/ 58 h 66"/>
                  <a:gd name="T6" fmla="*/ 24 w 46"/>
                  <a:gd name="T7" fmla="*/ 52 h 66"/>
                  <a:gd name="T8" fmla="*/ 24 w 46"/>
                  <a:gd name="T9" fmla="*/ 45 h 66"/>
                  <a:gd name="T10" fmla="*/ 22 w 46"/>
                  <a:gd name="T11" fmla="*/ 40 h 66"/>
                  <a:gd name="T12" fmla="*/ 19 w 46"/>
                  <a:gd name="T13" fmla="*/ 39 h 66"/>
                  <a:gd name="T14" fmla="*/ 16 w 46"/>
                  <a:gd name="T15" fmla="*/ 39 h 66"/>
                  <a:gd name="T16" fmla="*/ 11 w 46"/>
                  <a:gd name="T17" fmla="*/ 40 h 66"/>
                  <a:gd name="T18" fmla="*/ 6 w 46"/>
                  <a:gd name="T19" fmla="*/ 40 h 66"/>
                  <a:gd name="T20" fmla="*/ 3 w 46"/>
                  <a:gd name="T21" fmla="*/ 39 h 66"/>
                  <a:gd name="T22" fmla="*/ 2 w 46"/>
                  <a:gd name="T23" fmla="*/ 36 h 66"/>
                  <a:gd name="T24" fmla="*/ 0 w 46"/>
                  <a:gd name="T25" fmla="*/ 32 h 66"/>
                  <a:gd name="T26" fmla="*/ 2 w 46"/>
                  <a:gd name="T27" fmla="*/ 27 h 66"/>
                  <a:gd name="T28" fmla="*/ 3 w 46"/>
                  <a:gd name="T29" fmla="*/ 24 h 66"/>
                  <a:gd name="T30" fmla="*/ 6 w 46"/>
                  <a:gd name="T31" fmla="*/ 23 h 66"/>
                  <a:gd name="T32" fmla="*/ 11 w 46"/>
                  <a:gd name="T33" fmla="*/ 24 h 66"/>
                  <a:gd name="T34" fmla="*/ 16 w 46"/>
                  <a:gd name="T35" fmla="*/ 26 h 66"/>
                  <a:gd name="T36" fmla="*/ 19 w 46"/>
                  <a:gd name="T37" fmla="*/ 26 h 66"/>
                  <a:gd name="T38" fmla="*/ 22 w 46"/>
                  <a:gd name="T39" fmla="*/ 23 h 66"/>
                  <a:gd name="T40" fmla="*/ 24 w 46"/>
                  <a:gd name="T41" fmla="*/ 19 h 66"/>
                  <a:gd name="T42" fmla="*/ 24 w 46"/>
                  <a:gd name="T43" fmla="*/ 11 h 66"/>
                  <a:gd name="T44" fmla="*/ 27 w 46"/>
                  <a:gd name="T45" fmla="*/ 6 h 66"/>
                  <a:gd name="T46" fmla="*/ 31 w 46"/>
                  <a:gd name="T47" fmla="*/ 1 h 66"/>
                  <a:gd name="T48" fmla="*/ 37 w 46"/>
                  <a:gd name="T49" fmla="*/ 0 h 66"/>
                  <a:gd name="T50" fmla="*/ 41 w 46"/>
                  <a:gd name="T51" fmla="*/ 3 h 66"/>
                  <a:gd name="T52" fmla="*/ 44 w 46"/>
                  <a:gd name="T53" fmla="*/ 10 h 66"/>
                  <a:gd name="T54" fmla="*/ 45 w 46"/>
                  <a:gd name="T55" fmla="*/ 20 h 66"/>
                  <a:gd name="T56" fmla="*/ 45 w 46"/>
                  <a:gd name="T57" fmla="*/ 33 h 66"/>
                  <a:gd name="T58" fmla="*/ 45 w 46"/>
                  <a:gd name="T59" fmla="*/ 45 h 66"/>
                  <a:gd name="T60" fmla="*/ 44 w 46"/>
                  <a:gd name="T61" fmla="*/ 55 h 66"/>
                  <a:gd name="T62" fmla="*/ 41 w 46"/>
                  <a:gd name="T63" fmla="*/ 62 h 66"/>
                  <a:gd name="T64" fmla="*/ 37 w 46"/>
                  <a:gd name="T65" fmla="*/ 65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66"/>
                  <a:gd name="T101" fmla="*/ 46 w 46"/>
                  <a:gd name="T102" fmla="*/ 66 h 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66">
                    <a:moveTo>
                      <a:pt x="37" y="65"/>
                    </a:moveTo>
                    <a:lnTo>
                      <a:pt x="31" y="64"/>
                    </a:lnTo>
                    <a:lnTo>
                      <a:pt x="27" y="58"/>
                    </a:lnTo>
                    <a:lnTo>
                      <a:pt x="24" y="52"/>
                    </a:lnTo>
                    <a:lnTo>
                      <a:pt x="24" y="45"/>
                    </a:lnTo>
                    <a:lnTo>
                      <a:pt x="22" y="40"/>
                    </a:lnTo>
                    <a:lnTo>
                      <a:pt x="19" y="39"/>
                    </a:lnTo>
                    <a:lnTo>
                      <a:pt x="16" y="39"/>
                    </a:lnTo>
                    <a:lnTo>
                      <a:pt x="11" y="40"/>
                    </a:lnTo>
                    <a:lnTo>
                      <a:pt x="6" y="40"/>
                    </a:lnTo>
                    <a:lnTo>
                      <a:pt x="3" y="39"/>
                    </a:lnTo>
                    <a:lnTo>
                      <a:pt x="2" y="36"/>
                    </a:lnTo>
                    <a:lnTo>
                      <a:pt x="0" y="32"/>
                    </a:lnTo>
                    <a:lnTo>
                      <a:pt x="2" y="27"/>
                    </a:lnTo>
                    <a:lnTo>
                      <a:pt x="3" y="24"/>
                    </a:lnTo>
                    <a:lnTo>
                      <a:pt x="6" y="23"/>
                    </a:lnTo>
                    <a:lnTo>
                      <a:pt x="11" y="24"/>
                    </a:lnTo>
                    <a:lnTo>
                      <a:pt x="16" y="26"/>
                    </a:lnTo>
                    <a:lnTo>
                      <a:pt x="19" y="26"/>
                    </a:lnTo>
                    <a:lnTo>
                      <a:pt x="22" y="23"/>
                    </a:lnTo>
                    <a:lnTo>
                      <a:pt x="24" y="19"/>
                    </a:lnTo>
                    <a:lnTo>
                      <a:pt x="24" y="11"/>
                    </a:lnTo>
                    <a:lnTo>
                      <a:pt x="27" y="6"/>
                    </a:lnTo>
                    <a:lnTo>
                      <a:pt x="31" y="1"/>
                    </a:lnTo>
                    <a:lnTo>
                      <a:pt x="37" y="0"/>
                    </a:lnTo>
                    <a:lnTo>
                      <a:pt x="41" y="3"/>
                    </a:lnTo>
                    <a:lnTo>
                      <a:pt x="44" y="10"/>
                    </a:lnTo>
                    <a:lnTo>
                      <a:pt x="45" y="20"/>
                    </a:lnTo>
                    <a:lnTo>
                      <a:pt x="45" y="33"/>
                    </a:lnTo>
                    <a:lnTo>
                      <a:pt x="45" y="45"/>
                    </a:lnTo>
                    <a:lnTo>
                      <a:pt x="44" y="55"/>
                    </a:lnTo>
                    <a:lnTo>
                      <a:pt x="41" y="62"/>
                    </a:lnTo>
                    <a:lnTo>
                      <a:pt x="37" y="65"/>
                    </a:lnTo>
                  </a:path>
                </a:pathLst>
              </a:custGeom>
              <a:solidFill>
                <a:schemeClr val="tx1"/>
              </a:solidFill>
              <a:ln w="9525" cap="rnd">
                <a:no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183" name="Freeform 57">
                <a:extLst>
                  <a:ext uri="{FF2B5EF4-FFF2-40B4-BE49-F238E27FC236}">
                    <a16:creationId xmlns:a16="http://schemas.microsoft.com/office/drawing/2014/main" xmlns="" id="{83D3302B-738D-BF24-0516-159022D3857D}"/>
                  </a:ext>
                </a:extLst>
              </p:cNvPr>
              <p:cNvSpPr>
                <a:spLocks/>
              </p:cNvSpPr>
              <p:nvPr/>
            </p:nvSpPr>
            <p:spPr bwMode="auto">
              <a:xfrm>
                <a:off x="3448" y="2284"/>
                <a:ext cx="71" cy="126"/>
              </a:xfrm>
              <a:custGeom>
                <a:avLst/>
                <a:gdLst>
                  <a:gd name="T0" fmla="*/ 35 w 71"/>
                  <a:gd name="T1" fmla="*/ 58 h 126"/>
                  <a:gd name="T2" fmla="*/ 41 w 71"/>
                  <a:gd name="T3" fmla="*/ 54 h 126"/>
                  <a:gd name="T4" fmla="*/ 50 w 71"/>
                  <a:gd name="T5" fmla="*/ 57 h 126"/>
                  <a:gd name="T6" fmla="*/ 56 w 71"/>
                  <a:gd name="T7" fmla="*/ 54 h 126"/>
                  <a:gd name="T8" fmla="*/ 59 w 71"/>
                  <a:gd name="T9" fmla="*/ 42 h 126"/>
                  <a:gd name="T10" fmla="*/ 64 w 71"/>
                  <a:gd name="T11" fmla="*/ 32 h 126"/>
                  <a:gd name="T12" fmla="*/ 64 w 71"/>
                  <a:gd name="T13" fmla="*/ 28 h 126"/>
                  <a:gd name="T14" fmla="*/ 53 w 71"/>
                  <a:gd name="T15" fmla="*/ 26 h 126"/>
                  <a:gd name="T16" fmla="*/ 45 w 71"/>
                  <a:gd name="T17" fmla="*/ 29 h 126"/>
                  <a:gd name="T18" fmla="*/ 43 w 71"/>
                  <a:gd name="T19" fmla="*/ 25 h 126"/>
                  <a:gd name="T20" fmla="*/ 44 w 71"/>
                  <a:gd name="T21" fmla="*/ 15 h 126"/>
                  <a:gd name="T22" fmla="*/ 38 w 71"/>
                  <a:gd name="T23" fmla="*/ 2 h 126"/>
                  <a:gd name="T24" fmla="*/ 28 w 71"/>
                  <a:gd name="T25" fmla="*/ 2 h 126"/>
                  <a:gd name="T26" fmla="*/ 25 w 71"/>
                  <a:gd name="T27" fmla="*/ 10 h 126"/>
                  <a:gd name="T28" fmla="*/ 25 w 71"/>
                  <a:gd name="T29" fmla="*/ 21 h 126"/>
                  <a:gd name="T30" fmla="*/ 19 w 71"/>
                  <a:gd name="T31" fmla="*/ 29 h 126"/>
                  <a:gd name="T32" fmla="*/ 11 w 71"/>
                  <a:gd name="T33" fmla="*/ 32 h 126"/>
                  <a:gd name="T34" fmla="*/ 6 w 71"/>
                  <a:gd name="T35" fmla="*/ 40 h 126"/>
                  <a:gd name="T36" fmla="*/ 6 w 71"/>
                  <a:gd name="T37" fmla="*/ 53 h 126"/>
                  <a:gd name="T38" fmla="*/ 2 w 71"/>
                  <a:gd name="T39" fmla="*/ 58 h 126"/>
                  <a:gd name="T40" fmla="*/ 2 w 71"/>
                  <a:gd name="T41" fmla="*/ 67 h 126"/>
                  <a:gd name="T42" fmla="*/ 6 w 71"/>
                  <a:gd name="T43" fmla="*/ 73 h 126"/>
                  <a:gd name="T44" fmla="*/ 6 w 71"/>
                  <a:gd name="T45" fmla="*/ 86 h 126"/>
                  <a:gd name="T46" fmla="*/ 11 w 71"/>
                  <a:gd name="T47" fmla="*/ 95 h 126"/>
                  <a:gd name="T48" fmla="*/ 19 w 71"/>
                  <a:gd name="T49" fmla="*/ 98 h 126"/>
                  <a:gd name="T50" fmla="*/ 25 w 71"/>
                  <a:gd name="T51" fmla="*/ 105 h 126"/>
                  <a:gd name="T52" fmla="*/ 25 w 71"/>
                  <a:gd name="T53" fmla="*/ 115 h 126"/>
                  <a:gd name="T54" fmla="*/ 28 w 71"/>
                  <a:gd name="T55" fmla="*/ 124 h 126"/>
                  <a:gd name="T56" fmla="*/ 38 w 71"/>
                  <a:gd name="T57" fmla="*/ 124 h 126"/>
                  <a:gd name="T58" fmla="*/ 44 w 71"/>
                  <a:gd name="T59" fmla="*/ 112 h 126"/>
                  <a:gd name="T60" fmla="*/ 43 w 71"/>
                  <a:gd name="T61" fmla="*/ 101 h 126"/>
                  <a:gd name="T62" fmla="*/ 45 w 71"/>
                  <a:gd name="T63" fmla="*/ 98 h 126"/>
                  <a:gd name="T64" fmla="*/ 53 w 71"/>
                  <a:gd name="T65" fmla="*/ 99 h 126"/>
                  <a:gd name="T66" fmla="*/ 64 w 71"/>
                  <a:gd name="T67" fmla="*/ 99 h 126"/>
                  <a:gd name="T68" fmla="*/ 64 w 71"/>
                  <a:gd name="T69" fmla="*/ 95 h 126"/>
                  <a:gd name="T70" fmla="*/ 59 w 71"/>
                  <a:gd name="T71" fmla="*/ 83 h 126"/>
                  <a:gd name="T72" fmla="*/ 56 w 71"/>
                  <a:gd name="T73" fmla="*/ 71 h 126"/>
                  <a:gd name="T74" fmla="*/ 50 w 71"/>
                  <a:gd name="T75" fmla="*/ 70 h 126"/>
                  <a:gd name="T76" fmla="*/ 41 w 71"/>
                  <a:gd name="T77" fmla="*/ 71 h 126"/>
                  <a:gd name="T78" fmla="*/ 35 w 71"/>
                  <a:gd name="T79" fmla="*/ 67 h 12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126"/>
                  <a:gd name="T122" fmla="*/ 71 w 71"/>
                  <a:gd name="T123" fmla="*/ 126 h 12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126">
                    <a:moveTo>
                      <a:pt x="35" y="63"/>
                    </a:moveTo>
                    <a:lnTo>
                      <a:pt x="35" y="58"/>
                    </a:lnTo>
                    <a:lnTo>
                      <a:pt x="38" y="55"/>
                    </a:lnTo>
                    <a:lnTo>
                      <a:pt x="41" y="54"/>
                    </a:lnTo>
                    <a:lnTo>
                      <a:pt x="45" y="55"/>
                    </a:lnTo>
                    <a:lnTo>
                      <a:pt x="50" y="57"/>
                    </a:lnTo>
                    <a:lnTo>
                      <a:pt x="54" y="57"/>
                    </a:lnTo>
                    <a:lnTo>
                      <a:pt x="56" y="54"/>
                    </a:lnTo>
                    <a:lnTo>
                      <a:pt x="57" y="50"/>
                    </a:lnTo>
                    <a:lnTo>
                      <a:pt x="59" y="42"/>
                    </a:lnTo>
                    <a:lnTo>
                      <a:pt x="60" y="37"/>
                    </a:lnTo>
                    <a:lnTo>
                      <a:pt x="64" y="32"/>
                    </a:lnTo>
                    <a:lnTo>
                      <a:pt x="70" y="31"/>
                    </a:lnTo>
                    <a:lnTo>
                      <a:pt x="64" y="28"/>
                    </a:lnTo>
                    <a:lnTo>
                      <a:pt x="59" y="28"/>
                    </a:lnTo>
                    <a:lnTo>
                      <a:pt x="53" y="26"/>
                    </a:lnTo>
                    <a:lnTo>
                      <a:pt x="48" y="28"/>
                    </a:lnTo>
                    <a:lnTo>
                      <a:pt x="45" y="29"/>
                    </a:lnTo>
                    <a:lnTo>
                      <a:pt x="44" y="28"/>
                    </a:lnTo>
                    <a:lnTo>
                      <a:pt x="43" y="25"/>
                    </a:lnTo>
                    <a:lnTo>
                      <a:pt x="44" y="21"/>
                    </a:lnTo>
                    <a:lnTo>
                      <a:pt x="44" y="15"/>
                    </a:lnTo>
                    <a:lnTo>
                      <a:pt x="43" y="8"/>
                    </a:lnTo>
                    <a:lnTo>
                      <a:pt x="38" y="2"/>
                    </a:lnTo>
                    <a:lnTo>
                      <a:pt x="32" y="0"/>
                    </a:lnTo>
                    <a:lnTo>
                      <a:pt x="28" y="2"/>
                    </a:lnTo>
                    <a:lnTo>
                      <a:pt x="25" y="6"/>
                    </a:lnTo>
                    <a:lnTo>
                      <a:pt x="25" y="10"/>
                    </a:lnTo>
                    <a:lnTo>
                      <a:pt x="27" y="16"/>
                    </a:lnTo>
                    <a:lnTo>
                      <a:pt x="25" y="21"/>
                    </a:lnTo>
                    <a:lnTo>
                      <a:pt x="24" y="26"/>
                    </a:lnTo>
                    <a:lnTo>
                      <a:pt x="19" y="29"/>
                    </a:lnTo>
                    <a:lnTo>
                      <a:pt x="15" y="31"/>
                    </a:lnTo>
                    <a:lnTo>
                      <a:pt x="11" y="32"/>
                    </a:lnTo>
                    <a:lnTo>
                      <a:pt x="9" y="35"/>
                    </a:lnTo>
                    <a:lnTo>
                      <a:pt x="6" y="40"/>
                    </a:lnTo>
                    <a:lnTo>
                      <a:pt x="6" y="44"/>
                    </a:lnTo>
                    <a:lnTo>
                      <a:pt x="6" y="53"/>
                    </a:lnTo>
                    <a:lnTo>
                      <a:pt x="3" y="55"/>
                    </a:lnTo>
                    <a:lnTo>
                      <a:pt x="2" y="58"/>
                    </a:lnTo>
                    <a:lnTo>
                      <a:pt x="0" y="63"/>
                    </a:lnTo>
                    <a:lnTo>
                      <a:pt x="2" y="67"/>
                    </a:lnTo>
                    <a:lnTo>
                      <a:pt x="3" y="70"/>
                    </a:lnTo>
                    <a:lnTo>
                      <a:pt x="6" y="73"/>
                    </a:lnTo>
                    <a:lnTo>
                      <a:pt x="6" y="82"/>
                    </a:lnTo>
                    <a:lnTo>
                      <a:pt x="6" y="86"/>
                    </a:lnTo>
                    <a:lnTo>
                      <a:pt x="9" y="92"/>
                    </a:lnTo>
                    <a:lnTo>
                      <a:pt x="11" y="95"/>
                    </a:lnTo>
                    <a:lnTo>
                      <a:pt x="15" y="96"/>
                    </a:lnTo>
                    <a:lnTo>
                      <a:pt x="19" y="98"/>
                    </a:lnTo>
                    <a:lnTo>
                      <a:pt x="24" y="101"/>
                    </a:lnTo>
                    <a:lnTo>
                      <a:pt x="25" y="105"/>
                    </a:lnTo>
                    <a:lnTo>
                      <a:pt x="27" y="109"/>
                    </a:lnTo>
                    <a:lnTo>
                      <a:pt x="25" y="115"/>
                    </a:lnTo>
                    <a:lnTo>
                      <a:pt x="25" y="119"/>
                    </a:lnTo>
                    <a:lnTo>
                      <a:pt x="28" y="124"/>
                    </a:lnTo>
                    <a:lnTo>
                      <a:pt x="32" y="125"/>
                    </a:lnTo>
                    <a:lnTo>
                      <a:pt x="38" y="124"/>
                    </a:lnTo>
                    <a:lnTo>
                      <a:pt x="43" y="118"/>
                    </a:lnTo>
                    <a:lnTo>
                      <a:pt x="44" y="112"/>
                    </a:lnTo>
                    <a:lnTo>
                      <a:pt x="44" y="106"/>
                    </a:lnTo>
                    <a:lnTo>
                      <a:pt x="43" y="101"/>
                    </a:lnTo>
                    <a:lnTo>
                      <a:pt x="44" y="98"/>
                    </a:lnTo>
                    <a:lnTo>
                      <a:pt x="45" y="98"/>
                    </a:lnTo>
                    <a:lnTo>
                      <a:pt x="48" y="98"/>
                    </a:lnTo>
                    <a:lnTo>
                      <a:pt x="53" y="99"/>
                    </a:lnTo>
                    <a:lnTo>
                      <a:pt x="59" y="99"/>
                    </a:lnTo>
                    <a:lnTo>
                      <a:pt x="64" y="99"/>
                    </a:lnTo>
                    <a:lnTo>
                      <a:pt x="70" y="96"/>
                    </a:lnTo>
                    <a:lnTo>
                      <a:pt x="64" y="95"/>
                    </a:lnTo>
                    <a:lnTo>
                      <a:pt x="60" y="89"/>
                    </a:lnTo>
                    <a:lnTo>
                      <a:pt x="59" y="83"/>
                    </a:lnTo>
                    <a:lnTo>
                      <a:pt x="57" y="76"/>
                    </a:lnTo>
                    <a:lnTo>
                      <a:pt x="56" y="71"/>
                    </a:lnTo>
                    <a:lnTo>
                      <a:pt x="54" y="70"/>
                    </a:lnTo>
                    <a:lnTo>
                      <a:pt x="50" y="70"/>
                    </a:lnTo>
                    <a:lnTo>
                      <a:pt x="45" y="71"/>
                    </a:lnTo>
                    <a:lnTo>
                      <a:pt x="41" y="71"/>
                    </a:lnTo>
                    <a:lnTo>
                      <a:pt x="38" y="70"/>
                    </a:lnTo>
                    <a:lnTo>
                      <a:pt x="35" y="67"/>
                    </a:lnTo>
                    <a:lnTo>
                      <a:pt x="35" y="63"/>
                    </a:lnTo>
                  </a:path>
                </a:pathLst>
              </a:custGeom>
              <a:solidFill>
                <a:schemeClr val="tx1"/>
              </a:solidFill>
              <a:ln w="9525" cap="rnd">
                <a:solidFill>
                  <a:srgbClr val="000000"/>
                </a:solid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184" name="Freeform 58">
                <a:extLst>
                  <a:ext uri="{FF2B5EF4-FFF2-40B4-BE49-F238E27FC236}">
                    <a16:creationId xmlns:a16="http://schemas.microsoft.com/office/drawing/2014/main" xmlns="" id="{2C2098E6-8D5C-623B-AD41-F7D573A149D8}"/>
                  </a:ext>
                </a:extLst>
              </p:cNvPr>
              <p:cNvSpPr>
                <a:spLocks/>
              </p:cNvSpPr>
              <p:nvPr/>
            </p:nvSpPr>
            <p:spPr bwMode="auto">
              <a:xfrm>
                <a:off x="3510" y="2284"/>
                <a:ext cx="72" cy="126"/>
              </a:xfrm>
              <a:custGeom>
                <a:avLst/>
                <a:gdLst>
                  <a:gd name="T0" fmla="*/ 36 w 72"/>
                  <a:gd name="T1" fmla="*/ 58 h 126"/>
                  <a:gd name="T2" fmla="*/ 41 w 72"/>
                  <a:gd name="T3" fmla="*/ 54 h 126"/>
                  <a:gd name="T4" fmla="*/ 51 w 72"/>
                  <a:gd name="T5" fmla="*/ 57 h 126"/>
                  <a:gd name="T6" fmla="*/ 57 w 72"/>
                  <a:gd name="T7" fmla="*/ 54 h 126"/>
                  <a:gd name="T8" fmla="*/ 58 w 72"/>
                  <a:gd name="T9" fmla="*/ 42 h 126"/>
                  <a:gd name="T10" fmla="*/ 65 w 72"/>
                  <a:gd name="T11" fmla="*/ 32 h 126"/>
                  <a:gd name="T12" fmla="*/ 65 w 72"/>
                  <a:gd name="T13" fmla="*/ 28 h 126"/>
                  <a:gd name="T14" fmla="*/ 54 w 72"/>
                  <a:gd name="T15" fmla="*/ 26 h 126"/>
                  <a:gd name="T16" fmla="*/ 46 w 72"/>
                  <a:gd name="T17" fmla="*/ 29 h 126"/>
                  <a:gd name="T18" fmla="*/ 44 w 72"/>
                  <a:gd name="T19" fmla="*/ 25 h 126"/>
                  <a:gd name="T20" fmla="*/ 45 w 72"/>
                  <a:gd name="T21" fmla="*/ 15 h 126"/>
                  <a:gd name="T22" fmla="*/ 38 w 72"/>
                  <a:gd name="T23" fmla="*/ 2 h 126"/>
                  <a:gd name="T24" fmla="*/ 28 w 72"/>
                  <a:gd name="T25" fmla="*/ 2 h 126"/>
                  <a:gd name="T26" fmla="*/ 26 w 72"/>
                  <a:gd name="T27" fmla="*/ 10 h 126"/>
                  <a:gd name="T28" fmla="*/ 26 w 72"/>
                  <a:gd name="T29" fmla="*/ 21 h 126"/>
                  <a:gd name="T30" fmla="*/ 20 w 72"/>
                  <a:gd name="T31" fmla="*/ 29 h 126"/>
                  <a:gd name="T32" fmla="*/ 12 w 72"/>
                  <a:gd name="T33" fmla="*/ 32 h 126"/>
                  <a:gd name="T34" fmla="*/ 7 w 72"/>
                  <a:gd name="T35" fmla="*/ 40 h 126"/>
                  <a:gd name="T36" fmla="*/ 6 w 72"/>
                  <a:gd name="T37" fmla="*/ 53 h 126"/>
                  <a:gd name="T38" fmla="*/ 1 w 72"/>
                  <a:gd name="T39" fmla="*/ 58 h 126"/>
                  <a:gd name="T40" fmla="*/ 1 w 72"/>
                  <a:gd name="T41" fmla="*/ 67 h 126"/>
                  <a:gd name="T42" fmla="*/ 6 w 72"/>
                  <a:gd name="T43" fmla="*/ 73 h 126"/>
                  <a:gd name="T44" fmla="*/ 7 w 72"/>
                  <a:gd name="T45" fmla="*/ 86 h 126"/>
                  <a:gd name="T46" fmla="*/ 12 w 72"/>
                  <a:gd name="T47" fmla="*/ 95 h 126"/>
                  <a:gd name="T48" fmla="*/ 20 w 72"/>
                  <a:gd name="T49" fmla="*/ 98 h 126"/>
                  <a:gd name="T50" fmla="*/ 26 w 72"/>
                  <a:gd name="T51" fmla="*/ 105 h 126"/>
                  <a:gd name="T52" fmla="*/ 26 w 72"/>
                  <a:gd name="T53" fmla="*/ 115 h 126"/>
                  <a:gd name="T54" fmla="*/ 28 w 72"/>
                  <a:gd name="T55" fmla="*/ 124 h 126"/>
                  <a:gd name="T56" fmla="*/ 38 w 72"/>
                  <a:gd name="T57" fmla="*/ 124 h 126"/>
                  <a:gd name="T58" fmla="*/ 45 w 72"/>
                  <a:gd name="T59" fmla="*/ 112 h 126"/>
                  <a:gd name="T60" fmla="*/ 44 w 72"/>
                  <a:gd name="T61" fmla="*/ 101 h 126"/>
                  <a:gd name="T62" fmla="*/ 46 w 72"/>
                  <a:gd name="T63" fmla="*/ 98 h 126"/>
                  <a:gd name="T64" fmla="*/ 54 w 72"/>
                  <a:gd name="T65" fmla="*/ 99 h 126"/>
                  <a:gd name="T66" fmla="*/ 65 w 72"/>
                  <a:gd name="T67" fmla="*/ 99 h 126"/>
                  <a:gd name="T68" fmla="*/ 65 w 72"/>
                  <a:gd name="T69" fmla="*/ 95 h 126"/>
                  <a:gd name="T70" fmla="*/ 58 w 72"/>
                  <a:gd name="T71" fmla="*/ 83 h 126"/>
                  <a:gd name="T72" fmla="*/ 57 w 72"/>
                  <a:gd name="T73" fmla="*/ 71 h 126"/>
                  <a:gd name="T74" fmla="*/ 51 w 72"/>
                  <a:gd name="T75" fmla="*/ 70 h 126"/>
                  <a:gd name="T76" fmla="*/ 41 w 72"/>
                  <a:gd name="T77" fmla="*/ 71 h 126"/>
                  <a:gd name="T78" fmla="*/ 36 w 72"/>
                  <a:gd name="T79" fmla="*/ 67 h 12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2"/>
                  <a:gd name="T121" fmla="*/ 0 h 126"/>
                  <a:gd name="T122" fmla="*/ 72 w 72"/>
                  <a:gd name="T123" fmla="*/ 126 h 12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2" h="126">
                    <a:moveTo>
                      <a:pt x="35" y="63"/>
                    </a:moveTo>
                    <a:lnTo>
                      <a:pt x="36" y="58"/>
                    </a:lnTo>
                    <a:lnTo>
                      <a:pt x="38" y="55"/>
                    </a:lnTo>
                    <a:lnTo>
                      <a:pt x="41" y="54"/>
                    </a:lnTo>
                    <a:lnTo>
                      <a:pt x="45" y="55"/>
                    </a:lnTo>
                    <a:lnTo>
                      <a:pt x="51" y="57"/>
                    </a:lnTo>
                    <a:lnTo>
                      <a:pt x="54" y="57"/>
                    </a:lnTo>
                    <a:lnTo>
                      <a:pt x="57" y="54"/>
                    </a:lnTo>
                    <a:lnTo>
                      <a:pt x="58" y="50"/>
                    </a:lnTo>
                    <a:lnTo>
                      <a:pt x="58" y="42"/>
                    </a:lnTo>
                    <a:lnTo>
                      <a:pt x="61" y="37"/>
                    </a:lnTo>
                    <a:lnTo>
                      <a:pt x="65" y="32"/>
                    </a:lnTo>
                    <a:lnTo>
                      <a:pt x="71" y="31"/>
                    </a:lnTo>
                    <a:lnTo>
                      <a:pt x="65" y="28"/>
                    </a:lnTo>
                    <a:lnTo>
                      <a:pt x="60" y="28"/>
                    </a:lnTo>
                    <a:lnTo>
                      <a:pt x="54" y="26"/>
                    </a:lnTo>
                    <a:lnTo>
                      <a:pt x="49" y="28"/>
                    </a:lnTo>
                    <a:lnTo>
                      <a:pt x="46" y="29"/>
                    </a:lnTo>
                    <a:lnTo>
                      <a:pt x="44" y="28"/>
                    </a:lnTo>
                    <a:lnTo>
                      <a:pt x="44" y="25"/>
                    </a:lnTo>
                    <a:lnTo>
                      <a:pt x="45" y="21"/>
                    </a:lnTo>
                    <a:lnTo>
                      <a:pt x="45" y="15"/>
                    </a:lnTo>
                    <a:lnTo>
                      <a:pt x="44" y="8"/>
                    </a:lnTo>
                    <a:lnTo>
                      <a:pt x="38" y="2"/>
                    </a:lnTo>
                    <a:lnTo>
                      <a:pt x="32" y="0"/>
                    </a:lnTo>
                    <a:lnTo>
                      <a:pt x="28" y="2"/>
                    </a:lnTo>
                    <a:lnTo>
                      <a:pt x="26" y="6"/>
                    </a:lnTo>
                    <a:lnTo>
                      <a:pt x="26" y="10"/>
                    </a:lnTo>
                    <a:lnTo>
                      <a:pt x="26" y="16"/>
                    </a:lnTo>
                    <a:lnTo>
                      <a:pt x="26" y="21"/>
                    </a:lnTo>
                    <a:lnTo>
                      <a:pt x="23" y="26"/>
                    </a:lnTo>
                    <a:lnTo>
                      <a:pt x="20" y="29"/>
                    </a:lnTo>
                    <a:lnTo>
                      <a:pt x="16" y="31"/>
                    </a:lnTo>
                    <a:lnTo>
                      <a:pt x="12" y="32"/>
                    </a:lnTo>
                    <a:lnTo>
                      <a:pt x="9" y="35"/>
                    </a:lnTo>
                    <a:lnTo>
                      <a:pt x="7" y="40"/>
                    </a:lnTo>
                    <a:lnTo>
                      <a:pt x="7" y="44"/>
                    </a:lnTo>
                    <a:lnTo>
                      <a:pt x="6" y="53"/>
                    </a:lnTo>
                    <a:lnTo>
                      <a:pt x="4" y="55"/>
                    </a:lnTo>
                    <a:lnTo>
                      <a:pt x="1" y="58"/>
                    </a:lnTo>
                    <a:lnTo>
                      <a:pt x="0" y="63"/>
                    </a:lnTo>
                    <a:lnTo>
                      <a:pt x="1" y="67"/>
                    </a:lnTo>
                    <a:lnTo>
                      <a:pt x="4" y="70"/>
                    </a:lnTo>
                    <a:lnTo>
                      <a:pt x="6" y="73"/>
                    </a:lnTo>
                    <a:lnTo>
                      <a:pt x="7" y="82"/>
                    </a:lnTo>
                    <a:lnTo>
                      <a:pt x="7" y="86"/>
                    </a:lnTo>
                    <a:lnTo>
                      <a:pt x="9" y="92"/>
                    </a:lnTo>
                    <a:lnTo>
                      <a:pt x="12" y="95"/>
                    </a:lnTo>
                    <a:lnTo>
                      <a:pt x="16" y="96"/>
                    </a:lnTo>
                    <a:lnTo>
                      <a:pt x="20" y="98"/>
                    </a:lnTo>
                    <a:lnTo>
                      <a:pt x="23" y="101"/>
                    </a:lnTo>
                    <a:lnTo>
                      <a:pt x="26" y="105"/>
                    </a:lnTo>
                    <a:lnTo>
                      <a:pt x="26" y="109"/>
                    </a:lnTo>
                    <a:lnTo>
                      <a:pt x="26" y="115"/>
                    </a:lnTo>
                    <a:lnTo>
                      <a:pt x="26" y="119"/>
                    </a:lnTo>
                    <a:lnTo>
                      <a:pt x="28" y="124"/>
                    </a:lnTo>
                    <a:lnTo>
                      <a:pt x="32" y="125"/>
                    </a:lnTo>
                    <a:lnTo>
                      <a:pt x="38" y="124"/>
                    </a:lnTo>
                    <a:lnTo>
                      <a:pt x="44" y="118"/>
                    </a:lnTo>
                    <a:lnTo>
                      <a:pt x="45" y="112"/>
                    </a:lnTo>
                    <a:lnTo>
                      <a:pt x="45" y="106"/>
                    </a:lnTo>
                    <a:lnTo>
                      <a:pt x="44" y="101"/>
                    </a:lnTo>
                    <a:lnTo>
                      <a:pt x="44" y="98"/>
                    </a:lnTo>
                    <a:lnTo>
                      <a:pt x="46" y="98"/>
                    </a:lnTo>
                    <a:lnTo>
                      <a:pt x="49" y="98"/>
                    </a:lnTo>
                    <a:lnTo>
                      <a:pt x="54" y="99"/>
                    </a:lnTo>
                    <a:lnTo>
                      <a:pt x="60" y="99"/>
                    </a:lnTo>
                    <a:lnTo>
                      <a:pt x="65" y="99"/>
                    </a:lnTo>
                    <a:lnTo>
                      <a:pt x="71" y="96"/>
                    </a:lnTo>
                    <a:lnTo>
                      <a:pt x="65" y="95"/>
                    </a:lnTo>
                    <a:lnTo>
                      <a:pt x="61" y="89"/>
                    </a:lnTo>
                    <a:lnTo>
                      <a:pt x="58" y="83"/>
                    </a:lnTo>
                    <a:lnTo>
                      <a:pt x="58" y="76"/>
                    </a:lnTo>
                    <a:lnTo>
                      <a:pt x="57" y="71"/>
                    </a:lnTo>
                    <a:lnTo>
                      <a:pt x="54" y="70"/>
                    </a:lnTo>
                    <a:lnTo>
                      <a:pt x="51" y="70"/>
                    </a:lnTo>
                    <a:lnTo>
                      <a:pt x="45" y="71"/>
                    </a:lnTo>
                    <a:lnTo>
                      <a:pt x="41" y="71"/>
                    </a:lnTo>
                    <a:lnTo>
                      <a:pt x="38" y="70"/>
                    </a:lnTo>
                    <a:lnTo>
                      <a:pt x="36" y="67"/>
                    </a:lnTo>
                    <a:lnTo>
                      <a:pt x="35" y="63"/>
                    </a:lnTo>
                  </a:path>
                </a:pathLst>
              </a:custGeom>
              <a:solidFill>
                <a:schemeClr val="tx1"/>
              </a:solidFill>
              <a:ln w="9525" cap="rnd">
                <a:solidFill>
                  <a:srgbClr val="000000"/>
                </a:solid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185" name="Freeform 59">
                <a:extLst>
                  <a:ext uri="{FF2B5EF4-FFF2-40B4-BE49-F238E27FC236}">
                    <a16:creationId xmlns:a16="http://schemas.microsoft.com/office/drawing/2014/main" xmlns="" id="{16A5C41A-960D-E6D1-879D-AD0E720EEE53}"/>
                  </a:ext>
                </a:extLst>
              </p:cNvPr>
              <p:cNvSpPr>
                <a:spLocks/>
              </p:cNvSpPr>
              <p:nvPr/>
            </p:nvSpPr>
            <p:spPr bwMode="auto">
              <a:xfrm>
                <a:off x="3575" y="2284"/>
                <a:ext cx="71" cy="126"/>
              </a:xfrm>
              <a:custGeom>
                <a:avLst/>
                <a:gdLst>
                  <a:gd name="T0" fmla="*/ 35 w 71"/>
                  <a:gd name="T1" fmla="*/ 58 h 126"/>
                  <a:gd name="T2" fmla="*/ 41 w 71"/>
                  <a:gd name="T3" fmla="*/ 54 h 126"/>
                  <a:gd name="T4" fmla="*/ 49 w 71"/>
                  <a:gd name="T5" fmla="*/ 57 h 126"/>
                  <a:gd name="T6" fmla="*/ 55 w 71"/>
                  <a:gd name="T7" fmla="*/ 54 h 126"/>
                  <a:gd name="T8" fmla="*/ 58 w 71"/>
                  <a:gd name="T9" fmla="*/ 42 h 126"/>
                  <a:gd name="T10" fmla="*/ 64 w 71"/>
                  <a:gd name="T11" fmla="*/ 32 h 126"/>
                  <a:gd name="T12" fmla="*/ 64 w 71"/>
                  <a:gd name="T13" fmla="*/ 28 h 126"/>
                  <a:gd name="T14" fmla="*/ 52 w 71"/>
                  <a:gd name="T15" fmla="*/ 26 h 126"/>
                  <a:gd name="T16" fmla="*/ 45 w 71"/>
                  <a:gd name="T17" fmla="*/ 29 h 126"/>
                  <a:gd name="T18" fmla="*/ 42 w 71"/>
                  <a:gd name="T19" fmla="*/ 25 h 126"/>
                  <a:gd name="T20" fmla="*/ 44 w 71"/>
                  <a:gd name="T21" fmla="*/ 15 h 126"/>
                  <a:gd name="T22" fmla="*/ 38 w 71"/>
                  <a:gd name="T23" fmla="*/ 2 h 126"/>
                  <a:gd name="T24" fmla="*/ 28 w 71"/>
                  <a:gd name="T25" fmla="*/ 2 h 126"/>
                  <a:gd name="T26" fmla="*/ 25 w 71"/>
                  <a:gd name="T27" fmla="*/ 10 h 126"/>
                  <a:gd name="T28" fmla="*/ 25 w 71"/>
                  <a:gd name="T29" fmla="*/ 21 h 126"/>
                  <a:gd name="T30" fmla="*/ 19 w 71"/>
                  <a:gd name="T31" fmla="*/ 29 h 126"/>
                  <a:gd name="T32" fmla="*/ 10 w 71"/>
                  <a:gd name="T33" fmla="*/ 32 h 126"/>
                  <a:gd name="T34" fmla="*/ 6 w 71"/>
                  <a:gd name="T35" fmla="*/ 40 h 126"/>
                  <a:gd name="T36" fmla="*/ 6 w 71"/>
                  <a:gd name="T37" fmla="*/ 53 h 126"/>
                  <a:gd name="T38" fmla="*/ 1 w 71"/>
                  <a:gd name="T39" fmla="*/ 58 h 126"/>
                  <a:gd name="T40" fmla="*/ 1 w 71"/>
                  <a:gd name="T41" fmla="*/ 67 h 126"/>
                  <a:gd name="T42" fmla="*/ 6 w 71"/>
                  <a:gd name="T43" fmla="*/ 73 h 126"/>
                  <a:gd name="T44" fmla="*/ 6 w 71"/>
                  <a:gd name="T45" fmla="*/ 86 h 126"/>
                  <a:gd name="T46" fmla="*/ 10 w 71"/>
                  <a:gd name="T47" fmla="*/ 95 h 126"/>
                  <a:gd name="T48" fmla="*/ 19 w 71"/>
                  <a:gd name="T49" fmla="*/ 98 h 126"/>
                  <a:gd name="T50" fmla="*/ 25 w 71"/>
                  <a:gd name="T51" fmla="*/ 105 h 126"/>
                  <a:gd name="T52" fmla="*/ 25 w 71"/>
                  <a:gd name="T53" fmla="*/ 115 h 126"/>
                  <a:gd name="T54" fmla="*/ 28 w 71"/>
                  <a:gd name="T55" fmla="*/ 124 h 126"/>
                  <a:gd name="T56" fmla="*/ 38 w 71"/>
                  <a:gd name="T57" fmla="*/ 124 h 126"/>
                  <a:gd name="T58" fmla="*/ 44 w 71"/>
                  <a:gd name="T59" fmla="*/ 112 h 126"/>
                  <a:gd name="T60" fmla="*/ 42 w 71"/>
                  <a:gd name="T61" fmla="*/ 101 h 126"/>
                  <a:gd name="T62" fmla="*/ 45 w 71"/>
                  <a:gd name="T63" fmla="*/ 98 h 126"/>
                  <a:gd name="T64" fmla="*/ 52 w 71"/>
                  <a:gd name="T65" fmla="*/ 99 h 126"/>
                  <a:gd name="T66" fmla="*/ 64 w 71"/>
                  <a:gd name="T67" fmla="*/ 99 h 126"/>
                  <a:gd name="T68" fmla="*/ 64 w 71"/>
                  <a:gd name="T69" fmla="*/ 95 h 126"/>
                  <a:gd name="T70" fmla="*/ 58 w 71"/>
                  <a:gd name="T71" fmla="*/ 83 h 126"/>
                  <a:gd name="T72" fmla="*/ 55 w 71"/>
                  <a:gd name="T73" fmla="*/ 71 h 126"/>
                  <a:gd name="T74" fmla="*/ 49 w 71"/>
                  <a:gd name="T75" fmla="*/ 70 h 126"/>
                  <a:gd name="T76" fmla="*/ 41 w 71"/>
                  <a:gd name="T77" fmla="*/ 71 h 126"/>
                  <a:gd name="T78" fmla="*/ 35 w 71"/>
                  <a:gd name="T79" fmla="*/ 67 h 12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126"/>
                  <a:gd name="T122" fmla="*/ 71 w 71"/>
                  <a:gd name="T123" fmla="*/ 126 h 12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126">
                    <a:moveTo>
                      <a:pt x="35" y="63"/>
                    </a:moveTo>
                    <a:lnTo>
                      <a:pt x="35" y="58"/>
                    </a:lnTo>
                    <a:lnTo>
                      <a:pt x="38" y="55"/>
                    </a:lnTo>
                    <a:lnTo>
                      <a:pt x="41" y="54"/>
                    </a:lnTo>
                    <a:lnTo>
                      <a:pt x="45" y="55"/>
                    </a:lnTo>
                    <a:lnTo>
                      <a:pt x="49" y="57"/>
                    </a:lnTo>
                    <a:lnTo>
                      <a:pt x="54" y="57"/>
                    </a:lnTo>
                    <a:lnTo>
                      <a:pt x="55" y="54"/>
                    </a:lnTo>
                    <a:lnTo>
                      <a:pt x="57" y="50"/>
                    </a:lnTo>
                    <a:lnTo>
                      <a:pt x="58" y="42"/>
                    </a:lnTo>
                    <a:lnTo>
                      <a:pt x="60" y="37"/>
                    </a:lnTo>
                    <a:lnTo>
                      <a:pt x="64" y="32"/>
                    </a:lnTo>
                    <a:lnTo>
                      <a:pt x="70" y="31"/>
                    </a:lnTo>
                    <a:lnTo>
                      <a:pt x="64" y="28"/>
                    </a:lnTo>
                    <a:lnTo>
                      <a:pt x="58" y="28"/>
                    </a:lnTo>
                    <a:lnTo>
                      <a:pt x="52" y="26"/>
                    </a:lnTo>
                    <a:lnTo>
                      <a:pt x="48" y="28"/>
                    </a:lnTo>
                    <a:lnTo>
                      <a:pt x="45" y="29"/>
                    </a:lnTo>
                    <a:lnTo>
                      <a:pt x="44" y="28"/>
                    </a:lnTo>
                    <a:lnTo>
                      <a:pt x="42" y="25"/>
                    </a:lnTo>
                    <a:lnTo>
                      <a:pt x="44" y="21"/>
                    </a:lnTo>
                    <a:lnTo>
                      <a:pt x="44" y="15"/>
                    </a:lnTo>
                    <a:lnTo>
                      <a:pt x="42" y="8"/>
                    </a:lnTo>
                    <a:lnTo>
                      <a:pt x="38" y="2"/>
                    </a:lnTo>
                    <a:lnTo>
                      <a:pt x="32" y="0"/>
                    </a:lnTo>
                    <a:lnTo>
                      <a:pt x="28" y="2"/>
                    </a:lnTo>
                    <a:lnTo>
                      <a:pt x="25" y="6"/>
                    </a:lnTo>
                    <a:lnTo>
                      <a:pt x="25" y="10"/>
                    </a:lnTo>
                    <a:lnTo>
                      <a:pt x="26" y="16"/>
                    </a:lnTo>
                    <a:lnTo>
                      <a:pt x="25" y="21"/>
                    </a:lnTo>
                    <a:lnTo>
                      <a:pt x="23" y="26"/>
                    </a:lnTo>
                    <a:lnTo>
                      <a:pt x="19" y="29"/>
                    </a:lnTo>
                    <a:lnTo>
                      <a:pt x="14" y="31"/>
                    </a:lnTo>
                    <a:lnTo>
                      <a:pt x="10" y="32"/>
                    </a:lnTo>
                    <a:lnTo>
                      <a:pt x="9" y="35"/>
                    </a:lnTo>
                    <a:lnTo>
                      <a:pt x="6" y="40"/>
                    </a:lnTo>
                    <a:lnTo>
                      <a:pt x="6" y="44"/>
                    </a:lnTo>
                    <a:lnTo>
                      <a:pt x="6" y="53"/>
                    </a:lnTo>
                    <a:lnTo>
                      <a:pt x="3" y="55"/>
                    </a:lnTo>
                    <a:lnTo>
                      <a:pt x="1" y="58"/>
                    </a:lnTo>
                    <a:lnTo>
                      <a:pt x="0" y="63"/>
                    </a:lnTo>
                    <a:lnTo>
                      <a:pt x="1" y="67"/>
                    </a:lnTo>
                    <a:lnTo>
                      <a:pt x="3" y="70"/>
                    </a:lnTo>
                    <a:lnTo>
                      <a:pt x="6" y="73"/>
                    </a:lnTo>
                    <a:lnTo>
                      <a:pt x="6" y="82"/>
                    </a:lnTo>
                    <a:lnTo>
                      <a:pt x="6" y="86"/>
                    </a:lnTo>
                    <a:lnTo>
                      <a:pt x="9" y="92"/>
                    </a:lnTo>
                    <a:lnTo>
                      <a:pt x="10" y="95"/>
                    </a:lnTo>
                    <a:lnTo>
                      <a:pt x="14" y="96"/>
                    </a:lnTo>
                    <a:lnTo>
                      <a:pt x="19" y="98"/>
                    </a:lnTo>
                    <a:lnTo>
                      <a:pt x="23" y="101"/>
                    </a:lnTo>
                    <a:lnTo>
                      <a:pt x="25" y="105"/>
                    </a:lnTo>
                    <a:lnTo>
                      <a:pt x="26" y="109"/>
                    </a:lnTo>
                    <a:lnTo>
                      <a:pt x="25" y="115"/>
                    </a:lnTo>
                    <a:lnTo>
                      <a:pt x="25" y="119"/>
                    </a:lnTo>
                    <a:lnTo>
                      <a:pt x="28" y="124"/>
                    </a:lnTo>
                    <a:lnTo>
                      <a:pt x="32" y="125"/>
                    </a:lnTo>
                    <a:lnTo>
                      <a:pt x="38" y="124"/>
                    </a:lnTo>
                    <a:lnTo>
                      <a:pt x="42" y="118"/>
                    </a:lnTo>
                    <a:lnTo>
                      <a:pt x="44" y="112"/>
                    </a:lnTo>
                    <a:lnTo>
                      <a:pt x="44" y="106"/>
                    </a:lnTo>
                    <a:lnTo>
                      <a:pt x="42" y="101"/>
                    </a:lnTo>
                    <a:lnTo>
                      <a:pt x="44" y="98"/>
                    </a:lnTo>
                    <a:lnTo>
                      <a:pt x="45" y="98"/>
                    </a:lnTo>
                    <a:lnTo>
                      <a:pt x="48" y="98"/>
                    </a:lnTo>
                    <a:lnTo>
                      <a:pt x="52" y="99"/>
                    </a:lnTo>
                    <a:lnTo>
                      <a:pt x="58" y="99"/>
                    </a:lnTo>
                    <a:lnTo>
                      <a:pt x="64" y="99"/>
                    </a:lnTo>
                    <a:lnTo>
                      <a:pt x="70" y="96"/>
                    </a:lnTo>
                    <a:lnTo>
                      <a:pt x="64" y="95"/>
                    </a:lnTo>
                    <a:lnTo>
                      <a:pt x="60" y="89"/>
                    </a:lnTo>
                    <a:lnTo>
                      <a:pt x="58" y="83"/>
                    </a:lnTo>
                    <a:lnTo>
                      <a:pt x="57" y="76"/>
                    </a:lnTo>
                    <a:lnTo>
                      <a:pt x="55" y="71"/>
                    </a:lnTo>
                    <a:lnTo>
                      <a:pt x="54" y="70"/>
                    </a:lnTo>
                    <a:lnTo>
                      <a:pt x="49" y="70"/>
                    </a:lnTo>
                    <a:lnTo>
                      <a:pt x="45" y="71"/>
                    </a:lnTo>
                    <a:lnTo>
                      <a:pt x="41" y="71"/>
                    </a:lnTo>
                    <a:lnTo>
                      <a:pt x="38" y="70"/>
                    </a:lnTo>
                    <a:lnTo>
                      <a:pt x="35" y="67"/>
                    </a:lnTo>
                    <a:lnTo>
                      <a:pt x="35" y="63"/>
                    </a:lnTo>
                  </a:path>
                </a:pathLst>
              </a:custGeom>
              <a:solidFill>
                <a:schemeClr val="tx1"/>
              </a:solidFill>
              <a:ln w="9525" cap="rnd">
                <a:solidFill>
                  <a:srgbClr val="000000"/>
                </a:solid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186" name="Freeform 60">
                <a:extLst>
                  <a:ext uri="{FF2B5EF4-FFF2-40B4-BE49-F238E27FC236}">
                    <a16:creationId xmlns:a16="http://schemas.microsoft.com/office/drawing/2014/main" xmlns="" id="{CE516147-B7EA-6E39-E514-324028470A91}"/>
                  </a:ext>
                </a:extLst>
              </p:cNvPr>
              <p:cNvSpPr>
                <a:spLocks/>
              </p:cNvSpPr>
              <p:nvPr/>
            </p:nvSpPr>
            <p:spPr bwMode="auto">
              <a:xfrm>
                <a:off x="3637" y="2284"/>
                <a:ext cx="73" cy="126"/>
              </a:xfrm>
              <a:custGeom>
                <a:avLst/>
                <a:gdLst>
                  <a:gd name="T0" fmla="*/ 37 w 73"/>
                  <a:gd name="T1" fmla="*/ 58 h 126"/>
                  <a:gd name="T2" fmla="*/ 41 w 73"/>
                  <a:gd name="T3" fmla="*/ 54 h 126"/>
                  <a:gd name="T4" fmla="*/ 51 w 73"/>
                  <a:gd name="T5" fmla="*/ 57 h 126"/>
                  <a:gd name="T6" fmla="*/ 57 w 73"/>
                  <a:gd name="T7" fmla="*/ 54 h 126"/>
                  <a:gd name="T8" fmla="*/ 59 w 73"/>
                  <a:gd name="T9" fmla="*/ 42 h 126"/>
                  <a:gd name="T10" fmla="*/ 66 w 73"/>
                  <a:gd name="T11" fmla="*/ 32 h 126"/>
                  <a:gd name="T12" fmla="*/ 66 w 73"/>
                  <a:gd name="T13" fmla="*/ 28 h 126"/>
                  <a:gd name="T14" fmla="*/ 54 w 73"/>
                  <a:gd name="T15" fmla="*/ 26 h 126"/>
                  <a:gd name="T16" fmla="*/ 47 w 73"/>
                  <a:gd name="T17" fmla="*/ 29 h 126"/>
                  <a:gd name="T18" fmla="*/ 44 w 73"/>
                  <a:gd name="T19" fmla="*/ 25 h 126"/>
                  <a:gd name="T20" fmla="*/ 46 w 73"/>
                  <a:gd name="T21" fmla="*/ 15 h 126"/>
                  <a:gd name="T22" fmla="*/ 38 w 73"/>
                  <a:gd name="T23" fmla="*/ 2 h 126"/>
                  <a:gd name="T24" fmla="*/ 28 w 73"/>
                  <a:gd name="T25" fmla="*/ 2 h 126"/>
                  <a:gd name="T26" fmla="*/ 27 w 73"/>
                  <a:gd name="T27" fmla="*/ 10 h 126"/>
                  <a:gd name="T28" fmla="*/ 27 w 73"/>
                  <a:gd name="T29" fmla="*/ 21 h 126"/>
                  <a:gd name="T30" fmla="*/ 21 w 73"/>
                  <a:gd name="T31" fmla="*/ 29 h 126"/>
                  <a:gd name="T32" fmla="*/ 12 w 73"/>
                  <a:gd name="T33" fmla="*/ 32 h 126"/>
                  <a:gd name="T34" fmla="*/ 8 w 73"/>
                  <a:gd name="T35" fmla="*/ 40 h 126"/>
                  <a:gd name="T36" fmla="*/ 6 w 73"/>
                  <a:gd name="T37" fmla="*/ 53 h 126"/>
                  <a:gd name="T38" fmla="*/ 2 w 73"/>
                  <a:gd name="T39" fmla="*/ 58 h 126"/>
                  <a:gd name="T40" fmla="*/ 2 w 73"/>
                  <a:gd name="T41" fmla="*/ 67 h 126"/>
                  <a:gd name="T42" fmla="*/ 6 w 73"/>
                  <a:gd name="T43" fmla="*/ 73 h 126"/>
                  <a:gd name="T44" fmla="*/ 8 w 73"/>
                  <a:gd name="T45" fmla="*/ 86 h 126"/>
                  <a:gd name="T46" fmla="*/ 12 w 73"/>
                  <a:gd name="T47" fmla="*/ 95 h 126"/>
                  <a:gd name="T48" fmla="*/ 21 w 73"/>
                  <a:gd name="T49" fmla="*/ 98 h 126"/>
                  <a:gd name="T50" fmla="*/ 27 w 73"/>
                  <a:gd name="T51" fmla="*/ 105 h 126"/>
                  <a:gd name="T52" fmla="*/ 27 w 73"/>
                  <a:gd name="T53" fmla="*/ 115 h 126"/>
                  <a:gd name="T54" fmla="*/ 28 w 73"/>
                  <a:gd name="T55" fmla="*/ 124 h 126"/>
                  <a:gd name="T56" fmla="*/ 38 w 73"/>
                  <a:gd name="T57" fmla="*/ 124 h 126"/>
                  <a:gd name="T58" fmla="*/ 46 w 73"/>
                  <a:gd name="T59" fmla="*/ 112 h 126"/>
                  <a:gd name="T60" fmla="*/ 44 w 73"/>
                  <a:gd name="T61" fmla="*/ 101 h 126"/>
                  <a:gd name="T62" fmla="*/ 47 w 73"/>
                  <a:gd name="T63" fmla="*/ 98 h 126"/>
                  <a:gd name="T64" fmla="*/ 54 w 73"/>
                  <a:gd name="T65" fmla="*/ 99 h 126"/>
                  <a:gd name="T66" fmla="*/ 66 w 73"/>
                  <a:gd name="T67" fmla="*/ 99 h 126"/>
                  <a:gd name="T68" fmla="*/ 66 w 73"/>
                  <a:gd name="T69" fmla="*/ 95 h 126"/>
                  <a:gd name="T70" fmla="*/ 59 w 73"/>
                  <a:gd name="T71" fmla="*/ 83 h 126"/>
                  <a:gd name="T72" fmla="*/ 57 w 73"/>
                  <a:gd name="T73" fmla="*/ 71 h 126"/>
                  <a:gd name="T74" fmla="*/ 51 w 73"/>
                  <a:gd name="T75" fmla="*/ 70 h 126"/>
                  <a:gd name="T76" fmla="*/ 41 w 73"/>
                  <a:gd name="T77" fmla="*/ 71 h 126"/>
                  <a:gd name="T78" fmla="*/ 37 w 73"/>
                  <a:gd name="T79" fmla="*/ 67 h 12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3"/>
                  <a:gd name="T121" fmla="*/ 0 h 126"/>
                  <a:gd name="T122" fmla="*/ 73 w 73"/>
                  <a:gd name="T123" fmla="*/ 126 h 12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3" h="126">
                    <a:moveTo>
                      <a:pt x="35" y="63"/>
                    </a:moveTo>
                    <a:lnTo>
                      <a:pt x="37" y="58"/>
                    </a:lnTo>
                    <a:lnTo>
                      <a:pt x="38" y="55"/>
                    </a:lnTo>
                    <a:lnTo>
                      <a:pt x="41" y="54"/>
                    </a:lnTo>
                    <a:lnTo>
                      <a:pt x="46" y="55"/>
                    </a:lnTo>
                    <a:lnTo>
                      <a:pt x="51" y="57"/>
                    </a:lnTo>
                    <a:lnTo>
                      <a:pt x="54" y="57"/>
                    </a:lnTo>
                    <a:lnTo>
                      <a:pt x="57" y="54"/>
                    </a:lnTo>
                    <a:lnTo>
                      <a:pt x="59" y="50"/>
                    </a:lnTo>
                    <a:lnTo>
                      <a:pt x="59" y="42"/>
                    </a:lnTo>
                    <a:lnTo>
                      <a:pt x="62" y="37"/>
                    </a:lnTo>
                    <a:lnTo>
                      <a:pt x="66" y="32"/>
                    </a:lnTo>
                    <a:lnTo>
                      <a:pt x="72" y="31"/>
                    </a:lnTo>
                    <a:lnTo>
                      <a:pt x="66" y="28"/>
                    </a:lnTo>
                    <a:lnTo>
                      <a:pt x="60" y="28"/>
                    </a:lnTo>
                    <a:lnTo>
                      <a:pt x="54" y="26"/>
                    </a:lnTo>
                    <a:lnTo>
                      <a:pt x="50" y="28"/>
                    </a:lnTo>
                    <a:lnTo>
                      <a:pt x="47" y="29"/>
                    </a:lnTo>
                    <a:lnTo>
                      <a:pt x="44" y="28"/>
                    </a:lnTo>
                    <a:lnTo>
                      <a:pt x="44" y="25"/>
                    </a:lnTo>
                    <a:lnTo>
                      <a:pt x="46" y="21"/>
                    </a:lnTo>
                    <a:lnTo>
                      <a:pt x="46" y="15"/>
                    </a:lnTo>
                    <a:lnTo>
                      <a:pt x="44" y="8"/>
                    </a:lnTo>
                    <a:lnTo>
                      <a:pt x="38" y="2"/>
                    </a:lnTo>
                    <a:lnTo>
                      <a:pt x="32" y="0"/>
                    </a:lnTo>
                    <a:lnTo>
                      <a:pt x="28" y="2"/>
                    </a:lnTo>
                    <a:lnTo>
                      <a:pt x="27" y="6"/>
                    </a:lnTo>
                    <a:lnTo>
                      <a:pt x="27" y="10"/>
                    </a:lnTo>
                    <a:lnTo>
                      <a:pt x="27" y="16"/>
                    </a:lnTo>
                    <a:lnTo>
                      <a:pt x="27" y="21"/>
                    </a:lnTo>
                    <a:lnTo>
                      <a:pt x="24" y="26"/>
                    </a:lnTo>
                    <a:lnTo>
                      <a:pt x="21" y="29"/>
                    </a:lnTo>
                    <a:lnTo>
                      <a:pt x="16" y="31"/>
                    </a:lnTo>
                    <a:lnTo>
                      <a:pt x="12" y="32"/>
                    </a:lnTo>
                    <a:lnTo>
                      <a:pt x="9" y="35"/>
                    </a:lnTo>
                    <a:lnTo>
                      <a:pt x="8" y="40"/>
                    </a:lnTo>
                    <a:lnTo>
                      <a:pt x="8" y="44"/>
                    </a:lnTo>
                    <a:lnTo>
                      <a:pt x="6" y="53"/>
                    </a:lnTo>
                    <a:lnTo>
                      <a:pt x="5" y="55"/>
                    </a:lnTo>
                    <a:lnTo>
                      <a:pt x="2" y="58"/>
                    </a:lnTo>
                    <a:lnTo>
                      <a:pt x="0" y="63"/>
                    </a:lnTo>
                    <a:lnTo>
                      <a:pt x="2" y="67"/>
                    </a:lnTo>
                    <a:lnTo>
                      <a:pt x="5" y="70"/>
                    </a:lnTo>
                    <a:lnTo>
                      <a:pt x="6" y="73"/>
                    </a:lnTo>
                    <a:lnTo>
                      <a:pt x="8" y="82"/>
                    </a:lnTo>
                    <a:lnTo>
                      <a:pt x="8" y="86"/>
                    </a:lnTo>
                    <a:lnTo>
                      <a:pt x="9" y="92"/>
                    </a:lnTo>
                    <a:lnTo>
                      <a:pt x="12" y="95"/>
                    </a:lnTo>
                    <a:lnTo>
                      <a:pt x="16" y="96"/>
                    </a:lnTo>
                    <a:lnTo>
                      <a:pt x="21" y="98"/>
                    </a:lnTo>
                    <a:lnTo>
                      <a:pt x="24" y="101"/>
                    </a:lnTo>
                    <a:lnTo>
                      <a:pt x="27" y="105"/>
                    </a:lnTo>
                    <a:lnTo>
                      <a:pt x="27" y="109"/>
                    </a:lnTo>
                    <a:lnTo>
                      <a:pt x="27" y="115"/>
                    </a:lnTo>
                    <a:lnTo>
                      <a:pt x="27" y="119"/>
                    </a:lnTo>
                    <a:lnTo>
                      <a:pt x="28" y="124"/>
                    </a:lnTo>
                    <a:lnTo>
                      <a:pt x="32" y="125"/>
                    </a:lnTo>
                    <a:lnTo>
                      <a:pt x="38" y="124"/>
                    </a:lnTo>
                    <a:lnTo>
                      <a:pt x="44" y="118"/>
                    </a:lnTo>
                    <a:lnTo>
                      <a:pt x="46" y="112"/>
                    </a:lnTo>
                    <a:lnTo>
                      <a:pt x="46" y="106"/>
                    </a:lnTo>
                    <a:lnTo>
                      <a:pt x="44" y="101"/>
                    </a:lnTo>
                    <a:lnTo>
                      <a:pt x="44" y="98"/>
                    </a:lnTo>
                    <a:lnTo>
                      <a:pt x="47" y="98"/>
                    </a:lnTo>
                    <a:lnTo>
                      <a:pt x="50" y="98"/>
                    </a:lnTo>
                    <a:lnTo>
                      <a:pt x="54" y="99"/>
                    </a:lnTo>
                    <a:lnTo>
                      <a:pt x="60" y="99"/>
                    </a:lnTo>
                    <a:lnTo>
                      <a:pt x="66" y="99"/>
                    </a:lnTo>
                    <a:lnTo>
                      <a:pt x="72" y="96"/>
                    </a:lnTo>
                    <a:lnTo>
                      <a:pt x="66" y="95"/>
                    </a:lnTo>
                    <a:lnTo>
                      <a:pt x="62" y="89"/>
                    </a:lnTo>
                    <a:lnTo>
                      <a:pt x="59" y="83"/>
                    </a:lnTo>
                    <a:lnTo>
                      <a:pt x="59" y="76"/>
                    </a:lnTo>
                    <a:lnTo>
                      <a:pt x="57" y="71"/>
                    </a:lnTo>
                    <a:lnTo>
                      <a:pt x="54" y="70"/>
                    </a:lnTo>
                    <a:lnTo>
                      <a:pt x="51" y="70"/>
                    </a:lnTo>
                    <a:lnTo>
                      <a:pt x="46" y="71"/>
                    </a:lnTo>
                    <a:lnTo>
                      <a:pt x="41" y="71"/>
                    </a:lnTo>
                    <a:lnTo>
                      <a:pt x="38" y="70"/>
                    </a:lnTo>
                    <a:lnTo>
                      <a:pt x="37" y="67"/>
                    </a:lnTo>
                    <a:lnTo>
                      <a:pt x="35" y="63"/>
                    </a:lnTo>
                  </a:path>
                </a:pathLst>
              </a:custGeom>
              <a:solidFill>
                <a:schemeClr val="tx1"/>
              </a:solidFill>
              <a:ln w="9525" cap="rnd">
                <a:solidFill>
                  <a:srgbClr val="000000"/>
                </a:solidFill>
                <a:round/>
                <a:headEnd type="none" w="sm" len="sm"/>
                <a:tailEnd type="none" w="sm" len="sm"/>
              </a:ln>
            </p:spPr>
            <p:txBody>
              <a:bodyPr/>
              <a:lstStyle/>
              <a:p>
                <a:endParaRPr lang="en-IN" sz="1050">
                  <a:latin typeface="Times New Roman" pitchFamily="18" charset="0"/>
                  <a:cs typeface="Times New Roman" pitchFamily="18" charset="0"/>
                </a:endParaRPr>
              </a:p>
            </p:txBody>
          </p:sp>
        </p:grpSp>
        <p:grpSp>
          <p:nvGrpSpPr>
            <p:cNvPr id="14" name="Group 61">
              <a:extLst>
                <a:ext uri="{FF2B5EF4-FFF2-40B4-BE49-F238E27FC236}">
                  <a16:creationId xmlns:a16="http://schemas.microsoft.com/office/drawing/2014/main" xmlns="" id="{99A164B7-D439-EC08-7014-373D33A6E26A}"/>
                </a:ext>
              </a:extLst>
            </p:cNvPr>
            <p:cNvGrpSpPr>
              <a:grpSpLocks/>
            </p:cNvGrpSpPr>
            <p:nvPr/>
          </p:nvGrpSpPr>
          <p:grpSpPr bwMode="auto">
            <a:xfrm>
              <a:off x="5201795" y="3377312"/>
              <a:ext cx="377016" cy="127888"/>
              <a:chOff x="3696" y="2284"/>
              <a:chExt cx="269" cy="126"/>
            </a:xfrm>
          </p:grpSpPr>
          <p:sp>
            <p:nvSpPr>
              <p:cNvPr id="171" name="Freeform 62">
                <a:extLst>
                  <a:ext uri="{FF2B5EF4-FFF2-40B4-BE49-F238E27FC236}">
                    <a16:creationId xmlns:a16="http://schemas.microsoft.com/office/drawing/2014/main" xmlns="" id="{9EBA8F60-D41D-893C-8A3D-3C1F760335D9}"/>
                  </a:ext>
                </a:extLst>
              </p:cNvPr>
              <p:cNvSpPr>
                <a:spLocks/>
              </p:cNvSpPr>
              <p:nvPr/>
            </p:nvSpPr>
            <p:spPr bwMode="auto">
              <a:xfrm>
                <a:off x="3730" y="2315"/>
                <a:ext cx="46" cy="66"/>
              </a:xfrm>
              <a:custGeom>
                <a:avLst/>
                <a:gdLst>
                  <a:gd name="T0" fmla="*/ 35 w 46"/>
                  <a:gd name="T1" fmla="*/ 65 h 66"/>
                  <a:gd name="T2" fmla="*/ 29 w 46"/>
                  <a:gd name="T3" fmla="*/ 64 h 66"/>
                  <a:gd name="T4" fmla="*/ 25 w 46"/>
                  <a:gd name="T5" fmla="*/ 58 h 66"/>
                  <a:gd name="T6" fmla="*/ 24 w 46"/>
                  <a:gd name="T7" fmla="*/ 52 h 66"/>
                  <a:gd name="T8" fmla="*/ 22 w 46"/>
                  <a:gd name="T9" fmla="*/ 45 h 66"/>
                  <a:gd name="T10" fmla="*/ 21 w 46"/>
                  <a:gd name="T11" fmla="*/ 40 h 66"/>
                  <a:gd name="T12" fmla="*/ 19 w 46"/>
                  <a:gd name="T13" fmla="*/ 39 h 66"/>
                  <a:gd name="T14" fmla="*/ 15 w 46"/>
                  <a:gd name="T15" fmla="*/ 39 h 66"/>
                  <a:gd name="T16" fmla="*/ 10 w 46"/>
                  <a:gd name="T17" fmla="*/ 40 h 66"/>
                  <a:gd name="T18" fmla="*/ 6 w 46"/>
                  <a:gd name="T19" fmla="*/ 40 h 66"/>
                  <a:gd name="T20" fmla="*/ 3 w 46"/>
                  <a:gd name="T21" fmla="*/ 39 h 66"/>
                  <a:gd name="T22" fmla="*/ 0 w 46"/>
                  <a:gd name="T23" fmla="*/ 36 h 66"/>
                  <a:gd name="T24" fmla="*/ 0 w 46"/>
                  <a:gd name="T25" fmla="*/ 32 h 66"/>
                  <a:gd name="T26" fmla="*/ 0 w 46"/>
                  <a:gd name="T27" fmla="*/ 27 h 66"/>
                  <a:gd name="T28" fmla="*/ 3 w 46"/>
                  <a:gd name="T29" fmla="*/ 24 h 66"/>
                  <a:gd name="T30" fmla="*/ 6 w 46"/>
                  <a:gd name="T31" fmla="*/ 23 h 66"/>
                  <a:gd name="T32" fmla="*/ 10 w 46"/>
                  <a:gd name="T33" fmla="*/ 24 h 66"/>
                  <a:gd name="T34" fmla="*/ 15 w 46"/>
                  <a:gd name="T35" fmla="*/ 26 h 66"/>
                  <a:gd name="T36" fmla="*/ 19 w 46"/>
                  <a:gd name="T37" fmla="*/ 26 h 66"/>
                  <a:gd name="T38" fmla="*/ 21 w 46"/>
                  <a:gd name="T39" fmla="*/ 23 h 66"/>
                  <a:gd name="T40" fmla="*/ 22 w 46"/>
                  <a:gd name="T41" fmla="*/ 19 h 66"/>
                  <a:gd name="T42" fmla="*/ 24 w 46"/>
                  <a:gd name="T43" fmla="*/ 11 h 66"/>
                  <a:gd name="T44" fmla="*/ 25 w 46"/>
                  <a:gd name="T45" fmla="*/ 6 h 66"/>
                  <a:gd name="T46" fmla="*/ 29 w 46"/>
                  <a:gd name="T47" fmla="*/ 1 h 66"/>
                  <a:gd name="T48" fmla="*/ 35 w 46"/>
                  <a:gd name="T49" fmla="*/ 0 h 66"/>
                  <a:gd name="T50" fmla="*/ 40 w 46"/>
                  <a:gd name="T51" fmla="*/ 3 h 66"/>
                  <a:gd name="T52" fmla="*/ 42 w 46"/>
                  <a:gd name="T53" fmla="*/ 10 h 66"/>
                  <a:gd name="T54" fmla="*/ 45 w 46"/>
                  <a:gd name="T55" fmla="*/ 20 h 66"/>
                  <a:gd name="T56" fmla="*/ 45 w 46"/>
                  <a:gd name="T57" fmla="*/ 33 h 66"/>
                  <a:gd name="T58" fmla="*/ 44 w 46"/>
                  <a:gd name="T59" fmla="*/ 45 h 66"/>
                  <a:gd name="T60" fmla="*/ 42 w 46"/>
                  <a:gd name="T61" fmla="*/ 55 h 66"/>
                  <a:gd name="T62" fmla="*/ 40 w 46"/>
                  <a:gd name="T63" fmla="*/ 62 h 66"/>
                  <a:gd name="T64" fmla="*/ 35 w 46"/>
                  <a:gd name="T65" fmla="*/ 65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66"/>
                  <a:gd name="T101" fmla="*/ 46 w 46"/>
                  <a:gd name="T102" fmla="*/ 66 h 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66">
                    <a:moveTo>
                      <a:pt x="35" y="65"/>
                    </a:moveTo>
                    <a:lnTo>
                      <a:pt x="29" y="64"/>
                    </a:lnTo>
                    <a:lnTo>
                      <a:pt x="25" y="58"/>
                    </a:lnTo>
                    <a:lnTo>
                      <a:pt x="24" y="52"/>
                    </a:lnTo>
                    <a:lnTo>
                      <a:pt x="22" y="45"/>
                    </a:lnTo>
                    <a:lnTo>
                      <a:pt x="21" y="40"/>
                    </a:lnTo>
                    <a:lnTo>
                      <a:pt x="19" y="39"/>
                    </a:lnTo>
                    <a:lnTo>
                      <a:pt x="15" y="39"/>
                    </a:lnTo>
                    <a:lnTo>
                      <a:pt x="10" y="40"/>
                    </a:lnTo>
                    <a:lnTo>
                      <a:pt x="6" y="40"/>
                    </a:lnTo>
                    <a:lnTo>
                      <a:pt x="3" y="39"/>
                    </a:lnTo>
                    <a:lnTo>
                      <a:pt x="0" y="36"/>
                    </a:lnTo>
                    <a:lnTo>
                      <a:pt x="0" y="32"/>
                    </a:lnTo>
                    <a:lnTo>
                      <a:pt x="0" y="27"/>
                    </a:lnTo>
                    <a:lnTo>
                      <a:pt x="3" y="24"/>
                    </a:lnTo>
                    <a:lnTo>
                      <a:pt x="6" y="23"/>
                    </a:lnTo>
                    <a:lnTo>
                      <a:pt x="10" y="24"/>
                    </a:lnTo>
                    <a:lnTo>
                      <a:pt x="15" y="26"/>
                    </a:lnTo>
                    <a:lnTo>
                      <a:pt x="19" y="26"/>
                    </a:lnTo>
                    <a:lnTo>
                      <a:pt x="21" y="23"/>
                    </a:lnTo>
                    <a:lnTo>
                      <a:pt x="22" y="19"/>
                    </a:lnTo>
                    <a:lnTo>
                      <a:pt x="24" y="11"/>
                    </a:lnTo>
                    <a:lnTo>
                      <a:pt x="25" y="6"/>
                    </a:lnTo>
                    <a:lnTo>
                      <a:pt x="29" y="1"/>
                    </a:lnTo>
                    <a:lnTo>
                      <a:pt x="35" y="0"/>
                    </a:lnTo>
                    <a:lnTo>
                      <a:pt x="40" y="3"/>
                    </a:lnTo>
                    <a:lnTo>
                      <a:pt x="42" y="10"/>
                    </a:lnTo>
                    <a:lnTo>
                      <a:pt x="45" y="20"/>
                    </a:lnTo>
                    <a:lnTo>
                      <a:pt x="45" y="33"/>
                    </a:lnTo>
                    <a:lnTo>
                      <a:pt x="44" y="45"/>
                    </a:lnTo>
                    <a:lnTo>
                      <a:pt x="42" y="55"/>
                    </a:lnTo>
                    <a:lnTo>
                      <a:pt x="40" y="62"/>
                    </a:lnTo>
                    <a:lnTo>
                      <a:pt x="35" y="65"/>
                    </a:lnTo>
                  </a:path>
                </a:pathLst>
              </a:custGeom>
              <a:solidFill>
                <a:schemeClr val="tx1"/>
              </a:solidFill>
              <a:ln w="9525" cap="rnd">
                <a:no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172" name="Freeform 63">
                <a:extLst>
                  <a:ext uri="{FF2B5EF4-FFF2-40B4-BE49-F238E27FC236}">
                    <a16:creationId xmlns:a16="http://schemas.microsoft.com/office/drawing/2014/main" xmlns="" id="{507251B8-D2CE-2ADA-DC2D-456BF9C12A51}"/>
                  </a:ext>
                </a:extLst>
              </p:cNvPr>
              <p:cNvSpPr>
                <a:spLocks/>
              </p:cNvSpPr>
              <p:nvPr/>
            </p:nvSpPr>
            <p:spPr bwMode="auto">
              <a:xfrm>
                <a:off x="3793" y="2315"/>
                <a:ext cx="46" cy="66"/>
              </a:xfrm>
              <a:custGeom>
                <a:avLst/>
                <a:gdLst>
                  <a:gd name="T0" fmla="*/ 36 w 46"/>
                  <a:gd name="T1" fmla="*/ 65 h 66"/>
                  <a:gd name="T2" fmla="*/ 30 w 46"/>
                  <a:gd name="T3" fmla="*/ 64 h 66"/>
                  <a:gd name="T4" fmla="*/ 26 w 46"/>
                  <a:gd name="T5" fmla="*/ 58 h 66"/>
                  <a:gd name="T6" fmla="*/ 23 w 46"/>
                  <a:gd name="T7" fmla="*/ 52 h 66"/>
                  <a:gd name="T8" fmla="*/ 23 w 46"/>
                  <a:gd name="T9" fmla="*/ 45 h 66"/>
                  <a:gd name="T10" fmla="*/ 22 w 46"/>
                  <a:gd name="T11" fmla="*/ 40 h 66"/>
                  <a:gd name="T12" fmla="*/ 19 w 46"/>
                  <a:gd name="T13" fmla="*/ 39 h 66"/>
                  <a:gd name="T14" fmla="*/ 16 w 46"/>
                  <a:gd name="T15" fmla="*/ 39 h 66"/>
                  <a:gd name="T16" fmla="*/ 10 w 46"/>
                  <a:gd name="T17" fmla="*/ 40 h 66"/>
                  <a:gd name="T18" fmla="*/ 6 w 46"/>
                  <a:gd name="T19" fmla="*/ 40 h 66"/>
                  <a:gd name="T20" fmla="*/ 3 w 46"/>
                  <a:gd name="T21" fmla="*/ 39 h 66"/>
                  <a:gd name="T22" fmla="*/ 1 w 46"/>
                  <a:gd name="T23" fmla="*/ 36 h 66"/>
                  <a:gd name="T24" fmla="*/ 0 w 46"/>
                  <a:gd name="T25" fmla="*/ 32 h 66"/>
                  <a:gd name="T26" fmla="*/ 1 w 46"/>
                  <a:gd name="T27" fmla="*/ 27 h 66"/>
                  <a:gd name="T28" fmla="*/ 3 w 46"/>
                  <a:gd name="T29" fmla="*/ 24 h 66"/>
                  <a:gd name="T30" fmla="*/ 6 w 46"/>
                  <a:gd name="T31" fmla="*/ 23 h 66"/>
                  <a:gd name="T32" fmla="*/ 10 w 46"/>
                  <a:gd name="T33" fmla="*/ 24 h 66"/>
                  <a:gd name="T34" fmla="*/ 16 w 46"/>
                  <a:gd name="T35" fmla="*/ 26 h 66"/>
                  <a:gd name="T36" fmla="*/ 19 w 46"/>
                  <a:gd name="T37" fmla="*/ 26 h 66"/>
                  <a:gd name="T38" fmla="*/ 22 w 46"/>
                  <a:gd name="T39" fmla="*/ 23 h 66"/>
                  <a:gd name="T40" fmla="*/ 23 w 46"/>
                  <a:gd name="T41" fmla="*/ 19 h 66"/>
                  <a:gd name="T42" fmla="*/ 23 w 46"/>
                  <a:gd name="T43" fmla="*/ 11 h 66"/>
                  <a:gd name="T44" fmla="*/ 26 w 46"/>
                  <a:gd name="T45" fmla="*/ 6 h 66"/>
                  <a:gd name="T46" fmla="*/ 30 w 46"/>
                  <a:gd name="T47" fmla="*/ 1 h 66"/>
                  <a:gd name="T48" fmla="*/ 36 w 46"/>
                  <a:gd name="T49" fmla="*/ 0 h 66"/>
                  <a:gd name="T50" fmla="*/ 41 w 46"/>
                  <a:gd name="T51" fmla="*/ 3 h 66"/>
                  <a:gd name="T52" fmla="*/ 43 w 46"/>
                  <a:gd name="T53" fmla="*/ 10 h 66"/>
                  <a:gd name="T54" fmla="*/ 45 w 46"/>
                  <a:gd name="T55" fmla="*/ 20 h 66"/>
                  <a:gd name="T56" fmla="*/ 45 w 46"/>
                  <a:gd name="T57" fmla="*/ 33 h 66"/>
                  <a:gd name="T58" fmla="*/ 45 w 46"/>
                  <a:gd name="T59" fmla="*/ 45 h 66"/>
                  <a:gd name="T60" fmla="*/ 43 w 46"/>
                  <a:gd name="T61" fmla="*/ 55 h 66"/>
                  <a:gd name="T62" fmla="*/ 41 w 46"/>
                  <a:gd name="T63" fmla="*/ 62 h 66"/>
                  <a:gd name="T64" fmla="*/ 36 w 46"/>
                  <a:gd name="T65" fmla="*/ 65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66"/>
                  <a:gd name="T101" fmla="*/ 46 w 46"/>
                  <a:gd name="T102" fmla="*/ 66 h 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66">
                    <a:moveTo>
                      <a:pt x="36" y="65"/>
                    </a:moveTo>
                    <a:lnTo>
                      <a:pt x="30" y="64"/>
                    </a:lnTo>
                    <a:lnTo>
                      <a:pt x="26" y="58"/>
                    </a:lnTo>
                    <a:lnTo>
                      <a:pt x="23" y="52"/>
                    </a:lnTo>
                    <a:lnTo>
                      <a:pt x="23" y="45"/>
                    </a:lnTo>
                    <a:lnTo>
                      <a:pt x="22" y="40"/>
                    </a:lnTo>
                    <a:lnTo>
                      <a:pt x="19" y="39"/>
                    </a:lnTo>
                    <a:lnTo>
                      <a:pt x="16" y="39"/>
                    </a:lnTo>
                    <a:lnTo>
                      <a:pt x="10" y="40"/>
                    </a:lnTo>
                    <a:lnTo>
                      <a:pt x="6" y="40"/>
                    </a:lnTo>
                    <a:lnTo>
                      <a:pt x="3" y="39"/>
                    </a:lnTo>
                    <a:lnTo>
                      <a:pt x="1" y="36"/>
                    </a:lnTo>
                    <a:lnTo>
                      <a:pt x="0" y="32"/>
                    </a:lnTo>
                    <a:lnTo>
                      <a:pt x="1" y="27"/>
                    </a:lnTo>
                    <a:lnTo>
                      <a:pt x="3" y="24"/>
                    </a:lnTo>
                    <a:lnTo>
                      <a:pt x="6" y="23"/>
                    </a:lnTo>
                    <a:lnTo>
                      <a:pt x="10" y="24"/>
                    </a:lnTo>
                    <a:lnTo>
                      <a:pt x="16" y="26"/>
                    </a:lnTo>
                    <a:lnTo>
                      <a:pt x="19" y="26"/>
                    </a:lnTo>
                    <a:lnTo>
                      <a:pt x="22" y="23"/>
                    </a:lnTo>
                    <a:lnTo>
                      <a:pt x="23" y="19"/>
                    </a:lnTo>
                    <a:lnTo>
                      <a:pt x="23" y="11"/>
                    </a:lnTo>
                    <a:lnTo>
                      <a:pt x="26" y="6"/>
                    </a:lnTo>
                    <a:lnTo>
                      <a:pt x="30" y="1"/>
                    </a:lnTo>
                    <a:lnTo>
                      <a:pt x="36" y="0"/>
                    </a:lnTo>
                    <a:lnTo>
                      <a:pt x="41" y="3"/>
                    </a:lnTo>
                    <a:lnTo>
                      <a:pt x="43" y="10"/>
                    </a:lnTo>
                    <a:lnTo>
                      <a:pt x="45" y="20"/>
                    </a:lnTo>
                    <a:lnTo>
                      <a:pt x="45" y="33"/>
                    </a:lnTo>
                    <a:lnTo>
                      <a:pt x="45" y="45"/>
                    </a:lnTo>
                    <a:lnTo>
                      <a:pt x="43" y="55"/>
                    </a:lnTo>
                    <a:lnTo>
                      <a:pt x="41" y="62"/>
                    </a:lnTo>
                    <a:lnTo>
                      <a:pt x="36" y="65"/>
                    </a:lnTo>
                  </a:path>
                </a:pathLst>
              </a:custGeom>
              <a:solidFill>
                <a:schemeClr val="tx1"/>
              </a:solidFill>
              <a:ln w="9525" cap="rnd">
                <a:no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173" name="Freeform 64">
                <a:extLst>
                  <a:ext uri="{FF2B5EF4-FFF2-40B4-BE49-F238E27FC236}">
                    <a16:creationId xmlns:a16="http://schemas.microsoft.com/office/drawing/2014/main" xmlns="" id="{417891E9-ABCC-3904-A5E8-5DC45504CAD2}"/>
                  </a:ext>
                </a:extLst>
              </p:cNvPr>
              <p:cNvSpPr>
                <a:spLocks/>
              </p:cNvSpPr>
              <p:nvPr/>
            </p:nvSpPr>
            <p:spPr bwMode="auto">
              <a:xfrm>
                <a:off x="3857" y="2315"/>
                <a:ext cx="46" cy="66"/>
              </a:xfrm>
              <a:custGeom>
                <a:avLst/>
                <a:gdLst>
                  <a:gd name="T0" fmla="*/ 35 w 46"/>
                  <a:gd name="T1" fmla="*/ 65 h 66"/>
                  <a:gd name="T2" fmla="*/ 29 w 46"/>
                  <a:gd name="T3" fmla="*/ 64 h 66"/>
                  <a:gd name="T4" fmla="*/ 25 w 46"/>
                  <a:gd name="T5" fmla="*/ 58 h 66"/>
                  <a:gd name="T6" fmla="*/ 23 w 46"/>
                  <a:gd name="T7" fmla="*/ 52 h 66"/>
                  <a:gd name="T8" fmla="*/ 22 w 46"/>
                  <a:gd name="T9" fmla="*/ 45 h 66"/>
                  <a:gd name="T10" fmla="*/ 20 w 46"/>
                  <a:gd name="T11" fmla="*/ 40 h 66"/>
                  <a:gd name="T12" fmla="*/ 19 w 46"/>
                  <a:gd name="T13" fmla="*/ 39 h 66"/>
                  <a:gd name="T14" fmla="*/ 14 w 46"/>
                  <a:gd name="T15" fmla="*/ 39 h 66"/>
                  <a:gd name="T16" fmla="*/ 10 w 46"/>
                  <a:gd name="T17" fmla="*/ 40 h 66"/>
                  <a:gd name="T18" fmla="*/ 6 w 46"/>
                  <a:gd name="T19" fmla="*/ 40 h 66"/>
                  <a:gd name="T20" fmla="*/ 3 w 46"/>
                  <a:gd name="T21" fmla="*/ 39 h 66"/>
                  <a:gd name="T22" fmla="*/ 0 w 46"/>
                  <a:gd name="T23" fmla="*/ 36 h 66"/>
                  <a:gd name="T24" fmla="*/ 0 w 46"/>
                  <a:gd name="T25" fmla="*/ 32 h 66"/>
                  <a:gd name="T26" fmla="*/ 0 w 46"/>
                  <a:gd name="T27" fmla="*/ 27 h 66"/>
                  <a:gd name="T28" fmla="*/ 3 w 46"/>
                  <a:gd name="T29" fmla="*/ 24 h 66"/>
                  <a:gd name="T30" fmla="*/ 6 w 46"/>
                  <a:gd name="T31" fmla="*/ 23 h 66"/>
                  <a:gd name="T32" fmla="*/ 10 w 46"/>
                  <a:gd name="T33" fmla="*/ 24 h 66"/>
                  <a:gd name="T34" fmla="*/ 14 w 46"/>
                  <a:gd name="T35" fmla="*/ 26 h 66"/>
                  <a:gd name="T36" fmla="*/ 19 w 46"/>
                  <a:gd name="T37" fmla="*/ 26 h 66"/>
                  <a:gd name="T38" fmla="*/ 20 w 46"/>
                  <a:gd name="T39" fmla="*/ 23 h 66"/>
                  <a:gd name="T40" fmla="*/ 22 w 46"/>
                  <a:gd name="T41" fmla="*/ 19 h 66"/>
                  <a:gd name="T42" fmla="*/ 23 w 46"/>
                  <a:gd name="T43" fmla="*/ 11 h 66"/>
                  <a:gd name="T44" fmla="*/ 25 w 46"/>
                  <a:gd name="T45" fmla="*/ 6 h 66"/>
                  <a:gd name="T46" fmla="*/ 29 w 46"/>
                  <a:gd name="T47" fmla="*/ 1 h 66"/>
                  <a:gd name="T48" fmla="*/ 35 w 46"/>
                  <a:gd name="T49" fmla="*/ 0 h 66"/>
                  <a:gd name="T50" fmla="*/ 39 w 46"/>
                  <a:gd name="T51" fmla="*/ 3 h 66"/>
                  <a:gd name="T52" fmla="*/ 42 w 46"/>
                  <a:gd name="T53" fmla="*/ 10 h 66"/>
                  <a:gd name="T54" fmla="*/ 45 w 46"/>
                  <a:gd name="T55" fmla="*/ 20 h 66"/>
                  <a:gd name="T56" fmla="*/ 45 w 46"/>
                  <a:gd name="T57" fmla="*/ 33 h 66"/>
                  <a:gd name="T58" fmla="*/ 43 w 46"/>
                  <a:gd name="T59" fmla="*/ 45 h 66"/>
                  <a:gd name="T60" fmla="*/ 42 w 46"/>
                  <a:gd name="T61" fmla="*/ 55 h 66"/>
                  <a:gd name="T62" fmla="*/ 39 w 46"/>
                  <a:gd name="T63" fmla="*/ 62 h 66"/>
                  <a:gd name="T64" fmla="*/ 35 w 46"/>
                  <a:gd name="T65" fmla="*/ 65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66"/>
                  <a:gd name="T101" fmla="*/ 46 w 46"/>
                  <a:gd name="T102" fmla="*/ 66 h 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66">
                    <a:moveTo>
                      <a:pt x="35" y="65"/>
                    </a:moveTo>
                    <a:lnTo>
                      <a:pt x="29" y="64"/>
                    </a:lnTo>
                    <a:lnTo>
                      <a:pt x="25" y="58"/>
                    </a:lnTo>
                    <a:lnTo>
                      <a:pt x="23" y="52"/>
                    </a:lnTo>
                    <a:lnTo>
                      <a:pt x="22" y="45"/>
                    </a:lnTo>
                    <a:lnTo>
                      <a:pt x="20" y="40"/>
                    </a:lnTo>
                    <a:lnTo>
                      <a:pt x="19" y="39"/>
                    </a:lnTo>
                    <a:lnTo>
                      <a:pt x="14" y="39"/>
                    </a:lnTo>
                    <a:lnTo>
                      <a:pt x="10" y="40"/>
                    </a:lnTo>
                    <a:lnTo>
                      <a:pt x="6" y="40"/>
                    </a:lnTo>
                    <a:lnTo>
                      <a:pt x="3" y="39"/>
                    </a:lnTo>
                    <a:lnTo>
                      <a:pt x="0" y="36"/>
                    </a:lnTo>
                    <a:lnTo>
                      <a:pt x="0" y="32"/>
                    </a:lnTo>
                    <a:lnTo>
                      <a:pt x="0" y="27"/>
                    </a:lnTo>
                    <a:lnTo>
                      <a:pt x="3" y="24"/>
                    </a:lnTo>
                    <a:lnTo>
                      <a:pt x="6" y="23"/>
                    </a:lnTo>
                    <a:lnTo>
                      <a:pt x="10" y="24"/>
                    </a:lnTo>
                    <a:lnTo>
                      <a:pt x="14" y="26"/>
                    </a:lnTo>
                    <a:lnTo>
                      <a:pt x="19" y="26"/>
                    </a:lnTo>
                    <a:lnTo>
                      <a:pt x="20" y="23"/>
                    </a:lnTo>
                    <a:lnTo>
                      <a:pt x="22" y="19"/>
                    </a:lnTo>
                    <a:lnTo>
                      <a:pt x="23" y="11"/>
                    </a:lnTo>
                    <a:lnTo>
                      <a:pt x="25" y="6"/>
                    </a:lnTo>
                    <a:lnTo>
                      <a:pt x="29" y="1"/>
                    </a:lnTo>
                    <a:lnTo>
                      <a:pt x="35" y="0"/>
                    </a:lnTo>
                    <a:lnTo>
                      <a:pt x="39" y="3"/>
                    </a:lnTo>
                    <a:lnTo>
                      <a:pt x="42" y="10"/>
                    </a:lnTo>
                    <a:lnTo>
                      <a:pt x="45" y="20"/>
                    </a:lnTo>
                    <a:lnTo>
                      <a:pt x="45" y="33"/>
                    </a:lnTo>
                    <a:lnTo>
                      <a:pt x="43" y="45"/>
                    </a:lnTo>
                    <a:lnTo>
                      <a:pt x="42" y="55"/>
                    </a:lnTo>
                    <a:lnTo>
                      <a:pt x="39" y="62"/>
                    </a:lnTo>
                    <a:lnTo>
                      <a:pt x="35" y="65"/>
                    </a:lnTo>
                  </a:path>
                </a:pathLst>
              </a:custGeom>
              <a:solidFill>
                <a:schemeClr val="tx1"/>
              </a:solidFill>
              <a:ln w="9525" cap="rnd">
                <a:solidFill>
                  <a:srgbClr val="000000"/>
                </a:solid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174" name="Freeform 65">
                <a:extLst>
                  <a:ext uri="{FF2B5EF4-FFF2-40B4-BE49-F238E27FC236}">
                    <a16:creationId xmlns:a16="http://schemas.microsoft.com/office/drawing/2014/main" xmlns="" id="{872A48A4-2872-6820-C720-408E1F0CA84F}"/>
                  </a:ext>
                </a:extLst>
              </p:cNvPr>
              <p:cNvSpPr>
                <a:spLocks/>
              </p:cNvSpPr>
              <p:nvPr/>
            </p:nvSpPr>
            <p:spPr bwMode="auto">
              <a:xfrm>
                <a:off x="3919" y="2315"/>
                <a:ext cx="46" cy="66"/>
              </a:xfrm>
              <a:custGeom>
                <a:avLst/>
                <a:gdLst>
                  <a:gd name="T0" fmla="*/ 37 w 46"/>
                  <a:gd name="T1" fmla="*/ 65 h 66"/>
                  <a:gd name="T2" fmla="*/ 31 w 46"/>
                  <a:gd name="T3" fmla="*/ 64 h 66"/>
                  <a:gd name="T4" fmla="*/ 27 w 46"/>
                  <a:gd name="T5" fmla="*/ 58 h 66"/>
                  <a:gd name="T6" fmla="*/ 24 w 46"/>
                  <a:gd name="T7" fmla="*/ 52 h 66"/>
                  <a:gd name="T8" fmla="*/ 24 w 46"/>
                  <a:gd name="T9" fmla="*/ 45 h 66"/>
                  <a:gd name="T10" fmla="*/ 22 w 46"/>
                  <a:gd name="T11" fmla="*/ 40 h 66"/>
                  <a:gd name="T12" fmla="*/ 19 w 46"/>
                  <a:gd name="T13" fmla="*/ 39 h 66"/>
                  <a:gd name="T14" fmla="*/ 16 w 46"/>
                  <a:gd name="T15" fmla="*/ 39 h 66"/>
                  <a:gd name="T16" fmla="*/ 11 w 46"/>
                  <a:gd name="T17" fmla="*/ 40 h 66"/>
                  <a:gd name="T18" fmla="*/ 6 w 46"/>
                  <a:gd name="T19" fmla="*/ 40 h 66"/>
                  <a:gd name="T20" fmla="*/ 3 w 46"/>
                  <a:gd name="T21" fmla="*/ 39 h 66"/>
                  <a:gd name="T22" fmla="*/ 2 w 46"/>
                  <a:gd name="T23" fmla="*/ 36 h 66"/>
                  <a:gd name="T24" fmla="*/ 0 w 46"/>
                  <a:gd name="T25" fmla="*/ 32 h 66"/>
                  <a:gd name="T26" fmla="*/ 2 w 46"/>
                  <a:gd name="T27" fmla="*/ 27 h 66"/>
                  <a:gd name="T28" fmla="*/ 3 w 46"/>
                  <a:gd name="T29" fmla="*/ 24 h 66"/>
                  <a:gd name="T30" fmla="*/ 6 w 46"/>
                  <a:gd name="T31" fmla="*/ 23 h 66"/>
                  <a:gd name="T32" fmla="*/ 11 w 46"/>
                  <a:gd name="T33" fmla="*/ 24 h 66"/>
                  <a:gd name="T34" fmla="*/ 16 w 46"/>
                  <a:gd name="T35" fmla="*/ 26 h 66"/>
                  <a:gd name="T36" fmla="*/ 19 w 46"/>
                  <a:gd name="T37" fmla="*/ 26 h 66"/>
                  <a:gd name="T38" fmla="*/ 22 w 46"/>
                  <a:gd name="T39" fmla="*/ 23 h 66"/>
                  <a:gd name="T40" fmla="*/ 24 w 46"/>
                  <a:gd name="T41" fmla="*/ 19 h 66"/>
                  <a:gd name="T42" fmla="*/ 24 w 46"/>
                  <a:gd name="T43" fmla="*/ 11 h 66"/>
                  <a:gd name="T44" fmla="*/ 27 w 46"/>
                  <a:gd name="T45" fmla="*/ 6 h 66"/>
                  <a:gd name="T46" fmla="*/ 31 w 46"/>
                  <a:gd name="T47" fmla="*/ 1 h 66"/>
                  <a:gd name="T48" fmla="*/ 37 w 46"/>
                  <a:gd name="T49" fmla="*/ 0 h 66"/>
                  <a:gd name="T50" fmla="*/ 41 w 46"/>
                  <a:gd name="T51" fmla="*/ 3 h 66"/>
                  <a:gd name="T52" fmla="*/ 44 w 46"/>
                  <a:gd name="T53" fmla="*/ 10 h 66"/>
                  <a:gd name="T54" fmla="*/ 45 w 46"/>
                  <a:gd name="T55" fmla="*/ 20 h 66"/>
                  <a:gd name="T56" fmla="*/ 45 w 46"/>
                  <a:gd name="T57" fmla="*/ 33 h 66"/>
                  <a:gd name="T58" fmla="*/ 45 w 46"/>
                  <a:gd name="T59" fmla="*/ 45 h 66"/>
                  <a:gd name="T60" fmla="*/ 44 w 46"/>
                  <a:gd name="T61" fmla="*/ 55 h 66"/>
                  <a:gd name="T62" fmla="*/ 41 w 46"/>
                  <a:gd name="T63" fmla="*/ 62 h 66"/>
                  <a:gd name="T64" fmla="*/ 37 w 46"/>
                  <a:gd name="T65" fmla="*/ 65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66"/>
                  <a:gd name="T101" fmla="*/ 46 w 46"/>
                  <a:gd name="T102" fmla="*/ 66 h 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66">
                    <a:moveTo>
                      <a:pt x="37" y="65"/>
                    </a:moveTo>
                    <a:lnTo>
                      <a:pt x="31" y="64"/>
                    </a:lnTo>
                    <a:lnTo>
                      <a:pt x="27" y="58"/>
                    </a:lnTo>
                    <a:lnTo>
                      <a:pt x="24" y="52"/>
                    </a:lnTo>
                    <a:lnTo>
                      <a:pt x="24" y="45"/>
                    </a:lnTo>
                    <a:lnTo>
                      <a:pt x="22" y="40"/>
                    </a:lnTo>
                    <a:lnTo>
                      <a:pt x="19" y="39"/>
                    </a:lnTo>
                    <a:lnTo>
                      <a:pt x="16" y="39"/>
                    </a:lnTo>
                    <a:lnTo>
                      <a:pt x="11" y="40"/>
                    </a:lnTo>
                    <a:lnTo>
                      <a:pt x="6" y="40"/>
                    </a:lnTo>
                    <a:lnTo>
                      <a:pt x="3" y="39"/>
                    </a:lnTo>
                    <a:lnTo>
                      <a:pt x="2" y="36"/>
                    </a:lnTo>
                    <a:lnTo>
                      <a:pt x="0" y="32"/>
                    </a:lnTo>
                    <a:lnTo>
                      <a:pt x="2" y="27"/>
                    </a:lnTo>
                    <a:lnTo>
                      <a:pt x="3" y="24"/>
                    </a:lnTo>
                    <a:lnTo>
                      <a:pt x="6" y="23"/>
                    </a:lnTo>
                    <a:lnTo>
                      <a:pt x="11" y="24"/>
                    </a:lnTo>
                    <a:lnTo>
                      <a:pt x="16" y="26"/>
                    </a:lnTo>
                    <a:lnTo>
                      <a:pt x="19" y="26"/>
                    </a:lnTo>
                    <a:lnTo>
                      <a:pt x="22" y="23"/>
                    </a:lnTo>
                    <a:lnTo>
                      <a:pt x="24" y="19"/>
                    </a:lnTo>
                    <a:lnTo>
                      <a:pt x="24" y="11"/>
                    </a:lnTo>
                    <a:lnTo>
                      <a:pt x="27" y="6"/>
                    </a:lnTo>
                    <a:lnTo>
                      <a:pt x="31" y="1"/>
                    </a:lnTo>
                    <a:lnTo>
                      <a:pt x="37" y="0"/>
                    </a:lnTo>
                    <a:lnTo>
                      <a:pt x="41" y="3"/>
                    </a:lnTo>
                    <a:lnTo>
                      <a:pt x="44" y="10"/>
                    </a:lnTo>
                    <a:lnTo>
                      <a:pt x="45" y="20"/>
                    </a:lnTo>
                    <a:lnTo>
                      <a:pt x="45" y="33"/>
                    </a:lnTo>
                    <a:lnTo>
                      <a:pt x="45" y="45"/>
                    </a:lnTo>
                    <a:lnTo>
                      <a:pt x="44" y="55"/>
                    </a:lnTo>
                    <a:lnTo>
                      <a:pt x="41" y="62"/>
                    </a:lnTo>
                    <a:lnTo>
                      <a:pt x="37" y="65"/>
                    </a:lnTo>
                  </a:path>
                </a:pathLst>
              </a:custGeom>
              <a:solidFill>
                <a:schemeClr val="tx1"/>
              </a:solidFill>
              <a:ln w="9525" cap="rnd">
                <a:solidFill>
                  <a:srgbClr val="000000"/>
                </a:solid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175" name="Freeform 66">
                <a:extLst>
                  <a:ext uri="{FF2B5EF4-FFF2-40B4-BE49-F238E27FC236}">
                    <a16:creationId xmlns:a16="http://schemas.microsoft.com/office/drawing/2014/main" xmlns="" id="{19F8F538-B411-67AC-6A21-7EDED0363D4B}"/>
                  </a:ext>
                </a:extLst>
              </p:cNvPr>
              <p:cNvSpPr>
                <a:spLocks/>
              </p:cNvSpPr>
              <p:nvPr/>
            </p:nvSpPr>
            <p:spPr bwMode="auto">
              <a:xfrm>
                <a:off x="3696" y="2284"/>
                <a:ext cx="71" cy="126"/>
              </a:xfrm>
              <a:custGeom>
                <a:avLst/>
                <a:gdLst>
                  <a:gd name="T0" fmla="*/ 35 w 71"/>
                  <a:gd name="T1" fmla="*/ 58 h 126"/>
                  <a:gd name="T2" fmla="*/ 41 w 71"/>
                  <a:gd name="T3" fmla="*/ 54 h 126"/>
                  <a:gd name="T4" fmla="*/ 50 w 71"/>
                  <a:gd name="T5" fmla="*/ 57 h 126"/>
                  <a:gd name="T6" fmla="*/ 56 w 71"/>
                  <a:gd name="T7" fmla="*/ 54 h 126"/>
                  <a:gd name="T8" fmla="*/ 59 w 71"/>
                  <a:gd name="T9" fmla="*/ 42 h 126"/>
                  <a:gd name="T10" fmla="*/ 64 w 71"/>
                  <a:gd name="T11" fmla="*/ 32 h 126"/>
                  <a:gd name="T12" fmla="*/ 64 w 71"/>
                  <a:gd name="T13" fmla="*/ 28 h 126"/>
                  <a:gd name="T14" fmla="*/ 53 w 71"/>
                  <a:gd name="T15" fmla="*/ 26 h 126"/>
                  <a:gd name="T16" fmla="*/ 45 w 71"/>
                  <a:gd name="T17" fmla="*/ 29 h 126"/>
                  <a:gd name="T18" fmla="*/ 43 w 71"/>
                  <a:gd name="T19" fmla="*/ 25 h 126"/>
                  <a:gd name="T20" fmla="*/ 44 w 71"/>
                  <a:gd name="T21" fmla="*/ 15 h 126"/>
                  <a:gd name="T22" fmla="*/ 38 w 71"/>
                  <a:gd name="T23" fmla="*/ 2 h 126"/>
                  <a:gd name="T24" fmla="*/ 28 w 71"/>
                  <a:gd name="T25" fmla="*/ 2 h 126"/>
                  <a:gd name="T26" fmla="*/ 25 w 71"/>
                  <a:gd name="T27" fmla="*/ 10 h 126"/>
                  <a:gd name="T28" fmla="*/ 25 w 71"/>
                  <a:gd name="T29" fmla="*/ 21 h 126"/>
                  <a:gd name="T30" fmla="*/ 19 w 71"/>
                  <a:gd name="T31" fmla="*/ 29 h 126"/>
                  <a:gd name="T32" fmla="*/ 11 w 71"/>
                  <a:gd name="T33" fmla="*/ 32 h 126"/>
                  <a:gd name="T34" fmla="*/ 6 w 71"/>
                  <a:gd name="T35" fmla="*/ 40 h 126"/>
                  <a:gd name="T36" fmla="*/ 6 w 71"/>
                  <a:gd name="T37" fmla="*/ 53 h 126"/>
                  <a:gd name="T38" fmla="*/ 2 w 71"/>
                  <a:gd name="T39" fmla="*/ 58 h 126"/>
                  <a:gd name="T40" fmla="*/ 2 w 71"/>
                  <a:gd name="T41" fmla="*/ 67 h 126"/>
                  <a:gd name="T42" fmla="*/ 6 w 71"/>
                  <a:gd name="T43" fmla="*/ 73 h 126"/>
                  <a:gd name="T44" fmla="*/ 6 w 71"/>
                  <a:gd name="T45" fmla="*/ 86 h 126"/>
                  <a:gd name="T46" fmla="*/ 11 w 71"/>
                  <a:gd name="T47" fmla="*/ 95 h 126"/>
                  <a:gd name="T48" fmla="*/ 19 w 71"/>
                  <a:gd name="T49" fmla="*/ 98 h 126"/>
                  <a:gd name="T50" fmla="*/ 25 w 71"/>
                  <a:gd name="T51" fmla="*/ 105 h 126"/>
                  <a:gd name="T52" fmla="*/ 25 w 71"/>
                  <a:gd name="T53" fmla="*/ 115 h 126"/>
                  <a:gd name="T54" fmla="*/ 28 w 71"/>
                  <a:gd name="T55" fmla="*/ 124 h 126"/>
                  <a:gd name="T56" fmla="*/ 38 w 71"/>
                  <a:gd name="T57" fmla="*/ 124 h 126"/>
                  <a:gd name="T58" fmla="*/ 44 w 71"/>
                  <a:gd name="T59" fmla="*/ 112 h 126"/>
                  <a:gd name="T60" fmla="*/ 43 w 71"/>
                  <a:gd name="T61" fmla="*/ 101 h 126"/>
                  <a:gd name="T62" fmla="*/ 45 w 71"/>
                  <a:gd name="T63" fmla="*/ 98 h 126"/>
                  <a:gd name="T64" fmla="*/ 53 w 71"/>
                  <a:gd name="T65" fmla="*/ 99 h 126"/>
                  <a:gd name="T66" fmla="*/ 64 w 71"/>
                  <a:gd name="T67" fmla="*/ 99 h 126"/>
                  <a:gd name="T68" fmla="*/ 64 w 71"/>
                  <a:gd name="T69" fmla="*/ 95 h 126"/>
                  <a:gd name="T70" fmla="*/ 59 w 71"/>
                  <a:gd name="T71" fmla="*/ 83 h 126"/>
                  <a:gd name="T72" fmla="*/ 56 w 71"/>
                  <a:gd name="T73" fmla="*/ 71 h 126"/>
                  <a:gd name="T74" fmla="*/ 50 w 71"/>
                  <a:gd name="T75" fmla="*/ 70 h 126"/>
                  <a:gd name="T76" fmla="*/ 41 w 71"/>
                  <a:gd name="T77" fmla="*/ 71 h 126"/>
                  <a:gd name="T78" fmla="*/ 35 w 71"/>
                  <a:gd name="T79" fmla="*/ 67 h 12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126"/>
                  <a:gd name="T122" fmla="*/ 71 w 71"/>
                  <a:gd name="T123" fmla="*/ 126 h 12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126">
                    <a:moveTo>
                      <a:pt x="35" y="63"/>
                    </a:moveTo>
                    <a:lnTo>
                      <a:pt x="35" y="58"/>
                    </a:lnTo>
                    <a:lnTo>
                      <a:pt x="38" y="55"/>
                    </a:lnTo>
                    <a:lnTo>
                      <a:pt x="41" y="54"/>
                    </a:lnTo>
                    <a:lnTo>
                      <a:pt x="45" y="55"/>
                    </a:lnTo>
                    <a:lnTo>
                      <a:pt x="50" y="57"/>
                    </a:lnTo>
                    <a:lnTo>
                      <a:pt x="54" y="57"/>
                    </a:lnTo>
                    <a:lnTo>
                      <a:pt x="56" y="54"/>
                    </a:lnTo>
                    <a:lnTo>
                      <a:pt x="57" y="50"/>
                    </a:lnTo>
                    <a:lnTo>
                      <a:pt x="59" y="42"/>
                    </a:lnTo>
                    <a:lnTo>
                      <a:pt x="60" y="37"/>
                    </a:lnTo>
                    <a:lnTo>
                      <a:pt x="64" y="32"/>
                    </a:lnTo>
                    <a:lnTo>
                      <a:pt x="70" y="31"/>
                    </a:lnTo>
                    <a:lnTo>
                      <a:pt x="64" y="28"/>
                    </a:lnTo>
                    <a:lnTo>
                      <a:pt x="59" y="28"/>
                    </a:lnTo>
                    <a:lnTo>
                      <a:pt x="53" y="26"/>
                    </a:lnTo>
                    <a:lnTo>
                      <a:pt x="48" y="28"/>
                    </a:lnTo>
                    <a:lnTo>
                      <a:pt x="45" y="29"/>
                    </a:lnTo>
                    <a:lnTo>
                      <a:pt x="44" y="28"/>
                    </a:lnTo>
                    <a:lnTo>
                      <a:pt x="43" y="25"/>
                    </a:lnTo>
                    <a:lnTo>
                      <a:pt x="44" y="21"/>
                    </a:lnTo>
                    <a:lnTo>
                      <a:pt x="44" y="15"/>
                    </a:lnTo>
                    <a:lnTo>
                      <a:pt x="43" y="8"/>
                    </a:lnTo>
                    <a:lnTo>
                      <a:pt x="38" y="2"/>
                    </a:lnTo>
                    <a:lnTo>
                      <a:pt x="32" y="0"/>
                    </a:lnTo>
                    <a:lnTo>
                      <a:pt x="28" y="2"/>
                    </a:lnTo>
                    <a:lnTo>
                      <a:pt x="25" y="6"/>
                    </a:lnTo>
                    <a:lnTo>
                      <a:pt x="25" y="10"/>
                    </a:lnTo>
                    <a:lnTo>
                      <a:pt x="27" y="16"/>
                    </a:lnTo>
                    <a:lnTo>
                      <a:pt x="25" y="21"/>
                    </a:lnTo>
                    <a:lnTo>
                      <a:pt x="24" y="26"/>
                    </a:lnTo>
                    <a:lnTo>
                      <a:pt x="19" y="29"/>
                    </a:lnTo>
                    <a:lnTo>
                      <a:pt x="15" y="31"/>
                    </a:lnTo>
                    <a:lnTo>
                      <a:pt x="11" y="32"/>
                    </a:lnTo>
                    <a:lnTo>
                      <a:pt x="9" y="35"/>
                    </a:lnTo>
                    <a:lnTo>
                      <a:pt x="6" y="40"/>
                    </a:lnTo>
                    <a:lnTo>
                      <a:pt x="6" y="44"/>
                    </a:lnTo>
                    <a:lnTo>
                      <a:pt x="6" y="53"/>
                    </a:lnTo>
                    <a:lnTo>
                      <a:pt x="3" y="55"/>
                    </a:lnTo>
                    <a:lnTo>
                      <a:pt x="2" y="58"/>
                    </a:lnTo>
                    <a:lnTo>
                      <a:pt x="0" y="63"/>
                    </a:lnTo>
                    <a:lnTo>
                      <a:pt x="2" y="67"/>
                    </a:lnTo>
                    <a:lnTo>
                      <a:pt x="3" y="70"/>
                    </a:lnTo>
                    <a:lnTo>
                      <a:pt x="6" y="73"/>
                    </a:lnTo>
                    <a:lnTo>
                      <a:pt x="6" y="82"/>
                    </a:lnTo>
                    <a:lnTo>
                      <a:pt x="6" y="86"/>
                    </a:lnTo>
                    <a:lnTo>
                      <a:pt x="9" y="92"/>
                    </a:lnTo>
                    <a:lnTo>
                      <a:pt x="11" y="95"/>
                    </a:lnTo>
                    <a:lnTo>
                      <a:pt x="15" y="96"/>
                    </a:lnTo>
                    <a:lnTo>
                      <a:pt x="19" y="98"/>
                    </a:lnTo>
                    <a:lnTo>
                      <a:pt x="24" y="101"/>
                    </a:lnTo>
                    <a:lnTo>
                      <a:pt x="25" y="105"/>
                    </a:lnTo>
                    <a:lnTo>
                      <a:pt x="27" y="109"/>
                    </a:lnTo>
                    <a:lnTo>
                      <a:pt x="25" y="115"/>
                    </a:lnTo>
                    <a:lnTo>
                      <a:pt x="25" y="119"/>
                    </a:lnTo>
                    <a:lnTo>
                      <a:pt x="28" y="124"/>
                    </a:lnTo>
                    <a:lnTo>
                      <a:pt x="32" y="125"/>
                    </a:lnTo>
                    <a:lnTo>
                      <a:pt x="38" y="124"/>
                    </a:lnTo>
                    <a:lnTo>
                      <a:pt x="43" y="118"/>
                    </a:lnTo>
                    <a:lnTo>
                      <a:pt x="44" y="112"/>
                    </a:lnTo>
                    <a:lnTo>
                      <a:pt x="44" y="106"/>
                    </a:lnTo>
                    <a:lnTo>
                      <a:pt x="43" y="101"/>
                    </a:lnTo>
                    <a:lnTo>
                      <a:pt x="44" y="98"/>
                    </a:lnTo>
                    <a:lnTo>
                      <a:pt x="45" y="98"/>
                    </a:lnTo>
                    <a:lnTo>
                      <a:pt x="48" y="98"/>
                    </a:lnTo>
                    <a:lnTo>
                      <a:pt x="53" y="99"/>
                    </a:lnTo>
                    <a:lnTo>
                      <a:pt x="59" y="99"/>
                    </a:lnTo>
                    <a:lnTo>
                      <a:pt x="64" y="99"/>
                    </a:lnTo>
                    <a:lnTo>
                      <a:pt x="70" y="96"/>
                    </a:lnTo>
                    <a:lnTo>
                      <a:pt x="64" y="95"/>
                    </a:lnTo>
                    <a:lnTo>
                      <a:pt x="60" y="89"/>
                    </a:lnTo>
                    <a:lnTo>
                      <a:pt x="59" y="83"/>
                    </a:lnTo>
                    <a:lnTo>
                      <a:pt x="57" y="76"/>
                    </a:lnTo>
                    <a:lnTo>
                      <a:pt x="56" y="71"/>
                    </a:lnTo>
                    <a:lnTo>
                      <a:pt x="54" y="70"/>
                    </a:lnTo>
                    <a:lnTo>
                      <a:pt x="50" y="70"/>
                    </a:lnTo>
                    <a:lnTo>
                      <a:pt x="45" y="71"/>
                    </a:lnTo>
                    <a:lnTo>
                      <a:pt x="41" y="71"/>
                    </a:lnTo>
                    <a:lnTo>
                      <a:pt x="38" y="70"/>
                    </a:lnTo>
                    <a:lnTo>
                      <a:pt x="35" y="67"/>
                    </a:lnTo>
                    <a:lnTo>
                      <a:pt x="35" y="63"/>
                    </a:lnTo>
                  </a:path>
                </a:pathLst>
              </a:custGeom>
              <a:solidFill>
                <a:schemeClr val="tx1"/>
              </a:solidFill>
              <a:ln w="9525" cap="rnd">
                <a:solidFill>
                  <a:srgbClr val="000000"/>
                </a:solid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176" name="Freeform 67">
                <a:extLst>
                  <a:ext uri="{FF2B5EF4-FFF2-40B4-BE49-F238E27FC236}">
                    <a16:creationId xmlns:a16="http://schemas.microsoft.com/office/drawing/2014/main" xmlns="" id="{290392AF-D913-F659-CED0-FE2B9B312CC9}"/>
                  </a:ext>
                </a:extLst>
              </p:cNvPr>
              <p:cNvSpPr>
                <a:spLocks/>
              </p:cNvSpPr>
              <p:nvPr/>
            </p:nvSpPr>
            <p:spPr bwMode="auto">
              <a:xfrm>
                <a:off x="3758" y="2284"/>
                <a:ext cx="72" cy="126"/>
              </a:xfrm>
              <a:custGeom>
                <a:avLst/>
                <a:gdLst>
                  <a:gd name="T0" fmla="*/ 36 w 72"/>
                  <a:gd name="T1" fmla="*/ 58 h 126"/>
                  <a:gd name="T2" fmla="*/ 41 w 72"/>
                  <a:gd name="T3" fmla="*/ 54 h 126"/>
                  <a:gd name="T4" fmla="*/ 51 w 72"/>
                  <a:gd name="T5" fmla="*/ 57 h 126"/>
                  <a:gd name="T6" fmla="*/ 57 w 72"/>
                  <a:gd name="T7" fmla="*/ 54 h 126"/>
                  <a:gd name="T8" fmla="*/ 58 w 72"/>
                  <a:gd name="T9" fmla="*/ 42 h 126"/>
                  <a:gd name="T10" fmla="*/ 65 w 72"/>
                  <a:gd name="T11" fmla="*/ 32 h 126"/>
                  <a:gd name="T12" fmla="*/ 65 w 72"/>
                  <a:gd name="T13" fmla="*/ 28 h 126"/>
                  <a:gd name="T14" fmla="*/ 54 w 72"/>
                  <a:gd name="T15" fmla="*/ 26 h 126"/>
                  <a:gd name="T16" fmla="*/ 46 w 72"/>
                  <a:gd name="T17" fmla="*/ 29 h 126"/>
                  <a:gd name="T18" fmla="*/ 44 w 72"/>
                  <a:gd name="T19" fmla="*/ 25 h 126"/>
                  <a:gd name="T20" fmla="*/ 45 w 72"/>
                  <a:gd name="T21" fmla="*/ 15 h 126"/>
                  <a:gd name="T22" fmla="*/ 38 w 72"/>
                  <a:gd name="T23" fmla="*/ 2 h 126"/>
                  <a:gd name="T24" fmla="*/ 28 w 72"/>
                  <a:gd name="T25" fmla="*/ 2 h 126"/>
                  <a:gd name="T26" fmla="*/ 26 w 72"/>
                  <a:gd name="T27" fmla="*/ 10 h 126"/>
                  <a:gd name="T28" fmla="*/ 26 w 72"/>
                  <a:gd name="T29" fmla="*/ 21 h 126"/>
                  <a:gd name="T30" fmla="*/ 20 w 72"/>
                  <a:gd name="T31" fmla="*/ 29 h 126"/>
                  <a:gd name="T32" fmla="*/ 12 w 72"/>
                  <a:gd name="T33" fmla="*/ 32 h 126"/>
                  <a:gd name="T34" fmla="*/ 7 w 72"/>
                  <a:gd name="T35" fmla="*/ 40 h 126"/>
                  <a:gd name="T36" fmla="*/ 6 w 72"/>
                  <a:gd name="T37" fmla="*/ 53 h 126"/>
                  <a:gd name="T38" fmla="*/ 1 w 72"/>
                  <a:gd name="T39" fmla="*/ 58 h 126"/>
                  <a:gd name="T40" fmla="*/ 1 w 72"/>
                  <a:gd name="T41" fmla="*/ 67 h 126"/>
                  <a:gd name="T42" fmla="*/ 6 w 72"/>
                  <a:gd name="T43" fmla="*/ 73 h 126"/>
                  <a:gd name="T44" fmla="*/ 7 w 72"/>
                  <a:gd name="T45" fmla="*/ 86 h 126"/>
                  <a:gd name="T46" fmla="*/ 12 w 72"/>
                  <a:gd name="T47" fmla="*/ 95 h 126"/>
                  <a:gd name="T48" fmla="*/ 20 w 72"/>
                  <a:gd name="T49" fmla="*/ 98 h 126"/>
                  <a:gd name="T50" fmla="*/ 26 w 72"/>
                  <a:gd name="T51" fmla="*/ 105 h 126"/>
                  <a:gd name="T52" fmla="*/ 26 w 72"/>
                  <a:gd name="T53" fmla="*/ 115 h 126"/>
                  <a:gd name="T54" fmla="*/ 28 w 72"/>
                  <a:gd name="T55" fmla="*/ 124 h 126"/>
                  <a:gd name="T56" fmla="*/ 38 w 72"/>
                  <a:gd name="T57" fmla="*/ 124 h 126"/>
                  <a:gd name="T58" fmla="*/ 45 w 72"/>
                  <a:gd name="T59" fmla="*/ 112 h 126"/>
                  <a:gd name="T60" fmla="*/ 44 w 72"/>
                  <a:gd name="T61" fmla="*/ 101 h 126"/>
                  <a:gd name="T62" fmla="*/ 46 w 72"/>
                  <a:gd name="T63" fmla="*/ 98 h 126"/>
                  <a:gd name="T64" fmla="*/ 54 w 72"/>
                  <a:gd name="T65" fmla="*/ 99 h 126"/>
                  <a:gd name="T66" fmla="*/ 65 w 72"/>
                  <a:gd name="T67" fmla="*/ 99 h 126"/>
                  <a:gd name="T68" fmla="*/ 65 w 72"/>
                  <a:gd name="T69" fmla="*/ 95 h 126"/>
                  <a:gd name="T70" fmla="*/ 58 w 72"/>
                  <a:gd name="T71" fmla="*/ 83 h 126"/>
                  <a:gd name="T72" fmla="*/ 57 w 72"/>
                  <a:gd name="T73" fmla="*/ 71 h 126"/>
                  <a:gd name="T74" fmla="*/ 51 w 72"/>
                  <a:gd name="T75" fmla="*/ 70 h 126"/>
                  <a:gd name="T76" fmla="*/ 41 w 72"/>
                  <a:gd name="T77" fmla="*/ 71 h 126"/>
                  <a:gd name="T78" fmla="*/ 36 w 72"/>
                  <a:gd name="T79" fmla="*/ 67 h 12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2"/>
                  <a:gd name="T121" fmla="*/ 0 h 126"/>
                  <a:gd name="T122" fmla="*/ 72 w 72"/>
                  <a:gd name="T123" fmla="*/ 126 h 12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2" h="126">
                    <a:moveTo>
                      <a:pt x="35" y="63"/>
                    </a:moveTo>
                    <a:lnTo>
                      <a:pt x="36" y="58"/>
                    </a:lnTo>
                    <a:lnTo>
                      <a:pt x="38" y="55"/>
                    </a:lnTo>
                    <a:lnTo>
                      <a:pt x="41" y="54"/>
                    </a:lnTo>
                    <a:lnTo>
                      <a:pt x="45" y="55"/>
                    </a:lnTo>
                    <a:lnTo>
                      <a:pt x="51" y="57"/>
                    </a:lnTo>
                    <a:lnTo>
                      <a:pt x="54" y="57"/>
                    </a:lnTo>
                    <a:lnTo>
                      <a:pt x="57" y="54"/>
                    </a:lnTo>
                    <a:lnTo>
                      <a:pt x="58" y="50"/>
                    </a:lnTo>
                    <a:lnTo>
                      <a:pt x="58" y="42"/>
                    </a:lnTo>
                    <a:lnTo>
                      <a:pt x="61" y="37"/>
                    </a:lnTo>
                    <a:lnTo>
                      <a:pt x="65" y="32"/>
                    </a:lnTo>
                    <a:lnTo>
                      <a:pt x="71" y="31"/>
                    </a:lnTo>
                    <a:lnTo>
                      <a:pt x="65" y="28"/>
                    </a:lnTo>
                    <a:lnTo>
                      <a:pt x="60" y="28"/>
                    </a:lnTo>
                    <a:lnTo>
                      <a:pt x="54" y="26"/>
                    </a:lnTo>
                    <a:lnTo>
                      <a:pt x="49" y="28"/>
                    </a:lnTo>
                    <a:lnTo>
                      <a:pt x="46" y="29"/>
                    </a:lnTo>
                    <a:lnTo>
                      <a:pt x="44" y="28"/>
                    </a:lnTo>
                    <a:lnTo>
                      <a:pt x="44" y="25"/>
                    </a:lnTo>
                    <a:lnTo>
                      <a:pt x="45" y="21"/>
                    </a:lnTo>
                    <a:lnTo>
                      <a:pt x="45" y="15"/>
                    </a:lnTo>
                    <a:lnTo>
                      <a:pt x="44" y="8"/>
                    </a:lnTo>
                    <a:lnTo>
                      <a:pt x="38" y="2"/>
                    </a:lnTo>
                    <a:lnTo>
                      <a:pt x="32" y="0"/>
                    </a:lnTo>
                    <a:lnTo>
                      <a:pt x="28" y="2"/>
                    </a:lnTo>
                    <a:lnTo>
                      <a:pt x="26" y="6"/>
                    </a:lnTo>
                    <a:lnTo>
                      <a:pt x="26" y="10"/>
                    </a:lnTo>
                    <a:lnTo>
                      <a:pt x="26" y="16"/>
                    </a:lnTo>
                    <a:lnTo>
                      <a:pt x="26" y="21"/>
                    </a:lnTo>
                    <a:lnTo>
                      <a:pt x="23" y="26"/>
                    </a:lnTo>
                    <a:lnTo>
                      <a:pt x="20" y="29"/>
                    </a:lnTo>
                    <a:lnTo>
                      <a:pt x="16" y="31"/>
                    </a:lnTo>
                    <a:lnTo>
                      <a:pt x="12" y="32"/>
                    </a:lnTo>
                    <a:lnTo>
                      <a:pt x="9" y="35"/>
                    </a:lnTo>
                    <a:lnTo>
                      <a:pt x="7" y="40"/>
                    </a:lnTo>
                    <a:lnTo>
                      <a:pt x="7" y="44"/>
                    </a:lnTo>
                    <a:lnTo>
                      <a:pt x="6" y="53"/>
                    </a:lnTo>
                    <a:lnTo>
                      <a:pt x="4" y="55"/>
                    </a:lnTo>
                    <a:lnTo>
                      <a:pt x="1" y="58"/>
                    </a:lnTo>
                    <a:lnTo>
                      <a:pt x="0" y="63"/>
                    </a:lnTo>
                    <a:lnTo>
                      <a:pt x="1" y="67"/>
                    </a:lnTo>
                    <a:lnTo>
                      <a:pt x="4" y="70"/>
                    </a:lnTo>
                    <a:lnTo>
                      <a:pt x="6" y="73"/>
                    </a:lnTo>
                    <a:lnTo>
                      <a:pt x="7" y="82"/>
                    </a:lnTo>
                    <a:lnTo>
                      <a:pt x="7" y="86"/>
                    </a:lnTo>
                    <a:lnTo>
                      <a:pt x="9" y="92"/>
                    </a:lnTo>
                    <a:lnTo>
                      <a:pt x="12" y="95"/>
                    </a:lnTo>
                    <a:lnTo>
                      <a:pt x="16" y="96"/>
                    </a:lnTo>
                    <a:lnTo>
                      <a:pt x="20" y="98"/>
                    </a:lnTo>
                    <a:lnTo>
                      <a:pt x="23" y="101"/>
                    </a:lnTo>
                    <a:lnTo>
                      <a:pt x="26" y="105"/>
                    </a:lnTo>
                    <a:lnTo>
                      <a:pt x="26" y="109"/>
                    </a:lnTo>
                    <a:lnTo>
                      <a:pt x="26" y="115"/>
                    </a:lnTo>
                    <a:lnTo>
                      <a:pt x="26" y="119"/>
                    </a:lnTo>
                    <a:lnTo>
                      <a:pt x="28" y="124"/>
                    </a:lnTo>
                    <a:lnTo>
                      <a:pt x="32" y="125"/>
                    </a:lnTo>
                    <a:lnTo>
                      <a:pt x="38" y="124"/>
                    </a:lnTo>
                    <a:lnTo>
                      <a:pt x="44" y="118"/>
                    </a:lnTo>
                    <a:lnTo>
                      <a:pt x="45" y="112"/>
                    </a:lnTo>
                    <a:lnTo>
                      <a:pt x="45" y="106"/>
                    </a:lnTo>
                    <a:lnTo>
                      <a:pt x="44" y="101"/>
                    </a:lnTo>
                    <a:lnTo>
                      <a:pt x="44" y="98"/>
                    </a:lnTo>
                    <a:lnTo>
                      <a:pt x="46" y="98"/>
                    </a:lnTo>
                    <a:lnTo>
                      <a:pt x="49" y="98"/>
                    </a:lnTo>
                    <a:lnTo>
                      <a:pt x="54" y="99"/>
                    </a:lnTo>
                    <a:lnTo>
                      <a:pt x="60" y="99"/>
                    </a:lnTo>
                    <a:lnTo>
                      <a:pt x="65" y="99"/>
                    </a:lnTo>
                    <a:lnTo>
                      <a:pt x="71" y="96"/>
                    </a:lnTo>
                    <a:lnTo>
                      <a:pt x="65" y="95"/>
                    </a:lnTo>
                    <a:lnTo>
                      <a:pt x="61" y="89"/>
                    </a:lnTo>
                    <a:lnTo>
                      <a:pt x="58" y="83"/>
                    </a:lnTo>
                    <a:lnTo>
                      <a:pt x="58" y="76"/>
                    </a:lnTo>
                    <a:lnTo>
                      <a:pt x="57" y="71"/>
                    </a:lnTo>
                    <a:lnTo>
                      <a:pt x="54" y="70"/>
                    </a:lnTo>
                    <a:lnTo>
                      <a:pt x="51" y="70"/>
                    </a:lnTo>
                    <a:lnTo>
                      <a:pt x="45" y="71"/>
                    </a:lnTo>
                    <a:lnTo>
                      <a:pt x="41" y="71"/>
                    </a:lnTo>
                    <a:lnTo>
                      <a:pt x="38" y="70"/>
                    </a:lnTo>
                    <a:lnTo>
                      <a:pt x="36" y="67"/>
                    </a:lnTo>
                    <a:lnTo>
                      <a:pt x="35" y="63"/>
                    </a:lnTo>
                  </a:path>
                </a:pathLst>
              </a:custGeom>
              <a:solidFill>
                <a:schemeClr val="tx1"/>
              </a:solidFill>
              <a:ln w="9525" cap="rnd">
                <a:solidFill>
                  <a:srgbClr val="000000"/>
                </a:solid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177" name="Freeform 68">
                <a:extLst>
                  <a:ext uri="{FF2B5EF4-FFF2-40B4-BE49-F238E27FC236}">
                    <a16:creationId xmlns:a16="http://schemas.microsoft.com/office/drawing/2014/main" xmlns="" id="{7D41E01F-6835-B373-DD2E-131AB29D758A}"/>
                  </a:ext>
                </a:extLst>
              </p:cNvPr>
              <p:cNvSpPr>
                <a:spLocks/>
              </p:cNvSpPr>
              <p:nvPr/>
            </p:nvSpPr>
            <p:spPr bwMode="auto">
              <a:xfrm>
                <a:off x="3823" y="2284"/>
                <a:ext cx="71" cy="126"/>
              </a:xfrm>
              <a:custGeom>
                <a:avLst/>
                <a:gdLst>
                  <a:gd name="T0" fmla="*/ 35 w 71"/>
                  <a:gd name="T1" fmla="*/ 58 h 126"/>
                  <a:gd name="T2" fmla="*/ 41 w 71"/>
                  <a:gd name="T3" fmla="*/ 54 h 126"/>
                  <a:gd name="T4" fmla="*/ 49 w 71"/>
                  <a:gd name="T5" fmla="*/ 57 h 126"/>
                  <a:gd name="T6" fmla="*/ 55 w 71"/>
                  <a:gd name="T7" fmla="*/ 54 h 126"/>
                  <a:gd name="T8" fmla="*/ 58 w 71"/>
                  <a:gd name="T9" fmla="*/ 42 h 126"/>
                  <a:gd name="T10" fmla="*/ 64 w 71"/>
                  <a:gd name="T11" fmla="*/ 32 h 126"/>
                  <a:gd name="T12" fmla="*/ 64 w 71"/>
                  <a:gd name="T13" fmla="*/ 28 h 126"/>
                  <a:gd name="T14" fmla="*/ 52 w 71"/>
                  <a:gd name="T15" fmla="*/ 26 h 126"/>
                  <a:gd name="T16" fmla="*/ 45 w 71"/>
                  <a:gd name="T17" fmla="*/ 29 h 126"/>
                  <a:gd name="T18" fmla="*/ 42 w 71"/>
                  <a:gd name="T19" fmla="*/ 25 h 126"/>
                  <a:gd name="T20" fmla="*/ 44 w 71"/>
                  <a:gd name="T21" fmla="*/ 15 h 126"/>
                  <a:gd name="T22" fmla="*/ 38 w 71"/>
                  <a:gd name="T23" fmla="*/ 2 h 126"/>
                  <a:gd name="T24" fmla="*/ 28 w 71"/>
                  <a:gd name="T25" fmla="*/ 2 h 126"/>
                  <a:gd name="T26" fmla="*/ 25 w 71"/>
                  <a:gd name="T27" fmla="*/ 10 h 126"/>
                  <a:gd name="T28" fmla="*/ 25 w 71"/>
                  <a:gd name="T29" fmla="*/ 21 h 126"/>
                  <a:gd name="T30" fmla="*/ 19 w 71"/>
                  <a:gd name="T31" fmla="*/ 29 h 126"/>
                  <a:gd name="T32" fmla="*/ 10 w 71"/>
                  <a:gd name="T33" fmla="*/ 32 h 126"/>
                  <a:gd name="T34" fmla="*/ 6 w 71"/>
                  <a:gd name="T35" fmla="*/ 40 h 126"/>
                  <a:gd name="T36" fmla="*/ 6 w 71"/>
                  <a:gd name="T37" fmla="*/ 53 h 126"/>
                  <a:gd name="T38" fmla="*/ 1 w 71"/>
                  <a:gd name="T39" fmla="*/ 58 h 126"/>
                  <a:gd name="T40" fmla="*/ 1 w 71"/>
                  <a:gd name="T41" fmla="*/ 67 h 126"/>
                  <a:gd name="T42" fmla="*/ 6 w 71"/>
                  <a:gd name="T43" fmla="*/ 73 h 126"/>
                  <a:gd name="T44" fmla="*/ 6 w 71"/>
                  <a:gd name="T45" fmla="*/ 86 h 126"/>
                  <a:gd name="T46" fmla="*/ 10 w 71"/>
                  <a:gd name="T47" fmla="*/ 95 h 126"/>
                  <a:gd name="T48" fmla="*/ 19 w 71"/>
                  <a:gd name="T49" fmla="*/ 98 h 126"/>
                  <a:gd name="T50" fmla="*/ 25 w 71"/>
                  <a:gd name="T51" fmla="*/ 105 h 126"/>
                  <a:gd name="T52" fmla="*/ 25 w 71"/>
                  <a:gd name="T53" fmla="*/ 115 h 126"/>
                  <a:gd name="T54" fmla="*/ 28 w 71"/>
                  <a:gd name="T55" fmla="*/ 124 h 126"/>
                  <a:gd name="T56" fmla="*/ 38 w 71"/>
                  <a:gd name="T57" fmla="*/ 124 h 126"/>
                  <a:gd name="T58" fmla="*/ 44 w 71"/>
                  <a:gd name="T59" fmla="*/ 112 h 126"/>
                  <a:gd name="T60" fmla="*/ 42 w 71"/>
                  <a:gd name="T61" fmla="*/ 101 h 126"/>
                  <a:gd name="T62" fmla="*/ 45 w 71"/>
                  <a:gd name="T63" fmla="*/ 98 h 126"/>
                  <a:gd name="T64" fmla="*/ 52 w 71"/>
                  <a:gd name="T65" fmla="*/ 99 h 126"/>
                  <a:gd name="T66" fmla="*/ 64 w 71"/>
                  <a:gd name="T67" fmla="*/ 99 h 126"/>
                  <a:gd name="T68" fmla="*/ 64 w 71"/>
                  <a:gd name="T69" fmla="*/ 95 h 126"/>
                  <a:gd name="T70" fmla="*/ 58 w 71"/>
                  <a:gd name="T71" fmla="*/ 83 h 126"/>
                  <a:gd name="T72" fmla="*/ 55 w 71"/>
                  <a:gd name="T73" fmla="*/ 71 h 126"/>
                  <a:gd name="T74" fmla="*/ 49 w 71"/>
                  <a:gd name="T75" fmla="*/ 70 h 126"/>
                  <a:gd name="T76" fmla="*/ 41 w 71"/>
                  <a:gd name="T77" fmla="*/ 71 h 126"/>
                  <a:gd name="T78" fmla="*/ 35 w 71"/>
                  <a:gd name="T79" fmla="*/ 67 h 12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126"/>
                  <a:gd name="T122" fmla="*/ 71 w 71"/>
                  <a:gd name="T123" fmla="*/ 126 h 12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126">
                    <a:moveTo>
                      <a:pt x="35" y="63"/>
                    </a:moveTo>
                    <a:lnTo>
                      <a:pt x="35" y="58"/>
                    </a:lnTo>
                    <a:lnTo>
                      <a:pt x="38" y="55"/>
                    </a:lnTo>
                    <a:lnTo>
                      <a:pt x="41" y="54"/>
                    </a:lnTo>
                    <a:lnTo>
                      <a:pt x="45" y="55"/>
                    </a:lnTo>
                    <a:lnTo>
                      <a:pt x="49" y="57"/>
                    </a:lnTo>
                    <a:lnTo>
                      <a:pt x="54" y="57"/>
                    </a:lnTo>
                    <a:lnTo>
                      <a:pt x="55" y="54"/>
                    </a:lnTo>
                    <a:lnTo>
                      <a:pt x="57" y="50"/>
                    </a:lnTo>
                    <a:lnTo>
                      <a:pt x="58" y="42"/>
                    </a:lnTo>
                    <a:lnTo>
                      <a:pt x="60" y="37"/>
                    </a:lnTo>
                    <a:lnTo>
                      <a:pt x="64" y="32"/>
                    </a:lnTo>
                    <a:lnTo>
                      <a:pt x="70" y="31"/>
                    </a:lnTo>
                    <a:lnTo>
                      <a:pt x="64" y="28"/>
                    </a:lnTo>
                    <a:lnTo>
                      <a:pt x="58" y="28"/>
                    </a:lnTo>
                    <a:lnTo>
                      <a:pt x="52" y="26"/>
                    </a:lnTo>
                    <a:lnTo>
                      <a:pt x="48" y="28"/>
                    </a:lnTo>
                    <a:lnTo>
                      <a:pt x="45" y="29"/>
                    </a:lnTo>
                    <a:lnTo>
                      <a:pt x="44" y="28"/>
                    </a:lnTo>
                    <a:lnTo>
                      <a:pt x="42" y="25"/>
                    </a:lnTo>
                    <a:lnTo>
                      <a:pt x="44" y="21"/>
                    </a:lnTo>
                    <a:lnTo>
                      <a:pt x="44" y="15"/>
                    </a:lnTo>
                    <a:lnTo>
                      <a:pt x="42" y="8"/>
                    </a:lnTo>
                    <a:lnTo>
                      <a:pt x="38" y="2"/>
                    </a:lnTo>
                    <a:lnTo>
                      <a:pt x="32" y="0"/>
                    </a:lnTo>
                    <a:lnTo>
                      <a:pt x="28" y="2"/>
                    </a:lnTo>
                    <a:lnTo>
                      <a:pt x="25" y="6"/>
                    </a:lnTo>
                    <a:lnTo>
                      <a:pt x="25" y="10"/>
                    </a:lnTo>
                    <a:lnTo>
                      <a:pt x="26" y="16"/>
                    </a:lnTo>
                    <a:lnTo>
                      <a:pt x="25" y="21"/>
                    </a:lnTo>
                    <a:lnTo>
                      <a:pt x="23" y="26"/>
                    </a:lnTo>
                    <a:lnTo>
                      <a:pt x="19" y="29"/>
                    </a:lnTo>
                    <a:lnTo>
                      <a:pt x="14" y="31"/>
                    </a:lnTo>
                    <a:lnTo>
                      <a:pt x="10" y="32"/>
                    </a:lnTo>
                    <a:lnTo>
                      <a:pt x="9" y="35"/>
                    </a:lnTo>
                    <a:lnTo>
                      <a:pt x="6" y="40"/>
                    </a:lnTo>
                    <a:lnTo>
                      <a:pt x="6" y="44"/>
                    </a:lnTo>
                    <a:lnTo>
                      <a:pt x="6" y="53"/>
                    </a:lnTo>
                    <a:lnTo>
                      <a:pt x="3" y="55"/>
                    </a:lnTo>
                    <a:lnTo>
                      <a:pt x="1" y="58"/>
                    </a:lnTo>
                    <a:lnTo>
                      <a:pt x="0" y="63"/>
                    </a:lnTo>
                    <a:lnTo>
                      <a:pt x="1" y="67"/>
                    </a:lnTo>
                    <a:lnTo>
                      <a:pt x="3" y="70"/>
                    </a:lnTo>
                    <a:lnTo>
                      <a:pt x="6" y="73"/>
                    </a:lnTo>
                    <a:lnTo>
                      <a:pt x="6" y="82"/>
                    </a:lnTo>
                    <a:lnTo>
                      <a:pt x="6" y="86"/>
                    </a:lnTo>
                    <a:lnTo>
                      <a:pt x="9" y="92"/>
                    </a:lnTo>
                    <a:lnTo>
                      <a:pt x="10" y="95"/>
                    </a:lnTo>
                    <a:lnTo>
                      <a:pt x="14" y="96"/>
                    </a:lnTo>
                    <a:lnTo>
                      <a:pt x="19" y="98"/>
                    </a:lnTo>
                    <a:lnTo>
                      <a:pt x="23" y="101"/>
                    </a:lnTo>
                    <a:lnTo>
                      <a:pt x="25" y="105"/>
                    </a:lnTo>
                    <a:lnTo>
                      <a:pt x="26" y="109"/>
                    </a:lnTo>
                    <a:lnTo>
                      <a:pt x="25" y="115"/>
                    </a:lnTo>
                    <a:lnTo>
                      <a:pt x="25" y="119"/>
                    </a:lnTo>
                    <a:lnTo>
                      <a:pt x="28" y="124"/>
                    </a:lnTo>
                    <a:lnTo>
                      <a:pt x="32" y="125"/>
                    </a:lnTo>
                    <a:lnTo>
                      <a:pt x="38" y="124"/>
                    </a:lnTo>
                    <a:lnTo>
                      <a:pt x="42" y="118"/>
                    </a:lnTo>
                    <a:lnTo>
                      <a:pt x="44" y="112"/>
                    </a:lnTo>
                    <a:lnTo>
                      <a:pt x="44" y="106"/>
                    </a:lnTo>
                    <a:lnTo>
                      <a:pt x="42" y="101"/>
                    </a:lnTo>
                    <a:lnTo>
                      <a:pt x="44" y="98"/>
                    </a:lnTo>
                    <a:lnTo>
                      <a:pt x="45" y="98"/>
                    </a:lnTo>
                    <a:lnTo>
                      <a:pt x="48" y="98"/>
                    </a:lnTo>
                    <a:lnTo>
                      <a:pt x="52" y="99"/>
                    </a:lnTo>
                    <a:lnTo>
                      <a:pt x="58" y="99"/>
                    </a:lnTo>
                    <a:lnTo>
                      <a:pt x="64" y="99"/>
                    </a:lnTo>
                    <a:lnTo>
                      <a:pt x="70" y="96"/>
                    </a:lnTo>
                    <a:lnTo>
                      <a:pt x="64" y="95"/>
                    </a:lnTo>
                    <a:lnTo>
                      <a:pt x="60" y="89"/>
                    </a:lnTo>
                    <a:lnTo>
                      <a:pt x="58" y="83"/>
                    </a:lnTo>
                    <a:lnTo>
                      <a:pt x="57" y="76"/>
                    </a:lnTo>
                    <a:lnTo>
                      <a:pt x="55" y="71"/>
                    </a:lnTo>
                    <a:lnTo>
                      <a:pt x="54" y="70"/>
                    </a:lnTo>
                    <a:lnTo>
                      <a:pt x="49" y="70"/>
                    </a:lnTo>
                    <a:lnTo>
                      <a:pt x="45" y="71"/>
                    </a:lnTo>
                    <a:lnTo>
                      <a:pt x="41" y="71"/>
                    </a:lnTo>
                    <a:lnTo>
                      <a:pt x="38" y="70"/>
                    </a:lnTo>
                    <a:lnTo>
                      <a:pt x="35" y="67"/>
                    </a:lnTo>
                    <a:lnTo>
                      <a:pt x="35" y="63"/>
                    </a:lnTo>
                  </a:path>
                </a:pathLst>
              </a:custGeom>
              <a:solidFill>
                <a:schemeClr val="tx1"/>
              </a:solidFill>
              <a:ln w="9525" cap="rnd">
                <a:solidFill>
                  <a:srgbClr val="000000"/>
                </a:solid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178" name="Freeform 69">
                <a:extLst>
                  <a:ext uri="{FF2B5EF4-FFF2-40B4-BE49-F238E27FC236}">
                    <a16:creationId xmlns:a16="http://schemas.microsoft.com/office/drawing/2014/main" xmlns="" id="{805C2089-B99E-6CD7-CB19-84E6742E4E98}"/>
                  </a:ext>
                </a:extLst>
              </p:cNvPr>
              <p:cNvSpPr>
                <a:spLocks/>
              </p:cNvSpPr>
              <p:nvPr/>
            </p:nvSpPr>
            <p:spPr bwMode="auto">
              <a:xfrm>
                <a:off x="3885" y="2284"/>
                <a:ext cx="73" cy="126"/>
              </a:xfrm>
              <a:custGeom>
                <a:avLst/>
                <a:gdLst>
                  <a:gd name="T0" fmla="*/ 37 w 73"/>
                  <a:gd name="T1" fmla="*/ 58 h 126"/>
                  <a:gd name="T2" fmla="*/ 41 w 73"/>
                  <a:gd name="T3" fmla="*/ 54 h 126"/>
                  <a:gd name="T4" fmla="*/ 51 w 73"/>
                  <a:gd name="T5" fmla="*/ 57 h 126"/>
                  <a:gd name="T6" fmla="*/ 57 w 73"/>
                  <a:gd name="T7" fmla="*/ 54 h 126"/>
                  <a:gd name="T8" fmla="*/ 59 w 73"/>
                  <a:gd name="T9" fmla="*/ 42 h 126"/>
                  <a:gd name="T10" fmla="*/ 66 w 73"/>
                  <a:gd name="T11" fmla="*/ 32 h 126"/>
                  <a:gd name="T12" fmla="*/ 66 w 73"/>
                  <a:gd name="T13" fmla="*/ 28 h 126"/>
                  <a:gd name="T14" fmla="*/ 54 w 73"/>
                  <a:gd name="T15" fmla="*/ 26 h 126"/>
                  <a:gd name="T16" fmla="*/ 47 w 73"/>
                  <a:gd name="T17" fmla="*/ 29 h 126"/>
                  <a:gd name="T18" fmla="*/ 44 w 73"/>
                  <a:gd name="T19" fmla="*/ 25 h 126"/>
                  <a:gd name="T20" fmla="*/ 46 w 73"/>
                  <a:gd name="T21" fmla="*/ 15 h 126"/>
                  <a:gd name="T22" fmla="*/ 38 w 73"/>
                  <a:gd name="T23" fmla="*/ 2 h 126"/>
                  <a:gd name="T24" fmla="*/ 28 w 73"/>
                  <a:gd name="T25" fmla="*/ 2 h 126"/>
                  <a:gd name="T26" fmla="*/ 27 w 73"/>
                  <a:gd name="T27" fmla="*/ 10 h 126"/>
                  <a:gd name="T28" fmla="*/ 27 w 73"/>
                  <a:gd name="T29" fmla="*/ 21 h 126"/>
                  <a:gd name="T30" fmla="*/ 21 w 73"/>
                  <a:gd name="T31" fmla="*/ 29 h 126"/>
                  <a:gd name="T32" fmla="*/ 12 w 73"/>
                  <a:gd name="T33" fmla="*/ 32 h 126"/>
                  <a:gd name="T34" fmla="*/ 8 w 73"/>
                  <a:gd name="T35" fmla="*/ 40 h 126"/>
                  <a:gd name="T36" fmla="*/ 6 w 73"/>
                  <a:gd name="T37" fmla="*/ 53 h 126"/>
                  <a:gd name="T38" fmla="*/ 2 w 73"/>
                  <a:gd name="T39" fmla="*/ 58 h 126"/>
                  <a:gd name="T40" fmla="*/ 2 w 73"/>
                  <a:gd name="T41" fmla="*/ 67 h 126"/>
                  <a:gd name="T42" fmla="*/ 6 w 73"/>
                  <a:gd name="T43" fmla="*/ 73 h 126"/>
                  <a:gd name="T44" fmla="*/ 8 w 73"/>
                  <a:gd name="T45" fmla="*/ 86 h 126"/>
                  <a:gd name="T46" fmla="*/ 12 w 73"/>
                  <a:gd name="T47" fmla="*/ 95 h 126"/>
                  <a:gd name="T48" fmla="*/ 21 w 73"/>
                  <a:gd name="T49" fmla="*/ 98 h 126"/>
                  <a:gd name="T50" fmla="*/ 27 w 73"/>
                  <a:gd name="T51" fmla="*/ 105 h 126"/>
                  <a:gd name="T52" fmla="*/ 27 w 73"/>
                  <a:gd name="T53" fmla="*/ 115 h 126"/>
                  <a:gd name="T54" fmla="*/ 28 w 73"/>
                  <a:gd name="T55" fmla="*/ 124 h 126"/>
                  <a:gd name="T56" fmla="*/ 38 w 73"/>
                  <a:gd name="T57" fmla="*/ 124 h 126"/>
                  <a:gd name="T58" fmla="*/ 46 w 73"/>
                  <a:gd name="T59" fmla="*/ 112 h 126"/>
                  <a:gd name="T60" fmla="*/ 44 w 73"/>
                  <a:gd name="T61" fmla="*/ 101 h 126"/>
                  <a:gd name="T62" fmla="*/ 47 w 73"/>
                  <a:gd name="T63" fmla="*/ 98 h 126"/>
                  <a:gd name="T64" fmla="*/ 54 w 73"/>
                  <a:gd name="T65" fmla="*/ 99 h 126"/>
                  <a:gd name="T66" fmla="*/ 66 w 73"/>
                  <a:gd name="T67" fmla="*/ 99 h 126"/>
                  <a:gd name="T68" fmla="*/ 66 w 73"/>
                  <a:gd name="T69" fmla="*/ 95 h 126"/>
                  <a:gd name="T70" fmla="*/ 59 w 73"/>
                  <a:gd name="T71" fmla="*/ 83 h 126"/>
                  <a:gd name="T72" fmla="*/ 57 w 73"/>
                  <a:gd name="T73" fmla="*/ 71 h 126"/>
                  <a:gd name="T74" fmla="*/ 51 w 73"/>
                  <a:gd name="T75" fmla="*/ 70 h 126"/>
                  <a:gd name="T76" fmla="*/ 41 w 73"/>
                  <a:gd name="T77" fmla="*/ 71 h 126"/>
                  <a:gd name="T78" fmla="*/ 37 w 73"/>
                  <a:gd name="T79" fmla="*/ 67 h 12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3"/>
                  <a:gd name="T121" fmla="*/ 0 h 126"/>
                  <a:gd name="T122" fmla="*/ 73 w 73"/>
                  <a:gd name="T123" fmla="*/ 126 h 12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3" h="126">
                    <a:moveTo>
                      <a:pt x="35" y="63"/>
                    </a:moveTo>
                    <a:lnTo>
                      <a:pt x="37" y="58"/>
                    </a:lnTo>
                    <a:lnTo>
                      <a:pt x="38" y="55"/>
                    </a:lnTo>
                    <a:lnTo>
                      <a:pt x="41" y="54"/>
                    </a:lnTo>
                    <a:lnTo>
                      <a:pt x="46" y="55"/>
                    </a:lnTo>
                    <a:lnTo>
                      <a:pt x="51" y="57"/>
                    </a:lnTo>
                    <a:lnTo>
                      <a:pt x="54" y="57"/>
                    </a:lnTo>
                    <a:lnTo>
                      <a:pt x="57" y="54"/>
                    </a:lnTo>
                    <a:lnTo>
                      <a:pt x="59" y="50"/>
                    </a:lnTo>
                    <a:lnTo>
                      <a:pt x="59" y="42"/>
                    </a:lnTo>
                    <a:lnTo>
                      <a:pt x="62" y="37"/>
                    </a:lnTo>
                    <a:lnTo>
                      <a:pt x="66" y="32"/>
                    </a:lnTo>
                    <a:lnTo>
                      <a:pt x="72" y="31"/>
                    </a:lnTo>
                    <a:lnTo>
                      <a:pt x="66" y="28"/>
                    </a:lnTo>
                    <a:lnTo>
                      <a:pt x="60" y="28"/>
                    </a:lnTo>
                    <a:lnTo>
                      <a:pt x="54" y="26"/>
                    </a:lnTo>
                    <a:lnTo>
                      <a:pt x="50" y="28"/>
                    </a:lnTo>
                    <a:lnTo>
                      <a:pt x="47" y="29"/>
                    </a:lnTo>
                    <a:lnTo>
                      <a:pt x="44" y="28"/>
                    </a:lnTo>
                    <a:lnTo>
                      <a:pt x="44" y="25"/>
                    </a:lnTo>
                    <a:lnTo>
                      <a:pt x="46" y="21"/>
                    </a:lnTo>
                    <a:lnTo>
                      <a:pt x="46" y="15"/>
                    </a:lnTo>
                    <a:lnTo>
                      <a:pt x="44" y="8"/>
                    </a:lnTo>
                    <a:lnTo>
                      <a:pt x="38" y="2"/>
                    </a:lnTo>
                    <a:lnTo>
                      <a:pt x="32" y="0"/>
                    </a:lnTo>
                    <a:lnTo>
                      <a:pt x="28" y="2"/>
                    </a:lnTo>
                    <a:lnTo>
                      <a:pt x="27" y="6"/>
                    </a:lnTo>
                    <a:lnTo>
                      <a:pt x="27" y="10"/>
                    </a:lnTo>
                    <a:lnTo>
                      <a:pt x="27" y="16"/>
                    </a:lnTo>
                    <a:lnTo>
                      <a:pt x="27" y="21"/>
                    </a:lnTo>
                    <a:lnTo>
                      <a:pt x="24" y="26"/>
                    </a:lnTo>
                    <a:lnTo>
                      <a:pt x="21" y="29"/>
                    </a:lnTo>
                    <a:lnTo>
                      <a:pt x="16" y="31"/>
                    </a:lnTo>
                    <a:lnTo>
                      <a:pt x="12" y="32"/>
                    </a:lnTo>
                    <a:lnTo>
                      <a:pt x="9" y="35"/>
                    </a:lnTo>
                    <a:lnTo>
                      <a:pt x="8" y="40"/>
                    </a:lnTo>
                    <a:lnTo>
                      <a:pt x="8" y="44"/>
                    </a:lnTo>
                    <a:lnTo>
                      <a:pt x="6" y="53"/>
                    </a:lnTo>
                    <a:lnTo>
                      <a:pt x="5" y="55"/>
                    </a:lnTo>
                    <a:lnTo>
                      <a:pt x="2" y="58"/>
                    </a:lnTo>
                    <a:lnTo>
                      <a:pt x="0" y="63"/>
                    </a:lnTo>
                    <a:lnTo>
                      <a:pt x="2" y="67"/>
                    </a:lnTo>
                    <a:lnTo>
                      <a:pt x="5" y="70"/>
                    </a:lnTo>
                    <a:lnTo>
                      <a:pt x="6" y="73"/>
                    </a:lnTo>
                    <a:lnTo>
                      <a:pt x="8" y="82"/>
                    </a:lnTo>
                    <a:lnTo>
                      <a:pt x="8" y="86"/>
                    </a:lnTo>
                    <a:lnTo>
                      <a:pt x="9" y="92"/>
                    </a:lnTo>
                    <a:lnTo>
                      <a:pt x="12" y="95"/>
                    </a:lnTo>
                    <a:lnTo>
                      <a:pt x="16" y="96"/>
                    </a:lnTo>
                    <a:lnTo>
                      <a:pt x="21" y="98"/>
                    </a:lnTo>
                    <a:lnTo>
                      <a:pt x="24" y="101"/>
                    </a:lnTo>
                    <a:lnTo>
                      <a:pt x="27" y="105"/>
                    </a:lnTo>
                    <a:lnTo>
                      <a:pt x="27" y="109"/>
                    </a:lnTo>
                    <a:lnTo>
                      <a:pt x="27" y="115"/>
                    </a:lnTo>
                    <a:lnTo>
                      <a:pt x="27" y="119"/>
                    </a:lnTo>
                    <a:lnTo>
                      <a:pt x="28" y="124"/>
                    </a:lnTo>
                    <a:lnTo>
                      <a:pt x="32" y="125"/>
                    </a:lnTo>
                    <a:lnTo>
                      <a:pt x="38" y="124"/>
                    </a:lnTo>
                    <a:lnTo>
                      <a:pt x="44" y="118"/>
                    </a:lnTo>
                    <a:lnTo>
                      <a:pt x="46" y="112"/>
                    </a:lnTo>
                    <a:lnTo>
                      <a:pt x="46" y="106"/>
                    </a:lnTo>
                    <a:lnTo>
                      <a:pt x="44" y="101"/>
                    </a:lnTo>
                    <a:lnTo>
                      <a:pt x="44" y="98"/>
                    </a:lnTo>
                    <a:lnTo>
                      <a:pt x="47" y="98"/>
                    </a:lnTo>
                    <a:lnTo>
                      <a:pt x="50" y="98"/>
                    </a:lnTo>
                    <a:lnTo>
                      <a:pt x="54" y="99"/>
                    </a:lnTo>
                    <a:lnTo>
                      <a:pt x="60" y="99"/>
                    </a:lnTo>
                    <a:lnTo>
                      <a:pt x="66" y="99"/>
                    </a:lnTo>
                    <a:lnTo>
                      <a:pt x="72" y="96"/>
                    </a:lnTo>
                    <a:lnTo>
                      <a:pt x="66" y="95"/>
                    </a:lnTo>
                    <a:lnTo>
                      <a:pt x="62" y="89"/>
                    </a:lnTo>
                    <a:lnTo>
                      <a:pt x="59" y="83"/>
                    </a:lnTo>
                    <a:lnTo>
                      <a:pt x="59" y="76"/>
                    </a:lnTo>
                    <a:lnTo>
                      <a:pt x="57" y="71"/>
                    </a:lnTo>
                    <a:lnTo>
                      <a:pt x="54" y="70"/>
                    </a:lnTo>
                    <a:lnTo>
                      <a:pt x="51" y="70"/>
                    </a:lnTo>
                    <a:lnTo>
                      <a:pt x="46" y="71"/>
                    </a:lnTo>
                    <a:lnTo>
                      <a:pt x="41" y="71"/>
                    </a:lnTo>
                    <a:lnTo>
                      <a:pt x="38" y="70"/>
                    </a:lnTo>
                    <a:lnTo>
                      <a:pt x="37" y="67"/>
                    </a:lnTo>
                    <a:lnTo>
                      <a:pt x="35" y="63"/>
                    </a:lnTo>
                  </a:path>
                </a:pathLst>
              </a:custGeom>
              <a:solidFill>
                <a:schemeClr val="tx1"/>
              </a:solidFill>
              <a:ln w="9525" cap="rnd">
                <a:solidFill>
                  <a:srgbClr val="000000"/>
                </a:solidFill>
                <a:round/>
                <a:headEnd type="none" w="sm" len="sm"/>
                <a:tailEnd type="none" w="sm" len="sm"/>
              </a:ln>
            </p:spPr>
            <p:txBody>
              <a:bodyPr/>
              <a:lstStyle/>
              <a:p>
                <a:endParaRPr lang="en-IN" sz="1050">
                  <a:latin typeface="Times New Roman" pitchFamily="18" charset="0"/>
                  <a:cs typeface="Times New Roman" pitchFamily="18" charset="0"/>
                </a:endParaRPr>
              </a:p>
            </p:txBody>
          </p:sp>
        </p:grpSp>
        <p:grpSp>
          <p:nvGrpSpPr>
            <p:cNvPr id="15" name="Group 70">
              <a:extLst>
                <a:ext uri="{FF2B5EF4-FFF2-40B4-BE49-F238E27FC236}">
                  <a16:creationId xmlns:a16="http://schemas.microsoft.com/office/drawing/2014/main" xmlns="" id="{41F9CF45-C145-F14B-8DC0-7A07D102479C}"/>
                </a:ext>
              </a:extLst>
            </p:cNvPr>
            <p:cNvGrpSpPr>
              <a:grpSpLocks/>
            </p:cNvGrpSpPr>
            <p:nvPr/>
          </p:nvGrpSpPr>
          <p:grpSpPr bwMode="auto">
            <a:xfrm>
              <a:off x="1403538" y="3391075"/>
              <a:ext cx="1061523" cy="129206"/>
              <a:chOff x="1260" y="2232"/>
              <a:chExt cx="769" cy="126"/>
            </a:xfrm>
          </p:grpSpPr>
          <p:grpSp>
            <p:nvGrpSpPr>
              <p:cNvPr id="144" name="Group 71">
                <a:extLst>
                  <a:ext uri="{FF2B5EF4-FFF2-40B4-BE49-F238E27FC236}">
                    <a16:creationId xmlns:a16="http://schemas.microsoft.com/office/drawing/2014/main" xmlns="" id="{591180ED-591B-E4BC-37F7-AE9BE48CC43B}"/>
                  </a:ext>
                </a:extLst>
              </p:cNvPr>
              <p:cNvGrpSpPr>
                <a:grpSpLocks/>
              </p:cNvGrpSpPr>
              <p:nvPr/>
            </p:nvGrpSpPr>
            <p:grpSpPr bwMode="auto">
              <a:xfrm>
                <a:off x="1260" y="2232"/>
                <a:ext cx="269" cy="126"/>
                <a:chOff x="1260" y="2232"/>
                <a:chExt cx="269" cy="126"/>
              </a:xfrm>
            </p:grpSpPr>
            <p:sp>
              <p:nvSpPr>
                <p:cNvPr id="163" name="Freeform 72">
                  <a:extLst>
                    <a:ext uri="{FF2B5EF4-FFF2-40B4-BE49-F238E27FC236}">
                      <a16:creationId xmlns:a16="http://schemas.microsoft.com/office/drawing/2014/main" xmlns="" id="{22AE577B-6F46-E14C-4280-8D4042F118C3}"/>
                    </a:ext>
                  </a:extLst>
                </p:cNvPr>
                <p:cNvSpPr>
                  <a:spLocks/>
                </p:cNvSpPr>
                <p:nvPr/>
              </p:nvSpPr>
              <p:spPr bwMode="auto">
                <a:xfrm>
                  <a:off x="1294" y="2263"/>
                  <a:ext cx="46" cy="66"/>
                </a:xfrm>
                <a:custGeom>
                  <a:avLst/>
                  <a:gdLst>
                    <a:gd name="T0" fmla="*/ 35 w 46"/>
                    <a:gd name="T1" fmla="*/ 65 h 66"/>
                    <a:gd name="T2" fmla="*/ 29 w 46"/>
                    <a:gd name="T3" fmla="*/ 64 h 66"/>
                    <a:gd name="T4" fmla="*/ 25 w 46"/>
                    <a:gd name="T5" fmla="*/ 58 h 66"/>
                    <a:gd name="T6" fmla="*/ 24 w 46"/>
                    <a:gd name="T7" fmla="*/ 52 h 66"/>
                    <a:gd name="T8" fmla="*/ 22 w 46"/>
                    <a:gd name="T9" fmla="*/ 45 h 66"/>
                    <a:gd name="T10" fmla="*/ 21 w 46"/>
                    <a:gd name="T11" fmla="*/ 40 h 66"/>
                    <a:gd name="T12" fmla="*/ 19 w 46"/>
                    <a:gd name="T13" fmla="*/ 39 h 66"/>
                    <a:gd name="T14" fmla="*/ 15 w 46"/>
                    <a:gd name="T15" fmla="*/ 39 h 66"/>
                    <a:gd name="T16" fmla="*/ 10 w 46"/>
                    <a:gd name="T17" fmla="*/ 40 h 66"/>
                    <a:gd name="T18" fmla="*/ 6 w 46"/>
                    <a:gd name="T19" fmla="*/ 40 h 66"/>
                    <a:gd name="T20" fmla="*/ 3 w 46"/>
                    <a:gd name="T21" fmla="*/ 39 h 66"/>
                    <a:gd name="T22" fmla="*/ 0 w 46"/>
                    <a:gd name="T23" fmla="*/ 36 h 66"/>
                    <a:gd name="T24" fmla="*/ 0 w 46"/>
                    <a:gd name="T25" fmla="*/ 32 h 66"/>
                    <a:gd name="T26" fmla="*/ 0 w 46"/>
                    <a:gd name="T27" fmla="*/ 27 h 66"/>
                    <a:gd name="T28" fmla="*/ 3 w 46"/>
                    <a:gd name="T29" fmla="*/ 24 h 66"/>
                    <a:gd name="T30" fmla="*/ 6 w 46"/>
                    <a:gd name="T31" fmla="*/ 23 h 66"/>
                    <a:gd name="T32" fmla="*/ 10 w 46"/>
                    <a:gd name="T33" fmla="*/ 24 h 66"/>
                    <a:gd name="T34" fmla="*/ 15 w 46"/>
                    <a:gd name="T35" fmla="*/ 26 h 66"/>
                    <a:gd name="T36" fmla="*/ 19 w 46"/>
                    <a:gd name="T37" fmla="*/ 26 h 66"/>
                    <a:gd name="T38" fmla="*/ 21 w 46"/>
                    <a:gd name="T39" fmla="*/ 23 h 66"/>
                    <a:gd name="T40" fmla="*/ 22 w 46"/>
                    <a:gd name="T41" fmla="*/ 19 h 66"/>
                    <a:gd name="T42" fmla="*/ 24 w 46"/>
                    <a:gd name="T43" fmla="*/ 11 h 66"/>
                    <a:gd name="T44" fmla="*/ 25 w 46"/>
                    <a:gd name="T45" fmla="*/ 6 h 66"/>
                    <a:gd name="T46" fmla="*/ 29 w 46"/>
                    <a:gd name="T47" fmla="*/ 1 h 66"/>
                    <a:gd name="T48" fmla="*/ 35 w 46"/>
                    <a:gd name="T49" fmla="*/ 0 h 66"/>
                    <a:gd name="T50" fmla="*/ 40 w 46"/>
                    <a:gd name="T51" fmla="*/ 3 h 66"/>
                    <a:gd name="T52" fmla="*/ 42 w 46"/>
                    <a:gd name="T53" fmla="*/ 10 h 66"/>
                    <a:gd name="T54" fmla="*/ 45 w 46"/>
                    <a:gd name="T55" fmla="*/ 20 h 66"/>
                    <a:gd name="T56" fmla="*/ 45 w 46"/>
                    <a:gd name="T57" fmla="*/ 33 h 66"/>
                    <a:gd name="T58" fmla="*/ 44 w 46"/>
                    <a:gd name="T59" fmla="*/ 45 h 66"/>
                    <a:gd name="T60" fmla="*/ 42 w 46"/>
                    <a:gd name="T61" fmla="*/ 55 h 66"/>
                    <a:gd name="T62" fmla="*/ 40 w 46"/>
                    <a:gd name="T63" fmla="*/ 62 h 66"/>
                    <a:gd name="T64" fmla="*/ 35 w 46"/>
                    <a:gd name="T65" fmla="*/ 65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66"/>
                    <a:gd name="T101" fmla="*/ 46 w 46"/>
                    <a:gd name="T102" fmla="*/ 66 h 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66">
                      <a:moveTo>
                        <a:pt x="35" y="65"/>
                      </a:moveTo>
                      <a:lnTo>
                        <a:pt x="29" y="64"/>
                      </a:lnTo>
                      <a:lnTo>
                        <a:pt x="25" y="58"/>
                      </a:lnTo>
                      <a:lnTo>
                        <a:pt x="24" y="52"/>
                      </a:lnTo>
                      <a:lnTo>
                        <a:pt x="22" y="45"/>
                      </a:lnTo>
                      <a:lnTo>
                        <a:pt x="21" y="40"/>
                      </a:lnTo>
                      <a:lnTo>
                        <a:pt x="19" y="39"/>
                      </a:lnTo>
                      <a:lnTo>
                        <a:pt x="15" y="39"/>
                      </a:lnTo>
                      <a:lnTo>
                        <a:pt x="10" y="40"/>
                      </a:lnTo>
                      <a:lnTo>
                        <a:pt x="6" y="40"/>
                      </a:lnTo>
                      <a:lnTo>
                        <a:pt x="3" y="39"/>
                      </a:lnTo>
                      <a:lnTo>
                        <a:pt x="0" y="36"/>
                      </a:lnTo>
                      <a:lnTo>
                        <a:pt x="0" y="32"/>
                      </a:lnTo>
                      <a:lnTo>
                        <a:pt x="0" y="27"/>
                      </a:lnTo>
                      <a:lnTo>
                        <a:pt x="3" y="24"/>
                      </a:lnTo>
                      <a:lnTo>
                        <a:pt x="6" y="23"/>
                      </a:lnTo>
                      <a:lnTo>
                        <a:pt x="10" y="24"/>
                      </a:lnTo>
                      <a:lnTo>
                        <a:pt x="15" y="26"/>
                      </a:lnTo>
                      <a:lnTo>
                        <a:pt x="19" y="26"/>
                      </a:lnTo>
                      <a:lnTo>
                        <a:pt x="21" y="23"/>
                      </a:lnTo>
                      <a:lnTo>
                        <a:pt x="22" y="19"/>
                      </a:lnTo>
                      <a:lnTo>
                        <a:pt x="24" y="11"/>
                      </a:lnTo>
                      <a:lnTo>
                        <a:pt x="25" y="6"/>
                      </a:lnTo>
                      <a:lnTo>
                        <a:pt x="29" y="1"/>
                      </a:lnTo>
                      <a:lnTo>
                        <a:pt x="35" y="0"/>
                      </a:lnTo>
                      <a:lnTo>
                        <a:pt x="40" y="3"/>
                      </a:lnTo>
                      <a:lnTo>
                        <a:pt x="42" y="10"/>
                      </a:lnTo>
                      <a:lnTo>
                        <a:pt x="45" y="20"/>
                      </a:lnTo>
                      <a:lnTo>
                        <a:pt x="45" y="33"/>
                      </a:lnTo>
                      <a:lnTo>
                        <a:pt x="44" y="45"/>
                      </a:lnTo>
                      <a:lnTo>
                        <a:pt x="42" y="55"/>
                      </a:lnTo>
                      <a:lnTo>
                        <a:pt x="40" y="62"/>
                      </a:lnTo>
                      <a:lnTo>
                        <a:pt x="35" y="65"/>
                      </a:lnTo>
                    </a:path>
                  </a:pathLst>
                </a:custGeom>
                <a:solidFill>
                  <a:schemeClr val="tx1"/>
                </a:solidFill>
                <a:ln w="9525" cap="rnd">
                  <a:solidFill>
                    <a:srgbClr val="000000"/>
                  </a:solid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164" name="Freeform 73">
                  <a:extLst>
                    <a:ext uri="{FF2B5EF4-FFF2-40B4-BE49-F238E27FC236}">
                      <a16:creationId xmlns:a16="http://schemas.microsoft.com/office/drawing/2014/main" xmlns="" id="{1B19244E-485C-43BA-81F5-498968057D3E}"/>
                    </a:ext>
                  </a:extLst>
                </p:cNvPr>
                <p:cNvSpPr>
                  <a:spLocks/>
                </p:cNvSpPr>
                <p:nvPr/>
              </p:nvSpPr>
              <p:spPr bwMode="auto">
                <a:xfrm>
                  <a:off x="1357" y="2263"/>
                  <a:ext cx="46" cy="66"/>
                </a:xfrm>
                <a:custGeom>
                  <a:avLst/>
                  <a:gdLst>
                    <a:gd name="T0" fmla="*/ 36 w 46"/>
                    <a:gd name="T1" fmla="*/ 65 h 66"/>
                    <a:gd name="T2" fmla="*/ 30 w 46"/>
                    <a:gd name="T3" fmla="*/ 64 h 66"/>
                    <a:gd name="T4" fmla="*/ 26 w 46"/>
                    <a:gd name="T5" fmla="*/ 58 h 66"/>
                    <a:gd name="T6" fmla="*/ 23 w 46"/>
                    <a:gd name="T7" fmla="*/ 52 h 66"/>
                    <a:gd name="T8" fmla="*/ 23 w 46"/>
                    <a:gd name="T9" fmla="*/ 45 h 66"/>
                    <a:gd name="T10" fmla="*/ 22 w 46"/>
                    <a:gd name="T11" fmla="*/ 40 h 66"/>
                    <a:gd name="T12" fmla="*/ 19 w 46"/>
                    <a:gd name="T13" fmla="*/ 39 h 66"/>
                    <a:gd name="T14" fmla="*/ 16 w 46"/>
                    <a:gd name="T15" fmla="*/ 39 h 66"/>
                    <a:gd name="T16" fmla="*/ 10 w 46"/>
                    <a:gd name="T17" fmla="*/ 40 h 66"/>
                    <a:gd name="T18" fmla="*/ 6 w 46"/>
                    <a:gd name="T19" fmla="*/ 40 h 66"/>
                    <a:gd name="T20" fmla="*/ 3 w 46"/>
                    <a:gd name="T21" fmla="*/ 39 h 66"/>
                    <a:gd name="T22" fmla="*/ 1 w 46"/>
                    <a:gd name="T23" fmla="*/ 36 h 66"/>
                    <a:gd name="T24" fmla="*/ 0 w 46"/>
                    <a:gd name="T25" fmla="*/ 32 h 66"/>
                    <a:gd name="T26" fmla="*/ 1 w 46"/>
                    <a:gd name="T27" fmla="*/ 27 h 66"/>
                    <a:gd name="T28" fmla="*/ 3 w 46"/>
                    <a:gd name="T29" fmla="*/ 24 h 66"/>
                    <a:gd name="T30" fmla="*/ 6 w 46"/>
                    <a:gd name="T31" fmla="*/ 23 h 66"/>
                    <a:gd name="T32" fmla="*/ 10 w 46"/>
                    <a:gd name="T33" fmla="*/ 24 h 66"/>
                    <a:gd name="T34" fmla="*/ 16 w 46"/>
                    <a:gd name="T35" fmla="*/ 26 h 66"/>
                    <a:gd name="T36" fmla="*/ 19 w 46"/>
                    <a:gd name="T37" fmla="*/ 26 h 66"/>
                    <a:gd name="T38" fmla="*/ 22 w 46"/>
                    <a:gd name="T39" fmla="*/ 23 h 66"/>
                    <a:gd name="T40" fmla="*/ 23 w 46"/>
                    <a:gd name="T41" fmla="*/ 19 h 66"/>
                    <a:gd name="T42" fmla="*/ 23 w 46"/>
                    <a:gd name="T43" fmla="*/ 11 h 66"/>
                    <a:gd name="T44" fmla="*/ 26 w 46"/>
                    <a:gd name="T45" fmla="*/ 6 h 66"/>
                    <a:gd name="T46" fmla="*/ 30 w 46"/>
                    <a:gd name="T47" fmla="*/ 1 h 66"/>
                    <a:gd name="T48" fmla="*/ 36 w 46"/>
                    <a:gd name="T49" fmla="*/ 0 h 66"/>
                    <a:gd name="T50" fmla="*/ 41 w 46"/>
                    <a:gd name="T51" fmla="*/ 3 h 66"/>
                    <a:gd name="T52" fmla="*/ 43 w 46"/>
                    <a:gd name="T53" fmla="*/ 10 h 66"/>
                    <a:gd name="T54" fmla="*/ 45 w 46"/>
                    <a:gd name="T55" fmla="*/ 20 h 66"/>
                    <a:gd name="T56" fmla="*/ 45 w 46"/>
                    <a:gd name="T57" fmla="*/ 33 h 66"/>
                    <a:gd name="T58" fmla="*/ 45 w 46"/>
                    <a:gd name="T59" fmla="*/ 45 h 66"/>
                    <a:gd name="T60" fmla="*/ 43 w 46"/>
                    <a:gd name="T61" fmla="*/ 55 h 66"/>
                    <a:gd name="T62" fmla="*/ 41 w 46"/>
                    <a:gd name="T63" fmla="*/ 62 h 66"/>
                    <a:gd name="T64" fmla="*/ 36 w 46"/>
                    <a:gd name="T65" fmla="*/ 65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66"/>
                    <a:gd name="T101" fmla="*/ 46 w 46"/>
                    <a:gd name="T102" fmla="*/ 66 h 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66">
                      <a:moveTo>
                        <a:pt x="36" y="65"/>
                      </a:moveTo>
                      <a:lnTo>
                        <a:pt x="30" y="64"/>
                      </a:lnTo>
                      <a:lnTo>
                        <a:pt x="26" y="58"/>
                      </a:lnTo>
                      <a:lnTo>
                        <a:pt x="23" y="52"/>
                      </a:lnTo>
                      <a:lnTo>
                        <a:pt x="23" y="45"/>
                      </a:lnTo>
                      <a:lnTo>
                        <a:pt x="22" y="40"/>
                      </a:lnTo>
                      <a:lnTo>
                        <a:pt x="19" y="39"/>
                      </a:lnTo>
                      <a:lnTo>
                        <a:pt x="16" y="39"/>
                      </a:lnTo>
                      <a:lnTo>
                        <a:pt x="10" y="40"/>
                      </a:lnTo>
                      <a:lnTo>
                        <a:pt x="6" y="40"/>
                      </a:lnTo>
                      <a:lnTo>
                        <a:pt x="3" y="39"/>
                      </a:lnTo>
                      <a:lnTo>
                        <a:pt x="1" y="36"/>
                      </a:lnTo>
                      <a:lnTo>
                        <a:pt x="0" y="32"/>
                      </a:lnTo>
                      <a:lnTo>
                        <a:pt x="1" y="27"/>
                      </a:lnTo>
                      <a:lnTo>
                        <a:pt x="3" y="24"/>
                      </a:lnTo>
                      <a:lnTo>
                        <a:pt x="6" y="23"/>
                      </a:lnTo>
                      <a:lnTo>
                        <a:pt x="10" y="24"/>
                      </a:lnTo>
                      <a:lnTo>
                        <a:pt x="16" y="26"/>
                      </a:lnTo>
                      <a:lnTo>
                        <a:pt x="19" y="26"/>
                      </a:lnTo>
                      <a:lnTo>
                        <a:pt x="22" y="23"/>
                      </a:lnTo>
                      <a:lnTo>
                        <a:pt x="23" y="19"/>
                      </a:lnTo>
                      <a:lnTo>
                        <a:pt x="23" y="11"/>
                      </a:lnTo>
                      <a:lnTo>
                        <a:pt x="26" y="6"/>
                      </a:lnTo>
                      <a:lnTo>
                        <a:pt x="30" y="1"/>
                      </a:lnTo>
                      <a:lnTo>
                        <a:pt x="36" y="0"/>
                      </a:lnTo>
                      <a:lnTo>
                        <a:pt x="41" y="3"/>
                      </a:lnTo>
                      <a:lnTo>
                        <a:pt x="43" y="10"/>
                      </a:lnTo>
                      <a:lnTo>
                        <a:pt x="45" y="20"/>
                      </a:lnTo>
                      <a:lnTo>
                        <a:pt x="45" y="33"/>
                      </a:lnTo>
                      <a:lnTo>
                        <a:pt x="45" y="45"/>
                      </a:lnTo>
                      <a:lnTo>
                        <a:pt x="43" y="55"/>
                      </a:lnTo>
                      <a:lnTo>
                        <a:pt x="41" y="62"/>
                      </a:lnTo>
                      <a:lnTo>
                        <a:pt x="36" y="65"/>
                      </a:lnTo>
                    </a:path>
                  </a:pathLst>
                </a:custGeom>
                <a:solidFill>
                  <a:schemeClr val="tx1"/>
                </a:solidFill>
                <a:ln w="9525" cap="rnd">
                  <a:no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165" name="Freeform 74">
                  <a:extLst>
                    <a:ext uri="{FF2B5EF4-FFF2-40B4-BE49-F238E27FC236}">
                      <a16:creationId xmlns:a16="http://schemas.microsoft.com/office/drawing/2014/main" xmlns="" id="{BE7118F6-B389-C79B-C4A1-0CF639FF6C72}"/>
                    </a:ext>
                  </a:extLst>
                </p:cNvPr>
                <p:cNvSpPr>
                  <a:spLocks/>
                </p:cNvSpPr>
                <p:nvPr/>
              </p:nvSpPr>
              <p:spPr bwMode="auto">
                <a:xfrm>
                  <a:off x="1421" y="2263"/>
                  <a:ext cx="46" cy="66"/>
                </a:xfrm>
                <a:custGeom>
                  <a:avLst/>
                  <a:gdLst>
                    <a:gd name="T0" fmla="*/ 35 w 46"/>
                    <a:gd name="T1" fmla="*/ 65 h 66"/>
                    <a:gd name="T2" fmla="*/ 29 w 46"/>
                    <a:gd name="T3" fmla="*/ 64 h 66"/>
                    <a:gd name="T4" fmla="*/ 25 w 46"/>
                    <a:gd name="T5" fmla="*/ 58 h 66"/>
                    <a:gd name="T6" fmla="*/ 23 w 46"/>
                    <a:gd name="T7" fmla="*/ 52 h 66"/>
                    <a:gd name="T8" fmla="*/ 22 w 46"/>
                    <a:gd name="T9" fmla="*/ 45 h 66"/>
                    <a:gd name="T10" fmla="*/ 20 w 46"/>
                    <a:gd name="T11" fmla="*/ 40 h 66"/>
                    <a:gd name="T12" fmla="*/ 19 w 46"/>
                    <a:gd name="T13" fmla="*/ 39 h 66"/>
                    <a:gd name="T14" fmla="*/ 14 w 46"/>
                    <a:gd name="T15" fmla="*/ 39 h 66"/>
                    <a:gd name="T16" fmla="*/ 10 w 46"/>
                    <a:gd name="T17" fmla="*/ 40 h 66"/>
                    <a:gd name="T18" fmla="*/ 6 w 46"/>
                    <a:gd name="T19" fmla="*/ 40 h 66"/>
                    <a:gd name="T20" fmla="*/ 3 w 46"/>
                    <a:gd name="T21" fmla="*/ 39 h 66"/>
                    <a:gd name="T22" fmla="*/ 0 w 46"/>
                    <a:gd name="T23" fmla="*/ 36 h 66"/>
                    <a:gd name="T24" fmla="*/ 0 w 46"/>
                    <a:gd name="T25" fmla="*/ 32 h 66"/>
                    <a:gd name="T26" fmla="*/ 0 w 46"/>
                    <a:gd name="T27" fmla="*/ 27 h 66"/>
                    <a:gd name="T28" fmla="*/ 3 w 46"/>
                    <a:gd name="T29" fmla="*/ 24 h 66"/>
                    <a:gd name="T30" fmla="*/ 6 w 46"/>
                    <a:gd name="T31" fmla="*/ 23 h 66"/>
                    <a:gd name="T32" fmla="*/ 10 w 46"/>
                    <a:gd name="T33" fmla="*/ 24 h 66"/>
                    <a:gd name="T34" fmla="*/ 14 w 46"/>
                    <a:gd name="T35" fmla="*/ 26 h 66"/>
                    <a:gd name="T36" fmla="*/ 19 w 46"/>
                    <a:gd name="T37" fmla="*/ 26 h 66"/>
                    <a:gd name="T38" fmla="*/ 20 w 46"/>
                    <a:gd name="T39" fmla="*/ 23 h 66"/>
                    <a:gd name="T40" fmla="*/ 22 w 46"/>
                    <a:gd name="T41" fmla="*/ 19 h 66"/>
                    <a:gd name="T42" fmla="*/ 23 w 46"/>
                    <a:gd name="T43" fmla="*/ 11 h 66"/>
                    <a:gd name="T44" fmla="*/ 25 w 46"/>
                    <a:gd name="T45" fmla="*/ 6 h 66"/>
                    <a:gd name="T46" fmla="*/ 29 w 46"/>
                    <a:gd name="T47" fmla="*/ 1 h 66"/>
                    <a:gd name="T48" fmla="*/ 35 w 46"/>
                    <a:gd name="T49" fmla="*/ 0 h 66"/>
                    <a:gd name="T50" fmla="*/ 39 w 46"/>
                    <a:gd name="T51" fmla="*/ 3 h 66"/>
                    <a:gd name="T52" fmla="*/ 42 w 46"/>
                    <a:gd name="T53" fmla="*/ 10 h 66"/>
                    <a:gd name="T54" fmla="*/ 45 w 46"/>
                    <a:gd name="T55" fmla="*/ 20 h 66"/>
                    <a:gd name="T56" fmla="*/ 45 w 46"/>
                    <a:gd name="T57" fmla="*/ 33 h 66"/>
                    <a:gd name="T58" fmla="*/ 43 w 46"/>
                    <a:gd name="T59" fmla="*/ 45 h 66"/>
                    <a:gd name="T60" fmla="*/ 42 w 46"/>
                    <a:gd name="T61" fmla="*/ 55 h 66"/>
                    <a:gd name="T62" fmla="*/ 39 w 46"/>
                    <a:gd name="T63" fmla="*/ 62 h 66"/>
                    <a:gd name="T64" fmla="*/ 35 w 46"/>
                    <a:gd name="T65" fmla="*/ 65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66"/>
                    <a:gd name="T101" fmla="*/ 46 w 46"/>
                    <a:gd name="T102" fmla="*/ 66 h 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66">
                      <a:moveTo>
                        <a:pt x="35" y="65"/>
                      </a:moveTo>
                      <a:lnTo>
                        <a:pt x="29" y="64"/>
                      </a:lnTo>
                      <a:lnTo>
                        <a:pt x="25" y="58"/>
                      </a:lnTo>
                      <a:lnTo>
                        <a:pt x="23" y="52"/>
                      </a:lnTo>
                      <a:lnTo>
                        <a:pt x="22" y="45"/>
                      </a:lnTo>
                      <a:lnTo>
                        <a:pt x="20" y="40"/>
                      </a:lnTo>
                      <a:lnTo>
                        <a:pt x="19" y="39"/>
                      </a:lnTo>
                      <a:lnTo>
                        <a:pt x="14" y="39"/>
                      </a:lnTo>
                      <a:lnTo>
                        <a:pt x="10" y="40"/>
                      </a:lnTo>
                      <a:lnTo>
                        <a:pt x="6" y="40"/>
                      </a:lnTo>
                      <a:lnTo>
                        <a:pt x="3" y="39"/>
                      </a:lnTo>
                      <a:lnTo>
                        <a:pt x="0" y="36"/>
                      </a:lnTo>
                      <a:lnTo>
                        <a:pt x="0" y="32"/>
                      </a:lnTo>
                      <a:lnTo>
                        <a:pt x="0" y="27"/>
                      </a:lnTo>
                      <a:lnTo>
                        <a:pt x="3" y="24"/>
                      </a:lnTo>
                      <a:lnTo>
                        <a:pt x="6" y="23"/>
                      </a:lnTo>
                      <a:lnTo>
                        <a:pt x="10" y="24"/>
                      </a:lnTo>
                      <a:lnTo>
                        <a:pt x="14" y="26"/>
                      </a:lnTo>
                      <a:lnTo>
                        <a:pt x="19" y="26"/>
                      </a:lnTo>
                      <a:lnTo>
                        <a:pt x="20" y="23"/>
                      </a:lnTo>
                      <a:lnTo>
                        <a:pt x="22" y="19"/>
                      </a:lnTo>
                      <a:lnTo>
                        <a:pt x="23" y="11"/>
                      </a:lnTo>
                      <a:lnTo>
                        <a:pt x="25" y="6"/>
                      </a:lnTo>
                      <a:lnTo>
                        <a:pt x="29" y="1"/>
                      </a:lnTo>
                      <a:lnTo>
                        <a:pt x="35" y="0"/>
                      </a:lnTo>
                      <a:lnTo>
                        <a:pt x="39" y="3"/>
                      </a:lnTo>
                      <a:lnTo>
                        <a:pt x="42" y="10"/>
                      </a:lnTo>
                      <a:lnTo>
                        <a:pt x="45" y="20"/>
                      </a:lnTo>
                      <a:lnTo>
                        <a:pt x="45" y="33"/>
                      </a:lnTo>
                      <a:lnTo>
                        <a:pt x="43" y="45"/>
                      </a:lnTo>
                      <a:lnTo>
                        <a:pt x="42" y="55"/>
                      </a:lnTo>
                      <a:lnTo>
                        <a:pt x="39" y="62"/>
                      </a:lnTo>
                      <a:lnTo>
                        <a:pt x="35" y="65"/>
                      </a:lnTo>
                    </a:path>
                  </a:pathLst>
                </a:custGeom>
                <a:solidFill>
                  <a:schemeClr val="tx1"/>
                </a:solidFill>
                <a:ln w="9525" cap="rnd">
                  <a:no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166" name="Freeform 75">
                  <a:extLst>
                    <a:ext uri="{FF2B5EF4-FFF2-40B4-BE49-F238E27FC236}">
                      <a16:creationId xmlns:a16="http://schemas.microsoft.com/office/drawing/2014/main" xmlns="" id="{16BB7AFC-9948-CE16-63C8-E18691335524}"/>
                    </a:ext>
                  </a:extLst>
                </p:cNvPr>
                <p:cNvSpPr>
                  <a:spLocks/>
                </p:cNvSpPr>
                <p:nvPr/>
              </p:nvSpPr>
              <p:spPr bwMode="auto">
                <a:xfrm>
                  <a:off x="1483" y="2263"/>
                  <a:ext cx="46" cy="66"/>
                </a:xfrm>
                <a:custGeom>
                  <a:avLst/>
                  <a:gdLst>
                    <a:gd name="T0" fmla="*/ 37 w 46"/>
                    <a:gd name="T1" fmla="*/ 65 h 66"/>
                    <a:gd name="T2" fmla="*/ 31 w 46"/>
                    <a:gd name="T3" fmla="*/ 64 h 66"/>
                    <a:gd name="T4" fmla="*/ 27 w 46"/>
                    <a:gd name="T5" fmla="*/ 58 h 66"/>
                    <a:gd name="T6" fmla="*/ 24 w 46"/>
                    <a:gd name="T7" fmla="*/ 52 h 66"/>
                    <a:gd name="T8" fmla="*/ 24 w 46"/>
                    <a:gd name="T9" fmla="*/ 45 h 66"/>
                    <a:gd name="T10" fmla="*/ 22 w 46"/>
                    <a:gd name="T11" fmla="*/ 40 h 66"/>
                    <a:gd name="T12" fmla="*/ 19 w 46"/>
                    <a:gd name="T13" fmla="*/ 39 h 66"/>
                    <a:gd name="T14" fmla="*/ 16 w 46"/>
                    <a:gd name="T15" fmla="*/ 39 h 66"/>
                    <a:gd name="T16" fmla="*/ 11 w 46"/>
                    <a:gd name="T17" fmla="*/ 40 h 66"/>
                    <a:gd name="T18" fmla="*/ 6 w 46"/>
                    <a:gd name="T19" fmla="*/ 40 h 66"/>
                    <a:gd name="T20" fmla="*/ 3 w 46"/>
                    <a:gd name="T21" fmla="*/ 39 h 66"/>
                    <a:gd name="T22" fmla="*/ 2 w 46"/>
                    <a:gd name="T23" fmla="*/ 36 h 66"/>
                    <a:gd name="T24" fmla="*/ 0 w 46"/>
                    <a:gd name="T25" fmla="*/ 32 h 66"/>
                    <a:gd name="T26" fmla="*/ 2 w 46"/>
                    <a:gd name="T27" fmla="*/ 27 h 66"/>
                    <a:gd name="T28" fmla="*/ 3 w 46"/>
                    <a:gd name="T29" fmla="*/ 24 h 66"/>
                    <a:gd name="T30" fmla="*/ 6 w 46"/>
                    <a:gd name="T31" fmla="*/ 23 h 66"/>
                    <a:gd name="T32" fmla="*/ 11 w 46"/>
                    <a:gd name="T33" fmla="*/ 24 h 66"/>
                    <a:gd name="T34" fmla="*/ 16 w 46"/>
                    <a:gd name="T35" fmla="*/ 26 h 66"/>
                    <a:gd name="T36" fmla="*/ 19 w 46"/>
                    <a:gd name="T37" fmla="*/ 26 h 66"/>
                    <a:gd name="T38" fmla="*/ 22 w 46"/>
                    <a:gd name="T39" fmla="*/ 23 h 66"/>
                    <a:gd name="T40" fmla="*/ 24 w 46"/>
                    <a:gd name="T41" fmla="*/ 19 h 66"/>
                    <a:gd name="T42" fmla="*/ 24 w 46"/>
                    <a:gd name="T43" fmla="*/ 11 h 66"/>
                    <a:gd name="T44" fmla="*/ 27 w 46"/>
                    <a:gd name="T45" fmla="*/ 6 h 66"/>
                    <a:gd name="T46" fmla="*/ 31 w 46"/>
                    <a:gd name="T47" fmla="*/ 1 h 66"/>
                    <a:gd name="T48" fmla="*/ 37 w 46"/>
                    <a:gd name="T49" fmla="*/ 0 h 66"/>
                    <a:gd name="T50" fmla="*/ 41 w 46"/>
                    <a:gd name="T51" fmla="*/ 3 h 66"/>
                    <a:gd name="T52" fmla="*/ 44 w 46"/>
                    <a:gd name="T53" fmla="*/ 10 h 66"/>
                    <a:gd name="T54" fmla="*/ 45 w 46"/>
                    <a:gd name="T55" fmla="*/ 20 h 66"/>
                    <a:gd name="T56" fmla="*/ 45 w 46"/>
                    <a:gd name="T57" fmla="*/ 33 h 66"/>
                    <a:gd name="T58" fmla="*/ 45 w 46"/>
                    <a:gd name="T59" fmla="*/ 45 h 66"/>
                    <a:gd name="T60" fmla="*/ 44 w 46"/>
                    <a:gd name="T61" fmla="*/ 55 h 66"/>
                    <a:gd name="T62" fmla="*/ 41 w 46"/>
                    <a:gd name="T63" fmla="*/ 62 h 66"/>
                    <a:gd name="T64" fmla="*/ 37 w 46"/>
                    <a:gd name="T65" fmla="*/ 65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66"/>
                    <a:gd name="T101" fmla="*/ 46 w 46"/>
                    <a:gd name="T102" fmla="*/ 66 h 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66">
                      <a:moveTo>
                        <a:pt x="37" y="65"/>
                      </a:moveTo>
                      <a:lnTo>
                        <a:pt x="31" y="64"/>
                      </a:lnTo>
                      <a:lnTo>
                        <a:pt x="27" y="58"/>
                      </a:lnTo>
                      <a:lnTo>
                        <a:pt x="24" y="52"/>
                      </a:lnTo>
                      <a:lnTo>
                        <a:pt x="24" y="45"/>
                      </a:lnTo>
                      <a:lnTo>
                        <a:pt x="22" y="40"/>
                      </a:lnTo>
                      <a:lnTo>
                        <a:pt x="19" y="39"/>
                      </a:lnTo>
                      <a:lnTo>
                        <a:pt x="16" y="39"/>
                      </a:lnTo>
                      <a:lnTo>
                        <a:pt x="11" y="40"/>
                      </a:lnTo>
                      <a:lnTo>
                        <a:pt x="6" y="40"/>
                      </a:lnTo>
                      <a:lnTo>
                        <a:pt x="3" y="39"/>
                      </a:lnTo>
                      <a:lnTo>
                        <a:pt x="2" y="36"/>
                      </a:lnTo>
                      <a:lnTo>
                        <a:pt x="0" y="32"/>
                      </a:lnTo>
                      <a:lnTo>
                        <a:pt x="2" y="27"/>
                      </a:lnTo>
                      <a:lnTo>
                        <a:pt x="3" y="24"/>
                      </a:lnTo>
                      <a:lnTo>
                        <a:pt x="6" y="23"/>
                      </a:lnTo>
                      <a:lnTo>
                        <a:pt x="11" y="24"/>
                      </a:lnTo>
                      <a:lnTo>
                        <a:pt x="16" y="26"/>
                      </a:lnTo>
                      <a:lnTo>
                        <a:pt x="19" y="26"/>
                      </a:lnTo>
                      <a:lnTo>
                        <a:pt x="22" y="23"/>
                      </a:lnTo>
                      <a:lnTo>
                        <a:pt x="24" y="19"/>
                      </a:lnTo>
                      <a:lnTo>
                        <a:pt x="24" y="11"/>
                      </a:lnTo>
                      <a:lnTo>
                        <a:pt x="27" y="6"/>
                      </a:lnTo>
                      <a:lnTo>
                        <a:pt x="31" y="1"/>
                      </a:lnTo>
                      <a:lnTo>
                        <a:pt x="37" y="0"/>
                      </a:lnTo>
                      <a:lnTo>
                        <a:pt x="41" y="3"/>
                      </a:lnTo>
                      <a:lnTo>
                        <a:pt x="44" y="10"/>
                      </a:lnTo>
                      <a:lnTo>
                        <a:pt x="45" y="20"/>
                      </a:lnTo>
                      <a:lnTo>
                        <a:pt x="45" y="33"/>
                      </a:lnTo>
                      <a:lnTo>
                        <a:pt x="45" y="45"/>
                      </a:lnTo>
                      <a:lnTo>
                        <a:pt x="44" y="55"/>
                      </a:lnTo>
                      <a:lnTo>
                        <a:pt x="41" y="62"/>
                      </a:lnTo>
                      <a:lnTo>
                        <a:pt x="37" y="65"/>
                      </a:lnTo>
                    </a:path>
                  </a:pathLst>
                </a:custGeom>
                <a:solidFill>
                  <a:schemeClr val="tx1"/>
                </a:solidFill>
                <a:ln w="9525" cap="rnd">
                  <a:solidFill>
                    <a:srgbClr val="000000"/>
                  </a:solid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167" name="Freeform 76">
                  <a:extLst>
                    <a:ext uri="{FF2B5EF4-FFF2-40B4-BE49-F238E27FC236}">
                      <a16:creationId xmlns:a16="http://schemas.microsoft.com/office/drawing/2014/main" xmlns="" id="{5CCADC00-0891-B462-4637-E1387757E43C}"/>
                    </a:ext>
                  </a:extLst>
                </p:cNvPr>
                <p:cNvSpPr>
                  <a:spLocks/>
                </p:cNvSpPr>
                <p:nvPr/>
              </p:nvSpPr>
              <p:spPr bwMode="auto">
                <a:xfrm>
                  <a:off x="1260" y="2232"/>
                  <a:ext cx="71" cy="126"/>
                </a:xfrm>
                <a:custGeom>
                  <a:avLst/>
                  <a:gdLst>
                    <a:gd name="T0" fmla="*/ 35 w 71"/>
                    <a:gd name="T1" fmla="*/ 58 h 126"/>
                    <a:gd name="T2" fmla="*/ 41 w 71"/>
                    <a:gd name="T3" fmla="*/ 54 h 126"/>
                    <a:gd name="T4" fmla="*/ 50 w 71"/>
                    <a:gd name="T5" fmla="*/ 57 h 126"/>
                    <a:gd name="T6" fmla="*/ 56 w 71"/>
                    <a:gd name="T7" fmla="*/ 54 h 126"/>
                    <a:gd name="T8" fmla="*/ 59 w 71"/>
                    <a:gd name="T9" fmla="*/ 42 h 126"/>
                    <a:gd name="T10" fmla="*/ 64 w 71"/>
                    <a:gd name="T11" fmla="*/ 32 h 126"/>
                    <a:gd name="T12" fmla="*/ 64 w 71"/>
                    <a:gd name="T13" fmla="*/ 28 h 126"/>
                    <a:gd name="T14" fmla="*/ 53 w 71"/>
                    <a:gd name="T15" fmla="*/ 26 h 126"/>
                    <a:gd name="T16" fmla="*/ 45 w 71"/>
                    <a:gd name="T17" fmla="*/ 29 h 126"/>
                    <a:gd name="T18" fmla="*/ 43 w 71"/>
                    <a:gd name="T19" fmla="*/ 25 h 126"/>
                    <a:gd name="T20" fmla="*/ 44 w 71"/>
                    <a:gd name="T21" fmla="*/ 15 h 126"/>
                    <a:gd name="T22" fmla="*/ 38 w 71"/>
                    <a:gd name="T23" fmla="*/ 2 h 126"/>
                    <a:gd name="T24" fmla="*/ 28 w 71"/>
                    <a:gd name="T25" fmla="*/ 2 h 126"/>
                    <a:gd name="T26" fmla="*/ 25 w 71"/>
                    <a:gd name="T27" fmla="*/ 10 h 126"/>
                    <a:gd name="T28" fmla="*/ 25 w 71"/>
                    <a:gd name="T29" fmla="*/ 21 h 126"/>
                    <a:gd name="T30" fmla="*/ 19 w 71"/>
                    <a:gd name="T31" fmla="*/ 29 h 126"/>
                    <a:gd name="T32" fmla="*/ 11 w 71"/>
                    <a:gd name="T33" fmla="*/ 32 h 126"/>
                    <a:gd name="T34" fmla="*/ 6 w 71"/>
                    <a:gd name="T35" fmla="*/ 40 h 126"/>
                    <a:gd name="T36" fmla="*/ 6 w 71"/>
                    <a:gd name="T37" fmla="*/ 53 h 126"/>
                    <a:gd name="T38" fmla="*/ 2 w 71"/>
                    <a:gd name="T39" fmla="*/ 58 h 126"/>
                    <a:gd name="T40" fmla="*/ 2 w 71"/>
                    <a:gd name="T41" fmla="*/ 67 h 126"/>
                    <a:gd name="T42" fmla="*/ 6 w 71"/>
                    <a:gd name="T43" fmla="*/ 73 h 126"/>
                    <a:gd name="T44" fmla="*/ 6 w 71"/>
                    <a:gd name="T45" fmla="*/ 86 h 126"/>
                    <a:gd name="T46" fmla="*/ 11 w 71"/>
                    <a:gd name="T47" fmla="*/ 95 h 126"/>
                    <a:gd name="T48" fmla="*/ 19 w 71"/>
                    <a:gd name="T49" fmla="*/ 98 h 126"/>
                    <a:gd name="T50" fmla="*/ 25 w 71"/>
                    <a:gd name="T51" fmla="*/ 105 h 126"/>
                    <a:gd name="T52" fmla="*/ 25 w 71"/>
                    <a:gd name="T53" fmla="*/ 115 h 126"/>
                    <a:gd name="T54" fmla="*/ 28 w 71"/>
                    <a:gd name="T55" fmla="*/ 124 h 126"/>
                    <a:gd name="T56" fmla="*/ 38 w 71"/>
                    <a:gd name="T57" fmla="*/ 124 h 126"/>
                    <a:gd name="T58" fmla="*/ 44 w 71"/>
                    <a:gd name="T59" fmla="*/ 112 h 126"/>
                    <a:gd name="T60" fmla="*/ 43 w 71"/>
                    <a:gd name="T61" fmla="*/ 101 h 126"/>
                    <a:gd name="T62" fmla="*/ 45 w 71"/>
                    <a:gd name="T63" fmla="*/ 98 h 126"/>
                    <a:gd name="T64" fmla="*/ 53 w 71"/>
                    <a:gd name="T65" fmla="*/ 99 h 126"/>
                    <a:gd name="T66" fmla="*/ 64 w 71"/>
                    <a:gd name="T67" fmla="*/ 99 h 126"/>
                    <a:gd name="T68" fmla="*/ 64 w 71"/>
                    <a:gd name="T69" fmla="*/ 95 h 126"/>
                    <a:gd name="T70" fmla="*/ 59 w 71"/>
                    <a:gd name="T71" fmla="*/ 83 h 126"/>
                    <a:gd name="T72" fmla="*/ 56 w 71"/>
                    <a:gd name="T73" fmla="*/ 71 h 126"/>
                    <a:gd name="T74" fmla="*/ 50 w 71"/>
                    <a:gd name="T75" fmla="*/ 70 h 126"/>
                    <a:gd name="T76" fmla="*/ 41 w 71"/>
                    <a:gd name="T77" fmla="*/ 71 h 126"/>
                    <a:gd name="T78" fmla="*/ 35 w 71"/>
                    <a:gd name="T79" fmla="*/ 67 h 12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126"/>
                    <a:gd name="T122" fmla="*/ 71 w 71"/>
                    <a:gd name="T123" fmla="*/ 126 h 12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126">
                      <a:moveTo>
                        <a:pt x="35" y="63"/>
                      </a:moveTo>
                      <a:lnTo>
                        <a:pt x="35" y="58"/>
                      </a:lnTo>
                      <a:lnTo>
                        <a:pt x="38" y="55"/>
                      </a:lnTo>
                      <a:lnTo>
                        <a:pt x="41" y="54"/>
                      </a:lnTo>
                      <a:lnTo>
                        <a:pt x="45" y="55"/>
                      </a:lnTo>
                      <a:lnTo>
                        <a:pt x="50" y="57"/>
                      </a:lnTo>
                      <a:lnTo>
                        <a:pt x="54" y="57"/>
                      </a:lnTo>
                      <a:lnTo>
                        <a:pt x="56" y="54"/>
                      </a:lnTo>
                      <a:lnTo>
                        <a:pt x="57" y="50"/>
                      </a:lnTo>
                      <a:lnTo>
                        <a:pt x="59" y="42"/>
                      </a:lnTo>
                      <a:lnTo>
                        <a:pt x="60" y="37"/>
                      </a:lnTo>
                      <a:lnTo>
                        <a:pt x="64" y="32"/>
                      </a:lnTo>
                      <a:lnTo>
                        <a:pt x="70" y="31"/>
                      </a:lnTo>
                      <a:lnTo>
                        <a:pt x="64" y="28"/>
                      </a:lnTo>
                      <a:lnTo>
                        <a:pt x="59" y="28"/>
                      </a:lnTo>
                      <a:lnTo>
                        <a:pt x="53" y="26"/>
                      </a:lnTo>
                      <a:lnTo>
                        <a:pt x="48" y="28"/>
                      </a:lnTo>
                      <a:lnTo>
                        <a:pt x="45" y="29"/>
                      </a:lnTo>
                      <a:lnTo>
                        <a:pt x="44" y="28"/>
                      </a:lnTo>
                      <a:lnTo>
                        <a:pt x="43" y="25"/>
                      </a:lnTo>
                      <a:lnTo>
                        <a:pt x="44" y="21"/>
                      </a:lnTo>
                      <a:lnTo>
                        <a:pt x="44" y="15"/>
                      </a:lnTo>
                      <a:lnTo>
                        <a:pt x="43" y="8"/>
                      </a:lnTo>
                      <a:lnTo>
                        <a:pt x="38" y="2"/>
                      </a:lnTo>
                      <a:lnTo>
                        <a:pt x="32" y="0"/>
                      </a:lnTo>
                      <a:lnTo>
                        <a:pt x="28" y="2"/>
                      </a:lnTo>
                      <a:lnTo>
                        <a:pt x="25" y="6"/>
                      </a:lnTo>
                      <a:lnTo>
                        <a:pt x="25" y="10"/>
                      </a:lnTo>
                      <a:lnTo>
                        <a:pt x="27" y="16"/>
                      </a:lnTo>
                      <a:lnTo>
                        <a:pt x="25" y="21"/>
                      </a:lnTo>
                      <a:lnTo>
                        <a:pt x="24" y="26"/>
                      </a:lnTo>
                      <a:lnTo>
                        <a:pt x="19" y="29"/>
                      </a:lnTo>
                      <a:lnTo>
                        <a:pt x="15" y="31"/>
                      </a:lnTo>
                      <a:lnTo>
                        <a:pt x="11" y="32"/>
                      </a:lnTo>
                      <a:lnTo>
                        <a:pt x="9" y="35"/>
                      </a:lnTo>
                      <a:lnTo>
                        <a:pt x="6" y="40"/>
                      </a:lnTo>
                      <a:lnTo>
                        <a:pt x="6" y="44"/>
                      </a:lnTo>
                      <a:lnTo>
                        <a:pt x="6" y="53"/>
                      </a:lnTo>
                      <a:lnTo>
                        <a:pt x="3" y="55"/>
                      </a:lnTo>
                      <a:lnTo>
                        <a:pt x="2" y="58"/>
                      </a:lnTo>
                      <a:lnTo>
                        <a:pt x="0" y="63"/>
                      </a:lnTo>
                      <a:lnTo>
                        <a:pt x="2" y="67"/>
                      </a:lnTo>
                      <a:lnTo>
                        <a:pt x="3" y="70"/>
                      </a:lnTo>
                      <a:lnTo>
                        <a:pt x="6" y="73"/>
                      </a:lnTo>
                      <a:lnTo>
                        <a:pt x="6" y="82"/>
                      </a:lnTo>
                      <a:lnTo>
                        <a:pt x="6" y="86"/>
                      </a:lnTo>
                      <a:lnTo>
                        <a:pt x="9" y="92"/>
                      </a:lnTo>
                      <a:lnTo>
                        <a:pt x="11" y="95"/>
                      </a:lnTo>
                      <a:lnTo>
                        <a:pt x="15" y="96"/>
                      </a:lnTo>
                      <a:lnTo>
                        <a:pt x="19" y="98"/>
                      </a:lnTo>
                      <a:lnTo>
                        <a:pt x="24" y="101"/>
                      </a:lnTo>
                      <a:lnTo>
                        <a:pt x="25" y="105"/>
                      </a:lnTo>
                      <a:lnTo>
                        <a:pt x="27" y="109"/>
                      </a:lnTo>
                      <a:lnTo>
                        <a:pt x="25" y="115"/>
                      </a:lnTo>
                      <a:lnTo>
                        <a:pt x="25" y="119"/>
                      </a:lnTo>
                      <a:lnTo>
                        <a:pt x="28" y="124"/>
                      </a:lnTo>
                      <a:lnTo>
                        <a:pt x="32" y="125"/>
                      </a:lnTo>
                      <a:lnTo>
                        <a:pt x="38" y="124"/>
                      </a:lnTo>
                      <a:lnTo>
                        <a:pt x="43" y="118"/>
                      </a:lnTo>
                      <a:lnTo>
                        <a:pt x="44" y="112"/>
                      </a:lnTo>
                      <a:lnTo>
                        <a:pt x="44" y="106"/>
                      </a:lnTo>
                      <a:lnTo>
                        <a:pt x="43" y="101"/>
                      </a:lnTo>
                      <a:lnTo>
                        <a:pt x="44" y="98"/>
                      </a:lnTo>
                      <a:lnTo>
                        <a:pt x="45" y="98"/>
                      </a:lnTo>
                      <a:lnTo>
                        <a:pt x="48" y="98"/>
                      </a:lnTo>
                      <a:lnTo>
                        <a:pt x="53" y="99"/>
                      </a:lnTo>
                      <a:lnTo>
                        <a:pt x="59" y="99"/>
                      </a:lnTo>
                      <a:lnTo>
                        <a:pt x="64" y="99"/>
                      </a:lnTo>
                      <a:lnTo>
                        <a:pt x="70" y="96"/>
                      </a:lnTo>
                      <a:lnTo>
                        <a:pt x="64" y="95"/>
                      </a:lnTo>
                      <a:lnTo>
                        <a:pt x="60" y="89"/>
                      </a:lnTo>
                      <a:lnTo>
                        <a:pt x="59" y="83"/>
                      </a:lnTo>
                      <a:lnTo>
                        <a:pt x="57" y="76"/>
                      </a:lnTo>
                      <a:lnTo>
                        <a:pt x="56" y="71"/>
                      </a:lnTo>
                      <a:lnTo>
                        <a:pt x="54" y="70"/>
                      </a:lnTo>
                      <a:lnTo>
                        <a:pt x="50" y="70"/>
                      </a:lnTo>
                      <a:lnTo>
                        <a:pt x="45" y="71"/>
                      </a:lnTo>
                      <a:lnTo>
                        <a:pt x="41" y="71"/>
                      </a:lnTo>
                      <a:lnTo>
                        <a:pt x="38" y="70"/>
                      </a:lnTo>
                      <a:lnTo>
                        <a:pt x="35" y="67"/>
                      </a:lnTo>
                      <a:lnTo>
                        <a:pt x="35" y="63"/>
                      </a:lnTo>
                    </a:path>
                  </a:pathLst>
                </a:custGeom>
                <a:solidFill>
                  <a:schemeClr val="tx1"/>
                </a:solidFill>
                <a:ln w="9525" cap="rnd">
                  <a:solidFill>
                    <a:srgbClr val="000000"/>
                  </a:solid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168" name="Freeform 77">
                  <a:extLst>
                    <a:ext uri="{FF2B5EF4-FFF2-40B4-BE49-F238E27FC236}">
                      <a16:creationId xmlns:a16="http://schemas.microsoft.com/office/drawing/2014/main" xmlns="" id="{EAEB4378-869B-D0E9-0AAB-40B286D60428}"/>
                    </a:ext>
                  </a:extLst>
                </p:cNvPr>
                <p:cNvSpPr>
                  <a:spLocks/>
                </p:cNvSpPr>
                <p:nvPr/>
              </p:nvSpPr>
              <p:spPr bwMode="auto">
                <a:xfrm>
                  <a:off x="1322" y="2232"/>
                  <a:ext cx="72" cy="126"/>
                </a:xfrm>
                <a:custGeom>
                  <a:avLst/>
                  <a:gdLst>
                    <a:gd name="T0" fmla="*/ 36 w 72"/>
                    <a:gd name="T1" fmla="*/ 58 h 126"/>
                    <a:gd name="T2" fmla="*/ 41 w 72"/>
                    <a:gd name="T3" fmla="*/ 54 h 126"/>
                    <a:gd name="T4" fmla="*/ 51 w 72"/>
                    <a:gd name="T5" fmla="*/ 57 h 126"/>
                    <a:gd name="T6" fmla="*/ 57 w 72"/>
                    <a:gd name="T7" fmla="*/ 54 h 126"/>
                    <a:gd name="T8" fmla="*/ 58 w 72"/>
                    <a:gd name="T9" fmla="*/ 42 h 126"/>
                    <a:gd name="T10" fmla="*/ 65 w 72"/>
                    <a:gd name="T11" fmla="*/ 32 h 126"/>
                    <a:gd name="T12" fmla="*/ 65 w 72"/>
                    <a:gd name="T13" fmla="*/ 28 h 126"/>
                    <a:gd name="T14" fmla="*/ 54 w 72"/>
                    <a:gd name="T15" fmla="*/ 26 h 126"/>
                    <a:gd name="T16" fmla="*/ 46 w 72"/>
                    <a:gd name="T17" fmla="*/ 29 h 126"/>
                    <a:gd name="T18" fmla="*/ 44 w 72"/>
                    <a:gd name="T19" fmla="*/ 25 h 126"/>
                    <a:gd name="T20" fmla="*/ 45 w 72"/>
                    <a:gd name="T21" fmla="*/ 15 h 126"/>
                    <a:gd name="T22" fmla="*/ 38 w 72"/>
                    <a:gd name="T23" fmla="*/ 2 h 126"/>
                    <a:gd name="T24" fmla="*/ 28 w 72"/>
                    <a:gd name="T25" fmla="*/ 2 h 126"/>
                    <a:gd name="T26" fmla="*/ 26 w 72"/>
                    <a:gd name="T27" fmla="*/ 10 h 126"/>
                    <a:gd name="T28" fmla="*/ 26 w 72"/>
                    <a:gd name="T29" fmla="*/ 21 h 126"/>
                    <a:gd name="T30" fmla="*/ 20 w 72"/>
                    <a:gd name="T31" fmla="*/ 29 h 126"/>
                    <a:gd name="T32" fmla="*/ 12 w 72"/>
                    <a:gd name="T33" fmla="*/ 32 h 126"/>
                    <a:gd name="T34" fmla="*/ 7 w 72"/>
                    <a:gd name="T35" fmla="*/ 40 h 126"/>
                    <a:gd name="T36" fmla="*/ 6 w 72"/>
                    <a:gd name="T37" fmla="*/ 53 h 126"/>
                    <a:gd name="T38" fmla="*/ 1 w 72"/>
                    <a:gd name="T39" fmla="*/ 58 h 126"/>
                    <a:gd name="T40" fmla="*/ 1 w 72"/>
                    <a:gd name="T41" fmla="*/ 67 h 126"/>
                    <a:gd name="T42" fmla="*/ 6 w 72"/>
                    <a:gd name="T43" fmla="*/ 73 h 126"/>
                    <a:gd name="T44" fmla="*/ 7 w 72"/>
                    <a:gd name="T45" fmla="*/ 86 h 126"/>
                    <a:gd name="T46" fmla="*/ 12 w 72"/>
                    <a:gd name="T47" fmla="*/ 95 h 126"/>
                    <a:gd name="T48" fmla="*/ 20 w 72"/>
                    <a:gd name="T49" fmla="*/ 98 h 126"/>
                    <a:gd name="T50" fmla="*/ 26 w 72"/>
                    <a:gd name="T51" fmla="*/ 105 h 126"/>
                    <a:gd name="T52" fmla="*/ 26 w 72"/>
                    <a:gd name="T53" fmla="*/ 115 h 126"/>
                    <a:gd name="T54" fmla="*/ 28 w 72"/>
                    <a:gd name="T55" fmla="*/ 124 h 126"/>
                    <a:gd name="T56" fmla="*/ 38 w 72"/>
                    <a:gd name="T57" fmla="*/ 124 h 126"/>
                    <a:gd name="T58" fmla="*/ 45 w 72"/>
                    <a:gd name="T59" fmla="*/ 112 h 126"/>
                    <a:gd name="T60" fmla="*/ 44 w 72"/>
                    <a:gd name="T61" fmla="*/ 101 h 126"/>
                    <a:gd name="T62" fmla="*/ 46 w 72"/>
                    <a:gd name="T63" fmla="*/ 98 h 126"/>
                    <a:gd name="T64" fmla="*/ 54 w 72"/>
                    <a:gd name="T65" fmla="*/ 99 h 126"/>
                    <a:gd name="T66" fmla="*/ 65 w 72"/>
                    <a:gd name="T67" fmla="*/ 99 h 126"/>
                    <a:gd name="T68" fmla="*/ 65 w 72"/>
                    <a:gd name="T69" fmla="*/ 95 h 126"/>
                    <a:gd name="T70" fmla="*/ 58 w 72"/>
                    <a:gd name="T71" fmla="*/ 83 h 126"/>
                    <a:gd name="T72" fmla="*/ 57 w 72"/>
                    <a:gd name="T73" fmla="*/ 71 h 126"/>
                    <a:gd name="T74" fmla="*/ 51 w 72"/>
                    <a:gd name="T75" fmla="*/ 70 h 126"/>
                    <a:gd name="T76" fmla="*/ 41 w 72"/>
                    <a:gd name="T77" fmla="*/ 71 h 126"/>
                    <a:gd name="T78" fmla="*/ 36 w 72"/>
                    <a:gd name="T79" fmla="*/ 67 h 12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2"/>
                    <a:gd name="T121" fmla="*/ 0 h 126"/>
                    <a:gd name="T122" fmla="*/ 72 w 72"/>
                    <a:gd name="T123" fmla="*/ 126 h 12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2" h="126">
                      <a:moveTo>
                        <a:pt x="35" y="63"/>
                      </a:moveTo>
                      <a:lnTo>
                        <a:pt x="36" y="58"/>
                      </a:lnTo>
                      <a:lnTo>
                        <a:pt x="38" y="55"/>
                      </a:lnTo>
                      <a:lnTo>
                        <a:pt x="41" y="54"/>
                      </a:lnTo>
                      <a:lnTo>
                        <a:pt x="45" y="55"/>
                      </a:lnTo>
                      <a:lnTo>
                        <a:pt x="51" y="57"/>
                      </a:lnTo>
                      <a:lnTo>
                        <a:pt x="54" y="57"/>
                      </a:lnTo>
                      <a:lnTo>
                        <a:pt x="57" y="54"/>
                      </a:lnTo>
                      <a:lnTo>
                        <a:pt x="58" y="50"/>
                      </a:lnTo>
                      <a:lnTo>
                        <a:pt x="58" y="42"/>
                      </a:lnTo>
                      <a:lnTo>
                        <a:pt x="61" y="37"/>
                      </a:lnTo>
                      <a:lnTo>
                        <a:pt x="65" y="32"/>
                      </a:lnTo>
                      <a:lnTo>
                        <a:pt x="71" y="31"/>
                      </a:lnTo>
                      <a:lnTo>
                        <a:pt x="65" y="28"/>
                      </a:lnTo>
                      <a:lnTo>
                        <a:pt x="60" y="28"/>
                      </a:lnTo>
                      <a:lnTo>
                        <a:pt x="54" y="26"/>
                      </a:lnTo>
                      <a:lnTo>
                        <a:pt x="49" y="28"/>
                      </a:lnTo>
                      <a:lnTo>
                        <a:pt x="46" y="29"/>
                      </a:lnTo>
                      <a:lnTo>
                        <a:pt x="44" y="28"/>
                      </a:lnTo>
                      <a:lnTo>
                        <a:pt x="44" y="25"/>
                      </a:lnTo>
                      <a:lnTo>
                        <a:pt x="45" y="21"/>
                      </a:lnTo>
                      <a:lnTo>
                        <a:pt x="45" y="15"/>
                      </a:lnTo>
                      <a:lnTo>
                        <a:pt x="44" y="8"/>
                      </a:lnTo>
                      <a:lnTo>
                        <a:pt x="38" y="2"/>
                      </a:lnTo>
                      <a:lnTo>
                        <a:pt x="32" y="0"/>
                      </a:lnTo>
                      <a:lnTo>
                        <a:pt x="28" y="2"/>
                      </a:lnTo>
                      <a:lnTo>
                        <a:pt x="26" y="6"/>
                      </a:lnTo>
                      <a:lnTo>
                        <a:pt x="26" y="10"/>
                      </a:lnTo>
                      <a:lnTo>
                        <a:pt x="26" y="16"/>
                      </a:lnTo>
                      <a:lnTo>
                        <a:pt x="26" y="21"/>
                      </a:lnTo>
                      <a:lnTo>
                        <a:pt x="23" y="26"/>
                      </a:lnTo>
                      <a:lnTo>
                        <a:pt x="20" y="29"/>
                      </a:lnTo>
                      <a:lnTo>
                        <a:pt x="16" y="31"/>
                      </a:lnTo>
                      <a:lnTo>
                        <a:pt x="12" y="32"/>
                      </a:lnTo>
                      <a:lnTo>
                        <a:pt x="9" y="35"/>
                      </a:lnTo>
                      <a:lnTo>
                        <a:pt x="7" y="40"/>
                      </a:lnTo>
                      <a:lnTo>
                        <a:pt x="7" y="44"/>
                      </a:lnTo>
                      <a:lnTo>
                        <a:pt x="6" y="53"/>
                      </a:lnTo>
                      <a:lnTo>
                        <a:pt x="4" y="55"/>
                      </a:lnTo>
                      <a:lnTo>
                        <a:pt x="1" y="58"/>
                      </a:lnTo>
                      <a:lnTo>
                        <a:pt x="0" y="63"/>
                      </a:lnTo>
                      <a:lnTo>
                        <a:pt x="1" y="67"/>
                      </a:lnTo>
                      <a:lnTo>
                        <a:pt x="4" y="70"/>
                      </a:lnTo>
                      <a:lnTo>
                        <a:pt x="6" y="73"/>
                      </a:lnTo>
                      <a:lnTo>
                        <a:pt x="7" y="82"/>
                      </a:lnTo>
                      <a:lnTo>
                        <a:pt x="7" y="86"/>
                      </a:lnTo>
                      <a:lnTo>
                        <a:pt x="9" y="92"/>
                      </a:lnTo>
                      <a:lnTo>
                        <a:pt x="12" y="95"/>
                      </a:lnTo>
                      <a:lnTo>
                        <a:pt x="16" y="96"/>
                      </a:lnTo>
                      <a:lnTo>
                        <a:pt x="20" y="98"/>
                      </a:lnTo>
                      <a:lnTo>
                        <a:pt x="23" y="101"/>
                      </a:lnTo>
                      <a:lnTo>
                        <a:pt x="26" y="105"/>
                      </a:lnTo>
                      <a:lnTo>
                        <a:pt x="26" y="109"/>
                      </a:lnTo>
                      <a:lnTo>
                        <a:pt x="26" y="115"/>
                      </a:lnTo>
                      <a:lnTo>
                        <a:pt x="26" y="119"/>
                      </a:lnTo>
                      <a:lnTo>
                        <a:pt x="28" y="124"/>
                      </a:lnTo>
                      <a:lnTo>
                        <a:pt x="32" y="125"/>
                      </a:lnTo>
                      <a:lnTo>
                        <a:pt x="38" y="124"/>
                      </a:lnTo>
                      <a:lnTo>
                        <a:pt x="44" y="118"/>
                      </a:lnTo>
                      <a:lnTo>
                        <a:pt x="45" y="112"/>
                      </a:lnTo>
                      <a:lnTo>
                        <a:pt x="45" y="106"/>
                      </a:lnTo>
                      <a:lnTo>
                        <a:pt x="44" y="101"/>
                      </a:lnTo>
                      <a:lnTo>
                        <a:pt x="44" y="98"/>
                      </a:lnTo>
                      <a:lnTo>
                        <a:pt x="46" y="98"/>
                      </a:lnTo>
                      <a:lnTo>
                        <a:pt x="49" y="98"/>
                      </a:lnTo>
                      <a:lnTo>
                        <a:pt x="54" y="99"/>
                      </a:lnTo>
                      <a:lnTo>
                        <a:pt x="60" y="99"/>
                      </a:lnTo>
                      <a:lnTo>
                        <a:pt x="65" y="99"/>
                      </a:lnTo>
                      <a:lnTo>
                        <a:pt x="71" y="96"/>
                      </a:lnTo>
                      <a:lnTo>
                        <a:pt x="65" y="95"/>
                      </a:lnTo>
                      <a:lnTo>
                        <a:pt x="61" y="89"/>
                      </a:lnTo>
                      <a:lnTo>
                        <a:pt x="58" y="83"/>
                      </a:lnTo>
                      <a:lnTo>
                        <a:pt x="58" y="76"/>
                      </a:lnTo>
                      <a:lnTo>
                        <a:pt x="57" y="71"/>
                      </a:lnTo>
                      <a:lnTo>
                        <a:pt x="54" y="70"/>
                      </a:lnTo>
                      <a:lnTo>
                        <a:pt x="51" y="70"/>
                      </a:lnTo>
                      <a:lnTo>
                        <a:pt x="45" y="71"/>
                      </a:lnTo>
                      <a:lnTo>
                        <a:pt x="41" y="71"/>
                      </a:lnTo>
                      <a:lnTo>
                        <a:pt x="38" y="70"/>
                      </a:lnTo>
                      <a:lnTo>
                        <a:pt x="36" y="67"/>
                      </a:lnTo>
                      <a:lnTo>
                        <a:pt x="35" y="63"/>
                      </a:lnTo>
                    </a:path>
                  </a:pathLst>
                </a:custGeom>
                <a:solidFill>
                  <a:schemeClr val="tx1"/>
                </a:solidFill>
                <a:ln w="9525" cap="rnd">
                  <a:solidFill>
                    <a:srgbClr val="000000"/>
                  </a:solid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169" name="Freeform 78">
                  <a:extLst>
                    <a:ext uri="{FF2B5EF4-FFF2-40B4-BE49-F238E27FC236}">
                      <a16:creationId xmlns:a16="http://schemas.microsoft.com/office/drawing/2014/main" xmlns="" id="{979ED345-8C85-7DF3-C273-46B111D423F1}"/>
                    </a:ext>
                  </a:extLst>
                </p:cNvPr>
                <p:cNvSpPr>
                  <a:spLocks/>
                </p:cNvSpPr>
                <p:nvPr/>
              </p:nvSpPr>
              <p:spPr bwMode="auto">
                <a:xfrm>
                  <a:off x="1387" y="2232"/>
                  <a:ext cx="71" cy="126"/>
                </a:xfrm>
                <a:custGeom>
                  <a:avLst/>
                  <a:gdLst>
                    <a:gd name="T0" fmla="*/ 35 w 71"/>
                    <a:gd name="T1" fmla="*/ 58 h 126"/>
                    <a:gd name="T2" fmla="*/ 41 w 71"/>
                    <a:gd name="T3" fmla="*/ 54 h 126"/>
                    <a:gd name="T4" fmla="*/ 49 w 71"/>
                    <a:gd name="T5" fmla="*/ 57 h 126"/>
                    <a:gd name="T6" fmla="*/ 55 w 71"/>
                    <a:gd name="T7" fmla="*/ 54 h 126"/>
                    <a:gd name="T8" fmla="*/ 58 w 71"/>
                    <a:gd name="T9" fmla="*/ 42 h 126"/>
                    <a:gd name="T10" fmla="*/ 64 w 71"/>
                    <a:gd name="T11" fmla="*/ 32 h 126"/>
                    <a:gd name="T12" fmla="*/ 64 w 71"/>
                    <a:gd name="T13" fmla="*/ 28 h 126"/>
                    <a:gd name="T14" fmla="*/ 52 w 71"/>
                    <a:gd name="T15" fmla="*/ 26 h 126"/>
                    <a:gd name="T16" fmla="*/ 45 w 71"/>
                    <a:gd name="T17" fmla="*/ 29 h 126"/>
                    <a:gd name="T18" fmla="*/ 42 w 71"/>
                    <a:gd name="T19" fmla="*/ 25 h 126"/>
                    <a:gd name="T20" fmla="*/ 44 w 71"/>
                    <a:gd name="T21" fmla="*/ 15 h 126"/>
                    <a:gd name="T22" fmla="*/ 38 w 71"/>
                    <a:gd name="T23" fmla="*/ 2 h 126"/>
                    <a:gd name="T24" fmla="*/ 28 w 71"/>
                    <a:gd name="T25" fmla="*/ 2 h 126"/>
                    <a:gd name="T26" fmla="*/ 25 w 71"/>
                    <a:gd name="T27" fmla="*/ 10 h 126"/>
                    <a:gd name="T28" fmla="*/ 25 w 71"/>
                    <a:gd name="T29" fmla="*/ 21 h 126"/>
                    <a:gd name="T30" fmla="*/ 19 w 71"/>
                    <a:gd name="T31" fmla="*/ 29 h 126"/>
                    <a:gd name="T32" fmla="*/ 10 w 71"/>
                    <a:gd name="T33" fmla="*/ 32 h 126"/>
                    <a:gd name="T34" fmla="*/ 6 w 71"/>
                    <a:gd name="T35" fmla="*/ 40 h 126"/>
                    <a:gd name="T36" fmla="*/ 6 w 71"/>
                    <a:gd name="T37" fmla="*/ 53 h 126"/>
                    <a:gd name="T38" fmla="*/ 1 w 71"/>
                    <a:gd name="T39" fmla="*/ 58 h 126"/>
                    <a:gd name="T40" fmla="*/ 1 w 71"/>
                    <a:gd name="T41" fmla="*/ 67 h 126"/>
                    <a:gd name="T42" fmla="*/ 6 w 71"/>
                    <a:gd name="T43" fmla="*/ 73 h 126"/>
                    <a:gd name="T44" fmla="*/ 6 w 71"/>
                    <a:gd name="T45" fmla="*/ 86 h 126"/>
                    <a:gd name="T46" fmla="*/ 10 w 71"/>
                    <a:gd name="T47" fmla="*/ 95 h 126"/>
                    <a:gd name="T48" fmla="*/ 19 w 71"/>
                    <a:gd name="T49" fmla="*/ 98 h 126"/>
                    <a:gd name="T50" fmla="*/ 25 w 71"/>
                    <a:gd name="T51" fmla="*/ 105 h 126"/>
                    <a:gd name="T52" fmla="*/ 25 w 71"/>
                    <a:gd name="T53" fmla="*/ 115 h 126"/>
                    <a:gd name="T54" fmla="*/ 28 w 71"/>
                    <a:gd name="T55" fmla="*/ 124 h 126"/>
                    <a:gd name="T56" fmla="*/ 38 w 71"/>
                    <a:gd name="T57" fmla="*/ 124 h 126"/>
                    <a:gd name="T58" fmla="*/ 44 w 71"/>
                    <a:gd name="T59" fmla="*/ 112 h 126"/>
                    <a:gd name="T60" fmla="*/ 42 w 71"/>
                    <a:gd name="T61" fmla="*/ 101 h 126"/>
                    <a:gd name="T62" fmla="*/ 45 w 71"/>
                    <a:gd name="T63" fmla="*/ 98 h 126"/>
                    <a:gd name="T64" fmla="*/ 52 w 71"/>
                    <a:gd name="T65" fmla="*/ 99 h 126"/>
                    <a:gd name="T66" fmla="*/ 64 w 71"/>
                    <a:gd name="T67" fmla="*/ 99 h 126"/>
                    <a:gd name="T68" fmla="*/ 64 w 71"/>
                    <a:gd name="T69" fmla="*/ 95 h 126"/>
                    <a:gd name="T70" fmla="*/ 58 w 71"/>
                    <a:gd name="T71" fmla="*/ 83 h 126"/>
                    <a:gd name="T72" fmla="*/ 55 w 71"/>
                    <a:gd name="T73" fmla="*/ 71 h 126"/>
                    <a:gd name="T74" fmla="*/ 49 w 71"/>
                    <a:gd name="T75" fmla="*/ 70 h 126"/>
                    <a:gd name="T76" fmla="*/ 41 w 71"/>
                    <a:gd name="T77" fmla="*/ 71 h 126"/>
                    <a:gd name="T78" fmla="*/ 35 w 71"/>
                    <a:gd name="T79" fmla="*/ 67 h 12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126"/>
                    <a:gd name="T122" fmla="*/ 71 w 71"/>
                    <a:gd name="T123" fmla="*/ 126 h 12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126">
                      <a:moveTo>
                        <a:pt x="35" y="63"/>
                      </a:moveTo>
                      <a:lnTo>
                        <a:pt x="35" y="58"/>
                      </a:lnTo>
                      <a:lnTo>
                        <a:pt x="38" y="55"/>
                      </a:lnTo>
                      <a:lnTo>
                        <a:pt x="41" y="54"/>
                      </a:lnTo>
                      <a:lnTo>
                        <a:pt x="45" y="55"/>
                      </a:lnTo>
                      <a:lnTo>
                        <a:pt x="49" y="57"/>
                      </a:lnTo>
                      <a:lnTo>
                        <a:pt x="54" y="57"/>
                      </a:lnTo>
                      <a:lnTo>
                        <a:pt x="55" y="54"/>
                      </a:lnTo>
                      <a:lnTo>
                        <a:pt x="57" y="50"/>
                      </a:lnTo>
                      <a:lnTo>
                        <a:pt x="58" y="42"/>
                      </a:lnTo>
                      <a:lnTo>
                        <a:pt x="60" y="37"/>
                      </a:lnTo>
                      <a:lnTo>
                        <a:pt x="64" y="32"/>
                      </a:lnTo>
                      <a:lnTo>
                        <a:pt x="70" y="31"/>
                      </a:lnTo>
                      <a:lnTo>
                        <a:pt x="64" y="28"/>
                      </a:lnTo>
                      <a:lnTo>
                        <a:pt x="58" y="28"/>
                      </a:lnTo>
                      <a:lnTo>
                        <a:pt x="52" y="26"/>
                      </a:lnTo>
                      <a:lnTo>
                        <a:pt x="48" y="28"/>
                      </a:lnTo>
                      <a:lnTo>
                        <a:pt x="45" y="29"/>
                      </a:lnTo>
                      <a:lnTo>
                        <a:pt x="44" y="28"/>
                      </a:lnTo>
                      <a:lnTo>
                        <a:pt x="42" y="25"/>
                      </a:lnTo>
                      <a:lnTo>
                        <a:pt x="44" y="21"/>
                      </a:lnTo>
                      <a:lnTo>
                        <a:pt x="44" y="15"/>
                      </a:lnTo>
                      <a:lnTo>
                        <a:pt x="42" y="8"/>
                      </a:lnTo>
                      <a:lnTo>
                        <a:pt x="38" y="2"/>
                      </a:lnTo>
                      <a:lnTo>
                        <a:pt x="32" y="0"/>
                      </a:lnTo>
                      <a:lnTo>
                        <a:pt x="28" y="2"/>
                      </a:lnTo>
                      <a:lnTo>
                        <a:pt x="25" y="6"/>
                      </a:lnTo>
                      <a:lnTo>
                        <a:pt x="25" y="10"/>
                      </a:lnTo>
                      <a:lnTo>
                        <a:pt x="26" y="16"/>
                      </a:lnTo>
                      <a:lnTo>
                        <a:pt x="25" y="21"/>
                      </a:lnTo>
                      <a:lnTo>
                        <a:pt x="23" y="26"/>
                      </a:lnTo>
                      <a:lnTo>
                        <a:pt x="19" y="29"/>
                      </a:lnTo>
                      <a:lnTo>
                        <a:pt x="14" y="31"/>
                      </a:lnTo>
                      <a:lnTo>
                        <a:pt x="10" y="32"/>
                      </a:lnTo>
                      <a:lnTo>
                        <a:pt x="9" y="35"/>
                      </a:lnTo>
                      <a:lnTo>
                        <a:pt x="6" y="40"/>
                      </a:lnTo>
                      <a:lnTo>
                        <a:pt x="6" y="44"/>
                      </a:lnTo>
                      <a:lnTo>
                        <a:pt x="6" y="53"/>
                      </a:lnTo>
                      <a:lnTo>
                        <a:pt x="3" y="55"/>
                      </a:lnTo>
                      <a:lnTo>
                        <a:pt x="1" y="58"/>
                      </a:lnTo>
                      <a:lnTo>
                        <a:pt x="0" y="63"/>
                      </a:lnTo>
                      <a:lnTo>
                        <a:pt x="1" y="67"/>
                      </a:lnTo>
                      <a:lnTo>
                        <a:pt x="3" y="70"/>
                      </a:lnTo>
                      <a:lnTo>
                        <a:pt x="6" y="73"/>
                      </a:lnTo>
                      <a:lnTo>
                        <a:pt x="6" y="82"/>
                      </a:lnTo>
                      <a:lnTo>
                        <a:pt x="6" y="86"/>
                      </a:lnTo>
                      <a:lnTo>
                        <a:pt x="9" y="92"/>
                      </a:lnTo>
                      <a:lnTo>
                        <a:pt x="10" y="95"/>
                      </a:lnTo>
                      <a:lnTo>
                        <a:pt x="14" y="96"/>
                      </a:lnTo>
                      <a:lnTo>
                        <a:pt x="19" y="98"/>
                      </a:lnTo>
                      <a:lnTo>
                        <a:pt x="23" y="101"/>
                      </a:lnTo>
                      <a:lnTo>
                        <a:pt x="25" y="105"/>
                      </a:lnTo>
                      <a:lnTo>
                        <a:pt x="26" y="109"/>
                      </a:lnTo>
                      <a:lnTo>
                        <a:pt x="25" y="115"/>
                      </a:lnTo>
                      <a:lnTo>
                        <a:pt x="25" y="119"/>
                      </a:lnTo>
                      <a:lnTo>
                        <a:pt x="28" y="124"/>
                      </a:lnTo>
                      <a:lnTo>
                        <a:pt x="32" y="125"/>
                      </a:lnTo>
                      <a:lnTo>
                        <a:pt x="38" y="124"/>
                      </a:lnTo>
                      <a:lnTo>
                        <a:pt x="42" y="118"/>
                      </a:lnTo>
                      <a:lnTo>
                        <a:pt x="44" y="112"/>
                      </a:lnTo>
                      <a:lnTo>
                        <a:pt x="44" y="106"/>
                      </a:lnTo>
                      <a:lnTo>
                        <a:pt x="42" y="101"/>
                      </a:lnTo>
                      <a:lnTo>
                        <a:pt x="44" y="98"/>
                      </a:lnTo>
                      <a:lnTo>
                        <a:pt x="45" y="98"/>
                      </a:lnTo>
                      <a:lnTo>
                        <a:pt x="48" y="98"/>
                      </a:lnTo>
                      <a:lnTo>
                        <a:pt x="52" y="99"/>
                      </a:lnTo>
                      <a:lnTo>
                        <a:pt x="58" y="99"/>
                      </a:lnTo>
                      <a:lnTo>
                        <a:pt x="64" y="99"/>
                      </a:lnTo>
                      <a:lnTo>
                        <a:pt x="70" y="96"/>
                      </a:lnTo>
                      <a:lnTo>
                        <a:pt x="64" y="95"/>
                      </a:lnTo>
                      <a:lnTo>
                        <a:pt x="60" y="89"/>
                      </a:lnTo>
                      <a:lnTo>
                        <a:pt x="58" y="83"/>
                      </a:lnTo>
                      <a:lnTo>
                        <a:pt x="57" y="76"/>
                      </a:lnTo>
                      <a:lnTo>
                        <a:pt x="55" y="71"/>
                      </a:lnTo>
                      <a:lnTo>
                        <a:pt x="54" y="70"/>
                      </a:lnTo>
                      <a:lnTo>
                        <a:pt x="49" y="70"/>
                      </a:lnTo>
                      <a:lnTo>
                        <a:pt x="45" y="71"/>
                      </a:lnTo>
                      <a:lnTo>
                        <a:pt x="41" y="71"/>
                      </a:lnTo>
                      <a:lnTo>
                        <a:pt x="38" y="70"/>
                      </a:lnTo>
                      <a:lnTo>
                        <a:pt x="35" y="67"/>
                      </a:lnTo>
                      <a:lnTo>
                        <a:pt x="35" y="63"/>
                      </a:lnTo>
                    </a:path>
                  </a:pathLst>
                </a:custGeom>
                <a:solidFill>
                  <a:schemeClr val="tx1"/>
                </a:solidFill>
                <a:ln w="9525" cap="rnd">
                  <a:solidFill>
                    <a:srgbClr val="000000"/>
                  </a:solid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170" name="Freeform 79">
                  <a:extLst>
                    <a:ext uri="{FF2B5EF4-FFF2-40B4-BE49-F238E27FC236}">
                      <a16:creationId xmlns:a16="http://schemas.microsoft.com/office/drawing/2014/main" xmlns="" id="{99006E9E-D6C6-5DC1-19AF-091CC0A68910}"/>
                    </a:ext>
                  </a:extLst>
                </p:cNvPr>
                <p:cNvSpPr>
                  <a:spLocks/>
                </p:cNvSpPr>
                <p:nvPr/>
              </p:nvSpPr>
              <p:spPr bwMode="auto">
                <a:xfrm>
                  <a:off x="1449" y="2232"/>
                  <a:ext cx="73" cy="126"/>
                </a:xfrm>
                <a:custGeom>
                  <a:avLst/>
                  <a:gdLst>
                    <a:gd name="T0" fmla="*/ 37 w 73"/>
                    <a:gd name="T1" fmla="*/ 58 h 126"/>
                    <a:gd name="T2" fmla="*/ 41 w 73"/>
                    <a:gd name="T3" fmla="*/ 54 h 126"/>
                    <a:gd name="T4" fmla="*/ 51 w 73"/>
                    <a:gd name="T5" fmla="*/ 57 h 126"/>
                    <a:gd name="T6" fmla="*/ 57 w 73"/>
                    <a:gd name="T7" fmla="*/ 54 h 126"/>
                    <a:gd name="T8" fmla="*/ 59 w 73"/>
                    <a:gd name="T9" fmla="*/ 42 h 126"/>
                    <a:gd name="T10" fmla="*/ 66 w 73"/>
                    <a:gd name="T11" fmla="*/ 32 h 126"/>
                    <a:gd name="T12" fmla="*/ 66 w 73"/>
                    <a:gd name="T13" fmla="*/ 28 h 126"/>
                    <a:gd name="T14" fmla="*/ 54 w 73"/>
                    <a:gd name="T15" fmla="*/ 26 h 126"/>
                    <a:gd name="T16" fmla="*/ 47 w 73"/>
                    <a:gd name="T17" fmla="*/ 29 h 126"/>
                    <a:gd name="T18" fmla="*/ 44 w 73"/>
                    <a:gd name="T19" fmla="*/ 25 h 126"/>
                    <a:gd name="T20" fmla="*/ 46 w 73"/>
                    <a:gd name="T21" fmla="*/ 15 h 126"/>
                    <a:gd name="T22" fmla="*/ 38 w 73"/>
                    <a:gd name="T23" fmla="*/ 2 h 126"/>
                    <a:gd name="T24" fmla="*/ 28 w 73"/>
                    <a:gd name="T25" fmla="*/ 2 h 126"/>
                    <a:gd name="T26" fmla="*/ 27 w 73"/>
                    <a:gd name="T27" fmla="*/ 10 h 126"/>
                    <a:gd name="T28" fmla="*/ 27 w 73"/>
                    <a:gd name="T29" fmla="*/ 21 h 126"/>
                    <a:gd name="T30" fmla="*/ 21 w 73"/>
                    <a:gd name="T31" fmla="*/ 29 h 126"/>
                    <a:gd name="T32" fmla="*/ 12 w 73"/>
                    <a:gd name="T33" fmla="*/ 32 h 126"/>
                    <a:gd name="T34" fmla="*/ 8 w 73"/>
                    <a:gd name="T35" fmla="*/ 40 h 126"/>
                    <a:gd name="T36" fmla="*/ 6 w 73"/>
                    <a:gd name="T37" fmla="*/ 53 h 126"/>
                    <a:gd name="T38" fmla="*/ 2 w 73"/>
                    <a:gd name="T39" fmla="*/ 58 h 126"/>
                    <a:gd name="T40" fmla="*/ 2 w 73"/>
                    <a:gd name="T41" fmla="*/ 67 h 126"/>
                    <a:gd name="T42" fmla="*/ 6 w 73"/>
                    <a:gd name="T43" fmla="*/ 73 h 126"/>
                    <a:gd name="T44" fmla="*/ 8 w 73"/>
                    <a:gd name="T45" fmla="*/ 86 h 126"/>
                    <a:gd name="T46" fmla="*/ 12 w 73"/>
                    <a:gd name="T47" fmla="*/ 95 h 126"/>
                    <a:gd name="T48" fmla="*/ 21 w 73"/>
                    <a:gd name="T49" fmla="*/ 98 h 126"/>
                    <a:gd name="T50" fmla="*/ 27 w 73"/>
                    <a:gd name="T51" fmla="*/ 105 h 126"/>
                    <a:gd name="T52" fmla="*/ 27 w 73"/>
                    <a:gd name="T53" fmla="*/ 115 h 126"/>
                    <a:gd name="T54" fmla="*/ 28 w 73"/>
                    <a:gd name="T55" fmla="*/ 124 h 126"/>
                    <a:gd name="T56" fmla="*/ 38 w 73"/>
                    <a:gd name="T57" fmla="*/ 124 h 126"/>
                    <a:gd name="T58" fmla="*/ 46 w 73"/>
                    <a:gd name="T59" fmla="*/ 112 h 126"/>
                    <a:gd name="T60" fmla="*/ 44 w 73"/>
                    <a:gd name="T61" fmla="*/ 101 h 126"/>
                    <a:gd name="T62" fmla="*/ 47 w 73"/>
                    <a:gd name="T63" fmla="*/ 98 h 126"/>
                    <a:gd name="T64" fmla="*/ 54 w 73"/>
                    <a:gd name="T65" fmla="*/ 99 h 126"/>
                    <a:gd name="T66" fmla="*/ 66 w 73"/>
                    <a:gd name="T67" fmla="*/ 99 h 126"/>
                    <a:gd name="T68" fmla="*/ 66 w 73"/>
                    <a:gd name="T69" fmla="*/ 95 h 126"/>
                    <a:gd name="T70" fmla="*/ 59 w 73"/>
                    <a:gd name="T71" fmla="*/ 83 h 126"/>
                    <a:gd name="T72" fmla="*/ 57 w 73"/>
                    <a:gd name="T73" fmla="*/ 71 h 126"/>
                    <a:gd name="T74" fmla="*/ 51 w 73"/>
                    <a:gd name="T75" fmla="*/ 70 h 126"/>
                    <a:gd name="T76" fmla="*/ 41 w 73"/>
                    <a:gd name="T77" fmla="*/ 71 h 126"/>
                    <a:gd name="T78" fmla="*/ 37 w 73"/>
                    <a:gd name="T79" fmla="*/ 67 h 12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3"/>
                    <a:gd name="T121" fmla="*/ 0 h 126"/>
                    <a:gd name="T122" fmla="*/ 73 w 73"/>
                    <a:gd name="T123" fmla="*/ 126 h 12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3" h="126">
                      <a:moveTo>
                        <a:pt x="35" y="63"/>
                      </a:moveTo>
                      <a:lnTo>
                        <a:pt x="37" y="58"/>
                      </a:lnTo>
                      <a:lnTo>
                        <a:pt x="38" y="55"/>
                      </a:lnTo>
                      <a:lnTo>
                        <a:pt x="41" y="54"/>
                      </a:lnTo>
                      <a:lnTo>
                        <a:pt x="46" y="55"/>
                      </a:lnTo>
                      <a:lnTo>
                        <a:pt x="51" y="57"/>
                      </a:lnTo>
                      <a:lnTo>
                        <a:pt x="54" y="57"/>
                      </a:lnTo>
                      <a:lnTo>
                        <a:pt x="57" y="54"/>
                      </a:lnTo>
                      <a:lnTo>
                        <a:pt x="59" y="50"/>
                      </a:lnTo>
                      <a:lnTo>
                        <a:pt x="59" y="42"/>
                      </a:lnTo>
                      <a:lnTo>
                        <a:pt x="62" y="37"/>
                      </a:lnTo>
                      <a:lnTo>
                        <a:pt x="66" y="32"/>
                      </a:lnTo>
                      <a:lnTo>
                        <a:pt x="72" y="31"/>
                      </a:lnTo>
                      <a:lnTo>
                        <a:pt x="66" y="28"/>
                      </a:lnTo>
                      <a:lnTo>
                        <a:pt x="60" y="28"/>
                      </a:lnTo>
                      <a:lnTo>
                        <a:pt x="54" y="26"/>
                      </a:lnTo>
                      <a:lnTo>
                        <a:pt x="50" y="28"/>
                      </a:lnTo>
                      <a:lnTo>
                        <a:pt x="47" y="29"/>
                      </a:lnTo>
                      <a:lnTo>
                        <a:pt x="44" y="28"/>
                      </a:lnTo>
                      <a:lnTo>
                        <a:pt x="44" y="25"/>
                      </a:lnTo>
                      <a:lnTo>
                        <a:pt x="46" y="21"/>
                      </a:lnTo>
                      <a:lnTo>
                        <a:pt x="46" y="15"/>
                      </a:lnTo>
                      <a:lnTo>
                        <a:pt x="44" y="8"/>
                      </a:lnTo>
                      <a:lnTo>
                        <a:pt x="38" y="2"/>
                      </a:lnTo>
                      <a:lnTo>
                        <a:pt x="32" y="0"/>
                      </a:lnTo>
                      <a:lnTo>
                        <a:pt x="28" y="2"/>
                      </a:lnTo>
                      <a:lnTo>
                        <a:pt x="27" y="6"/>
                      </a:lnTo>
                      <a:lnTo>
                        <a:pt x="27" y="10"/>
                      </a:lnTo>
                      <a:lnTo>
                        <a:pt x="27" y="16"/>
                      </a:lnTo>
                      <a:lnTo>
                        <a:pt x="27" y="21"/>
                      </a:lnTo>
                      <a:lnTo>
                        <a:pt x="24" y="26"/>
                      </a:lnTo>
                      <a:lnTo>
                        <a:pt x="21" y="29"/>
                      </a:lnTo>
                      <a:lnTo>
                        <a:pt x="16" y="31"/>
                      </a:lnTo>
                      <a:lnTo>
                        <a:pt x="12" y="32"/>
                      </a:lnTo>
                      <a:lnTo>
                        <a:pt x="9" y="35"/>
                      </a:lnTo>
                      <a:lnTo>
                        <a:pt x="8" y="40"/>
                      </a:lnTo>
                      <a:lnTo>
                        <a:pt x="8" y="44"/>
                      </a:lnTo>
                      <a:lnTo>
                        <a:pt x="6" y="53"/>
                      </a:lnTo>
                      <a:lnTo>
                        <a:pt x="5" y="55"/>
                      </a:lnTo>
                      <a:lnTo>
                        <a:pt x="2" y="58"/>
                      </a:lnTo>
                      <a:lnTo>
                        <a:pt x="0" y="63"/>
                      </a:lnTo>
                      <a:lnTo>
                        <a:pt x="2" y="67"/>
                      </a:lnTo>
                      <a:lnTo>
                        <a:pt x="5" y="70"/>
                      </a:lnTo>
                      <a:lnTo>
                        <a:pt x="6" y="73"/>
                      </a:lnTo>
                      <a:lnTo>
                        <a:pt x="8" y="82"/>
                      </a:lnTo>
                      <a:lnTo>
                        <a:pt x="8" y="86"/>
                      </a:lnTo>
                      <a:lnTo>
                        <a:pt x="9" y="92"/>
                      </a:lnTo>
                      <a:lnTo>
                        <a:pt x="12" y="95"/>
                      </a:lnTo>
                      <a:lnTo>
                        <a:pt x="16" y="96"/>
                      </a:lnTo>
                      <a:lnTo>
                        <a:pt x="21" y="98"/>
                      </a:lnTo>
                      <a:lnTo>
                        <a:pt x="24" y="101"/>
                      </a:lnTo>
                      <a:lnTo>
                        <a:pt x="27" y="105"/>
                      </a:lnTo>
                      <a:lnTo>
                        <a:pt x="27" y="109"/>
                      </a:lnTo>
                      <a:lnTo>
                        <a:pt x="27" y="115"/>
                      </a:lnTo>
                      <a:lnTo>
                        <a:pt x="27" y="119"/>
                      </a:lnTo>
                      <a:lnTo>
                        <a:pt x="28" y="124"/>
                      </a:lnTo>
                      <a:lnTo>
                        <a:pt x="32" y="125"/>
                      </a:lnTo>
                      <a:lnTo>
                        <a:pt x="38" y="124"/>
                      </a:lnTo>
                      <a:lnTo>
                        <a:pt x="44" y="118"/>
                      </a:lnTo>
                      <a:lnTo>
                        <a:pt x="46" y="112"/>
                      </a:lnTo>
                      <a:lnTo>
                        <a:pt x="46" y="106"/>
                      </a:lnTo>
                      <a:lnTo>
                        <a:pt x="44" y="101"/>
                      </a:lnTo>
                      <a:lnTo>
                        <a:pt x="44" y="98"/>
                      </a:lnTo>
                      <a:lnTo>
                        <a:pt x="47" y="98"/>
                      </a:lnTo>
                      <a:lnTo>
                        <a:pt x="50" y="98"/>
                      </a:lnTo>
                      <a:lnTo>
                        <a:pt x="54" y="99"/>
                      </a:lnTo>
                      <a:lnTo>
                        <a:pt x="60" y="99"/>
                      </a:lnTo>
                      <a:lnTo>
                        <a:pt x="66" y="99"/>
                      </a:lnTo>
                      <a:lnTo>
                        <a:pt x="72" y="96"/>
                      </a:lnTo>
                      <a:lnTo>
                        <a:pt x="66" y="95"/>
                      </a:lnTo>
                      <a:lnTo>
                        <a:pt x="62" y="89"/>
                      </a:lnTo>
                      <a:lnTo>
                        <a:pt x="59" y="83"/>
                      </a:lnTo>
                      <a:lnTo>
                        <a:pt x="59" y="76"/>
                      </a:lnTo>
                      <a:lnTo>
                        <a:pt x="57" y="71"/>
                      </a:lnTo>
                      <a:lnTo>
                        <a:pt x="54" y="70"/>
                      </a:lnTo>
                      <a:lnTo>
                        <a:pt x="51" y="70"/>
                      </a:lnTo>
                      <a:lnTo>
                        <a:pt x="46" y="71"/>
                      </a:lnTo>
                      <a:lnTo>
                        <a:pt x="41" y="71"/>
                      </a:lnTo>
                      <a:lnTo>
                        <a:pt x="38" y="70"/>
                      </a:lnTo>
                      <a:lnTo>
                        <a:pt x="37" y="67"/>
                      </a:lnTo>
                      <a:lnTo>
                        <a:pt x="35" y="63"/>
                      </a:lnTo>
                    </a:path>
                  </a:pathLst>
                </a:custGeom>
                <a:solidFill>
                  <a:schemeClr val="tx1"/>
                </a:solidFill>
                <a:ln w="9525" cap="rnd">
                  <a:solidFill>
                    <a:srgbClr val="000000"/>
                  </a:solidFill>
                  <a:round/>
                  <a:headEnd type="none" w="sm" len="sm"/>
                  <a:tailEnd type="none" w="sm" len="sm"/>
                </a:ln>
              </p:spPr>
              <p:txBody>
                <a:bodyPr/>
                <a:lstStyle/>
                <a:p>
                  <a:endParaRPr lang="en-IN" sz="1050">
                    <a:latin typeface="Times New Roman" pitchFamily="18" charset="0"/>
                    <a:cs typeface="Times New Roman" pitchFamily="18" charset="0"/>
                  </a:endParaRPr>
                </a:p>
              </p:txBody>
            </p:sp>
          </p:grpSp>
          <p:grpSp>
            <p:nvGrpSpPr>
              <p:cNvPr id="145" name="Group 80">
                <a:extLst>
                  <a:ext uri="{FF2B5EF4-FFF2-40B4-BE49-F238E27FC236}">
                    <a16:creationId xmlns:a16="http://schemas.microsoft.com/office/drawing/2014/main" xmlns="" id="{42741019-596F-E01A-A05E-445397D8D7FF}"/>
                  </a:ext>
                </a:extLst>
              </p:cNvPr>
              <p:cNvGrpSpPr>
                <a:grpSpLocks/>
              </p:cNvGrpSpPr>
              <p:nvPr/>
            </p:nvGrpSpPr>
            <p:grpSpPr bwMode="auto">
              <a:xfrm>
                <a:off x="1512" y="2232"/>
                <a:ext cx="269" cy="126"/>
                <a:chOff x="1512" y="2232"/>
                <a:chExt cx="269" cy="126"/>
              </a:xfrm>
            </p:grpSpPr>
            <p:sp>
              <p:nvSpPr>
                <p:cNvPr id="155" name="Freeform 81">
                  <a:extLst>
                    <a:ext uri="{FF2B5EF4-FFF2-40B4-BE49-F238E27FC236}">
                      <a16:creationId xmlns:a16="http://schemas.microsoft.com/office/drawing/2014/main" xmlns="" id="{94A124AD-561B-2B01-52F7-2C9EF6728A7A}"/>
                    </a:ext>
                  </a:extLst>
                </p:cNvPr>
                <p:cNvSpPr>
                  <a:spLocks/>
                </p:cNvSpPr>
                <p:nvPr/>
              </p:nvSpPr>
              <p:spPr bwMode="auto">
                <a:xfrm>
                  <a:off x="1546" y="2263"/>
                  <a:ext cx="46" cy="66"/>
                </a:xfrm>
                <a:custGeom>
                  <a:avLst/>
                  <a:gdLst>
                    <a:gd name="T0" fmla="*/ 35 w 46"/>
                    <a:gd name="T1" fmla="*/ 65 h 66"/>
                    <a:gd name="T2" fmla="*/ 29 w 46"/>
                    <a:gd name="T3" fmla="*/ 64 h 66"/>
                    <a:gd name="T4" fmla="*/ 25 w 46"/>
                    <a:gd name="T5" fmla="*/ 58 h 66"/>
                    <a:gd name="T6" fmla="*/ 24 w 46"/>
                    <a:gd name="T7" fmla="*/ 52 h 66"/>
                    <a:gd name="T8" fmla="*/ 22 w 46"/>
                    <a:gd name="T9" fmla="*/ 45 h 66"/>
                    <a:gd name="T10" fmla="*/ 21 w 46"/>
                    <a:gd name="T11" fmla="*/ 40 h 66"/>
                    <a:gd name="T12" fmla="*/ 19 w 46"/>
                    <a:gd name="T13" fmla="*/ 39 h 66"/>
                    <a:gd name="T14" fmla="*/ 15 w 46"/>
                    <a:gd name="T15" fmla="*/ 39 h 66"/>
                    <a:gd name="T16" fmla="*/ 10 w 46"/>
                    <a:gd name="T17" fmla="*/ 40 h 66"/>
                    <a:gd name="T18" fmla="*/ 6 w 46"/>
                    <a:gd name="T19" fmla="*/ 40 h 66"/>
                    <a:gd name="T20" fmla="*/ 3 w 46"/>
                    <a:gd name="T21" fmla="*/ 39 h 66"/>
                    <a:gd name="T22" fmla="*/ 0 w 46"/>
                    <a:gd name="T23" fmla="*/ 36 h 66"/>
                    <a:gd name="T24" fmla="*/ 0 w 46"/>
                    <a:gd name="T25" fmla="*/ 32 h 66"/>
                    <a:gd name="T26" fmla="*/ 0 w 46"/>
                    <a:gd name="T27" fmla="*/ 27 h 66"/>
                    <a:gd name="T28" fmla="*/ 3 w 46"/>
                    <a:gd name="T29" fmla="*/ 24 h 66"/>
                    <a:gd name="T30" fmla="*/ 6 w 46"/>
                    <a:gd name="T31" fmla="*/ 23 h 66"/>
                    <a:gd name="T32" fmla="*/ 10 w 46"/>
                    <a:gd name="T33" fmla="*/ 24 h 66"/>
                    <a:gd name="T34" fmla="*/ 15 w 46"/>
                    <a:gd name="T35" fmla="*/ 26 h 66"/>
                    <a:gd name="T36" fmla="*/ 19 w 46"/>
                    <a:gd name="T37" fmla="*/ 26 h 66"/>
                    <a:gd name="T38" fmla="*/ 21 w 46"/>
                    <a:gd name="T39" fmla="*/ 23 h 66"/>
                    <a:gd name="T40" fmla="*/ 22 w 46"/>
                    <a:gd name="T41" fmla="*/ 19 h 66"/>
                    <a:gd name="T42" fmla="*/ 24 w 46"/>
                    <a:gd name="T43" fmla="*/ 11 h 66"/>
                    <a:gd name="T44" fmla="*/ 25 w 46"/>
                    <a:gd name="T45" fmla="*/ 6 h 66"/>
                    <a:gd name="T46" fmla="*/ 29 w 46"/>
                    <a:gd name="T47" fmla="*/ 1 h 66"/>
                    <a:gd name="T48" fmla="*/ 35 w 46"/>
                    <a:gd name="T49" fmla="*/ 0 h 66"/>
                    <a:gd name="T50" fmla="*/ 40 w 46"/>
                    <a:gd name="T51" fmla="*/ 3 h 66"/>
                    <a:gd name="T52" fmla="*/ 42 w 46"/>
                    <a:gd name="T53" fmla="*/ 10 h 66"/>
                    <a:gd name="T54" fmla="*/ 45 w 46"/>
                    <a:gd name="T55" fmla="*/ 20 h 66"/>
                    <a:gd name="T56" fmla="*/ 45 w 46"/>
                    <a:gd name="T57" fmla="*/ 33 h 66"/>
                    <a:gd name="T58" fmla="*/ 44 w 46"/>
                    <a:gd name="T59" fmla="*/ 45 h 66"/>
                    <a:gd name="T60" fmla="*/ 42 w 46"/>
                    <a:gd name="T61" fmla="*/ 55 h 66"/>
                    <a:gd name="T62" fmla="*/ 40 w 46"/>
                    <a:gd name="T63" fmla="*/ 62 h 66"/>
                    <a:gd name="T64" fmla="*/ 35 w 46"/>
                    <a:gd name="T65" fmla="*/ 65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66"/>
                    <a:gd name="T101" fmla="*/ 46 w 46"/>
                    <a:gd name="T102" fmla="*/ 66 h 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66">
                      <a:moveTo>
                        <a:pt x="35" y="65"/>
                      </a:moveTo>
                      <a:lnTo>
                        <a:pt x="29" y="64"/>
                      </a:lnTo>
                      <a:lnTo>
                        <a:pt x="25" y="58"/>
                      </a:lnTo>
                      <a:lnTo>
                        <a:pt x="24" y="52"/>
                      </a:lnTo>
                      <a:lnTo>
                        <a:pt x="22" y="45"/>
                      </a:lnTo>
                      <a:lnTo>
                        <a:pt x="21" y="40"/>
                      </a:lnTo>
                      <a:lnTo>
                        <a:pt x="19" y="39"/>
                      </a:lnTo>
                      <a:lnTo>
                        <a:pt x="15" y="39"/>
                      </a:lnTo>
                      <a:lnTo>
                        <a:pt x="10" y="40"/>
                      </a:lnTo>
                      <a:lnTo>
                        <a:pt x="6" y="40"/>
                      </a:lnTo>
                      <a:lnTo>
                        <a:pt x="3" y="39"/>
                      </a:lnTo>
                      <a:lnTo>
                        <a:pt x="0" y="36"/>
                      </a:lnTo>
                      <a:lnTo>
                        <a:pt x="0" y="32"/>
                      </a:lnTo>
                      <a:lnTo>
                        <a:pt x="0" y="27"/>
                      </a:lnTo>
                      <a:lnTo>
                        <a:pt x="3" y="24"/>
                      </a:lnTo>
                      <a:lnTo>
                        <a:pt x="6" y="23"/>
                      </a:lnTo>
                      <a:lnTo>
                        <a:pt x="10" y="24"/>
                      </a:lnTo>
                      <a:lnTo>
                        <a:pt x="15" y="26"/>
                      </a:lnTo>
                      <a:lnTo>
                        <a:pt x="19" y="26"/>
                      </a:lnTo>
                      <a:lnTo>
                        <a:pt x="21" y="23"/>
                      </a:lnTo>
                      <a:lnTo>
                        <a:pt x="22" y="19"/>
                      </a:lnTo>
                      <a:lnTo>
                        <a:pt x="24" y="11"/>
                      </a:lnTo>
                      <a:lnTo>
                        <a:pt x="25" y="6"/>
                      </a:lnTo>
                      <a:lnTo>
                        <a:pt x="29" y="1"/>
                      </a:lnTo>
                      <a:lnTo>
                        <a:pt x="35" y="0"/>
                      </a:lnTo>
                      <a:lnTo>
                        <a:pt x="40" y="3"/>
                      </a:lnTo>
                      <a:lnTo>
                        <a:pt x="42" y="10"/>
                      </a:lnTo>
                      <a:lnTo>
                        <a:pt x="45" y="20"/>
                      </a:lnTo>
                      <a:lnTo>
                        <a:pt x="45" y="33"/>
                      </a:lnTo>
                      <a:lnTo>
                        <a:pt x="44" y="45"/>
                      </a:lnTo>
                      <a:lnTo>
                        <a:pt x="42" y="55"/>
                      </a:lnTo>
                      <a:lnTo>
                        <a:pt x="40" y="62"/>
                      </a:lnTo>
                      <a:lnTo>
                        <a:pt x="35" y="65"/>
                      </a:lnTo>
                    </a:path>
                  </a:pathLst>
                </a:custGeom>
                <a:solidFill>
                  <a:schemeClr val="tx1"/>
                </a:solidFill>
                <a:ln w="9525" cap="rnd">
                  <a:no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156" name="Freeform 82">
                  <a:extLst>
                    <a:ext uri="{FF2B5EF4-FFF2-40B4-BE49-F238E27FC236}">
                      <a16:creationId xmlns:a16="http://schemas.microsoft.com/office/drawing/2014/main" xmlns="" id="{E566A3D7-49CE-EE3A-B2D5-FE82DBB8EDF9}"/>
                    </a:ext>
                  </a:extLst>
                </p:cNvPr>
                <p:cNvSpPr>
                  <a:spLocks/>
                </p:cNvSpPr>
                <p:nvPr/>
              </p:nvSpPr>
              <p:spPr bwMode="auto">
                <a:xfrm>
                  <a:off x="1609" y="2263"/>
                  <a:ext cx="46" cy="66"/>
                </a:xfrm>
                <a:custGeom>
                  <a:avLst/>
                  <a:gdLst>
                    <a:gd name="T0" fmla="*/ 36 w 46"/>
                    <a:gd name="T1" fmla="*/ 65 h 66"/>
                    <a:gd name="T2" fmla="*/ 30 w 46"/>
                    <a:gd name="T3" fmla="*/ 64 h 66"/>
                    <a:gd name="T4" fmla="*/ 26 w 46"/>
                    <a:gd name="T5" fmla="*/ 58 h 66"/>
                    <a:gd name="T6" fmla="*/ 23 w 46"/>
                    <a:gd name="T7" fmla="*/ 52 h 66"/>
                    <a:gd name="T8" fmla="*/ 23 w 46"/>
                    <a:gd name="T9" fmla="*/ 45 h 66"/>
                    <a:gd name="T10" fmla="*/ 22 w 46"/>
                    <a:gd name="T11" fmla="*/ 40 h 66"/>
                    <a:gd name="T12" fmla="*/ 19 w 46"/>
                    <a:gd name="T13" fmla="*/ 39 h 66"/>
                    <a:gd name="T14" fmla="*/ 16 w 46"/>
                    <a:gd name="T15" fmla="*/ 39 h 66"/>
                    <a:gd name="T16" fmla="*/ 10 w 46"/>
                    <a:gd name="T17" fmla="*/ 40 h 66"/>
                    <a:gd name="T18" fmla="*/ 6 w 46"/>
                    <a:gd name="T19" fmla="*/ 40 h 66"/>
                    <a:gd name="T20" fmla="*/ 3 w 46"/>
                    <a:gd name="T21" fmla="*/ 39 h 66"/>
                    <a:gd name="T22" fmla="*/ 1 w 46"/>
                    <a:gd name="T23" fmla="*/ 36 h 66"/>
                    <a:gd name="T24" fmla="*/ 0 w 46"/>
                    <a:gd name="T25" fmla="*/ 32 h 66"/>
                    <a:gd name="T26" fmla="*/ 1 w 46"/>
                    <a:gd name="T27" fmla="*/ 27 h 66"/>
                    <a:gd name="T28" fmla="*/ 3 w 46"/>
                    <a:gd name="T29" fmla="*/ 24 h 66"/>
                    <a:gd name="T30" fmla="*/ 6 w 46"/>
                    <a:gd name="T31" fmla="*/ 23 h 66"/>
                    <a:gd name="T32" fmla="*/ 10 w 46"/>
                    <a:gd name="T33" fmla="*/ 24 h 66"/>
                    <a:gd name="T34" fmla="*/ 16 w 46"/>
                    <a:gd name="T35" fmla="*/ 26 h 66"/>
                    <a:gd name="T36" fmla="*/ 19 w 46"/>
                    <a:gd name="T37" fmla="*/ 26 h 66"/>
                    <a:gd name="T38" fmla="*/ 22 w 46"/>
                    <a:gd name="T39" fmla="*/ 23 h 66"/>
                    <a:gd name="T40" fmla="*/ 23 w 46"/>
                    <a:gd name="T41" fmla="*/ 19 h 66"/>
                    <a:gd name="T42" fmla="*/ 23 w 46"/>
                    <a:gd name="T43" fmla="*/ 11 h 66"/>
                    <a:gd name="T44" fmla="*/ 26 w 46"/>
                    <a:gd name="T45" fmla="*/ 6 h 66"/>
                    <a:gd name="T46" fmla="*/ 30 w 46"/>
                    <a:gd name="T47" fmla="*/ 1 h 66"/>
                    <a:gd name="T48" fmla="*/ 36 w 46"/>
                    <a:gd name="T49" fmla="*/ 0 h 66"/>
                    <a:gd name="T50" fmla="*/ 41 w 46"/>
                    <a:gd name="T51" fmla="*/ 3 h 66"/>
                    <a:gd name="T52" fmla="*/ 43 w 46"/>
                    <a:gd name="T53" fmla="*/ 10 h 66"/>
                    <a:gd name="T54" fmla="*/ 45 w 46"/>
                    <a:gd name="T55" fmla="*/ 20 h 66"/>
                    <a:gd name="T56" fmla="*/ 45 w 46"/>
                    <a:gd name="T57" fmla="*/ 33 h 66"/>
                    <a:gd name="T58" fmla="*/ 45 w 46"/>
                    <a:gd name="T59" fmla="*/ 45 h 66"/>
                    <a:gd name="T60" fmla="*/ 43 w 46"/>
                    <a:gd name="T61" fmla="*/ 55 h 66"/>
                    <a:gd name="T62" fmla="*/ 41 w 46"/>
                    <a:gd name="T63" fmla="*/ 62 h 66"/>
                    <a:gd name="T64" fmla="*/ 36 w 46"/>
                    <a:gd name="T65" fmla="*/ 65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66"/>
                    <a:gd name="T101" fmla="*/ 46 w 46"/>
                    <a:gd name="T102" fmla="*/ 66 h 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66">
                      <a:moveTo>
                        <a:pt x="36" y="65"/>
                      </a:moveTo>
                      <a:lnTo>
                        <a:pt x="30" y="64"/>
                      </a:lnTo>
                      <a:lnTo>
                        <a:pt x="26" y="58"/>
                      </a:lnTo>
                      <a:lnTo>
                        <a:pt x="23" y="52"/>
                      </a:lnTo>
                      <a:lnTo>
                        <a:pt x="23" y="45"/>
                      </a:lnTo>
                      <a:lnTo>
                        <a:pt x="22" y="40"/>
                      </a:lnTo>
                      <a:lnTo>
                        <a:pt x="19" y="39"/>
                      </a:lnTo>
                      <a:lnTo>
                        <a:pt x="16" y="39"/>
                      </a:lnTo>
                      <a:lnTo>
                        <a:pt x="10" y="40"/>
                      </a:lnTo>
                      <a:lnTo>
                        <a:pt x="6" y="40"/>
                      </a:lnTo>
                      <a:lnTo>
                        <a:pt x="3" y="39"/>
                      </a:lnTo>
                      <a:lnTo>
                        <a:pt x="1" y="36"/>
                      </a:lnTo>
                      <a:lnTo>
                        <a:pt x="0" y="32"/>
                      </a:lnTo>
                      <a:lnTo>
                        <a:pt x="1" y="27"/>
                      </a:lnTo>
                      <a:lnTo>
                        <a:pt x="3" y="24"/>
                      </a:lnTo>
                      <a:lnTo>
                        <a:pt x="6" y="23"/>
                      </a:lnTo>
                      <a:lnTo>
                        <a:pt x="10" y="24"/>
                      </a:lnTo>
                      <a:lnTo>
                        <a:pt x="16" y="26"/>
                      </a:lnTo>
                      <a:lnTo>
                        <a:pt x="19" y="26"/>
                      </a:lnTo>
                      <a:lnTo>
                        <a:pt x="22" y="23"/>
                      </a:lnTo>
                      <a:lnTo>
                        <a:pt x="23" y="19"/>
                      </a:lnTo>
                      <a:lnTo>
                        <a:pt x="23" y="11"/>
                      </a:lnTo>
                      <a:lnTo>
                        <a:pt x="26" y="6"/>
                      </a:lnTo>
                      <a:lnTo>
                        <a:pt x="30" y="1"/>
                      </a:lnTo>
                      <a:lnTo>
                        <a:pt x="36" y="0"/>
                      </a:lnTo>
                      <a:lnTo>
                        <a:pt x="41" y="3"/>
                      </a:lnTo>
                      <a:lnTo>
                        <a:pt x="43" y="10"/>
                      </a:lnTo>
                      <a:lnTo>
                        <a:pt x="45" y="20"/>
                      </a:lnTo>
                      <a:lnTo>
                        <a:pt x="45" y="33"/>
                      </a:lnTo>
                      <a:lnTo>
                        <a:pt x="45" y="45"/>
                      </a:lnTo>
                      <a:lnTo>
                        <a:pt x="43" y="55"/>
                      </a:lnTo>
                      <a:lnTo>
                        <a:pt x="41" y="62"/>
                      </a:lnTo>
                      <a:lnTo>
                        <a:pt x="36" y="65"/>
                      </a:lnTo>
                    </a:path>
                  </a:pathLst>
                </a:custGeom>
                <a:solidFill>
                  <a:schemeClr val="tx1"/>
                </a:solidFill>
                <a:ln w="9525" cap="rnd">
                  <a:no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157" name="Freeform 83">
                  <a:extLst>
                    <a:ext uri="{FF2B5EF4-FFF2-40B4-BE49-F238E27FC236}">
                      <a16:creationId xmlns:a16="http://schemas.microsoft.com/office/drawing/2014/main" xmlns="" id="{9D7BBE1F-22A8-33B1-F334-E14DF8DD2BB3}"/>
                    </a:ext>
                  </a:extLst>
                </p:cNvPr>
                <p:cNvSpPr>
                  <a:spLocks/>
                </p:cNvSpPr>
                <p:nvPr/>
              </p:nvSpPr>
              <p:spPr bwMode="auto">
                <a:xfrm>
                  <a:off x="1673" y="2263"/>
                  <a:ext cx="46" cy="66"/>
                </a:xfrm>
                <a:custGeom>
                  <a:avLst/>
                  <a:gdLst>
                    <a:gd name="T0" fmla="*/ 35 w 46"/>
                    <a:gd name="T1" fmla="*/ 65 h 66"/>
                    <a:gd name="T2" fmla="*/ 29 w 46"/>
                    <a:gd name="T3" fmla="*/ 64 h 66"/>
                    <a:gd name="T4" fmla="*/ 25 w 46"/>
                    <a:gd name="T5" fmla="*/ 58 h 66"/>
                    <a:gd name="T6" fmla="*/ 23 w 46"/>
                    <a:gd name="T7" fmla="*/ 52 h 66"/>
                    <a:gd name="T8" fmla="*/ 22 w 46"/>
                    <a:gd name="T9" fmla="*/ 45 h 66"/>
                    <a:gd name="T10" fmla="*/ 20 w 46"/>
                    <a:gd name="T11" fmla="*/ 40 h 66"/>
                    <a:gd name="T12" fmla="*/ 19 w 46"/>
                    <a:gd name="T13" fmla="*/ 39 h 66"/>
                    <a:gd name="T14" fmla="*/ 14 w 46"/>
                    <a:gd name="T15" fmla="*/ 39 h 66"/>
                    <a:gd name="T16" fmla="*/ 10 w 46"/>
                    <a:gd name="T17" fmla="*/ 40 h 66"/>
                    <a:gd name="T18" fmla="*/ 6 w 46"/>
                    <a:gd name="T19" fmla="*/ 40 h 66"/>
                    <a:gd name="T20" fmla="*/ 3 w 46"/>
                    <a:gd name="T21" fmla="*/ 39 h 66"/>
                    <a:gd name="T22" fmla="*/ 0 w 46"/>
                    <a:gd name="T23" fmla="*/ 36 h 66"/>
                    <a:gd name="T24" fmla="*/ 0 w 46"/>
                    <a:gd name="T25" fmla="*/ 32 h 66"/>
                    <a:gd name="T26" fmla="*/ 0 w 46"/>
                    <a:gd name="T27" fmla="*/ 27 h 66"/>
                    <a:gd name="T28" fmla="*/ 3 w 46"/>
                    <a:gd name="T29" fmla="*/ 24 h 66"/>
                    <a:gd name="T30" fmla="*/ 6 w 46"/>
                    <a:gd name="T31" fmla="*/ 23 h 66"/>
                    <a:gd name="T32" fmla="*/ 10 w 46"/>
                    <a:gd name="T33" fmla="*/ 24 h 66"/>
                    <a:gd name="T34" fmla="*/ 14 w 46"/>
                    <a:gd name="T35" fmla="*/ 26 h 66"/>
                    <a:gd name="T36" fmla="*/ 19 w 46"/>
                    <a:gd name="T37" fmla="*/ 26 h 66"/>
                    <a:gd name="T38" fmla="*/ 20 w 46"/>
                    <a:gd name="T39" fmla="*/ 23 h 66"/>
                    <a:gd name="T40" fmla="*/ 22 w 46"/>
                    <a:gd name="T41" fmla="*/ 19 h 66"/>
                    <a:gd name="T42" fmla="*/ 23 w 46"/>
                    <a:gd name="T43" fmla="*/ 11 h 66"/>
                    <a:gd name="T44" fmla="*/ 25 w 46"/>
                    <a:gd name="T45" fmla="*/ 6 h 66"/>
                    <a:gd name="T46" fmla="*/ 29 w 46"/>
                    <a:gd name="T47" fmla="*/ 1 h 66"/>
                    <a:gd name="T48" fmla="*/ 35 w 46"/>
                    <a:gd name="T49" fmla="*/ 0 h 66"/>
                    <a:gd name="T50" fmla="*/ 39 w 46"/>
                    <a:gd name="T51" fmla="*/ 3 h 66"/>
                    <a:gd name="T52" fmla="*/ 42 w 46"/>
                    <a:gd name="T53" fmla="*/ 10 h 66"/>
                    <a:gd name="T54" fmla="*/ 45 w 46"/>
                    <a:gd name="T55" fmla="*/ 20 h 66"/>
                    <a:gd name="T56" fmla="*/ 45 w 46"/>
                    <a:gd name="T57" fmla="*/ 33 h 66"/>
                    <a:gd name="T58" fmla="*/ 43 w 46"/>
                    <a:gd name="T59" fmla="*/ 45 h 66"/>
                    <a:gd name="T60" fmla="*/ 42 w 46"/>
                    <a:gd name="T61" fmla="*/ 55 h 66"/>
                    <a:gd name="T62" fmla="*/ 39 w 46"/>
                    <a:gd name="T63" fmla="*/ 62 h 66"/>
                    <a:gd name="T64" fmla="*/ 35 w 46"/>
                    <a:gd name="T65" fmla="*/ 65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66"/>
                    <a:gd name="T101" fmla="*/ 46 w 46"/>
                    <a:gd name="T102" fmla="*/ 66 h 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66">
                      <a:moveTo>
                        <a:pt x="35" y="65"/>
                      </a:moveTo>
                      <a:lnTo>
                        <a:pt x="29" y="64"/>
                      </a:lnTo>
                      <a:lnTo>
                        <a:pt x="25" y="58"/>
                      </a:lnTo>
                      <a:lnTo>
                        <a:pt x="23" y="52"/>
                      </a:lnTo>
                      <a:lnTo>
                        <a:pt x="22" y="45"/>
                      </a:lnTo>
                      <a:lnTo>
                        <a:pt x="20" y="40"/>
                      </a:lnTo>
                      <a:lnTo>
                        <a:pt x="19" y="39"/>
                      </a:lnTo>
                      <a:lnTo>
                        <a:pt x="14" y="39"/>
                      </a:lnTo>
                      <a:lnTo>
                        <a:pt x="10" y="40"/>
                      </a:lnTo>
                      <a:lnTo>
                        <a:pt x="6" y="40"/>
                      </a:lnTo>
                      <a:lnTo>
                        <a:pt x="3" y="39"/>
                      </a:lnTo>
                      <a:lnTo>
                        <a:pt x="0" y="36"/>
                      </a:lnTo>
                      <a:lnTo>
                        <a:pt x="0" y="32"/>
                      </a:lnTo>
                      <a:lnTo>
                        <a:pt x="0" y="27"/>
                      </a:lnTo>
                      <a:lnTo>
                        <a:pt x="3" y="24"/>
                      </a:lnTo>
                      <a:lnTo>
                        <a:pt x="6" y="23"/>
                      </a:lnTo>
                      <a:lnTo>
                        <a:pt x="10" y="24"/>
                      </a:lnTo>
                      <a:lnTo>
                        <a:pt x="14" y="26"/>
                      </a:lnTo>
                      <a:lnTo>
                        <a:pt x="19" y="26"/>
                      </a:lnTo>
                      <a:lnTo>
                        <a:pt x="20" y="23"/>
                      </a:lnTo>
                      <a:lnTo>
                        <a:pt x="22" y="19"/>
                      </a:lnTo>
                      <a:lnTo>
                        <a:pt x="23" y="11"/>
                      </a:lnTo>
                      <a:lnTo>
                        <a:pt x="25" y="6"/>
                      </a:lnTo>
                      <a:lnTo>
                        <a:pt x="29" y="1"/>
                      </a:lnTo>
                      <a:lnTo>
                        <a:pt x="35" y="0"/>
                      </a:lnTo>
                      <a:lnTo>
                        <a:pt x="39" y="3"/>
                      </a:lnTo>
                      <a:lnTo>
                        <a:pt x="42" y="10"/>
                      </a:lnTo>
                      <a:lnTo>
                        <a:pt x="45" y="20"/>
                      </a:lnTo>
                      <a:lnTo>
                        <a:pt x="45" y="33"/>
                      </a:lnTo>
                      <a:lnTo>
                        <a:pt x="43" y="45"/>
                      </a:lnTo>
                      <a:lnTo>
                        <a:pt x="42" y="55"/>
                      </a:lnTo>
                      <a:lnTo>
                        <a:pt x="39" y="62"/>
                      </a:lnTo>
                      <a:lnTo>
                        <a:pt x="35" y="65"/>
                      </a:lnTo>
                    </a:path>
                  </a:pathLst>
                </a:custGeom>
                <a:solidFill>
                  <a:schemeClr val="tx1"/>
                </a:solidFill>
                <a:ln w="9525" cap="rnd">
                  <a:no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158" name="Freeform 84">
                  <a:extLst>
                    <a:ext uri="{FF2B5EF4-FFF2-40B4-BE49-F238E27FC236}">
                      <a16:creationId xmlns:a16="http://schemas.microsoft.com/office/drawing/2014/main" xmlns="" id="{C58EDD4D-EFDA-E1E4-9C67-40AEA77E7D5E}"/>
                    </a:ext>
                  </a:extLst>
                </p:cNvPr>
                <p:cNvSpPr>
                  <a:spLocks/>
                </p:cNvSpPr>
                <p:nvPr/>
              </p:nvSpPr>
              <p:spPr bwMode="auto">
                <a:xfrm>
                  <a:off x="1735" y="2263"/>
                  <a:ext cx="46" cy="66"/>
                </a:xfrm>
                <a:custGeom>
                  <a:avLst/>
                  <a:gdLst>
                    <a:gd name="T0" fmla="*/ 37 w 46"/>
                    <a:gd name="T1" fmla="*/ 65 h 66"/>
                    <a:gd name="T2" fmla="*/ 31 w 46"/>
                    <a:gd name="T3" fmla="*/ 64 h 66"/>
                    <a:gd name="T4" fmla="*/ 27 w 46"/>
                    <a:gd name="T5" fmla="*/ 58 h 66"/>
                    <a:gd name="T6" fmla="*/ 24 w 46"/>
                    <a:gd name="T7" fmla="*/ 52 h 66"/>
                    <a:gd name="T8" fmla="*/ 24 w 46"/>
                    <a:gd name="T9" fmla="*/ 45 h 66"/>
                    <a:gd name="T10" fmla="*/ 22 w 46"/>
                    <a:gd name="T11" fmla="*/ 40 h 66"/>
                    <a:gd name="T12" fmla="*/ 19 w 46"/>
                    <a:gd name="T13" fmla="*/ 39 h 66"/>
                    <a:gd name="T14" fmla="*/ 16 w 46"/>
                    <a:gd name="T15" fmla="*/ 39 h 66"/>
                    <a:gd name="T16" fmla="*/ 11 w 46"/>
                    <a:gd name="T17" fmla="*/ 40 h 66"/>
                    <a:gd name="T18" fmla="*/ 6 w 46"/>
                    <a:gd name="T19" fmla="*/ 40 h 66"/>
                    <a:gd name="T20" fmla="*/ 3 w 46"/>
                    <a:gd name="T21" fmla="*/ 39 h 66"/>
                    <a:gd name="T22" fmla="*/ 2 w 46"/>
                    <a:gd name="T23" fmla="*/ 36 h 66"/>
                    <a:gd name="T24" fmla="*/ 0 w 46"/>
                    <a:gd name="T25" fmla="*/ 32 h 66"/>
                    <a:gd name="T26" fmla="*/ 2 w 46"/>
                    <a:gd name="T27" fmla="*/ 27 h 66"/>
                    <a:gd name="T28" fmla="*/ 3 w 46"/>
                    <a:gd name="T29" fmla="*/ 24 h 66"/>
                    <a:gd name="T30" fmla="*/ 6 w 46"/>
                    <a:gd name="T31" fmla="*/ 23 h 66"/>
                    <a:gd name="T32" fmla="*/ 11 w 46"/>
                    <a:gd name="T33" fmla="*/ 24 h 66"/>
                    <a:gd name="T34" fmla="*/ 16 w 46"/>
                    <a:gd name="T35" fmla="*/ 26 h 66"/>
                    <a:gd name="T36" fmla="*/ 19 w 46"/>
                    <a:gd name="T37" fmla="*/ 26 h 66"/>
                    <a:gd name="T38" fmla="*/ 22 w 46"/>
                    <a:gd name="T39" fmla="*/ 23 h 66"/>
                    <a:gd name="T40" fmla="*/ 24 w 46"/>
                    <a:gd name="T41" fmla="*/ 19 h 66"/>
                    <a:gd name="T42" fmla="*/ 24 w 46"/>
                    <a:gd name="T43" fmla="*/ 11 h 66"/>
                    <a:gd name="T44" fmla="*/ 27 w 46"/>
                    <a:gd name="T45" fmla="*/ 6 h 66"/>
                    <a:gd name="T46" fmla="*/ 31 w 46"/>
                    <a:gd name="T47" fmla="*/ 1 h 66"/>
                    <a:gd name="T48" fmla="*/ 37 w 46"/>
                    <a:gd name="T49" fmla="*/ 0 h 66"/>
                    <a:gd name="T50" fmla="*/ 41 w 46"/>
                    <a:gd name="T51" fmla="*/ 3 h 66"/>
                    <a:gd name="T52" fmla="*/ 44 w 46"/>
                    <a:gd name="T53" fmla="*/ 10 h 66"/>
                    <a:gd name="T54" fmla="*/ 45 w 46"/>
                    <a:gd name="T55" fmla="*/ 20 h 66"/>
                    <a:gd name="T56" fmla="*/ 45 w 46"/>
                    <a:gd name="T57" fmla="*/ 33 h 66"/>
                    <a:gd name="T58" fmla="*/ 45 w 46"/>
                    <a:gd name="T59" fmla="*/ 45 h 66"/>
                    <a:gd name="T60" fmla="*/ 44 w 46"/>
                    <a:gd name="T61" fmla="*/ 55 h 66"/>
                    <a:gd name="T62" fmla="*/ 41 w 46"/>
                    <a:gd name="T63" fmla="*/ 62 h 66"/>
                    <a:gd name="T64" fmla="*/ 37 w 46"/>
                    <a:gd name="T65" fmla="*/ 65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66"/>
                    <a:gd name="T101" fmla="*/ 46 w 46"/>
                    <a:gd name="T102" fmla="*/ 66 h 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66">
                      <a:moveTo>
                        <a:pt x="37" y="65"/>
                      </a:moveTo>
                      <a:lnTo>
                        <a:pt x="31" y="64"/>
                      </a:lnTo>
                      <a:lnTo>
                        <a:pt x="27" y="58"/>
                      </a:lnTo>
                      <a:lnTo>
                        <a:pt x="24" y="52"/>
                      </a:lnTo>
                      <a:lnTo>
                        <a:pt x="24" y="45"/>
                      </a:lnTo>
                      <a:lnTo>
                        <a:pt x="22" y="40"/>
                      </a:lnTo>
                      <a:lnTo>
                        <a:pt x="19" y="39"/>
                      </a:lnTo>
                      <a:lnTo>
                        <a:pt x="16" y="39"/>
                      </a:lnTo>
                      <a:lnTo>
                        <a:pt x="11" y="40"/>
                      </a:lnTo>
                      <a:lnTo>
                        <a:pt x="6" y="40"/>
                      </a:lnTo>
                      <a:lnTo>
                        <a:pt x="3" y="39"/>
                      </a:lnTo>
                      <a:lnTo>
                        <a:pt x="2" y="36"/>
                      </a:lnTo>
                      <a:lnTo>
                        <a:pt x="0" y="32"/>
                      </a:lnTo>
                      <a:lnTo>
                        <a:pt x="2" y="27"/>
                      </a:lnTo>
                      <a:lnTo>
                        <a:pt x="3" y="24"/>
                      </a:lnTo>
                      <a:lnTo>
                        <a:pt x="6" y="23"/>
                      </a:lnTo>
                      <a:lnTo>
                        <a:pt x="11" y="24"/>
                      </a:lnTo>
                      <a:lnTo>
                        <a:pt x="16" y="26"/>
                      </a:lnTo>
                      <a:lnTo>
                        <a:pt x="19" y="26"/>
                      </a:lnTo>
                      <a:lnTo>
                        <a:pt x="22" y="23"/>
                      </a:lnTo>
                      <a:lnTo>
                        <a:pt x="24" y="19"/>
                      </a:lnTo>
                      <a:lnTo>
                        <a:pt x="24" y="11"/>
                      </a:lnTo>
                      <a:lnTo>
                        <a:pt x="27" y="6"/>
                      </a:lnTo>
                      <a:lnTo>
                        <a:pt x="31" y="1"/>
                      </a:lnTo>
                      <a:lnTo>
                        <a:pt x="37" y="0"/>
                      </a:lnTo>
                      <a:lnTo>
                        <a:pt x="41" y="3"/>
                      </a:lnTo>
                      <a:lnTo>
                        <a:pt x="44" y="10"/>
                      </a:lnTo>
                      <a:lnTo>
                        <a:pt x="45" y="20"/>
                      </a:lnTo>
                      <a:lnTo>
                        <a:pt x="45" y="33"/>
                      </a:lnTo>
                      <a:lnTo>
                        <a:pt x="45" y="45"/>
                      </a:lnTo>
                      <a:lnTo>
                        <a:pt x="44" y="55"/>
                      </a:lnTo>
                      <a:lnTo>
                        <a:pt x="41" y="62"/>
                      </a:lnTo>
                      <a:lnTo>
                        <a:pt x="37" y="65"/>
                      </a:lnTo>
                    </a:path>
                  </a:pathLst>
                </a:custGeom>
                <a:solidFill>
                  <a:schemeClr val="tx1"/>
                </a:solidFill>
                <a:ln w="9525" cap="rnd">
                  <a:no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159" name="Freeform 85">
                  <a:extLst>
                    <a:ext uri="{FF2B5EF4-FFF2-40B4-BE49-F238E27FC236}">
                      <a16:creationId xmlns:a16="http://schemas.microsoft.com/office/drawing/2014/main" xmlns="" id="{3559A182-05F1-F371-52A5-02C778B6A11F}"/>
                    </a:ext>
                  </a:extLst>
                </p:cNvPr>
                <p:cNvSpPr>
                  <a:spLocks/>
                </p:cNvSpPr>
                <p:nvPr/>
              </p:nvSpPr>
              <p:spPr bwMode="auto">
                <a:xfrm>
                  <a:off x="1512" y="2232"/>
                  <a:ext cx="71" cy="126"/>
                </a:xfrm>
                <a:custGeom>
                  <a:avLst/>
                  <a:gdLst>
                    <a:gd name="T0" fmla="*/ 35 w 71"/>
                    <a:gd name="T1" fmla="*/ 58 h 126"/>
                    <a:gd name="T2" fmla="*/ 41 w 71"/>
                    <a:gd name="T3" fmla="*/ 54 h 126"/>
                    <a:gd name="T4" fmla="*/ 50 w 71"/>
                    <a:gd name="T5" fmla="*/ 57 h 126"/>
                    <a:gd name="T6" fmla="*/ 56 w 71"/>
                    <a:gd name="T7" fmla="*/ 54 h 126"/>
                    <a:gd name="T8" fmla="*/ 59 w 71"/>
                    <a:gd name="T9" fmla="*/ 42 h 126"/>
                    <a:gd name="T10" fmla="*/ 64 w 71"/>
                    <a:gd name="T11" fmla="*/ 32 h 126"/>
                    <a:gd name="T12" fmla="*/ 64 w 71"/>
                    <a:gd name="T13" fmla="*/ 28 h 126"/>
                    <a:gd name="T14" fmla="*/ 53 w 71"/>
                    <a:gd name="T15" fmla="*/ 26 h 126"/>
                    <a:gd name="T16" fmla="*/ 45 w 71"/>
                    <a:gd name="T17" fmla="*/ 29 h 126"/>
                    <a:gd name="T18" fmla="*/ 43 w 71"/>
                    <a:gd name="T19" fmla="*/ 25 h 126"/>
                    <a:gd name="T20" fmla="*/ 44 w 71"/>
                    <a:gd name="T21" fmla="*/ 15 h 126"/>
                    <a:gd name="T22" fmla="*/ 38 w 71"/>
                    <a:gd name="T23" fmla="*/ 2 h 126"/>
                    <a:gd name="T24" fmla="*/ 28 w 71"/>
                    <a:gd name="T25" fmla="*/ 2 h 126"/>
                    <a:gd name="T26" fmla="*/ 25 w 71"/>
                    <a:gd name="T27" fmla="*/ 10 h 126"/>
                    <a:gd name="T28" fmla="*/ 25 w 71"/>
                    <a:gd name="T29" fmla="*/ 21 h 126"/>
                    <a:gd name="T30" fmla="*/ 19 w 71"/>
                    <a:gd name="T31" fmla="*/ 29 h 126"/>
                    <a:gd name="T32" fmla="*/ 11 w 71"/>
                    <a:gd name="T33" fmla="*/ 32 h 126"/>
                    <a:gd name="T34" fmla="*/ 6 w 71"/>
                    <a:gd name="T35" fmla="*/ 40 h 126"/>
                    <a:gd name="T36" fmla="*/ 6 w 71"/>
                    <a:gd name="T37" fmla="*/ 53 h 126"/>
                    <a:gd name="T38" fmla="*/ 2 w 71"/>
                    <a:gd name="T39" fmla="*/ 58 h 126"/>
                    <a:gd name="T40" fmla="*/ 2 w 71"/>
                    <a:gd name="T41" fmla="*/ 67 h 126"/>
                    <a:gd name="T42" fmla="*/ 6 w 71"/>
                    <a:gd name="T43" fmla="*/ 73 h 126"/>
                    <a:gd name="T44" fmla="*/ 6 w 71"/>
                    <a:gd name="T45" fmla="*/ 86 h 126"/>
                    <a:gd name="T46" fmla="*/ 11 w 71"/>
                    <a:gd name="T47" fmla="*/ 95 h 126"/>
                    <a:gd name="T48" fmla="*/ 19 w 71"/>
                    <a:gd name="T49" fmla="*/ 98 h 126"/>
                    <a:gd name="T50" fmla="*/ 25 w 71"/>
                    <a:gd name="T51" fmla="*/ 105 h 126"/>
                    <a:gd name="T52" fmla="*/ 25 w 71"/>
                    <a:gd name="T53" fmla="*/ 115 h 126"/>
                    <a:gd name="T54" fmla="*/ 28 w 71"/>
                    <a:gd name="T55" fmla="*/ 124 h 126"/>
                    <a:gd name="T56" fmla="*/ 38 w 71"/>
                    <a:gd name="T57" fmla="*/ 124 h 126"/>
                    <a:gd name="T58" fmla="*/ 44 w 71"/>
                    <a:gd name="T59" fmla="*/ 112 h 126"/>
                    <a:gd name="T60" fmla="*/ 43 w 71"/>
                    <a:gd name="T61" fmla="*/ 101 h 126"/>
                    <a:gd name="T62" fmla="*/ 45 w 71"/>
                    <a:gd name="T63" fmla="*/ 98 h 126"/>
                    <a:gd name="T64" fmla="*/ 53 w 71"/>
                    <a:gd name="T65" fmla="*/ 99 h 126"/>
                    <a:gd name="T66" fmla="*/ 64 w 71"/>
                    <a:gd name="T67" fmla="*/ 99 h 126"/>
                    <a:gd name="T68" fmla="*/ 64 w 71"/>
                    <a:gd name="T69" fmla="*/ 95 h 126"/>
                    <a:gd name="T70" fmla="*/ 59 w 71"/>
                    <a:gd name="T71" fmla="*/ 83 h 126"/>
                    <a:gd name="T72" fmla="*/ 56 w 71"/>
                    <a:gd name="T73" fmla="*/ 71 h 126"/>
                    <a:gd name="T74" fmla="*/ 50 w 71"/>
                    <a:gd name="T75" fmla="*/ 70 h 126"/>
                    <a:gd name="T76" fmla="*/ 41 w 71"/>
                    <a:gd name="T77" fmla="*/ 71 h 126"/>
                    <a:gd name="T78" fmla="*/ 35 w 71"/>
                    <a:gd name="T79" fmla="*/ 67 h 12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126"/>
                    <a:gd name="T122" fmla="*/ 71 w 71"/>
                    <a:gd name="T123" fmla="*/ 126 h 12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126">
                      <a:moveTo>
                        <a:pt x="35" y="63"/>
                      </a:moveTo>
                      <a:lnTo>
                        <a:pt x="35" y="58"/>
                      </a:lnTo>
                      <a:lnTo>
                        <a:pt x="38" y="55"/>
                      </a:lnTo>
                      <a:lnTo>
                        <a:pt x="41" y="54"/>
                      </a:lnTo>
                      <a:lnTo>
                        <a:pt x="45" y="55"/>
                      </a:lnTo>
                      <a:lnTo>
                        <a:pt x="50" y="57"/>
                      </a:lnTo>
                      <a:lnTo>
                        <a:pt x="54" y="57"/>
                      </a:lnTo>
                      <a:lnTo>
                        <a:pt x="56" y="54"/>
                      </a:lnTo>
                      <a:lnTo>
                        <a:pt x="57" y="50"/>
                      </a:lnTo>
                      <a:lnTo>
                        <a:pt x="59" y="42"/>
                      </a:lnTo>
                      <a:lnTo>
                        <a:pt x="60" y="37"/>
                      </a:lnTo>
                      <a:lnTo>
                        <a:pt x="64" y="32"/>
                      </a:lnTo>
                      <a:lnTo>
                        <a:pt x="70" y="31"/>
                      </a:lnTo>
                      <a:lnTo>
                        <a:pt x="64" y="28"/>
                      </a:lnTo>
                      <a:lnTo>
                        <a:pt x="59" y="28"/>
                      </a:lnTo>
                      <a:lnTo>
                        <a:pt x="53" y="26"/>
                      </a:lnTo>
                      <a:lnTo>
                        <a:pt x="48" y="28"/>
                      </a:lnTo>
                      <a:lnTo>
                        <a:pt x="45" y="29"/>
                      </a:lnTo>
                      <a:lnTo>
                        <a:pt x="44" y="28"/>
                      </a:lnTo>
                      <a:lnTo>
                        <a:pt x="43" y="25"/>
                      </a:lnTo>
                      <a:lnTo>
                        <a:pt x="44" y="21"/>
                      </a:lnTo>
                      <a:lnTo>
                        <a:pt x="44" y="15"/>
                      </a:lnTo>
                      <a:lnTo>
                        <a:pt x="43" y="8"/>
                      </a:lnTo>
                      <a:lnTo>
                        <a:pt x="38" y="2"/>
                      </a:lnTo>
                      <a:lnTo>
                        <a:pt x="32" y="0"/>
                      </a:lnTo>
                      <a:lnTo>
                        <a:pt x="28" y="2"/>
                      </a:lnTo>
                      <a:lnTo>
                        <a:pt x="25" y="6"/>
                      </a:lnTo>
                      <a:lnTo>
                        <a:pt x="25" y="10"/>
                      </a:lnTo>
                      <a:lnTo>
                        <a:pt x="27" y="16"/>
                      </a:lnTo>
                      <a:lnTo>
                        <a:pt x="25" y="21"/>
                      </a:lnTo>
                      <a:lnTo>
                        <a:pt x="24" y="26"/>
                      </a:lnTo>
                      <a:lnTo>
                        <a:pt x="19" y="29"/>
                      </a:lnTo>
                      <a:lnTo>
                        <a:pt x="15" y="31"/>
                      </a:lnTo>
                      <a:lnTo>
                        <a:pt x="11" y="32"/>
                      </a:lnTo>
                      <a:lnTo>
                        <a:pt x="9" y="35"/>
                      </a:lnTo>
                      <a:lnTo>
                        <a:pt x="6" y="40"/>
                      </a:lnTo>
                      <a:lnTo>
                        <a:pt x="6" y="44"/>
                      </a:lnTo>
                      <a:lnTo>
                        <a:pt x="6" y="53"/>
                      </a:lnTo>
                      <a:lnTo>
                        <a:pt x="3" y="55"/>
                      </a:lnTo>
                      <a:lnTo>
                        <a:pt x="2" y="58"/>
                      </a:lnTo>
                      <a:lnTo>
                        <a:pt x="0" y="63"/>
                      </a:lnTo>
                      <a:lnTo>
                        <a:pt x="2" y="67"/>
                      </a:lnTo>
                      <a:lnTo>
                        <a:pt x="3" y="70"/>
                      </a:lnTo>
                      <a:lnTo>
                        <a:pt x="6" y="73"/>
                      </a:lnTo>
                      <a:lnTo>
                        <a:pt x="6" y="82"/>
                      </a:lnTo>
                      <a:lnTo>
                        <a:pt x="6" y="86"/>
                      </a:lnTo>
                      <a:lnTo>
                        <a:pt x="9" y="92"/>
                      </a:lnTo>
                      <a:lnTo>
                        <a:pt x="11" y="95"/>
                      </a:lnTo>
                      <a:lnTo>
                        <a:pt x="15" y="96"/>
                      </a:lnTo>
                      <a:lnTo>
                        <a:pt x="19" y="98"/>
                      </a:lnTo>
                      <a:lnTo>
                        <a:pt x="24" y="101"/>
                      </a:lnTo>
                      <a:lnTo>
                        <a:pt x="25" y="105"/>
                      </a:lnTo>
                      <a:lnTo>
                        <a:pt x="27" y="109"/>
                      </a:lnTo>
                      <a:lnTo>
                        <a:pt x="25" y="115"/>
                      </a:lnTo>
                      <a:lnTo>
                        <a:pt x="25" y="119"/>
                      </a:lnTo>
                      <a:lnTo>
                        <a:pt x="28" y="124"/>
                      </a:lnTo>
                      <a:lnTo>
                        <a:pt x="32" y="125"/>
                      </a:lnTo>
                      <a:lnTo>
                        <a:pt x="38" y="124"/>
                      </a:lnTo>
                      <a:lnTo>
                        <a:pt x="43" y="118"/>
                      </a:lnTo>
                      <a:lnTo>
                        <a:pt x="44" y="112"/>
                      </a:lnTo>
                      <a:lnTo>
                        <a:pt x="44" y="106"/>
                      </a:lnTo>
                      <a:lnTo>
                        <a:pt x="43" y="101"/>
                      </a:lnTo>
                      <a:lnTo>
                        <a:pt x="44" y="98"/>
                      </a:lnTo>
                      <a:lnTo>
                        <a:pt x="45" y="98"/>
                      </a:lnTo>
                      <a:lnTo>
                        <a:pt x="48" y="98"/>
                      </a:lnTo>
                      <a:lnTo>
                        <a:pt x="53" y="99"/>
                      </a:lnTo>
                      <a:lnTo>
                        <a:pt x="59" y="99"/>
                      </a:lnTo>
                      <a:lnTo>
                        <a:pt x="64" y="99"/>
                      </a:lnTo>
                      <a:lnTo>
                        <a:pt x="70" y="96"/>
                      </a:lnTo>
                      <a:lnTo>
                        <a:pt x="64" y="95"/>
                      </a:lnTo>
                      <a:lnTo>
                        <a:pt x="60" y="89"/>
                      </a:lnTo>
                      <a:lnTo>
                        <a:pt x="59" y="83"/>
                      </a:lnTo>
                      <a:lnTo>
                        <a:pt x="57" y="76"/>
                      </a:lnTo>
                      <a:lnTo>
                        <a:pt x="56" y="71"/>
                      </a:lnTo>
                      <a:lnTo>
                        <a:pt x="54" y="70"/>
                      </a:lnTo>
                      <a:lnTo>
                        <a:pt x="50" y="70"/>
                      </a:lnTo>
                      <a:lnTo>
                        <a:pt x="45" y="71"/>
                      </a:lnTo>
                      <a:lnTo>
                        <a:pt x="41" y="71"/>
                      </a:lnTo>
                      <a:lnTo>
                        <a:pt x="38" y="70"/>
                      </a:lnTo>
                      <a:lnTo>
                        <a:pt x="35" y="67"/>
                      </a:lnTo>
                      <a:lnTo>
                        <a:pt x="35" y="63"/>
                      </a:lnTo>
                    </a:path>
                  </a:pathLst>
                </a:custGeom>
                <a:solidFill>
                  <a:schemeClr val="tx1"/>
                </a:solidFill>
                <a:ln w="9525" cap="rnd">
                  <a:solidFill>
                    <a:srgbClr val="000000"/>
                  </a:solid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160" name="Freeform 86">
                  <a:extLst>
                    <a:ext uri="{FF2B5EF4-FFF2-40B4-BE49-F238E27FC236}">
                      <a16:creationId xmlns:a16="http://schemas.microsoft.com/office/drawing/2014/main" xmlns="" id="{AA528BB7-BE99-69DE-ED51-530F54D04B46}"/>
                    </a:ext>
                  </a:extLst>
                </p:cNvPr>
                <p:cNvSpPr>
                  <a:spLocks/>
                </p:cNvSpPr>
                <p:nvPr/>
              </p:nvSpPr>
              <p:spPr bwMode="auto">
                <a:xfrm>
                  <a:off x="1574" y="2232"/>
                  <a:ext cx="72" cy="126"/>
                </a:xfrm>
                <a:custGeom>
                  <a:avLst/>
                  <a:gdLst>
                    <a:gd name="T0" fmla="*/ 36 w 72"/>
                    <a:gd name="T1" fmla="*/ 58 h 126"/>
                    <a:gd name="T2" fmla="*/ 41 w 72"/>
                    <a:gd name="T3" fmla="*/ 54 h 126"/>
                    <a:gd name="T4" fmla="*/ 51 w 72"/>
                    <a:gd name="T5" fmla="*/ 57 h 126"/>
                    <a:gd name="T6" fmla="*/ 57 w 72"/>
                    <a:gd name="T7" fmla="*/ 54 h 126"/>
                    <a:gd name="T8" fmla="*/ 58 w 72"/>
                    <a:gd name="T9" fmla="*/ 42 h 126"/>
                    <a:gd name="T10" fmla="*/ 65 w 72"/>
                    <a:gd name="T11" fmla="*/ 32 h 126"/>
                    <a:gd name="T12" fmla="*/ 65 w 72"/>
                    <a:gd name="T13" fmla="*/ 28 h 126"/>
                    <a:gd name="T14" fmla="*/ 54 w 72"/>
                    <a:gd name="T15" fmla="*/ 26 h 126"/>
                    <a:gd name="T16" fmla="*/ 46 w 72"/>
                    <a:gd name="T17" fmla="*/ 29 h 126"/>
                    <a:gd name="T18" fmla="*/ 44 w 72"/>
                    <a:gd name="T19" fmla="*/ 25 h 126"/>
                    <a:gd name="T20" fmla="*/ 45 w 72"/>
                    <a:gd name="T21" fmla="*/ 15 h 126"/>
                    <a:gd name="T22" fmla="*/ 38 w 72"/>
                    <a:gd name="T23" fmla="*/ 2 h 126"/>
                    <a:gd name="T24" fmla="*/ 28 w 72"/>
                    <a:gd name="T25" fmla="*/ 2 h 126"/>
                    <a:gd name="T26" fmla="*/ 26 w 72"/>
                    <a:gd name="T27" fmla="*/ 10 h 126"/>
                    <a:gd name="T28" fmla="*/ 26 w 72"/>
                    <a:gd name="T29" fmla="*/ 21 h 126"/>
                    <a:gd name="T30" fmla="*/ 20 w 72"/>
                    <a:gd name="T31" fmla="*/ 29 h 126"/>
                    <a:gd name="T32" fmla="*/ 12 w 72"/>
                    <a:gd name="T33" fmla="*/ 32 h 126"/>
                    <a:gd name="T34" fmla="*/ 7 w 72"/>
                    <a:gd name="T35" fmla="*/ 40 h 126"/>
                    <a:gd name="T36" fmla="*/ 6 w 72"/>
                    <a:gd name="T37" fmla="*/ 53 h 126"/>
                    <a:gd name="T38" fmla="*/ 1 w 72"/>
                    <a:gd name="T39" fmla="*/ 58 h 126"/>
                    <a:gd name="T40" fmla="*/ 1 w 72"/>
                    <a:gd name="T41" fmla="*/ 67 h 126"/>
                    <a:gd name="T42" fmla="*/ 6 w 72"/>
                    <a:gd name="T43" fmla="*/ 73 h 126"/>
                    <a:gd name="T44" fmla="*/ 7 w 72"/>
                    <a:gd name="T45" fmla="*/ 86 h 126"/>
                    <a:gd name="T46" fmla="*/ 12 w 72"/>
                    <a:gd name="T47" fmla="*/ 95 h 126"/>
                    <a:gd name="T48" fmla="*/ 20 w 72"/>
                    <a:gd name="T49" fmla="*/ 98 h 126"/>
                    <a:gd name="T50" fmla="*/ 26 w 72"/>
                    <a:gd name="T51" fmla="*/ 105 h 126"/>
                    <a:gd name="T52" fmla="*/ 26 w 72"/>
                    <a:gd name="T53" fmla="*/ 115 h 126"/>
                    <a:gd name="T54" fmla="*/ 28 w 72"/>
                    <a:gd name="T55" fmla="*/ 124 h 126"/>
                    <a:gd name="T56" fmla="*/ 38 w 72"/>
                    <a:gd name="T57" fmla="*/ 124 h 126"/>
                    <a:gd name="T58" fmla="*/ 45 w 72"/>
                    <a:gd name="T59" fmla="*/ 112 h 126"/>
                    <a:gd name="T60" fmla="*/ 44 w 72"/>
                    <a:gd name="T61" fmla="*/ 101 h 126"/>
                    <a:gd name="T62" fmla="*/ 46 w 72"/>
                    <a:gd name="T63" fmla="*/ 98 h 126"/>
                    <a:gd name="T64" fmla="*/ 54 w 72"/>
                    <a:gd name="T65" fmla="*/ 99 h 126"/>
                    <a:gd name="T66" fmla="*/ 65 w 72"/>
                    <a:gd name="T67" fmla="*/ 99 h 126"/>
                    <a:gd name="T68" fmla="*/ 65 w 72"/>
                    <a:gd name="T69" fmla="*/ 95 h 126"/>
                    <a:gd name="T70" fmla="*/ 58 w 72"/>
                    <a:gd name="T71" fmla="*/ 83 h 126"/>
                    <a:gd name="T72" fmla="*/ 57 w 72"/>
                    <a:gd name="T73" fmla="*/ 71 h 126"/>
                    <a:gd name="T74" fmla="*/ 51 w 72"/>
                    <a:gd name="T75" fmla="*/ 70 h 126"/>
                    <a:gd name="T76" fmla="*/ 41 w 72"/>
                    <a:gd name="T77" fmla="*/ 71 h 126"/>
                    <a:gd name="T78" fmla="*/ 36 w 72"/>
                    <a:gd name="T79" fmla="*/ 67 h 12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2"/>
                    <a:gd name="T121" fmla="*/ 0 h 126"/>
                    <a:gd name="T122" fmla="*/ 72 w 72"/>
                    <a:gd name="T123" fmla="*/ 126 h 12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2" h="126">
                      <a:moveTo>
                        <a:pt x="35" y="63"/>
                      </a:moveTo>
                      <a:lnTo>
                        <a:pt x="36" y="58"/>
                      </a:lnTo>
                      <a:lnTo>
                        <a:pt x="38" y="55"/>
                      </a:lnTo>
                      <a:lnTo>
                        <a:pt x="41" y="54"/>
                      </a:lnTo>
                      <a:lnTo>
                        <a:pt x="45" y="55"/>
                      </a:lnTo>
                      <a:lnTo>
                        <a:pt x="51" y="57"/>
                      </a:lnTo>
                      <a:lnTo>
                        <a:pt x="54" y="57"/>
                      </a:lnTo>
                      <a:lnTo>
                        <a:pt x="57" y="54"/>
                      </a:lnTo>
                      <a:lnTo>
                        <a:pt x="58" y="50"/>
                      </a:lnTo>
                      <a:lnTo>
                        <a:pt x="58" y="42"/>
                      </a:lnTo>
                      <a:lnTo>
                        <a:pt x="61" y="37"/>
                      </a:lnTo>
                      <a:lnTo>
                        <a:pt x="65" y="32"/>
                      </a:lnTo>
                      <a:lnTo>
                        <a:pt x="71" y="31"/>
                      </a:lnTo>
                      <a:lnTo>
                        <a:pt x="65" y="28"/>
                      </a:lnTo>
                      <a:lnTo>
                        <a:pt x="60" y="28"/>
                      </a:lnTo>
                      <a:lnTo>
                        <a:pt x="54" y="26"/>
                      </a:lnTo>
                      <a:lnTo>
                        <a:pt x="49" y="28"/>
                      </a:lnTo>
                      <a:lnTo>
                        <a:pt x="46" y="29"/>
                      </a:lnTo>
                      <a:lnTo>
                        <a:pt x="44" y="28"/>
                      </a:lnTo>
                      <a:lnTo>
                        <a:pt x="44" y="25"/>
                      </a:lnTo>
                      <a:lnTo>
                        <a:pt x="45" y="21"/>
                      </a:lnTo>
                      <a:lnTo>
                        <a:pt x="45" y="15"/>
                      </a:lnTo>
                      <a:lnTo>
                        <a:pt x="44" y="8"/>
                      </a:lnTo>
                      <a:lnTo>
                        <a:pt x="38" y="2"/>
                      </a:lnTo>
                      <a:lnTo>
                        <a:pt x="32" y="0"/>
                      </a:lnTo>
                      <a:lnTo>
                        <a:pt x="28" y="2"/>
                      </a:lnTo>
                      <a:lnTo>
                        <a:pt x="26" y="6"/>
                      </a:lnTo>
                      <a:lnTo>
                        <a:pt x="26" y="10"/>
                      </a:lnTo>
                      <a:lnTo>
                        <a:pt x="26" y="16"/>
                      </a:lnTo>
                      <a:lnTo>
                        <a:pt x="26" y="21"/>
                      </a:lnTo>
                      <a:lnTo>
                        <a:pt x="23" y="26"/>
                      </a:lnTo>
                      <a:lnTo>
                        <a:pt x="20" y="29"/>
                      </a:lnTo>
                      <a:lnTo>
                        <a:pt x="16" y="31"/>
                      </a:lnTo>
                      <a:lnTo>
                        <a:pt x="12" y="32"/>
                      </a:lnTo>
                      <a:lnTo>
                        <a:pt x="9" y="35"/>
                      </a:lnTo>
                      <a:lnTo>
                        <a:pt x="7" y="40"/>
                      </a:lnTo>
                      <a:lnTo>
                        <a:pt x="7" y="44"/>
                      </a:lnTo>
                      <a:lnTo>
                        <a:pt x="6" y="53"/>
                      </a:lnTo>
                      <a:lnTo>
                        <a:pt x="4" y="55"/>
                      </a:lnTo>
                      <a:lnTo>
                        <a:pt x="1" y="58"/>
                      </a:lnTo>
                      <a:lnTo>
                        <a:pt x="0" y="63"/>
                      </a:lnTo>
                      <a:lnTo>
                        <a:pt x="1" y="67"/>
                      </a:lnTo>
                      <a:lnTo>
                        <a:pt x="4" y="70"/>
                      </a:lnTo>
                      <a:lnTo>
                        <a:pt x="6" y="73"/>
                      </a:lnTo>
                      <a:lnTo>
                        <a:pt x="7" y="82"/>
                      </a:lnTo>
                      <a:lnTo>
                        <a:pt x="7" y="86"/>
                      </a:lnTo>
                      <a:lnTo>
                        <a:pt x="9" y="92"/>
                      </a:lnTo>
                      <a:lnTo>
                        <a:pt x="12" y="95"/>
                      </a:lnTo>
                      <a:lnTo>
                        <a:pt x="16" y="96"/>
                      </a:lnTo>
                      <a:lnTo>
                        <a:pt x="20" y="98"/>
                      </a:lnTo>
                      <a:lnTo>
                        <a:pt x="23" y="101"/>
                      </a:lnTo>
                      <a:lnTo>
                        <a:pt x="26" y="105"/>
                      </a:lnTo>
                      <a:lnTo>
                        <a:pt x="26" y="109"/>
                      </a:lnTo>
                      <a:lnTo>
                        <a:pt x="26" y="115"/>
                      </a:lnTo>
                      <a:lnTo>
                        <a:pt x="26" y="119"/>
                      </a:lnTo>
                      <a:lnTo>
                        <a:pt x="28" y="124"/>
                      </a:lnTo>
                      <a:lnTo>
                        <a:pt x="32" y="125"/>
                      </a:lnTo>
                      <a:lnTo>
                        <a:pt x="38" y="124"/>
                      </a:lnTo>
                      <a:lnTo>
                        <a:pt x="44" y="118"/>
                      </a:lnTo>
                      <a:lnTo>
                        <a:pt x="45" y="112"/>
                      </a:lnTo>
                      <a:lnTo>
                        <a:pt x="45" y="106"/>
                      </a:lnTo>
                      <a:lnTo>
                        <a:pt x="44" y="101"/>
                      </a:lnTo>
                      <a:lnTo>
                        <a:pt x="44" y="98"/>
                      </a:lnTo>
                      <a:lnTo>
                        <a:pt x="46" y="98"/>
                      </a:lnTo>
                      <a:lnTo>
                        <a:pt x="49" y="98"/>
                      </a:lnTo>
                      <a:lnTo>
                        <a:pt x="54" y="99"/>
                      </a:lnTo>
                      <a:lnTo>
                        <a:pt x="60" y="99"/>
                      </a:lnTo>
                      <a:lnTo>
                        <a:pt x="65" y="99"/>
                      </a:lnTo>
                      <a:lnTo>
                        <a:pt x="71" y="96"/>
                      </a:lnTo>
                      <a:lnTo>
                        <a:pt x="65" y="95"/>
                      </a:lnTo>
                      <a:lnTo>
                        <a:pt x="61" y="89"/>
                      </a:lnTo>
                      <a:lnTo>
                        <a:pt x="58" y="83"/>
                      </a:lnTo>
                      <a:lnTo>
                        <a:pt x="58" y="76"/>
                      </a:lnTo>
                      <a:lnTo>
                        <a:pt x="57" y="71"/>
                      </a:lnTo>
                      <a:lnTo>
                        <a:pt x="54" y="70"/>
                      </a:lnTo>
                      <a:lnTo>
                        <a:pt x="51" y="70"/>
                      </a:lnTo>
                      <a:lnTo>
                        <a:pt x="45" y="71"/>
                      </a:lnTo>
                      <a:lnTo>
                        <a:pt x="41" y="71"/>
                      </a:lnTo>
                      <a:lnTo>
                        <a:pt x="38" y="70"/>
                      </a:lnTo>
                      <a:lnTo>
                        <a:pt x="36" y="67"/>
                      </a:lnTo>
                      <a:lnTo>
                        <a:pt x="35" y="63"/>
                      </a:lnTo>
                    </a:path>
                  </a:pathLst>
                </a:custGeom>
                <a:solidFill>
                  <a:schemeClr val="tx1"/>
                </a:solidFill>
                <a:ln w="9525" cap="rnd">
                  <a:solidFill>
                    <a:srgbClr val="000000"/>
                  </a:solid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161" name="Freeform 87">
                  <a:extLst>
                    <a:ext uri="{FF2B5EF4-FFF2-40B4-BE49-F238E27FC236}">
                      <a16:creationId xmlns:a16="http://schemas.microsoft.com/office/drawing/2014/main" xmlns="" id="{A18A6C27-E547-26EE-626A-020BBBDEE7C9}"/>
                    </a:ext>
                  </a:extLst>
                </p:cNvPr>
                <p:cNvSpPr>
                  <a:spLocks/>
                </p:cNvSpPr>
                <p:nvPr/>
              </p:nvSpPr>
              <p:spPr bwMode="auto">
                <a:xfrm>
                  <a:off x="1639" y="2232"/>
                  <a:ext cx="71" cy="126"/>
                </a:xfrm>
                <a:custGeom>
                  <a:avLst/>
                  <a:gdLst>
                    <a:gd name="T0" fmla="*/ 35 w 71"/>
                    <a:gd name="T1" fmla="*/ 58 h 126"/>
                    <a:gd name="T2" fmla="*/ 41 w 71"/>
                    <a:gd name="T3" fmla="*/ 54 h 126"/>
                    <a:gd name="T4" fmla="*/ 49 w 71"/>
                    <a:gd name="T5" fmla="*/ 57 h 126"/>
                    <a:gd name="T6" fmla="*/ 55 w 71"/>
                    <a:gd name="T7" fmla="*/ 54 h 126"/>
                    <a:gd name="T8" fmla="*/ 58 w 71"/>
                    <a:gd name="T9" fmla="*/ 42 h 126"/>
                    <a:gd name="T10" fmla="*/ 64 w 71"/>
                    <a:gd name="T11" fmla="*/ 32 h 126"/>
                    <a:gd name="T12" fmla="*/ 64 w 71"/>
                    <a:gd name="T13" fmla="*/ 28 h 126"/>
                    <a:gd name="T14" fmla="*/ 52 w 71"/>
                    <a:gd name="T15" fmla="*/ 26 h 126"/>
                    <a:gd name="T16" fmla="*/ 45 w 71"/>
                    <a:gd name="T17" fmla="*/ 29 h 126"/>
                    <a:gd name="T18" fmla="*/ 42 w 71"/>
                    <a:gd name="T19" fmla="*/ 25 h 126"/>
                    <a:gd name="T20" fmla="*/ 44 w 71"/>
                    <a:gd name="T21" fmla="*/ 15 h 126"/>
                    <a:gd name="T22" fmla="*/ 38 w 71"/>
                    <a:gd name="T23" fmla="*/ 2 h 126"/>
                    <a:gd name="T24" fmla="*/ 28 w 71"/>
                    <a:gd name="T25" fmla="*/ 2 h 126"/>
                    <a:gd name="T26" fmla="*/ 25 w 71"/>
                    <a:gd name="T27" fmla="*/ 10 h 126"/>
                    <a:gd name="T28" fmla="*/ 25 w 71"/>
                    <a:gd name="T29" fmla="*/ 21 h 126"/>
                    <a:gd name="T30" fmla="*/ 19 w 71"/>
                    <a:gd name="T31" fmla="*/ 29 h 126"/>
                    <a:gd name="T32" fmla="*/ 10 w 71"/>
                    <a:gd name="T33" fmla="*/ 32 h 126"/>
                    <a:gd name="T34" fmla="*/ 6 w 71"/>
                    <a:gd name="T35" fmla="*/ 40 h 126"/>
                    <a:gd name="T36" fmla="*/ 6 w 71"/>
                    <a:gd name="T37" fmla="*/ 53 h 126"/>
                    <a:gd name="T38" fmla="*/ 1 w 71"/>
                    <a:gd name="T39" fmla="*/ 58 h 126"/>
                    <a:gd name="T40" fmla="*/ 1 w 71"/>
                    <a:gd name="T41" fmla="*/ 67 h 126"/>
                    <a:gd name="T42" fmla="*/ 6 w 71"/>
                    <a:gd name="T43" fmla="*/ 73 h 126"/>
                    <a:gd name="T44" fmla="*/ 6 w 71"/>
                    <a:gd name="T45" fmla="*/ 86 h 126"/>
                    <a:gd name="T46" fmla="*/ 10 w 71"/>
                    <a:gd name="T47" fmla="*/ 95 h 126"/>
                    <a:gd name="T48" fmla="*/ 19 w 71"/>
                    <a:gd name="T49" fmla="*/ 98 h 126"/>
                    <a:gd name="T50" fmla="*/ 25 w 71"/>
                    <a:gd name="T51" fmla="*/ 105 h 126"/>
                    <a:gd name="T52" fmla="*/ 25 w 71"/>
                    <a:gd name="T53" fmla="*/ 115 h 126"/>
                    <a:gd name="T54" fmla="*/ 28 w 71"/>
                    <a:gd name="T55" fmla="*/ 124 h 126"/>
                    <a:gd name="T56" fmla="*/ 38 w 71"/>
                    <a:gd name="T57" fmla="*/ 124 h 126"/>
                    <a:gd name="T58" fmla="*/ 44 w 71"/>
                    <a:gd name="T59" fmla="*/ 112 h 126"/>
                    <a:gd name="T60" fmla="*/ 42 w 71"/>
                    <a:gd name="T61" fmla="*/ 101 h 126"/>
                    <a:gd name="T62" fmla="*/ 45 w 71"/>
                    <a:gd name="T63" fmla="*/ 98 h 126"/>
                    <a:gd name="T64" fmla="*/ 52 w 71"/>
                    <a:gd name="T65" fmla="*/ 99 h 126"/>
                    <a:gd name="T66" fmla="*/ 64 w 71"/>
                    <a:gd name="T67" fmla="*/ 99 h 126"/>
                    <a:gd name="T68" fmla="*/ 64 w 71"/>
                    <a:gd name="T69" fmla="*/ 95 h 126"/>
                    <a:gd name="T70" fmla="*/ 58 w 71"/>
                    <a:gd name="T71" fmla="*/ 83 h 126"/>
                    <a:gd name="T72" fmla="*/ 55 w 71"/>
                    <a:gd name="T73" fmla="*/ 71 h 126"/>
                    <a:gd name="T74" fmla="*/ 49 w 71"/>
                    <a:gd name="T75" fmla="*/ 70 h 126"/>
                    <a:gd name="T76" fmla="*/ 41 w 71"/>
                    <a:gd name="T77" fmla="*/ 71 h 126"/>
                    <a:gd name="T78" fmla="*/ 35 w 71"/>
                    <a:gd name="T79" fmla="*/ 67 h 12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126"/>
                    <a:gd name="T122" fmla="*/ 71 w 71"/>
                    <a:gd name="T123" fmla="*/ 126 h 12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126">
                      <a:moveTo>
                        <a:pt x="35" y="63"/>
                      </a:moveTo>
                      <a:lnTo>
                        <a:pt x="35" y="58"/>
                      </a:lnTo>
                      <a:lnTo>
                        <a:pt x="38" y="55"/>
                      </a:lnTo>
                      <a:lnTo>
                        <a:pt x="41" y="54"/>
                      </a:lnTo>
                      <a:lnTo>
                        <a:pt x="45" y="55"/>
                      </a:lnTo>
                      <a:lnTo>
                        <a:pt x="49" y="57"/>
                      </a:lnTo>
                      <a:lnTo>
                        <a:pt x="54" y="57"/>
                      </a:lnTo>
                      <a:lnTo>
                        <a:pt x="55" y="54"/>
                      </a:lnTo>
                      <a:lnTo>
                        <a:pt x="57" y="50"/>
                      </a:lnTo>
                      <a:lnTo>
                        <a:pt x="58" y="42"/>
                      </a:lnTo>
                      <a:lnTo>
                        <a:pt x="60" y="37"/>
                      </a:lnTo>
                      <a:lnTo>
                        <a:pt x="64" y="32"/>
                      </a:lnTo>
                      <a:lnTo>
                        <a:pt x="70" y="31"/>
                      </a:lnTo>
                      <a:lnTo>
                        <a:pt x="64" y="28"/>
                      </a:lnTo>
                      <a:lnTo>
                        <a:pt x="58" y="28"/>
                      </a:lnTo>
                      <a:lnTo>
                        <a:pt x="52" y="26"/>
                      </a:lnTo>
                      <a:lnTo>
                        <a:pt x="48" y="28"/>
                      </a:lnTo>
                      <a:lnTo>
                        <a:pt x="45" y="29"/>
                      </a:lnTo>
                      <a:lnTo>
                        <a:pt x="44" y="28"/>
                      </a:lnTo>
                      <a:lnTo>
                        <a:pt x="42" y="25"/>
                      </a:lnTo>
                      <a:lnTo>
                        <a:pt x="44" y="21"/>
                      </a:lnTo>
                      <a:lnTo>
                        <a:pt x="44" y="15"/>
                      </a:lnTo>
                      <a:lnTo>
                        <a:pt x="42" y="8"/>
                      </a:lnTo>
                      <a:lnTo>
                        <a:pt x="38" y="2"/>
                      </a:lnTo>
                      <a:lnTo>
                        <a:pt x="32" y="0"/>
                      </a:lnTo>
                      <a:lnTo>
                        <a:pt x="28" y="2"/>
                      </a:lnTo>
                      <a:lnTo>
                        <a:pt x="25" y="6"/>
                      </a:lnTo>
                      <a:lnTo>
                        <a:pt x="25" y="10"/>
                      </a:lnTo>
                      <a:lnTo>
                        <a:pt x="26" y="16"/>
                      </a:lnTo>
                      <a:lnTo>
                        <a:pt x="25" y="21"/>
                      </a:lnTo>
                      <a:lnTo>
                        <a:pt x="23" y="26"/>
                      </a:lnTo>
                      <a:lnTo>
                        <a:pt x="19" y="29"/>
                      </a:lnTo>
                      <a:lnTo>
                        <a:pt x="14" y="31"/>
                      </a:lnTo>
                      <a:lnTo>
                        <a:pt x="10" y="32"/>
                      </a:lnTo>
                      <a:lnTo>
                        <a:pt x="9" y="35"/>
                      </a:lnTo>
                      <a:lnTo>
                        <a:pt x="6" y="40"/>
                      </a:lnTo>
                      <a:lnTo>
                        <a:pt x="6" y="44"/>
                      </a:lnTo>
                      <a:lnTo>
                        <a:pt x="6" y="53"/>
                      </a:lnTo>
                      <a:lnTo>
                        <a:pt x="3" y="55"/>
                      </a:lnTo>
                      <a:lnTo>
                        <a:pt x="1" y="58"/>
                      </a:lnTo>
                      <a:lnTo>
                        <a:pt x="0" y="63"/>
                      </a:lnTo>
                      <a:lnTo>
                        <a:pt x="1" y="67"/>
                      </a:lnTo>
                      <a:lnTo>
                        <a:pt x="3" y="70"/>
                      </a:lnTo>
                      <a:lnTo>
                        <a:pt x="6" y="73"/>
                      </a:lnTo>
                      <a:lnTo>
                        <a:pt x="6" y="82"/>
                      </a:lnTo>
                      <a:lnTo>
                        <a:pt x="6" y="86"/>
                      </a:lnTo>
                      <a:lnTo>
                        <a:pt x="9" y="92"/>
                      </a:lnTo>
                      <a:lnTo>
                        <a:pt x="10" y="95"/>
                      </a:lnTo>
                      <a:lnTo>
                        <a:pt x="14" y="96"/>
                      </a:lnTo>
                      <a:lnTo>
                        <a:pt x="19" y="98"/>
                      </a:lnTo>
                      <a:lnTo>
                        <a:pt x="23" y="101"/>
                      </a:lnTo>
                      <a:lnTo>
                        <a:pt x="25" y="105"/>
                      </a:lnTo>
                      <a:lnTo>
                        <a:pt x="26" y="109"/>
                      </a:lnTo>
                      <a:lnTo>
                        <a:pt x="25" y="115"/>
                      </a:lnTo>
                      <a:lnTo>
                        <a:pt x="25" y="119"/>
                      </a:lnTo>
                      <a:lnTo>
                        <a:pt x="28" y="124"/>
                      </a:lnTo>
                      <a:lnTo>
                        <a:pt x="32" y="125"/>
                      </a:lnTo>
                      <a:lnTo>
                        <a:pt x="38" y="124"/>
                      </a:lnTo>
                      <a:lnTo>
                        <a:pt x="42" y="118"/>
                      </a:lnTo>
                      <a:lnTo>
                        <a:pt x="44" y="112"/>
                      </a:lnTo>
                      <a:lnTo>
                        <a:pt x="44" y="106"/>
                      </a:lnTo>
                      <a:lnTo>
                        <a:pt x="42" y="101"/>
                      </a:lnTo>
                      <a:lnTo>
                        <a:pt x="44" y="98"/>
                      </a:lnTo>
                      <a:lnTo>
                        <a:pt x="45" y="98"/>
                      </a:lnTo>
                      <a:lnTo>
                        <a:pt x="48" y="98"/>
                      </a:lnTo>
                      <a:lnTo>
                        <a:pt x="52" y="99"/>
                      </a:lnTo>
                      <a:lnTo>
                        <a:pt x="58" y="99"/>
                      </a:lnTo>
                      <a:lnTo>
                        <a:pt x="64" y="99"/>
                      </a:lnTo>
                      <a:lnTo>
                        <a:pt x="70" y="96"/>
                      </a:lnTo>
                      <a:lnTo>
                        <a:pt x="64" y="95"/>
                      </a:lnTo>
                      <a:lnTo>
                        <a:pt x="60" y="89"/>
                      </a:lnTo>
                      <a:lnTo>
                        <a:pt x="58" y="83"/>
                      </a:lnTo>
                      <a:lnTo>
                        <a:pt x="57" y="76"/>
                      </a:lnTo>
                      <a:lnTo>
                        <a:pt x="55" y="71"/>
                      </a:lnTo>
                      <a:lnTo>
                        <a:pt x="54" y="70"/>
                      </a:lnTo>
                      <a:lnTo>
                        <a:pt x="49" y="70"/>
                      </a:lnTo>
                      <a:lnTo>
                        <a:pt x="45" y="71"/>
                      </a:lnTo>
                      <a:lnTo>
                        <a:pt x="41" y="71"/>
                      </a:lnTo>
                      <a:lnTo>
                        <a:pt x="38" y="70"/>
                      </a:lnTo>
                      <a:lnTo>
                        <a:pt x="35" y="67"/>
                      </a:lnTo>
                      <a:lnTo>
                        <a:pt x="35" y="63"/>
                      </a:lnTo>
                    </a:path>
                  </a:pathLst>
                </a:custGeom>
                <a:solidFill>
                  <a:schemeClr val="tx1"/>
                </a:solidFill>
                <a:ln w="9525" cap="rnd">
                  <a:solidFill>
                    <a:srgbClr val="000000"/>
                  </a:solid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162" name="Freeform 88">
                  <a:extLst>
                    <a:ext uri="{FF2B5EF4-FFF2-40B4-BE49-F238E27FC236}">
                      <a16:creationId xmlns:a16="http://schemas.microsoft.com/office/drawing/2014/main" xmlns="" id="{69C15F6F-2C1C-D168-1530-F67677501904}"/>
                    </a:ext>
                  </a:extLst>
                </p:cNvPr>
                <p:cNvSpPr>
                  <a:spLocks/>
                </p:cNvSpPr>
                <p:nvPr/>
              </p:nvSpPr>
              <p:spPr bwMode="auto">
                <a:xfrm>
                  <a:off x="1701" y="2232"/>
                  <a:ext cx="73" cy="126"/>
                </a:xfrm>
                <a:custGeom>
                  <a:avLst/>
                  <a:gdLst>
                    <a:gd name="T0" fmla="*/ 37 w 73"/>
                    <a:gd name="T1" fmla="*/ 58 h 126"/>
                    <a:gd name="T2" fmla="*/ 41 w 73"/>
                    <a:gd name="T3" fmla="*/ 54 h 126"/>
                    <a:gd name="T4" fmla="*/ 51 w 73"/>
                    <a:gd name="T5" fmla="*/ 57 h 126"/>
                    <a:gd name="T6" fmla="*/ 57 w 73"/>
                    <a:gd name="T7" fmla="*/ 54 h 126"/>
                    <a:gd name="T8" fmla="*/ 59 w 73"/>
                    <a:gd name="T9" fmla="*/ 42 h 126"/>
                    <a:gd name="T10" fmla="*/ 66 w 73"/>
                    <a:gd name="T11" fmla="*/ 32 h 126"/>
                    <a:gd name="T12" fmla="*/ 66 w 73"/>
                    <a:gd name="T13" fmla="*/ 28 h 126"/>
                    <a:gd name="T14" fmla="*/ 54 w 73"/>
                    <a:gd name="T15" fmla="*/ 26 h 126"/>
                    <a:gd name="T16" fmla="*/ 47 w 73"/>
                    <a:gd name="T17" fmla="*/ 29 h 126"/>
                    <a:gd name="T18" fmla="*/ 44 w 73"/>
                    <a:gd name="T19" fmla="*/ 25 h 126"/>
                    <a:gd name="T20" fmla="*/ 46 w 73"/>
                    <a:gd name="T21" fmla="*/ 15 h 126"/>
                    <a:gd name="T22" fmla="*/ 38 w 73"/>
                    <a:gd name="T23" fmla="*/ 2 h 126"/>
                    <a:gd name="T24" fmla="*/ 28 w 73"/>
                    <a:gd name="T25" fmla="*/ 2 h 126"/>
                    <a:gd name="T26" fmla="*/ 27 w 73"/>
                    <a:gd name="T27" fmla="*/ 10 h 126"/>
                    <a:gd name="T28" fmla="*/ 27 w 73"/>
                    <a:gd name="T29" fmla="*/ 21 h 126"/>
                    <a:gd name="T30" fmla="*/ 21 w 73"/>
                    <a:gd name="T31" fmla="*/ 29 h 126"/>
                    <a:gd name="T32" fmla="*/ 12 w 73"/>
                    <a:gd name="T33" fmla="*/ 32 h 126"/>
                    <a:gd name="T34" fmla="*/ 8 w 73"/>
                    <a:gd name="T35" fmla="*/ 40 h 126"/>
                    <a:gd name="T36" fmla="*/ 6 w 73"/>
                    <a:gd name="T37" fmla="*/ 53 h 126"/>
                    <a:gd name="T38" fmla="*/ 2 w 73"/>
                    <a:gd name="T39" fmla="*/ 58 h 126"/>
                    <a:gd name="T40" fmla="*/ 2 w 73"/>
                    <a:gd name="T41" fmla="*/ 67 h 126"/>
                    <a:gd name="T42" fmla="*/ 6 w 73"/>
                    <a:gd name="T43" fmla="*/ 73 h 126"/>
                    <a:gd name="T44" fmla="*/ 8 w 73"/>
                    <a:gd name="T45" fmla="*/ 86 h 126"/>
                    <a:gd name="T46" fmla="*/ 12 w 73"/>
                    <a:gd name="T47" fmla="*/ 95 h 126"/>
                    <a:gd name="T48" fmla="*/ 21 w 73"/>
                    <a:gd name="T49" fmla="*/ 98 h 126"/>
                    <a:gd name="T50" fmla="*/ 27 w 73"/>
                    <a:gd name="T51" fmla="*/ 105 h 126"/>
                    <a:gd name="T52" fmla="*/ 27 w 73"/>
                    <a:gd name="T53" fmla="*/ 115 h 126"/>
                    <a:gd name="T54" fmla="*/ 28 w 73"/>
                    <a:gd name="T55" fmla="*/ 124 h 126"/>
                    <a:gd name="T56" fmla="*/ 38 w 73"/>
                    <a:gd name="T57" fmla="*/ 124 h 126"/>
                    <a:gd name="T58" fmla="*/ 46 w 73"/>
                    <a:gd name="T59" fmla="*/ 112 h 126"/>
                    <a:gd name="T60" fmla="*/ 44 w 73"/>
                    <a:gd name="T61" fmla="*/ 101 h 126"/>
                    <a:gd name="T62" fmla="*/ 47 w 73"/>
                    <a:gd name="T63" fmla="*/ 98 h 126"/>
                    <a:gd name="T64" fmla="*/ 54 w 73"/>
                    <a:gd name="T65" fmla="*/ 99 h 126"/>
                    <a:gd name="T66" fmla="*/ 66 w 73"/>
                    <a:gd name="T67" fmla="*/ 99 h 126"/>
                    <a:gd name="T68" fmla="*/ 66 w 73"/>
                    <a:gd name="T69" fmla="*/ 95 h 126"/>
                    <a:gd name="T70" fmla="*/ 59 w 73"/>
                    <a:gd name="T71" fmla="*/ 83 h 126"/>
                    <a:gd name="T72" fmla="*/ 57 w 73"/>
                    <a:gd name="T73" fmla="*/ 71 h 126"/>
                    <a:gd name="T74" fmla="*/ 51 w 73"/>
                    <a:gd name="T75" fmla="*/ 70 h 126"/>
                    <a:gd name="T76" fmla="*/ 41 w 73"/>
                    <a:gd name="T77" fmla="*/ 71 h 126"/>
                    <a:gd name="T78" fmla="*/ 37 w 73"/>
                    <a:gd name="T79" fmla="*/ 67 h 12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3"/>
                    <a:gd name="T121" fmla="*/ 0 h 126"/>
                    <a:gd name="T122" fmla="*/ 73 w 73"/>
                    <a:gd name="T123" fmla="*/ 126 h 12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3" h="126">
                      <a:moveTo>
                        <a:pt x="35" y="63"/>
                      </a:moveTo>
                      <a:lnTo>
                        <a:pt x="37" y="58"/>
                      </a:lnTo>
                      <a:lnTo>
                        <a:pt x="38" y="55"/>
                      </a:lnTo>
                      <a:lnTo>
                        <a:pt x="41" y="54"/>
                      </a:lnTo>
                      <a:lnTo>
                        <a:pt x="46" y="55"/>
                      </a:lnTo>
                      <a:lnTo>
                        <a:pt x="51" y="57"/>
                      </a:lnTo>
                      <a:lnTo>
                        <a:pt x="54" y="57"/>
                      </a:lnTo>
                      <a:lnTo>
                        <a:pt x="57" y="54"/>
                      </a:lnTo>
                      <a:lnTo>
                        <a:pt x="59" y="50"/>
                      </a:lnTo>
                      <a:lnTo>
                        <a:pt x="59" y="42"/>
                      </a:lnTo>
                      <a:lnTo>
                        <a:pt x="62" y="37"/>
                      </a:lnTo>
                      <a:lnTo>
                        <a:pt x="66" y="32"/>
                      </a:lnTo>
                      <a:lnTo>
                        <a:pt x="72" y="31"/>
                      </a:lnTo>
                      <a:lnTo>
                        <a:pt x="66" y="28"/>
                      </a:lnTo>
                      <a:lnTo>
                        <a:pt x="60" y="28"/>
                      </a:lnTo>
                      <a:lnTo>
                        <a:pt x="54" y="26"/>
                      </a:lnTo>
                      <a:lnTo>
                        <a:pt x="50" y="28"/>
                      </a:lnTo>
                      <a:lnTo>
                        <a:pt x="47" y="29"/>
                      </a:lnTo>
                      <a:lnTo>
                        <a:pt x="44" y="28"/>
                      </a:lnTo>
                      <a:lnTo>
                        <a:pt x="44" y="25"/>
                      </a:lnTo>
                      <a:lnTo>
                        <a:pt x="46" y="21"/>
                      </a:lnTo>
                      <a:lnTo>
                        <a:pt x="46" y="15"/>
                      </a:lnTo>
                      <a:lnTo>
                        <a:pt x="44" y="8"/>
                      </a:lnTo>
                      <a:lnTo>
                        <a:pt x="38" y="2"/>
                      </a:lnTo>
                      <a:lnTo>
                        <a:pt x="32" y="0"/>
                      </a:lnTo>
                      <a:lnTo>
                        <a:pt x="28" y="2"/>
                      </a:lnTo>
                      <a:lnTo>
                        <a:pt x="27" y="6"/>
                      </a:lnTo>
                      <a:lnTo>
                        <a:pt x="27" y="10"/>
                      </a:lnTo>
                      <a:lnTo>
                        <a:pt x="27" y="16"/>
                      </a:lnTo>
                      <a:lnTo>
                        <a:pt x="27" y="21"/>
                      </a:lnTo>
                      <a:lnTo>
                        <a:pt x="24" y="26"/>
                      </a:lnTo>
                      <a:lnTo>
                        <a:pt x="21" y="29"/>
                      </a:lnTo>
                      <a:lnTo>
                        <a:pt x="16" y="31"/>
                      </a:lnTo>
                      <a:lnTo>
                        <a:pt x="12" y="32"/>
                      </a:lnTo>
                      <a:lnTo>
                        <a:pt x="9" y="35"/>
                      </a:lnTo>
                      <a:lnTo>
                        <a:pt x="8" y="40"/>
                      </a:lnTo>
                      <a:lnTo>
                        <a:pt x="8" y="44"/>
                      </a:lnTo>
                      <a:lnTo>
                        <a:pt x="6" y="53"/>
                      </a:lnTo>
                      <a:lnTo>
                        <a:pt x="5" y="55"/>
                      </a:lnTo>
                      <a:lnTo>
                        <a:pt x="2" y="58"/>
                      </a:lnTo>
                      <a:lnTo>
                        <a:pt x="0" y="63"/>
                      </a:lnTo>
                      <a:lnTo>
                        <a:pt x="2" y="67"/>
                      </a:lnTo>
                      <a:lnTo>
                        <a:pt x="5" y="70"/>
                      </a:lnTo>
                      <a:lnTo>
                        <a:pt x="6" y="73"/>
                      </a:lnTo>
                      <a:lnTo>
                        <a:pt x="8" y="82"/>
                      </a:lnTo>
                      <a:lnTo>
                        <a:pt x="8" y="86"/>
                      </a:lnTo>
                      <a:lnTo>
                        <a:pt x="9" y="92"/>
                      </a:lnTo>
                      <a:lnTo>
                        <a:pt x="12" y="95"/>
                      </a:lnTo>
                      <a:lnTo>
                        <a:pt x="16" y="96"/>
                      </a:lnTo>
                      <a:lnTo>
                        <a:pt x="21" y="98"/>
                      </a:lnTo>
                      <a:lnTo>
                        <a:pt x="24" y="101"/>
                      </a:lnTo>
                      <a:lnTo>
                        <a:pt x="27" y="105"/>
                      </a:lnTo>
                      <a:lnTo>
                        <a:pt x="27" y="109"/>
                      </a:lnTo>
                      <a:lnTo>
                        <a:pt x="27" y="115"/>
                      </a:lnTo>
                      <a:lnTo>
                        <a:pt x="27" y="119"/>
                      </a:lnTo>
                      <a:lnTo>
                        <a:pt x="28" y="124"/>
                      </a:lnTo>
                      <a:lnTo>
                        <a:pt x="32" y="125"/>
                      </a:lnTo>
                      <a:lnTo>
                        <a:pt x="38" y="124"/>
                      </a:lnTo>
                      <a:lnTo>
                        <a:pt x="44" y="118"/>
                      </a:lnTo>
                      <a:lnTo>
                        <a:pt x="46" y="112"/>
                      </a:lnTo>
                      <a:lnTo>
                        <a:pt x="46" y="106"/>
                      </a:lnTo>
                      <a:lnTo>
                        <a:pt x="44" y="101"/>
                      </a:lnTo>
                      <a:lnTo>
                        <a:pt x="44" y="98"/>
                      </a:lnTo>
                      <a:lnTo>
                        <a:pt x="47" y="98"/>
                      </a:lnTo>
                      <a:lnTo>
                        <a:pt x="50" y="98"/>
                      </a:lnTo>
                      <a:lnTo>
                        <a:pt x="54" y="99"/>
                      </a:lnTo>
                      <a:lnTo>
                        <a:pt x="60" y="99"/>
                      </a:lnTo>
                      <a:lnTo>
                        <a:pt x="66" y="99"/>
                      </a:lnTo>
                      <a:lnTo>
                        <a:pt x="72" y="96"/>
                      </a:lnTo>
                      <a:lnTo>
                        <a:pt x="66" y="95"/>
                      </a:lnTo>
                      <a:lnTo>
                        <a:pt x="62" y="89"/>
                      </a:lnTo>
                      <a:lnTo>
                        <a:pt x="59" y="83"/>
                      </a:lnTo>
                      <a:lnTo>
                        <a:pt x="59" y="76"/>
                      </a:lnTo>
                      <a:lnTo>
                        <a:pt x="57" y="71"/>
                      </a:lnTo>
                      <a:lnTo>
                        <a:pt x="54" y="70"/>
                      </a:lnTo>
                      <a:lnTo>
                        <a:pt x="51" y="70"/>
                      </a:lnTo>
                      <a:lnTo>
                        <a:pt x="46" y="71"/>
                      </a:lnTo>
                      <a:lnTo>
                        <a:pt x="41" y="71"/>
                      </a:lnTo>
                      <a:lnTo>
                        <a:pt x="38" y="70"/>
                      </a:lnTo>
                      <a:lnTo>
                        <a:pt x="37" y="67"/>
                      </a:lnTo>
                      <a:lnTo>
                        <a:pt x="35" y="63"/>
                      </a:lnTo>
                    </a:path>
                  </a:pathLst>
                </a:custGeom>
                <a:solidFill>
                  <a:schemeClr val="tx1"/>
                </a:solidFill>
                <a:ln w="9525" cap="rnd">
                  <a:solidFill>
                    <a:srgbClr val="000000"/>
                  </a:solidFill>
                  <a:round/>
                  <a:headEnd type="none" w="sm" len="sm"/>
                  <a:tailEnd type="none" w="sm" len="sm"/>
                </a:ln>
              </p:spPr>
              <p:txBody>
                <a:bodyPr/>
                <a:lstStyle/>
                <a:p>
                  <a:endParaRPr lang="en-IN" sz="1050">
                    <a:latin typeface="Times New Roman" pitchFamily="18" charset="0"/>
                    <a:cs typeface="Times New Roman" pitchFamily="18" charset="0"/>
                  </a:endParaRPr>
                </a:p>
              </p:txBody>
            </p:sp>
          </p:grpSp>
          <p:grpSp>
            <p:nvGrpSpPr>
              <p:cNvPr id="146" name="Group 89">
                <a:extLst>
                  <a:ext uri="{FF2B5EF4-FFF2-40B4-BE49-F238E27FC236}">
                    <a16:creationId xmlns:a16="http://schemas.microsoft.com/office/drawing/2014/main" xmlns="" id="{36CB587D-C9A3-6D2E-4DC7-6EAE3F8D091F}"/>
                  </a:ext>
                </a:extLst>
              </p:cNvPr>
              <p:cNvGrpSpPr>
                <a:grpSpLocks/>
              </p:cNvGrpSpPr>
              <p:nvPr/>
            </p:nvGrpSpPr>
            <p:grpSpPr bwMode="auto">
              <a:xfrm>
                <a:off x="1760" y="2232"/>
                <a:ext cx="269" cy="126"/>
                <a:chOff x="1760" y="2232"/>
                <a:chExt cx="269" cy="126"/>
              </a:xfrm>
            </p:grpSpPr>
            <p:sp>
              <p:nvSpPr>
                <p:cNvPr id="147" name="Freeform 90">
                  <a:extLst>
                    <a:ext uri="{FF2B5EF4-FFF2-40B4-BE49-F238E27FC236}">
                      <a16:creationId xmlns:a16="http://schemas.microsoft.com/office/drawing/2014/main" xmlns="" id="{C46B3D52-7629-77C8-D5EF-E6C83C6975EF}"/>
                    </a:ext>
                  </a:extLst>
                </p:cNvPr>
                <p:cNvSpPr>
                  <a:spLocks/>
                </p:cNvSpPr>
                <p:nvPr/>
              </p:nvSpPr>
              <p:spPr bwMode="auto">
                <a:xfrm>
                  <a:off x="1794" y="2263"/>
                  <a:ext cx="46" cy="66"/>
                </a:xfrm>
                <a:custGeom>
                  <a:avLst/>
                  <a:gdLst>
                    <a:gd name="T0" fmla="*/ 35 w 46"/>
                    <a:gd name="T1" fmla="*/ 65 h 66"/>
                    <a:gd name="T2" fmla="*/ 29 w 46"/>
                    <a:gd name="T3" fmla="*/ 64 h 66"/>
                    <a:gd name="T4" fmla="*/ 25 w 46"/>
                    <a:gd name="T5" fmla="*/ 58 h 66"/>
                    <a:gd name="T6" fmla="*/ 24 w 46"/>
                    <a:gd name="T7" fmla="*/ 52 h 66"/>
                    <a:gd name="T8" fmla="*/ 22 w 46"/>
                    <a:gd name="T9" fmla="*/ 45 h 66"/>
                    <a:gd name="T10" fmla="*/ 21 w 46"/>
                    <a:gd name="T11" fmla="*/ 40 h 66"/>
                    <a:gd name="T12" fmla="*/ 19 w 46"/>
                    <a:gd name="T13" fmla="*/ 39 h 66"/>
                    <a:gd name="T14" fmla="*/ 15 w 46"/>
                    <a:gd name="T15" fmla="*/ 39 h 66"/>
                    <a:gd name="T16" fmla="*/ 10 w 46"/>
                    <a:gd name="T17" fmla="*/ 40 h 66"/>
                    <a:gd name="T18" fmla="*/ 6 w 46"/>
                    <a:gd name="T19" fmla="*/ 40 h 66"/>
                    <a:gd name="T20" fmla="*/ 3 w 46"/>
                    <a:gd name="T21" fmla="*/ 39 h 66"/>
                    <a:gd name="T22" fmla="*/ 0 w 46"/>
                    <a:gd name="T23" fmla="*/ 36 h 66"/>
                    <a:gd name="T24" fmla="*/ 0 w 46"/>
                    <a:gd name="T25" fmla="*/ 32 h 66"/>
                    <a:gd name="T26" fmla="*/ 0 w 46"/>
                    <a:gd name="T27" fmla="*/ 27 h 66"/>
                    <a:gd name="T28" fmla="*/ 3 w 46"/>
                    <a:gd name="T29" fmla="*/ 24 h 66"/>
                    <a:gd name="T30" fmla="*/ 6 w 46"/>
                    <a:gd name="T31" fmla="*/ 23 h 66"/>
                    <a:gd name="T32" fmla="*/ 10 w 46"/>
                    <a:gd name="T33" fmla="*/ 24 h 66"/>
                    <a:gd name="T34" fmla="*/ 15 w 46"/>
                    <a:gd name="T35" fmla="*/ 26 h 66"/>
                    <a:gd name="T36" fmla="*/ 19 w 46"/>
                    <a:gd name="T37" fmla="*/ 26 h 66"/>
                    <a:gd name="T38" fmla="*/ 21 w 46"/>
                    <a:gd name="T39" fmla="*/ 23 h 66"/>
                    <a:gd name="T40" fmla="*/ 22 w 46"/>
                    <a:gd name="T41" fmla="*/ 19 h 66"/>
                    <a:gd name="T42" fmla="*/ 24 w 46"/>
                    <a:gd name="T43" fmla="*/ 11 h 66"/>
                    <a:gd name="T44" fmla="*/ 25 w 46"/>
                    <a:gd name="T45" fmla="*/ 6 h 66"/>
                    <a:gd name="T46" fmla="*/ 29 w 46"/>
                    <a:gd name="T47" fmla="*/ 1 h 66"/>
                    <a:gd name="T48" fmla="*/ 35 w 46"/>
                    <a:gd name="T49" fmla="*/ 0 h 66"/>
                    <a:gd name="T50" fmla="*/ 40 w 46"/>
                    <a:gd name="T51" fmla="*/ 3 h 66"/>
                    <a:gd name="T52" fmla="*/ 42 w 46"/>
                    <a:gd name="T53" fmla="*/ 10 h 66"/>
                    <a:gd name="T54" fmla="*/ 45 w 46"/>
                    <a:gd name="T55" fmla="*/ 20 h 66"/>
                    <a:gd name="T56" fmla="*/ 45 w 46"/>
                    <a:gd name="T57" fmla="*/ 33 h 66"/>
                    <a:gd name="T58" fmla="*/ 44 w 46"/>
                    <a:gd name="T59" fmla="*/ 45 h 66"/>
                    <a:gd name="T60" fmla="*/ 42 w 46"/>
                    <a:gd name="T61" fmla="*/ 55 h 66"/>
                    <a:gd name="T62" fmla="*/ 40 w 46"/>
                    <a:gd name="T63" fmla="*/ 62 h 66"/>
                    <a:gd name="T64" fmla="*/ 35 w 46"/>
                    <a:gd name="T65" fmla="*/ 65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66"/>
                    <a:gd name="T101" fmla="*/ 46 w 46"/>
                    <a:gd name="T102" fmla="*/ 66 h 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66">
                      <a:moveTo>
                        <a:pt x="35" y="65"/>
                      </a:moveTo>
                      <a:lnTo>
                        <a:pt x="29" y="64"/>
                      </a:lnTo>
                      <a:lnTo>
                        <a:pt x="25" y="58"/>
                      </a:lnTo>
                      <a:lnTo>
                        <a:pt x="24" y="52"/>
                      </a:lnTo>
                      <a:lnTo>
                        <a:pt x="22" y="45"/>
                      </a:lnTo>
                      <a:lnTo>
                        <a:pt x="21" y="40"/>
                      </a:lnTo>
                      <a:lnTo>
                        <a:pt x="19" y="39"/>
                      </a:lnTo>
                      <a:lnTo>
                        <a:pt x="15" y="39"/>
                      </a:lnTo>
                      <a:lnTo>
                        <a:pt x="10" y="40"/>
                      </a:lnTo>
                      <a:lnTo>
                        <a:pt x="6" y="40"/>
                      </a:lnTo>
                      <a:lnTo>
                        <a:pt x="3" y="39"/>
                      </a:lnTo>
                      <a:lnTo>
                        <a:pt x="0" y="36"/>
                      </a:lnTo>
                      <a:lnTo>
                        <a:pt x="0" y="32"/>
                      </a:lnTo>
                      <a:lnTo>
                        <a:pt x="0" y="27"/>
                      </a:lnTo>
                      <a:lnTo>
                        <a:pt x="3" y="24"/>
                      </a:lnTo>
                      <a:lnTo>
                        <a:pt x="6" y="23"/>
                      </a:lnTo>
                      <a:lnTo>
                        <a:pt x="10" y="24"/>
                      </a:lnTo>
                      <a:lnTo>
                        <a:pt x="15" y="26"/>
                      </a:lnTo>
                      <a:lnTo>
                        <a:pt x="19" y="26"/>
                      </a:lnTo>
                      <a:lnTo>
                        <a:pt x="21" y="23"/>
                      </a:lnTo>
                      <a:lnTo>
                        <a:pt x="22" y="19"/>
                      </a:lnTo>
                      <a:lnTo>
                        <a:pt x="24" y="11"/>
                      </a:lnTo>
                      <a:lnTo>
                        <a:pt x="25" y="6"/>
                      </a:lnTo>
                      <a:lnTo>
                        <a:pt x="29" y="1"/>
                      </a:lnTo>
                      <a:lnTo>
                        <a:pt x="35" y="0"/>
                      </a:lnTo>
                      <a:lnTo>
                        <a:pt x="40" y="3"/>
                      </a:lnTo>
                      <a:lnTo>
                        <a:pt x="42" y="10"/>
                      </a:lnTo>
                      <a:lnTo>
                        <a:pt x="45" y="20"/>
                      </a:lnTo>
                      <a:lnTo>
                        <a:pt x="45" y="33"/>
                      </a:lnTo>
                      <a:lnTo>
                        <a:pt x="44" y="45"/>
                      </a:lnTo>
                      <a:lnTo>
                        <a:pt x="42" y="55"/>
                      </a:lnTo>
                      <a:lnTo>
                        <a:pt x="40" y="62"/>
                      </a:lnTo>
                      <a:lnTo>
                        <a:pt x="35" y="65"/>
                      </a:lnTo>
                    </a:path>
                  </a:pathLst>
                </a:custGeom>
                <a:solidFill>
                  <a:schemeClr val="tx1"/>
                </a:solidFill>
                <a:ln w="9525" cap="rnd">
                  <a:solidFill>
                    <a:srgbClr val="000000"/>
                  </a:solid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148" name="Freeform 91">
                  <a:extLst>
                    <a:ext uri="{FF2B5EF4-FFF2-40B4-BE49-F238E27FC236}">
                      <a16:creationId xmlns:a16="http://schemas.microsoft.com/office/drawing/2014/main" xmlns="" id="{29746E7A-8E81-C416-3BB9-AFEFA4FA397A}"/>
                    </a:ext>
                  </a:extLst>
                </p:cNvPr>
                <p:cNvSpPr>
                  <a:spLocks/>
                </p:cNvSpPr>
                <p:nvPr/>
              </p:nvSpPr>
              <p:spPr bwMode="auto">
                <a:xfrm>
                  <a:off x="1857" y="2263"/>
                  <a:ext cx="46" cy="66"/>
                </a:xfrm>
                <a:custGeom>
                  <a:avLst/>
                  <a:gdLst>
                    <a:gd name="T0" fmla="*/ 36 w 46"/>
                    <a:gd name="T1" fmla="*/ 65 h 66"/>
                    <a:gd name="T2" fmla="*/ 30 w 46"/>
                    <a:gd name="T3" fmla="*/ 64 h 66"/>
                    <a:gd name="T4" fmla="*/ 26 w 46"/>
                    <a:gd name="T5" fmla="*/ 58 h 66"/>
                    <a:gd name="T6" fmla="*/ 23 w 46"/>
                    <a:gd name="T7" fmla="*/ 52 h 66"/>
                    <a:gd name="T8" fmla="*/ 23 w 46"/>
                    <a:gd name="T9" fmla="*/ 45 h 66"/>
                    <a:gd name="T10" fmla="*/ 22 w 46"/>
                    <a:gd name="T11" fmla="*/ 40 h 66"/>
                    <a:gd name="T12" fmla="*/ 19 w 46"/>
                    <a:gd name="T13" fmla="*/ 39 h 66"/>
                    <a:gd name="T14" fmla="*/ 16 w 46"/>
                    <a:gd name="T15" fmla="*/ 39 h 66"/>
                    <a:gd name="T16" fmla="*/ 10 w 46"/>
                    <a:gd name="T17" fmla="*/ 40 h 66"/>
                    <a:gd name="T18" fmla="*/ 6 w 46"/>
                    <a:gd name="T19" fmla="*/ 40 h 66"/>
                    <a:gd name="T20" fmla="*/ 3 w 46"/>
                    <a:gd name="T21" fmla="*/ 39 h 66"/>
                    <a:gd name="T22" fmla="*/ 1 w 46"/>
                    <a:gd name="T23" fmla="*/ 36 h 66"/>
                    <a:gd name="T24" fmla="*/ 0 w 46"/>
                    <a:gd name="T25" fmla="*/ 32 h 66"/>
                    <a:gd name="T26" fmla="*/ 1 w 46"/>
                    <a:gd name="T27" fmla="*/ 27 h 66"/>
                    <a:gd name="T28" fmla="*/ 3 w 46"/>
                    <a:gd name="T29" fmla="*/ 24 h 66"/>
                    <a:gd name="T30" fmla="*/ 6 w 46"/>
                    <a:gd name="T31" fmla="*/ 23 h 66"/>
                    <a:gd name="T32" fmla="*/ 10 w 46"/>
                    <a:gd name="T33" fmla="*/ 24 h 66"/>
                    <a:gd name="T34" fmla="*/ 16 w 46"/>
                    <a:gd name="T35" fmla="*/ 26 h 66"/>
                    <a:gd name="T36" fmla="*/ 19 w 46"/>
                    <a:gd name="T37" fmla="*/ 26 h 66"/>
                    <a:gd name="T38" fmla="*/ 22 w 46"/>
                    <a:gd name="T39" fmla="*/ 23 h 66"/>
                    <a:gd name="T40" fmla="*/ 23 w 46"/>
                    <a:gd name="T41" fmla="*/ 19 h 66"/>
                    <a:gd name="T42" fmla="*/ 23 w 46"/>
                    <a:gd name="T43" fmla="*/ 11 h 66"/>
                    <a:gd name="T44" fmla="*/ 26 w 46"/>
                    <a:gd name="T45" fmla="*/ 6 h 66"/>
                    <a:gd name="T46" fmla="*/ 30 w 46"/>
                    <a:gd name="T47" fmla="*/ 1 h 66"/>
                    <a:gd name="T48" fmla="*/ 36 w 46"/>
                    <a:gd name="T49" fmla="*/ 0 h 66"/>
                    <a:gd name="T50" fmla="*/ 41 w 46"/>
                    <a:gd name="T51" fmla="*/ 3 h 66"/>
                    <a:gd name="T52" fmla="*/ 43 w 46"/>
                    <a:gd name="T53" fmla="*/ 10 h 66"/>
                    <a:gd name="T54" fmla="*/ 45 w 46"/>
                    <a:gd name="T55" fmla="*/ 20 h 66"/>
                    <a:gd name="T56" fmla="*/ 45 w 46"/>
                    <a:gd name="T57" fmla="*/ 33 h 66"/>
                    <a:gd name="T58" fmla="*/ 45 w 46"/>
                    <a:gd name="T59" fmla="*/ 45 h 66"/>
                    <a:gd name="T60" fmla="*/ 43 w 46"/>
                    <a:gd name="T61" fmla="*/ 55 h 66"/>
                    <a:gd name="T62" fmla="*/ 41 w 46"/>
                    <a:gd name="T63" fmla="*/ 62 h 66"/>
                    <a:gd name="T64" fmla="*/ 36 w 46"/>
                    <a:gd name="T65" fmla="*/ 65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66"/>
                    <a:gd name="T101" fmla="*/ 46 w 46"/>
                    <a:gd name="T102" fmla="*/ 66 h 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66">
                      <a:moveTo>
                        <a:pt x="36" y="65"/>
                      </a:moveTo>
                      <a:lnTo>
                        <a:pt x="30" y="64"/>
                      </a:lnTo>
                      <a:lnTo>
                        <a:pt x="26" y="58"/>
                      </a:lnTo>
                      <a:lnTo>
                        <a:pt x="23" y="52"/>
                      </a:lnTo>
                      <a:lnTo>
                        <a:pt x="23" y="45"/>
                      </a:lnTo>
                      <a:lnTo>
                        <a:pt x="22" y="40"/>
                      </a:lnTo>
                      <a:lnTo>
                        <a:pt x="19" y="39"/>
                      </a:lnTo>
                      <a:lnTo>
                        <a:pt x="16" y="39"/>
                      </a:lnTo>
                      <a:lnTo>
                        <a:pt x="10" y="40"/>
                      </a:lnTo>
                      <a:lnTo>
                        <a:pt x="6" y="40"/>
                      </a:lnTo>
                      <a:lnTo>
                        <a:pt x="3" y="39"/>
                      </a:lnTo>
                      <a:lnTo>
                        <a:pt x="1" y="36"/>
                      </a:lnTo>
                      <a:lnTo>
                        <a:pt x="0" y="32"/>
                      </a:lnTo>
                      <a:lnTo>
                        <a:pt x="1" y="27"/>
                      </a:lnTo>
                      <a:lnTo>
                        <a:pt x="3" y="24"/>
                      </a:lnTo>
                      <a:lnTo>
                        <a:pt x="6" y="23"/>
                      </a:lnTo>
                      <a:lnTo>
                        <a:pt x="10" y="24"/>
                      </a:lnTo>
                      <a:lnTo>
                        <a:pt x="16" y="26"/>
                      </a:lnTo>
                      <a:lnTo>
                        <a:pt x="19" y="26"/>
                      </a:lnTo>
                      <a:lnTo>
                        <a:pt x="22" y="23"/>
                      </a:lnTo>
                      <a:lnTo>
                        <a:pt x="23" y="19"/>
                      </a:lnTo>
                      <a:lnTo>
                        <a:pt x="23" y="11"/>
                      </a:lnTo>
                      <a:lnTo>
                        <a:pt x="26" y="6"/>
                      </a:lnTo>
                      <a:lnTo>
                        <a:pt x="30" y="1"/>
                      </a:lnTo>
                      <a:lnTo>
                        <a:pt x="36" y="0"/>
                      </a:lnTo>
                      <a:lnTo>
                        <a:pt x="41" y="3"/>
                      </a:lnTo>
                      <a:lnTo>
                        <a:pt x="43" y="10"/>
                      </a:lnTo>
                      <a:lnTo>
                        <a:pt x="45" y="20"/>
                      </a:lnTo>
                      <a:lnTo>
                        <a:pt x="45" y="33"/>
                      </a:lnTo>
                      <a:lnTo>
                        <a:pt x="45" y="45"/>
                      </a:lnTo>
                      <a:lnTo>
                        <a:pt x="43" y="55"/>
                      </a:lnTo>
                      <a:lnTo>
                        <a:pt x="41" y="62"/>
                      </a:lnTo>
                      <a:lnTo>
                        <a:pt x="36" y="65"/>
                      </a:lnTo>
                    </a:path>
                  </a:pathLst>
                </a:custGeom>
                <a:solidFill>
                  <a:schemeClr val="tx1"/>
                </a:solidFill>
                <a:ln w="9525" cap="rnd">
                  <a:no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149" name="Freeform 92">
                  <a:extLst>
                    <a:ext uri="{FF2B5EF4-FFF2-40B4-BE49-F238E27FC236}">
                      <a16:creationId xmlns:a16="http://schemas.microsoft.com/office/drawing/2014/main" xmlns="" id="{F129A113-1460-7CD7-EE52-BCCA46AD594C}"/>
                    </a:ext>
                  </a:extLst>
                </p:cNvPr>
                <p:cNvSpPr>
                  <a:spLocks/>
                </p:cNvSpPr>
                <p:nvPr/>
              </p:nvSpPr>
              <p:spPr bwMode="auto">
                <a:xfrm>
                  <a:off x="1921" y="2263"/>
                  <a:ext cx="46" cy="66"/>
                </a:xfrm>
                <a:custGeom>
                  <a:avLst/>
                  <a:gdLst>
                    <a:gd name="T0" fmla="*/ 35 w 46"/>
                    <a:gd name="T1" fmla="*/ 65 h 66"/>
                    <a:gd name="T2" fmla="*/ 29 w 46"/>
                    <a:gd name="T3" fmla="*/ 64 h 66"/>
                    <a:gd name="T4" fmla="*/ 25 w 46"/>
                    <a:gd name="T5" fmla="*/ 58 h 66"/>
                    <a:gd name="T6" fmla="*/ 23 w 46"/>
                    <a:gd name="T7" fmla="*/ 52 h 66"/>
                    <a:gd name="T8" fmla="*/ 22 w 46"/>
                    <a:gd name="T9" fmla="*/ 45 h 66"/>
                    <a:gd name="T10" fmla="*/ 20 w 46"/>
                    <a:gd name="T11" fmla="*/ 40 h 66"/>
                    <a:gd name="T12" fmla="*/ 19 w 46"/>
                    <a:gd name="T13" fmla="*/ 39 h 66"/>
                    <a:gd name="T14" fmla="*/ 14 w 46"/>
                    <a:gd name="T15" fmla="*/ 39 h 66"/>
                    <a:gd name="T16" fmla="*/ 10 w 46"/>
                    <a:gd name="T17" fmla="*/ 40 h 66"/>
                    <a:gd name="T18" fmla="*/ 6 w 46"/>
                    <a:gd name="T19" fmla="*/ 40 h 66"/>
                    <a:gd name="T20" fmla="*/ 3 w 46"/>
                    <a:gd name="T21" fmla="*/ 39 h 66"/>
                    <a:gd name="T22" fmla="*/ 0 w 46"/>
                    <a:gd name="T23" fmla="*/ 36 h 66"/>
                    <a:gd name="T24" fmla="*/ 0 w 46"/>
                    <a:gd name="T25" fmla="*/ 32 h 66"/>
                    <a:gd name="T26" fmla="*/ 0 w 46"/>
                    <a:gd name="T27" fmla="*/ 27 h 66"/>
                    <a:gd name="T28" fmla="*/ 3 w 46"/>
                    <a:gd name="T29" fmla="*/ 24 h 66"/>
                    <a:gd name="T30" fmla="*/ 6 w 46"/>
                    <a:gd name="T31" fmla="*/ 23 h 66"/>
                    <a:gd name="T32" fmla="*/ 10 w 46"/>
                    <a:gd name="T33" fmla="*/ 24 h 66"/>
                    <a:gd name="T34" fmla="*/ 14 w 46"/>
                    <a:gd name="T35" fmla="*/ 26 h 66"/>
                    <a:gd name="T36" fmla="*/ 19 w 46"/>
                    <a:gd name="T37" fmla="*/ 26 h 66"/>
                    <a:gd name="T38" fmla="*/ 20 w 46"/>
                    <a:gd name="T39" fmla="*/ 23 h 66"/>
                    <a:gd name="T40" fmla="*/ 22 w 46"/>
                    <a:gd name="T41" fmla="*/ 19 h 66"/>
                    <a:gd name="T42" fmla="*/ 23 w 46"/>
                    <a:gd name="T43" fmla="*/ 11 h 66"/>
                    <a:gd name="T44" fmla="*/ 25 w 46"/>
                    <a:gd name="T45" fmla="*/ 6 h 66"/>
                    <a:gd name="T46" fmla="*/ 29 w 46"/>
                    <a:gd name="T47" fmla="*/ 1 h 66"/>
                    <a:gd name="T48" fmla="*/ 35 w 46"/>
                    <a:gd name="T49" fmla="*/ 0 h 66"/>
                    <a:gd name="T50" fmla="*/ 39 w 46"/>
                    <a:gd name="T51" fmla="*/ 3 h 66"/>
                    <a:gd name="T52" fmla="*/ 42 w 46"/>
                    <a:gd name="T53" fmla="*/ 10 h 66"/>
                    <a:gd name="T54" fmla="*/ 45 w 46"/>
                    <a:gd name="T55" fmla="*/ 20 h 66"/>
                    <a:gd name="T56" fmla="*/ 45 w 46"/>
                    <a:gd name="T57" fmla="*/ 33 h 66"/>
                    <a:gd name="T58" fmla="*/ 43 w 46"/>
                    <a:gd name="T59" fmla="*/ 45 h 66"/>
                    <a:gd name="T60" fmla="*/ 42 w 46"/>
                    <a:gd name="T61" fmla="*/ 55 h 66"/>
                    <a:gd name="T62" fmla="*/ 39 w 46"/>
                    <a:gd name="T63" fmla="*/ 62 h 66"/>
                    <a:gd name="T64" fmla="*/ 35 w 46"/>
                    <a:gd name="T65" fmla="*/ 65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66"/>
                    <a:gd name="T101" fmla="*/ 46 w 46"/>
                    <a:gd name="T102" fmla="*/ 66 h 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66">
                      <a:moveTo>
                        <a:pt x="35" y="65"/>
                      </a:moveTo>
                      <a:lnTo>
                        <a:pt x="29" y="64"/>
                      </a:lnTo>
                      <a:lnTo>
                        <a:pt x="25" y="58"/>
                      </a:lnTo>
                      <a:lnTo>
                        <a:pt x="23" y="52"/>
                      </a:lnTo>
                      <a:lnTo>
                        <a:pt x="22" y="45"/>
                      </a:lnTo>
                      <a:lnTo>
                        <a:pt x="20" y="40"/>
                      </a:lnTo>
                      <a:lnTo>
                        <a:pt x="19" y="39"/>
                      </a:lnTo>
                      <a:lnTo>
                        <a:pt x="14" y="39"/>
                      </a:lnTo>
                      <a:lnTo>
                        <a:pt x="10" y="40"/>
                      </a:lnTo>
                      <a:lnTo>
                        <a:pt x="6" y="40"/>
                      </a:lnTo>
                      <a:lnTo>
                        <a:pt x="3" y="39"/>
                      </a:lnTo>
                      <a:lnTo>
                        <a:pt x="0" y="36"/>
                      </a:lnTo>
                      <a:lnTo>
                        <a:pt x="0" y="32"/>
                      </a:lnTo>
                      <a:lnTo>
                        <a:pt x="0" y="27"/>
                      </a:lnTo>
                      <a:lnTo>
                        <a:pt x="3" y="24"/>
                      </a:lnTo>
                      <a:lnTo>
                        <a:pt x="6" y="23"/>
                      </a:lnTo>
                      <a:lnTo>
                        <a:pt x="10" y="24"/>
                      </a:lnTo>
                      <a:lnTo>
                        <a:pt x="14" y="26"/>
                      </a:lnTo>
                      <a:lnTo>
                        <a:pt x="19" y="26"/>
                      </a:lnTo>
                      <a:lnTo>
                        <a:pt x="20" y="23"/>
                      </a:lnTo>
                      <a:lnTo>
                        <a:pt x="22" y="19"/>
                      </a:lnTo>
                      <a:lnTo>
                        <a:pt x="23" y="11"/>
                      </a:lnTo>
                      <a:lnTo>
                        <a:pt x="25" y="6"/>
                      </a:lnTo>
                      <a:lnTo>
                        <a:pt x="29" y="1"/>
                      </a:lnTo>
                      <a:lnTo>
                        <a:pt x="35" y="0"/>
                      </a:lnTo>
                      <a:lnTo>
                        <a:pt x="39" y="3"/>
                      </a:lnTo>
                      <a:lnTo>
                        <a:pt x="42" y="10"/>
                      </a:lnTo>
                      <a:lnTo>
                        <a:pt x="45" y="20"/>
                      </a:lnTo>
                      <a:lnTo>
                        <a:pt x="45" y="33"/>
                      </a:lnTo>
                      <a:lnTo>
                        <a:pt x="43" y="45"/>
                      </a:lnTo>
                      <a:lnTo>
                        <a:pt x="42" y="55"/>
                      </a:lnTo>
                      <a:lnTo>
                        <a:pt x="39" y="62"/>
                      </a:lnTo>
                      <a:lnTo>
                        <a:pt x="35" y="65"/>
                      </a:lnTo>
                    </a:path>
                  </a:pathLst>
                </a:custGeom>
                <a:solidFill>
                  <a:schemeClr val="tx1"/>
                </a:solidFill>
                <a:ln w="9525" cap="rnd">
                  <a:no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150" name="Freeform 93">
                  <a:extLst>
                    <a:ext uri="{FF2B5EF4-FFF2-40B4-BE49-F238E27FC236}">
                      <a16:creationId xmlns:a16="http://schemas.microsoft.com/office/drawing/2014/main" xmlns="" id="{C451C42E-4EAE-9E61-D2E9-105CC41064E9}"/>
                    </a:ext>
                  </a:extLst>
                </p:cNvPr>
                <p:cNvSpPr>
                  <a:spLocks/>
                </p:cNvSpPr>
                <p:nvPr/>
              </p:nvSpPr>
              <p:spPr bwMode="auto">
                <a:xfrm>
                  <a:off x="1983" y="2263"/>
                  <a:ext cx="46" cy="66"/>
                </a:xfrm>
                <a:custGeom>
                  <a:avLst/>
                  <a:gdLst>
                    <a:gd name="T0" fmla="*/ 37 w 46"/>
                    <a:gd name="T1" fmla="*/ 65 h 66"/>
                    <a:gd name="T2" fmla="*/ 31 w 46"/>
                    <a:gd name="T3" fmla="*/ 64 h 66"/>
                    <a:gd name="T4" fmla="*/ 27 w 46"/>
                    <a:gd name="T5" fmla="*/ 58 h 66"/>
                    <a:gd name="T6" fmla="*/ 24 w 46"/>
                    <a:gd name="T7" fmla="*/ 52 h 66"/>
                    <a:gd name="T8" fmla="*/ 24 w 46"/>
                    <a:gd name="T9" fmla="*/ 45 h 66"/>
                    <a:gd name="T10" fmla="*/ 22 w 46"/>
                    <a:gd name="T11" fmla="*/ 40 h 66"/>
                    <a:gd name="T12" fmla="*/ 19 w 46"/>
                    <a:gd name="T13" fmla="*/ 39 h 66"/>
                    <a:gd name="T14" fmla="*/ 16 w 46"/>
                    <a:gd name="T15" fmla="*/ 39 h 66"/>
                    <a:gd name="T16" fmla="*/ 11 w 46"/>
                    <a:gd name="T17" fmla="*/ 40 h 66"/>
                    <a:gd name="T18" fmla="*/ 6 w 46"/>
                    <a:gd name="T19" fmla="*/ 40 h 66"/>
                    <a:gd name="T20" fmla="*/ 3 w 46"/>
                    <a:gd name="T21" fmla="*/ 39 h 66"/>
                    <a:gd name="T22" fmla="*/ 2 w 46"/>
                    <a:gd name="T23" fmla="*/ 36 h 66"/>
                    <a:gd name="T24" fmla="*/ 0 w 46"/>
                    <a:gd name="T25" fmla="*/ 32 h 66"/>
                    <a:gd name="T26" fmla="*/ 2 w 46"/>
                    <a:gd name="T27" fmla="*/ 27 h 66"/>
                    <a:gd name="T28" fmla="*/ 3 w 46"/>
                    <a:gd name="T29" fmla="*/ 24 h 66"/>
                    <a:gd name="T30" fmla="*/ 6 w 46"/>
                    <a:gd name="T31" fmla="*/ 23 h 66"/>
                    <a:gd name="T32" fmla="*/ 11 w 46"/>
                    <a:gd name="T33" fmla="*/ 24 h 66"/>
                    <a:gd name="T34" fmla="*/ 16 w 46"/>
                    <a:gd name="T35" fmla="*/ 26 h 66"/>
                    <a:gd name="T36" fmla="*/ 19 w 46"/>
                    <a:gd name="T37" fmla="*/ 26 h 66"/>
                    <a:gd name="T38" fmla="*/ 22 w 46"/>
                    <a:gd name="T39" fmla="*/ 23 h 66"/>
                    <a:gd name="T40" fmla="*/ 24 w 46"/>
                    <a:gd name="T41" fmla="*/ 19 h 66"/>
                    <a:gd name="T42" fmla="*/ 24 w 46"/>
                    <a:gd name="T43" fmla="*/ 11 h 66"/>
                    <a:gd name="T44" fmla="*/ 27 w 46"/>
                    <a:gd name="T45" fmla="*/ 6 h 66"/>
                    <a:gd name="T46" fmla="*/ 31 w 46"/>
                    <a:gd name="T47" fmla="*/ 1 h 66"/>
                    <a:gd name="T48" fmla="*/ 37 w 46"/>
                    <a:gd name="T49" fmla="*/ 0 h 66"/>
                    <a:gd name="T50" fmla="*/ 41 w 46"/>
                    <a:gd name="T51" fmla="*/ 3 h 66"/>
                    <a:gd name="T52" fmla="*/ 44 w 46"/>
                    <a:gd name="T53" fmla="*/ 10 h 66"/>
                    <a:gd name="T54" fmla="*/ 45 w 46"/>
                    <a:gd name="T55" fmla="*/ 20 h 66"/>
                    <a:gd name="T56" fmla="*/ 45 w 46"/>
                    <a:gd name="T57" fmla="*/ 33 h 66"/>
                    <a:gd name="T58" fmla="*/ 45 w 46"/>
                    <a:gd name="T59" fmla="*/ 45 h 66"/>
                    <a:gd name="T60" fmla="*/ 44 w 46"/>
                    <a:gd name="T61" fmla="*/ 55 h 66"/>
                    <a:gd name="T62" fmla="*/ 41 w 46"/>
                    <a:gd name="T63" fmla="*/ 62 h 66"/>
                    <a:gd name="T64" fmla="*/ 37 w 46"/>
                    <a:gd name="T65" fmla="*/ 65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66"/>
                    <a:gd name="T101" fmla="*/ 46 w 46"/>
                    <a:gd name="T102" fmla="*/ 66 h 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66">
                      <a:moveTo>
                        <a:pt x="37" y="65"/>
                      </a:moveTo>
                      <a:lnTo>
                        <a:pt x="31" y="64"/>
                      </a:lnTo>
                      <a:lnTo>
                        <a:pt x="27" y="58"/>
                      </a:lnTo>
                      <a:lnTo>
                        <a:pt x="24" y="52"/>
                      </a:lnTo>
                      <a:lnTo>
                        <a:pt x="24" y="45"/>
                      </a:lnTo>
                      <a:lnTo>
                        <a:pt x="22" y="40"/>
                      </a:lnTo>
                      <a:lnTo>
                        <a:pt x="19" y="39"/>
                      </a:lnTo>
                      <a:lnTo>
                        <a:pt x="16" y="39"/>
                      </a:lnTo>
                      <a:lnTo>
                        <a:pt x="11" y="40"/>
                      </a:lnTo>
                      <a:lnTo>
                        <a:pt x="6" y="40"/>
                      </a:lnTo>
                      <a:lnTo>
                        <a:pt x="3" y="39"/>
                      </a:lnTo>
                      <a:lnTo>
                        <a:pt x="2" y="36"/>
                      </a:lnTo>
                      <a:lnTo>
                        <a:pt x="0" y="32"/>
                      </a:lnTo>
                      <a:lnTo>
                        <a:pt x="2" y="27"/>
                      </a:lnTo>
                      <a:lnTo>
                        <a:pt x="3" y="24"/>
                      </a:lnTo>
                      <a:lnTo>
                        <a:pt x="6" y="23"/>
                      </a:lnTo>
                      <a:lnTo>
                        <a:pt x="11" y="24"/>
                      </a:lnTo>
                      <a:lnTo>
                        <a:pt x="16" y="26"/>
                      </a:lnTo>
                      <a:lnTo>
                        <a:pt x="19" y="26"/>
                      </a:lnTo>
                      <a:lnTo>
                        <a:pt x="22" y="23"/>
                      </a:lnTo>
                      <a:lnTo>
                        <a:pt x="24" y="19"/>
                      </a:lnTo>
                      <a:lnTo>
                        <a:pt x="24" y="11"/>
                      </a:lnTo>
                      <a:lnTo>
                        <a:pt x="27" y="6"/>
                      </a:lnTo>
                      <a:lnTo>
                        <a:pt x="31" y="1"/>
                      </a:lnTo>
                      <a:lnTo>
                        <a:pt x="37" y="0"/>
                      </a:lnTo>
                      <a:lnTo>
                        <a:pt x="41" y="3"/>
                      </a:lnTo>
                      <a:lnTo>
                        <a:pt x="44" y="10"/>
                      </a:lnTo>
                      <a:lnTo>
                        <a:pt x="45" y="20"/>
                      </a:lnTo>
                      <a:lnTo>
                        <a:pt x="45" y="33"/>
                      </a:lnTo>
                      <a:lnTo>
                        <a:pt x="45" y="45"/>
                      </a:lnTo>
                      <a:lnTo>
                        <a:pt x="44" y="55"/>
                      </a:lnTo>
                      <a:lnTo>
                        <a:pt x="41" y="62"/>
                      </a:lnTo>
                      <a:lnTo>
                        <a:pt x="37" y="65"/>
                      </a:lnTo>
                    </a:path>
                  </a:pathLst>
                </a:custGeom>
                <a:solidFill>
                  <a:schemeClr val="tx1"/>
                </a:solidFill>
                <a:ln w="9525" cap="rnd">
                  <a:no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151" name="Freeform 94">
                  <a:extLst>
                    <a:ext uri="{FF2B5EF4-FFF2-40B4-BE49-F238E27FC236}">
                      <a16:creationId xmlns:a16="http://schemas.microsoft.com/office/drawing/2014/main" xmlns="" id="{3134E649-E4EF-AC6C-9AF0-4DD0652B29EE}"/>
                    </a:ext>
                  </a:extLst>
                </p:cNvPr>
                <p:cNvSpPr>
                  <a:spLocks/>
                </p:cNvSpPr>
                <p:nvPr/>
              </p:nvSpPr>
              <p:spPr bwMode="auto">
                <a:xfrm>
                  <a:off x="1760" y="2232"/>
                  <a:ext cx="71" cy="126"/>
                </a:xfrm>
                <a:custGeom>
                  <a:avLst/>
                  <a:gdLst>
                    <a:gd name="T0" fmla="*/ 35 w 71"/>
                    <a:gd name="T1" fmla="*/ 58 h 126"/>
                    <a:gd name="T2" fmla="*/ 41 w 71"/>
                    <a:gd name="T3" fmla="*/ 54 h 126"/>
                    <a:gd name="T4" fmla="*/ 50 w 71"/>
                    <a:gd name="T5" fmla="*/ 57 h 126"/>
                    <a:gd name="T6" fmla="*/ 56 w 71"/>
                    <a:gd name="T7" fmla="*/ 54 h 126"/>
                    <a:gd name="T8" fmla="*/ 59 w 71"/>
                    <a:gd name="T9" fmla="*/ 42 h 126"/>
                    <a:gd name="T10" fmla="*/ 64 w 71"/>
                    <a:gd name="T11" fmla="*/ 32 h 126"/>
                    <a:gd name="T12" fmla="*/ 64 w 71"/>
                    <a:gd name="T13" fmla="*/ 28 h 126"/>
                    <a:gd name="T14" fmla="*/ 53 w 71"/>
                    <a:gd name="T15" fmla="*/ 26 h 126"/>
                    <a:gd name="T16" fmla="*/ 45 w 71"/>
                    <a:gd name="T17" fmla="*/ 29 h 126"/>
                    <a:gd name="T18" fmla="*/ 43 w 71"/>
                    <a:gd name="T19" fmla="*/ 25 h 126"/>
                    <a:gd name="T20" fmla="*/ 44 w 71"/>
                    <a:gd name="T21" fmla="*/ 15 h 126"/>
                    <a:gd name="T22" fmla="*/ 38 w 71"/>
                    <a:gd name="T23" fmla="*/ 2 h 126"/>
                    <a:gd name="T24" fmla="*/ 28 w 71"/>
                    <a:gd name="T25" fmla="*/ 2 h 126"/>
                    <a:gd name="T26" fmla="*/ 25 w 71"/>
                    <a:gd name="T27" fmla="*/ 10 h 126"/>
                    <a:gd name="T28" fmla="*/ 25 w 71"/>
                    <a:gd name="T29" fmla="*/ 21 h 126"/>
                    <a:gd name="T30" fmla="*/ 19 w 71"/>
                    <a:gd name="T31" fmla="*/ 29 h 126"/>
                    <a:gd name="T32" fmla="*/ 11 w 71"/>
                    <a:gd name="T33" fmla="*/ 32 h 126"/>
                    <a:gd name="T34" fmla="*/ 6 w 71"/>
                    <a:gd name="T35" fmla="*/ 40 h 126"/>
                    <a:gd name="T36" fmla="*/ 6 w 71"/>
                    <a:gd name="T37" fmla="*/ 53 h 126"/>
                    <a:gd name="T38" fmla="*/ 2 w 71"/>
                    <a:gd name="T39" fmla="*/ 58 h 126"/>
                    <a:gd name="T40" fmla="*/ 2 w 71"/>
                    <a:gd name="T41" fmla="*/ 67 h 126"/>
                    <a:gd name="T42" fmla="*/ 6 w 71"/>
                    <a:gd name="T43" fmla="*/ 73 h 126"/>
                    <a:gd name="T44" fmla="*/ 6 w 71"/>
                    <a:gd name="T45" fmla="*/ 86 h 126"/>
                    <a:gd name="T46" fmla="*/ 11 w 71"/>
                    <a:gd name="T47" fmla="*/ 95 h 126"/>
                    <a:gd name="T48" fmla="*/ 19 w 71"/>
                    <a:gd name="T49" fmla="*/ 98 h 126"/>
                    <a:gd name="T50" fmla="*/ 25 w 71"/>
                    <a:gd name="T51" fmla="*/ 105 h 126"/>
                    <a:gd name="T52" fmla="*/ 25 w 71"/>
                    <a:gd name="T53" fmla="*/ 115 h 126"/>
                    <a:gd name="T54" fmla="*/ 28 w 71"/>
                    <a:gd name="T55" fmla="*/ 124 h 126"/>
                    <a:gd name="T56" fmla="*/ 38 w 71"/>
                    <a:gd name="T57" fmla="*/ 124 h 126"/>
                    <a:gd name="T58" fmla="*/ 44 w 71"/>
                    <a:gd name="T59" fmla="*/ 112 h 126"/>
                    <a:gd name="T60" fmla="*/ 43 w 71"/>
                    <a:gd name="T61" fmla="*/ 101 h 126"/>
                    <a:gd name="T62" fmla="*/ 45 w 71"/>
                    <a:gd name="T63" fmla="*/ 98 h 126"/>
                    <a:gd name="T64" fmla="*/ 53 w 71"/>
                    <a:gd name="T65" fmla="*/ 99 h 126"/>
                    <a:gd name="T66" fmla="*/ 64 w 71"/>
                    <a:gd name="T67" fmla="*/ 99 h 126"/>
                    <a:gd name="T68" fmla="*/ 64 w 71"/>
                    <a:gd name="T69" fmla="*/ 95 h 126"/>
                    <a:gd name="T70" fmla="*/ 59 w 71"/>
                    <a:gd name="T71" fmla="*/ 83 h 126"/>
                    <a:gd name="T72" fmla="*/ 56 w 71"/>
                    <a:gd name="T73" fmla="*/ 71 h 126"/>
                    <a:gd name="T74" fmla="*/ 50 w 71"/>
                    <a:gd name="T75" fmla="*/ 70 h 126"/>
                    <a:gd name="T76" fmla="*/ 41 w 71"/>
                    <a:gd name="T77" fmla="*/ 71 h 126"/>
                    <a:gd name="T78" fmla="*/ 35 w 71"/>
                    <a:gd name="T79" fmla="*/ 67 h 12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126"/>
                    <a:gd name="T122" fmla="*/ 71 w 71"/>
                    <a:gd name="T123" fmla="*/ 126 h 12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126">
                      <a:moveTo>
                        <a:pt x="35" y="63"/>
                      </a:moveTo>
                      <a:lnTo>
                        <a:pt x="35" y="58"/>
                      </a:lnTo>
                      <a:lnTo>
                        <a:pt x="38" y="55"/>
                      </a:lnTo>
                      <a:lnTo>
                        <a:pt x="41" y="54"/>
                      </a:lnTo>
                      <a:lnTo>
                        <a:pt x="45" y="55"/>
                      </a:lnTo>
                      <a:lnTo>
                        <a:pt x="50" y="57"/>
                      </a:lnTo>
                      <a:lnTo>
                        <a:pt x="54" y="57"/>
                      </a:lnTo>
                      <a:lnTo>
                        <a:pt x="56" y="54"/>
                      </a:lnTo>
                      <a:lnTo>
                        <a:pt x="57" y="50"/>
                      </a:lnTo>
                      <a:lnTo>
                        <a:pt x="59" y="42"/>
                      </a:lnTo>
                      <a:lnTo>
                        <a:pt x="60" y="37"/>
                      </a:lnTo>
                      <a:lnTo>
                        <a:pt x="64" y="32"/>
                      </a:lnTo>
                      <a:lnTo>
                        <a:pt x="70" y="31"/>
                      </a:lnTo>
                      <a:lnTo>
                        <a:pt x="64" y="28"/>
                      </a:lnTo>
                      <a:lnTo>
                        <a:pt x="59" y="28"/>
                      </a:lnTo>
                      <a:lnTo>
                        <a:pt x="53" y="26"/>
                      </a:lnTo>
                      <a:lnTo>
                        <a:pt x="48" y="28"/>
                      </a:lnTo>
                      <a:lnTo>
                        <a:pt x="45" y="29"/>
                      </a:lnTo>
                      <a:lnTo>
                        <a:pt x="44" y="28"/>
                      </a:lnTo>
                      <a:lnTo>
                        <a:pt x="43" y="25"/>
                      </a:lnTo>
                      <a:lnTo>
                        <a:pt x="44" y="21"/>
                      </a:lnTo>
                      <a:lnTo>
                        <a:pt x="44" y="15"/>
                      </a:lnTo>
                      <a:lnTo>
                        <a:pt x="43" y="8"/>
                      </a:lnTo>
                      <a:lnTo>
                        <a:pt x="38" y="2"/>
                      </a:lnTo>
                      <a:lnTo>
                        <a:pt x="32" y="0"/>
                      </a:lnTo>
                      <a:lnTo>
                        <a:pt x="28" y="2"/>
                      </a:lnTo>
                      <a:lnTo>
                        <a:pt x="25" y="6"/>
                      </a:lnTo>
                      <a:lnTo>
                        <a:pt x="25" y="10"/>
                      </a:lnTo>
                      <a:lnTo>
                        <a:pt x="27" y="16"/>
                      </a:lnTo>
                      <a:lnTo>
                        <a:pt x="25" y="21"/>
                      </a:lnTo>
                      <a:lnTo>
                        <a:pt x="24" y="26"/>
                      </a:lnTo>
                      <a:lnTo>
                        <a:pt x="19" y="29"/>
                      </a:lnTo>
                      <a:lnTo>
                        <a:pt x="15" y="31"/>
                      </a:lnTo>
                      <a:lnTo>
                        <a:pt x="11" y="32"/>
                      </a:lnTo>
                      <a:lnTo>
                        <a:pt x="9" y="35"/>
                      </a:lnTo>
                      <a:lnTo>
                        <a:pt x="6" y="40"/>
                      </a:lnTo>
                      <a:lnTo>
                        <a:pt x="6" y="44"/>
                      </a:lnTo>
                      <a:lnTo>
                        <a:pt x="6" y="53"/>
                      </a:lnTo>
                      <a:lnTo>
                        <a:pt x="3" y="55"/>
                      </a:lnTo>
                      <a:lnTo>
                        <a:pt x="2" y="58"/>
                      </a:lnTo>
                      <a:lnTo>
                        <a:pt x="0" y="63"/>
                      </a:lnTo>
                      <a:lnTo>
                        <a:pt x="2" y="67"/>
                      </a:lnTo>
                      <a:lnTo>
                        <a:pt x="3" y="70"/>
                      </a:lnTo>
                      <a:lnTo>
                        <a:pt x="6" y="73"/>
                      </a:lnTo>
                      <a:lnTo>
                        <a:pt x="6" y="82"/>
                      </a:lnTo>
                      <a:lnTo>
                        <a:pt x="6" y="86"/>
                      </a:lnTo>
                      <a:lnTo>
                        <a:pt x="9" y="92"/>
                      </a:lnTo>
                      <a:lnTo>
                        <a:pt x="11" y="95"/>
                      </a:lnTo>
                      <a:lnTo>
                        <a:pt x="15" y="96"/>
                      </a:lnTo>
                      <a:lnTo>
                        <a:pt x="19" y="98"/>
                      </a:lnTo>
                      <a:lnTo>
                        <a:pt x="24" y="101"/>
                      </a:lnTo>
                      <a:lnTo>
                        <a:pt x="25" y="105"/>
                      </a:lnTo>
                      <a:lnTo>
                        <a:pt x="27" y="109"/>
                      </a:lnTo>
                      <a:lnTo>
                        <a:pt x="25" y="115"/>
                      </a:lnTo>
                      <a:lnTo>
                        <a:pt x="25" y="119"/>
                      </a:lnTo>
                      <a:lnTo>
                        <a:pt x="28" y="124"/>
                      </a:lnTo>
                      <a:lnTo>
                        <a:pt x="32" y="125"/>
                      </a:lnTo>
                      <a:lnTo>
                        <a:pt x="38" y="124"/>
                      </a:lnTo>
                      <a:lnTo>
                        <a:pt x="43" y="118"/>
                      </a:lnTo>
                      <a:lnTo>
                        <a:pt x="44" y="112"/>
                      </a:lnTo>
                      <a:lnTo>
                        <a:pt x="44" y="106"/>
                      </a:lnTo>
                      <a:lnTo>
                        <a:pt x="43" y="101"/>
                      </a:lnTo>
                      <a:lnTo>
                        <a:pt x="44" y="98"/>
                      </a:lnTo>
                      <a:lnTo>
                        <a:pt x="45" y="98"/>
                      </a:lnTo>
                      <a:lnTo>
                        <a:pt x="48" y="98"/>
                      </a:lnTo>
                      <a:lnTo>
                        <a:pt x="53" y="99"/>
                      </a:lnTo>
                      <a:lnTo>
                        <a:pt x="59" y="99"/>
                      </a:lnTo>
                      <a:lnTo>
                        <a:pt x="64" y="99"/>
                      </a:lnTo>
                      <a:lnTo>
                        <a:pt x="70" y="96"/>
                      </a:lnTo>
                      <a:lnTo>
                        <a:pt x="64" y="95"/>
                      </a:lnTo>
                      <a:lnTo>
                        <a:pt x="60" y="89"/>
                      </a:lnTo>
                      <a:lnTo>
                        <a:pt x="59" y="83"/>
                      </a:lnTo>
                      <a:lnTo>
                        <a:pt x="57" y="76"/>
                      </a:lnTo>
                      <a:lnTo>
                        <a:pt x="56" y="71"/>
                      </a:lnTo>
                      <a:lnTo>
                        <a:pt x="54" y="70"/>
                      </a:lnTo>
                      <a:lnTo>
                        <a:pt x="50" y="70"/>
                      </a:lnTo>
                      <a:lnTo>
                        <a:pt x="45" y="71"/>
                      </a:lnTo>
                      <a:lnTo>
                        <a:pt x="41" y="71"/>
                      </a:lnTo>
                      <a:lnTo>
                        <a:pt x="38" y="70"/>
                      </a:lnTo>
                      <a:lnTo>
                        <a:pt x="35" y="67"/>
                      </a:lnTo>
                      <a:lnTo>
                        <a:pt x="35" y="63"/>
                      </a:lnTo>
                    </a:path>
                  </a:pathLst>
                </a:custGeom>
                <a:solidFill>
                  <a:schemeClr val="tx1"/>
                </a:solidFill>
                <a:ln w="9525" cap="rnd">
                  <a:solidFill>
                    <a:srgbClr val="000000"/>
                  </a:solid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152" name="Freeform 95">
                  <a:extLst>
                    <a:ext uri="{FF2B5EF4-FFF2-40B4-BE49-F238E27FC236}">
                      <a16:creationId xmlns:a16="http://schemas.microsoft.com/office/drawing/2014/main" xmlns="" id="{7A191612-3871-DB7E-04B1-8BB80DF11EFB}"/>
                    </a:ext>
                  </a:extLst>
                </p:cNvPr>
                <p:cNvSpPr>
                  <a:spLocks/>
                </p:cNvSpPr>
                <p:nvPr/>
              </p:nvSpPr>
              <p:spPr bwMode="auto">
                <a:xfrm>
                  <a:off x="1822" y="2232"/>
                  <a:ext cx="72" cy="126"/>
                </a:xfrm>
                <a:custGeom>
                  <a:avLst/>
                  <a:gdLst>
                    <a:gd name="T0" fmla="*/ 36 w 72"/>
                    <a:gd name="T1" fmla="*/ 58 h 126"/>
                    <a:gd name="T2" fmla="*/ 41 w 72"/>
                    <a:gd name="T3" fmla="*/ 54 h 126"/>
                    <a:gd name="T4" fmla="*/ 51 w 72"/>
                    <a:gd name="T5" fmla="*/ 57 h 126"/>
                    <a:gd name="T6" fmla="*/ 57 w 72"/>
                    <a:gd name="T7" fmla="*/ 54 h 126"/>
                    <a:gd name="T8" fmla="*/ 58 w 72"/>
                    <a:gd name="T9" fmla="*/ 42 h 126"/>
                    <a:gd name="T10" fmla="*/ 65 w 72"/>
                    <a:gd name="T11" fmla="*/ 32 h 126"/>
                    <a:gd name="T12" fmla="*/ 65 w 72"/>
                    <a:gd name="T13" fmla="*/ 28 h 126"/>
                    <a:gd name="T14" fmla="*/ 54 w 72"/>
                    <a:gd name="T15" fmla="*/ 26 h 126"/>
                    <a:gd name="T16" fmla="*/ 46 w 72"/>
                    <a:gd name="T17" fmla="*/ 29 h 126"/>
                    <a:gd name="T18" fmla="*/ 44 w 72"/>
                    <a:gd name="T19" fmla="*/ 25 h 126"/>
                    <a:gd name="T20" fmla="*/ 45 w 72"/>
                    <a:gd name="T21" fmla="*/ 15 h 126"/>
                    <a:gd name="T22" fmla="*/ 38 w 72"/>
                    <a:gd name="T23" fmla="*/ 2 h 126"/>
                    <a:gd name="T24" fmla="*/ 28 w 72"/>
                    <a:gd name="T25" fmla="*/ 2 h 126"/>
                    <a:gd name="T26" fmla="*/ 26 w 72"/>
                    <a:gd name="T27" fmla="*/ 10 h 126"/>
                    <a:gd name="T28" fmla="*/ 26 w 72"/>
                    <a:gd name="T29" fmla="*/ 21 h 126"/>
                    <a:gd name="T30" fmla="*/ 20 w 72"/>
                    <a:gd name="T31" fmla="*/ 29 h 126"/>
                    <a:gd name="T32" fmla="*/ 12 w 72"/>
                    <a:gd name="T33" fmla="*/ 32 h 126"/>
                    <a:gd name="T34" fmla="*/ 7 w 72"/>
                    <a:gd name="T35" fmla="*/ 40 h 126"/>
                    <a:gd name="T36" fmla="*/ 6 w 72"/>
                    <a:gd name="T37" fmla="*/ 53 h 126"/>
                    <a:gd name="T38" fmla="*/ 1 w 72"/>
                    <a:gd name="T39" fmla="*/ 58 h 126"/>
                    <a:gd name="T40" fmla="*/ 1 w 72"/>
                    <a:gd name="T41" fmla="*/ 67 h 126"/>
                    <a:gd name="T42" fmla="*/ 6 w 72"/>
                    <a:gd name="T43" fmla="*/ 73 h 126"/>
                    <a:gd name="T44" fmla="*/ 7 w 72"/>
                    <a:gd name="T45" fmla="*/ 86 h 126"/>
                    <a:gd name="T46" fmla="*/ 12 w 72"/>
                    <a:gd name="T47" fmla="*/ 95 h 126"/>
                    <a:gd name="T48" fmla="*/ 20 w 72"/>
                    <a:gd name="T49" fmla="*/ 98 h 126"/>
                    <a:gd name="T50" fmla="*/ 26 w 72"/>
                    <a:gd name="T51" fmla="*/ 105 h 126"/>
                    <a:gd name="T52" fmla="*/ 26 w 72"/>
                    <a:gd name="T53" fmla="*/ 115 h 126"/>
                    <a:gd name="T54" fmla="*/ 28 w 72"/>
                    <a:gd name="T55" fmla="*/ 124 h 126"/>
                    <a:gd name="T56" fmla="*/ 38 w 72"/>
                    <a:gd name="T57" fmla="*/ 124 h 126"/>
                    <a:gd name="T58" fmla="*/ 45 w 72"/>
                    <a:gd name="T59" fmla="*/ 112 h 126"/>
                    <a:gd name="T60" fmla="*/ 44 w 72"/>
                    <a:gd name="T61" fmla="*/ 101 h 126"/>
                    <a:gd name="T62" fmla="*/ 46 w 72"/>
                    <a:gd name="T63" fmla="*/ 98 h 126"/>
                    <a:gd name="T64" fmla="*/ 54 w 72"/>
                    <a:gd name="T65" fmla="*/ 99 h 126"/>
                    <a:gd name="T66" fmla="*/ 65 w 72"/>
                    <a:gd name="T67" fmla="*/ 99 h 126"/>
                    <a:gd name="T68" fmla="*/ 65 w 72"/>
                    <a:gd name="T69" fmla="*/ 95 h 126"/>
                    <a:gd name="T70" fmla="*/ 58 w 72"/>
                    <a:gd name="T71" fmla="*/ 83 h 126"/>
                    <a:gd name="T72" fmla="*/ 57 w 72"/>
                    <a:gd name="T73" fmla="*/ 71 h 126"/>
                    <a:gd name="T74" fmla="*/ 51 w 72"/>
                    <a:gd name="T75" fmla="*/ 70 h 126"/>
                    <a:gd name="T76" fmla="*/ 41 w 72"/>
                    <a:gd name="T77" fmla="*/ 71 h 126"/>
                    <a:gd name="T78" fmla="*/ 36 w 72"/>
                    <a:gd name="T79" fmla="*/ 67 h 12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2"/>
                    <a:gd name="T121" fmla="*/ 0 h 126"/>
                    <a:gd name="T122" fmla="*/ 72 w 72"/>
                    <a:gd name="T123" fmla="*/ 126 h 12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2" h="126">
                      <a:moveTo>
                        <a:pt x="35" y="63"/>
                      </a:moveTo>
                      <a:lnTo>
                        <a:pt x="36" y="58"/>
                      </a:lnTo>
                      <a:lnTo>
                        <a:pt x="38" y="55"/>
                      </a:lnTo>
                      <a:lnTo>
                        <a:pt x="41" y="54"/>
                      </a:lnTo>
                      <a:lnTo>
                        <a:pt x="45" y="55"/>
                      </a:lnTo>
                      <a:lnTo>
                        <a:pt x="51" y="57"/>
                      </a:lnTo>
                      <a:lnTo>
                        <a:pt x="54" y="57"/>
                      </a:lnTo>
                      <a:lnTo>
                        <a:pt x="57" y="54"/>
                      </a:lnTo>
                      <a:lnTo>
                        <a:pt x="58" y="50"/>
                      </a:lnTo>
                      <a:lnTo>
                        <a:pt x="58" y="42"/>
                      </a:lnTo>
                      <a:lnTo>
                        <a:pt x="61" y="37"/>
                      </a:lnTo>
                      <a:lnTo>
                        <a:pt x="65" y="32"/>
                      </a:lnTo>
                      <a:lnTo>
                        <a:pt x="71" y="31"/>
                      </a:lnTo>
                      <a:lnTo>
                        <a:pt x="65" y="28"/>
                      </a:lnTo>
                      <a:lnTo>
                        <a:pt x="60" y="28"/>
                      </a:lnTo>
                      <a:lnTo>
                        <a:pt x="54" y="26"/>
                      </a:lnTo>
                      <a:lnTo>
                        <a:pt x="49" y="28"/>
                      </a:lnTo>
                      <a:lnTo>
                        <a:pt x="46" y="29"/>
                      </a:lnTo>
                      <a:lnTo>
                        <a:pt x="44" y="28"/>
                      </a:lnTo>
                      <a:lnTo>
                        <a:pt x="44" y="25"/>
                      </a:lnTo>
                      <a:lnTo>
                        <a:pt x="45" y="21"/>
                      </a:lnTo>
                      <a:lnTo>
                        <a:pt x="45" y="15"/>
                      </a:lnTo>
                      <a:lnTo>
                        <a:pt x="44" y="8"/>
                      </a:lnTo>
                      <a:lnTo>
                        <a:pt x="38" y="2"/>
                      </a:lnTo>
                      <a:lnTo>
                        <a:pt x="32" y="0"/>
                      </a:lnTo>
                      <a:lnTo>
                        <a:pt x="28" y="2"/>
                      </a:lnTo>
                      <a:lnTo>
                        <a:pt x="26" y="6"/>
                      </a:lnTo>
                      <a:lnTo>
                        <a:pt x="26" y="10"/>
                      </a:lnTo>
                      <a:lnTo>
                        <a:pt x="26" y="16"/>
                      </a:lnTo>
                      <a:lnTo>
                        <a:pt x="26" y="21"/>
                      </a:lnTo>
                      <a:lnTo>
                        <a:pt x="23" y="26"/>
                      </a:lnTo>
                      <a:lnTo>
                        <a:pt x="20" y="29"/>
                      </a:lnTo>
                      <a:lnTo>
                        <a:pt x="16" y="31"/>
                      </a:lnTo>
                      <a:lnTo>
                        <a:pt x="12" y="32"/>
                      </a:lnTo>
                      <a:lnTo>
                        <a:pt x="9" y="35"/>
                      </a:lnTo>
                      <a:lnTo>
                        <a:pt x="7" y="40"/>
                      </a:lnTo>
                      <a:lnTo>
                        <a:pt x="7" y="44"/>
                      </a:lnTo>
                      <a:lnTo>
                        <a:pt x="6" y="53"/>
                      </a:lnTo>
                      <a:lnTo>
                        <a:pt x="4" y="55"/>
                      </a:lnTo>
                      <a:lnTo>
                        <a:pt x="1" y="58"/>
                      </a:lnTo>
                      <a:lnTo>
                        <a:pt x="0" y="63"/>
                      </a:lnTo>
                      <a:lnTo>
                        <a:pt x="1" y="67"/>
                      </a:lnTo>
                      <a:lnTo>
                        <a:pt x="4" y="70"/>
                      </a:lnTo>
                      <a:lnTo>
                        <a:pt x="6" y="73"/>
                      </a:lnTo>
                      <a:lnTo>
                        <a:pt x="7" y="82"/>
                      </a:lnTo>
                      <a:lnTo>
                        <a:pt x="7" y="86"/>
                      </a:lnTo>
                      <a:lnTo>
                        <a:pt x="9" y="92"/>
                      </a:lnTo>
                      <a:lnTo>
                        <a:pt x="12" y="95"/>
                      </a:lnTo>
                      <a:lnTo>
                        <a:pt x="16" y="96"/>
                      </a:lnTo>
                      <a:lnTo>
                        <a:pt x="20" y="98"/>
                      </a:lnTo>
                      <a:lnTo>
                        <a:pt x="23" y="101"/>
                      </a:lnTo>
                      <a:lnTo>
                        <a:pt x="26" y="105"/>
                      </a:lnTo>
                      <a:lnTo>
                        <a:pt x="26" y="109"/>
                      </a:lnTo>
                      <a:lnTo>
                        <a:pt x="26" y="115"/>
                      </a:lnTo>
                      <a:lnTo>
                        <a:pt x="26" y="119"/>
                      </a:lnTo>
                      <a:lnTo>
                        <a:pt x="28" y="124"/>
                      </a:lnTo>
                      <a:lnTo>
                        <a:pt x="32" y="125"/>
                      </a:lnTo>
                      <a:lnTo>
                        <a:pt x="38" y="124"/>
                      </a:lnTo>
                      <a:lnTo>
                        <a:pt x="44" y="118"/>
                      </a:lnTo>
                      <a:lnTo>
                        <a:pt x="45" y="112"/>
                      </a:lnTo>
                      <a:lnTo>
                        <a:pt x="45" y="106"/>
                      </a:lnTo>
                      <a:lnTo>
                        <a:pt x="44" y="101"/>
                      </a:lnTo>
                      <a:lnTo>
                        <a:pt x="44" y="98"/>
                      </a:lnTo>
                      <a:lnTo>
                        <a:pt x="46" y="98"/>
                      </a:lnTo>
                      <a:lnTo>
                        <a:pt x="49" y="98"/>
                      </a:lnTo>
                      <a:lnTo>
                        <a:pt x="54" y="99"/>
                      </a:lnTo>
                      <a:lnTo>
                        <a:pt x="60" y="99"/>
                      </a:lnTo>
                      <a:lnTo>
                        <a:pt x="65" y="99"/>
                      </a:lnTo>
                      <a:lnTo>
                        <a:pt x="71" y="96"/>
                      </a:lnTo>
                      <a:lnTo>
                        <a:pt x="65" y="95"/>
                      </a:lnTo>
                      <a:lnTo>
                        <a:pt x="61" y="89"/>
                      </a:lnTo>
                      <a:lnTo>
                        <a:pt x="58" y="83"/>
                      </a:lnTo>
                      <a:lnTo>
                        <a:pt x="58" y="76"/>
                      </a:lnTo>
                      <a:lnTo>
                        <a:pt x="57" y="71"/>
                      </a:lnTo>
                      <a:lnTo>
                        <a:pt x="54" y="70"/>
                      </a:lnTo>
                      <a:lnTo>
                        <a:pt x="51" y="70"/>
                      </a:lnTo>
                      <a:lnTo>
                        <a:pt x="45" y="71"/>
                      </a:lnTo>
                      <a:lnTo>
                        <a:pt x="41" y="71"/>
                      </a:lnTo>
                      <a:lnTo>
                        <a:pt x="38" y="70"/>
                      </a:lnTo>
                      <a:lnTo>
                        <a:pt x="36" y="67"/>
                      </a:lnTo>
                      <a:lnTo>
                        <a:pt x="35" y="63"/>
                      </a:lnTo>
                    </a:path>
                  </a:pathLst>
                </a:custGeom>
                <a:solidFill>
                  <a:schemeClr val="tx1"/>
                </a:solidFill>
                <a:ln w="9525" cap="rnd">
                  <a:solidFill>
                    <a:srgbClr val="000000"/>
                  </a:solid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153" name="Freeform 96">
                  <a:extLst>
                    <a:ext uri="{FF2B5EF4-FFF2-40B4-BE49-F238E27FC236}">
                      <a16:creationId xmlns:a16="http://schemas.microsoft.com/office/drawing/2014/main" xmlns="" id="{8C89DB75-13CA-40F2-8452-166DC37552EC}"/>
                    </a:ext>
                  </a:extLst>
                </p:cNvPr>
                <p:cNvSpPr>
                  <a:spLocks/>
                </p:cNvSpPr>
                <p:nvPr/>
              </p:nvSpPr>
              <p:spPr bwMode="auto">
                <a:xfrm>
                  <a:off x="1887" y="2232"/>
                  <a:ext cx="71" cy="126"/>
                </a:xfrm>
                <a:custGeom>
                  <a:avLst/>
                  <a:gdLst>
                    <a:gd name="T0" fmla="*/ 35 w 71"/>
                    <a:gd name="T1" fmla="*/ 58 h 126"/>
                    <a:gd name="T2" fmla="*/ 41 w 71"/>
                    <a:gd name="T3" fmla="*/ 54 h 126"/>
                    <a:gd name="T4" fmla="*/ 49 w 71"/>
                    <a:gd name="T5" fmla="*/ 57 h 126"/>
                    <a:gd name="T6" fmla="*/ 55 w 71"/>
                    <a:gd name="T7" fmla="*/ 54 h 126"/>
                    <a:gd name="T8" fmla="*/ 58 w 71"/>
                    <a:gd name="T9" fmla="*/ 42 h 126"/>
                    <a:gd name="T10" fmla="*/ 64 w 71"/>
                    <a:gd name="T11" fmla="*/ 32 h 126"/>
                    <a:gd name="T12" fmla="*/ 64 w 71"/>
                    <a:gd name="T13" fmla="*/ 28 h 126"/>
                    <a:gd name="T14" fmla="*/ 52 w 71"/>
                    <a:gd name="T15" fmla="*/ 26 h 126"/>
                    <a:gd name="T16" fmla="*/ 45 w 71"/>
                    <a:gd name="T17" fmla="*/ 29 h 126"/>
                    <a:gd name="T18" fmla="*/ 42 w 71"/>
                    <a:gd name="T19" fmla="*/ 25 h 126"/>
                    <a:gd name="T20" fmla="*/ 44 w 71"/>
                    <a:gd name="T21" fmla="*/ 15 h 126"/>
                    <a:gd name="T22" fmla="*/ 38 w 71"/>
                    <a:gd name="T23" fmla="*/ 2 h 126"/>
                    <a:gd name="T24" fmla="*/ 28 w 71"/>
                    <a:gd name="T25" fmla="*/ 2 h 126"/>
                    <a:gd name="T26" fmla="*/ 25 w 71"/>
                    <a:gd name="T27" fmla="*/ 10 h 126"/>
                    <a:gd name="T28" fmla="*/ 25 w 71"/>
                    <a:gd name="T29" fmla="*/ 21 h 126"/>
                    <a:gd name="T30" fmla="*/ 19 w 71"/>
                    <a:gd name="T31" fmla="*/ 29 h 126"/>
                    <a:gd name="T32" fmla="*/ 10 w 71"/>
                    <a:gd name="T33" fmla="*/ 32 h 126"/>
                    <a:gd name="T34" fmla="*/ 6 w 71"/>
                    <a:gd name="T35" fmla="*/ 40 h 126"/>
                    <a:gd name="T36" fmla="*/ 6 w 71"/>
                    <a:gd name="T37" fmla="*/ 53 h 126"/>
                    <a:gd name="T38" fmla="*/ 1 w 71"/>
                    <a:gd name="T39" fmla="*/ 58 h 126"/>
                    <a:gd name="T40" fmla="*/ 1 w 71"/>
                    <a:gd name="T41" fmla="*/ 67 h 126"/>
                    <a:gd name="T42" fmla="*/ 6 w 71"/>
                    <a:gd name="T43" fmla="*/ 73 h 126"/>
                    <a:gd name="T44" fmla="*/ 6 w 71"/>
                    <a:gd name="T45" fmla="*/ 86 h 126"/>
                    <a:gd name="T46" fmla="*/ 10 w 71"/>
                    <a:gd name="T47" fmla="*/ 95 h 126"/>
                    <a:gd name="T48" fmla="*/ 19 w 71"/>
                    <a:gd name="T49" fmla="*/ 98 h 126"/>
                    <a:gd name="T50" fmla="*/ 25 w 71"/>
                    <a:gd name="T51" fmla="*/ 105 h 126"/>
                    <a:gd name="T52" fmla="*/ 25 w 71"/>
                    <a:gd name="T53" fmla="*/ 115 h 126"/>
                    <a:gd name="T54" fmla="*/ 28 w 71"/>
                    <a:gd name="T55" fmla="*/ 124 h 126"/>
                    <a:gd name="T56" fmla="*/ 38 w 71"/>
                    <a:gd name="T57" fmla="*/ 124 h 126"/>
                    <a:gd name="T58" fmla="*/ 44 w 71"/>
                    <a:gd name="T59" fmla="*/ 112 h 126"/>
                    <a:gd name="T60" fmla="*/ 42 w 71"/>
                    <a:gd name="T61" fmla="*/ 101 h 126"/>
                    <a:gd name="T62" fmla="*/ 45 w 71"/>
                    <a:gd name="T63" fmla="*/ 98 h 126"/>
                    <a:gd name="T64" fmla="*/ 52 w 71"/>
                    <a:gd name="T65" fmla="*/ 99 h 126"/>
                    <a:gd name="T66" fmla="*/ 64 w 71"/>
                    <a:gd name="T67" fmla="*/ 99 h 126"/>
                    <a:gd name="T68" fmla="*/ 64 w 71"/>
                    <a:gd name="T69" fmla="*/ 95 h 126"/>
                    <a:gd name="T70" fmla="*/ 58 w 71"/>
                    <a:gd name="T71" fmla="*/ 83 h 126"/>
                    <a:gd name="T72" fmla="*/ 55 w 71"/>
                    <a:gd name="T73" fmla="*/ 71 h 126"/>
                    <a:gd name="T74" fmla="*/ 49 w 71"/>
                    <a:gd name="T75" fmla="*/ 70 h 126"/>
                    <a:gd name="T76" fmla="*/ 41 w 71"/>
                    <a:gd name="T77" fmla="*/ 71 h 126"/>
                    <a:gd name="T78" fmla="*/ 35 w 71"/>
                    <a:gd name="T79" fmla="*/ 67 h 12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126"/>
                    <a:gd name="T122" fmla="*/ 71 w 71"/>
                    <a:gd name="T123" fmla="*/ 126 h 12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126">
                      <a:moveTo>
                        <a:pt x="35" y="63"/>
                      </a:moveTo>
                      <a:lnTo>
                        <a:pt x="35" y="58"/>
                      </a:lnTo>
                      <a:lnTo>
                        <a:pt x="38" y="55"/>
                      </a:lnTo>
                      <a:lnTo>
                        <a:pt x="41" y="54"/>
                      </a:lnTo>
                      <a:lnTo>
                        <a:pt x="45" y="55"/>
                      </a:lnTo>
                      <a:lnTo>
                        <a:pt x="49" y="57"/>
                      </a:lnTo>
                      <a:lnTo>
                        <a:pt x="54" y="57"/>
                      </a:lnTo>
                      <a:lnTo>
                        <a:pt x="55" y="54"/>
                      </a:lnTo>
                      <a:lnTo>
                        <a:pt x="57" y="50"/>
                      </a:lnTo>
                      <a:lnTo>
                        <a:pt x="58" y="42"/>
                      </a:lnTo>
                      <a:lnTo>
                        <a:pt x="60" y="37"/>
                      </a:lnTo>
                      <a:lnTo>
                        <a:pt x="64" y="32"/>
                      </a:lnTo>
                      <a:lnTo>
                        <a:pt x="70" y="31"/>
                      </a:lnTo>
                      <a:lnTo>
                        <a:pt x="64" y="28"/>
                      </a:lnTo>
                      <a:lnTo>
                        <a:pt x="58" y="28"/>
                      </a:lnTo>
                      <a:lnTo>
                        <a:pt x="52" y="26"/>
                      </a:lnTo>
                      <a:lnTo>
                        <a:pt x="48" y="28"/>
                      </a:lnTo>
                      <a:lnTo>
                        <a:pt x="45" y="29"/>
                      </a:lnTo>
                      <a:lnTo>
                        <a:pt x="44" y="28"/>
                      </a:lnTo>
                      <a:lnTo>
                        <a:pt x="42" y="25"/>
                      </a:lnTo>
                      <a:lnTo>
                        <a:pt x="44" y="21"/>
                      </a:lnTo>
                      <a:lnTo>
                        <a:pt x="44" y="15"/>
                      </a:lnTo>
                      <a:lnTo>
                        <a:pt x="42" y="8"/>
                      </a:lnTo>
                      <a:lnTo>
                        <a:pt x="38" y="2"/>
                      </a:lnTo>
                      <a:lnTo>
                        <a:pt x="32" y="0"/>
                      </a:lnTo>
                      <a:lnTo>
                        <a:pt x="28" y="2"/>
                      </a:lnTo>
                      <a:lnTo>
                        <a:pt x="25" y="6"/>
                      </a:lnTo>
                      <a:lnTo>
                        <a:pt x="25" y="10"/>
                      </a:lnTo>
                      <a:lnTo>
                        <a:pt x="26" y="16"/>
                      </a:lnTo>
                      <a:lnTo>
                        <a:pt x="25" y="21"/>
                      </a:lnTo>
                      <a:lnTo>
                        <a:pt x="23" y="26"/>
                      </a:lnTo>
                      <a:lnTo>
                        <a:pt x="19" y="29"/>
                      </a:lnTo>
                      <a:lnTo>
                        <a:pt x="14" y="31"/>
                      </a:lnTo>
                      <a:lnTo>
                        <a:pt x="10" y="32"/>
                      </a:lnTo>
                      <a:lnTo>
                        <a:pt x="9" y="35"/>
                      </a:lnTo>
                      <a:lnTo>
                        <a:pt x="6" y="40"/>
                      </a:lnTo>
                      <a:lnTo>
                        <a:pt x="6" y="44"/>
                      </a:lnTo>
                      <a:lnTo>
                        <a:pt x="6" y="53"/>
                      </a:lnTo>
                      <a:lnTo>
                        <a:pt x="3" y="55"/>
                      </a:lnTo>
                      <a:lnTo>
                        <a:pt x="1" y="58"/>
                      </a:lnTo>
                      <a:lnTo>
                        <a:pt x="0" y="63"/>
                      </a:lnTo>
                      <a:lnTo>
                        <a:pt x="1" y="67"/>
                      </a:lnTo>
                      <a:lnTo>
                        <a:pt x="3" y="70"/>
                      </a:lnTo>
                      <a:lnTo>
                        <a:pt x="6" y="73"/>
                      </a:lnTo>
                      <a:lnTo>
                        <a:pt x="6" y="82"/>
                      </a:lnTo>
                      <a:lnTo>
                        <a:pt x="6" y="86"/>
                      </a:lnTo>
                      <a:lnTo>
                        <a:pt x="9" y="92"/>
                      </a:lnTo>
                      <a:lnTo>
                        <a:pt x="10" y="95"/>
                      </a:lnTo>
                      <a:lnTo>
                        <a:pt x="14" y="96"/>
                      </a:lnTo>
                      <a:lnTo>
                        <a:pt x="19" y="98"/>
                      </a:lnTo>
                      <a:lnTo>
                        <a:pt x="23" y="101"/>
                      </a:lnTo>
                      <a:lnTo>
                        <a:pt x="25" y="105"/>
                      </a:lnTo>
                      <a:lnTo>
                        <a:pt x="26" y="109"/>
                      </a:lnTo>
                      <a:lnTo>
                        <a:pt x="25" y="115"/>
                      </a:lnTo>
                      <a:lnTo>
                        <a:pt x="25" y="119"/>
                      </a:lnTo>
                      <a:lnTo>
                        <a:pt x="28" y="124"/>
                      </a:lnTo>
                      <a:lnTo>
                        <a:pt x="32" y="125"/>
                      </a:lnTo>
                      <a:lnTo>
                        <a:pt x="38" y="124"/>
                      </a:lnTo>
                      <a:lnTo>
                        <a:pt x="42" y="118"/>
                      </a:lnTo>
                      <a:lnTo>
                        <a:pt x="44" y="112"/>
                      </a:lnTo>
                      <a:lnTo>
                        <a:pt x="44" y="106"/>
                      </a:lnTo>
                      <a:lnTo>
                        <a:pt x="42" y="101"/>
                      </a:lnTo>
                      <a:lnTo>
                        <a:pt x="44" y="98"/>
                      </a:lnTo>
                      <a:lnTo>
                        <a:pt x="45" y="98"/>
                      </a:lnTo>
                      <a:lnTo>
                        <a:pt x="48" y="98"/>
                      </a:lnTo>
                      <a:lnTo>
                        <a:pt x="52" y="99"/>
                      </a:lnTo>
                      <a:lnTo>
                        <a:pt x="58" y="99"/>
                      </a:lnTo>
                      <a:lnTo>
                        <a:pt x="64" y="99"/>
                      </a:lnTo>
                      <a:lnTo>
                        <a:pt x="70" y="96"/>
                      </a:lnTo>
                      <a:lnTo>
                        <a:pt x="64" y="95"/>
                      </a:lnTo>
                      <a:lnTo>
                        <a:pt x="60" y="89"/>
                      </a:lnTo>
                      <a:lnTo>
                        <a:pt x="58" y="83"/>
                      </a:lnTo>
                      <a:lnTo>
                        <a:pt x="57" y="76"/>
                      </a:lnTo>
                      <a:lnTo>
                        <a:pt x="55" y="71"/>
                      </a:lnTo>
                      <a:lnTo>
                        <a:pt x="54" y="70"/>
                      </a:lnTo>
                      <a:lnTo>
                        <a:pt x="49" y="70"/>
                      </a:lnTo>
                      <a:lnTo>
                        <a:pt x="45" y="71"/>
                      </a:lnTo>
                      <a:lnTo>
                        <a:pt x="41" y="71"/>
                      </a:lnTo>
                      <a:lnTo>
                        <a:pt x="38" y="70"/>
                      </a:lnTo>
                      <a:lnTo>
                        <a:pt x="35" y="67"/>
                      </a:lnTo>
                      <a:lnTo>
                        <a:pt x="35" y="63"/>
                      </a:lnTo>
                    </a:path>
                  </a:pathLst>
                </a:custGeom>
                <a:solidFill>
                  <a:schemeClr val="tx1"/>
                </a:solidFill>
                <a:ln w="9525" cap="rnd">
                  <a:solidFill>
                    <a:srgbClr val="000000"/>
                  </a:solid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154" name="Freeform 97">
                  <a:extLst>
                    <a:ext uri="{FF2B5EF4-FFF2-40B4-BE49-F238E27FC236}">
                      <a16:creationId xmlns:a16="http://schemas.microsoft.com/office/drawing/2014/main" xmlns="" id="{FCE10668-70FE-E37F-C9EE-5131D69D2D1A}"/>
                    </a:ext>
                  </a:extLst>
                </p:cNvPr>
                <p:cNvSpPr>
                  <a:spLocks/>
                </p:cNvSpPr>
                <p:nvPr/>
              </p:nvSpPr>
              <p:spPr bwMode="auto">
                <a:xfrm>
                  <a:off x="1949" y="2232"/>
                  <a:ext cx="73" cy="126"/>
                </a:xfrm>
                <a:custGeom>
                  <a:avLst/>
                  <a:gdLst>
                    <a:gd name="T0" fmla="*/ 37 w 73"/>
                    <a:gd name="T1" fmla="*/ 58 h 126"/>
                    <a:gd name="T2" fmla="*/ 41 w 73"/>
                    <a:gd name="T3" fmla="*/ 54 h 126"/>
                    <a:gd name="T4" fmla="*/ 51 w 73"/>
                    <a:gd name="T5" fmla="*/ 57 h 126"/>
                    <a:gd name="T6" fmla="*/ 57 w 73"/>
                    <a:gd name="T7" fmla="*/ 54 h 126"/>
                    <a:gd name="T8" fmla="*/ 59 w 73"/>
                    <a:gd name="T9" fmla="*/ 42 h 126"/>
                    <a:gd name="T10" fmla="*/ 66 w 73"/>
                    <a:gd name="T11" fmla="*/ 32 h 126"/>
                    <a:gd name="T12" fmla="*/ 66 w 73"/>
                    <a:gd name="T13" fmla="*/ 28 h 126"/>
                    <a:gd name="T14" fmla="*/ 54 w 73"/>
                    <a:gd name="T15" fmla="*/ 26 h 126"/>
                    <a:gd name="T16" fmla="*/ 47 w 73"/>
                    <a:gd name="T17" fmla="*/ 29 h 126"/>
                    <a:gd name="T18" fmla="*/ 44 w 73"/>
                    <a:gd name="T19" fmla="*/ 25 h 126"/>
                    <a:gd name="T20" fmla="*/ 46 w 73"/>
                    <a:gd name="T21" fmla="*/ 15 h 126"/>
                    <a:gd name="T22" fmla="*/ 38 w 73"/>
                    <a:gd name="T23" fmla="*/ 2 h 126"/>
                    <a:gd name="T24" fmla="*/ 28 w 73"/>
                    <a:gd name="T25" fmla="*/ 2 h 126"/>
                    <a:gd name="T26" fmla="*/ 27 w 73"/>
                    <a:gd name="T27" fmla="*/ 10 h 126"/>
                    <a:gd name="T28" fmla="*/ 27 w 73"/>
                    <a:gd name="T29" fmla="*/ 21 h 126"/>
                    <a:gd name="T30" fmla="*/ 21 w 73"/>
                    <a:gd name="T31" fmla="*/ 29 h 126"/>
                    <a:gd name="T32" fmla="*/ 12 w 73"/>
                    <a:gd name="T33" fmla="*/ 32 h 126"/>
                    <a:gd name="T34" fmla="*/ 8 w 73"/>
                    <a:gd name="T35" fmla="*/ 40 h 126"/>
                    <a:gd name="T36" fmla="*/ 6 w 73"/>
                    <a:gd name="T37" fmla="*/ 53 h 126"/>
                    <a:gd name="T38" fmla="*/ 2 w 73"/>
                    <a:gd name="T39" fmla="*/ 58 h 126"/>
                    <a:gd name="T40" fmla="*/ 2 w 73"/>
                    <a:gd name="T41" fmla="*/ 67 h 126"/>
                    <a:gd name="T42" fmla="*/ 6 w 73"/>
                    <a:gd name="T43" fmla="*/ 73 h 126"/>
                    <a:gd name="T44" fmla="*/ 8 w 73"/>
                    <a:gd name="T45" fmla="*/ 86 h 126"/>
                    <a:gd name="T46" fmla="*/ 12 w 73"/>
                    <a:gd name="T47" fmla="*/ 95 h 126"/>
                    <a:gd name="T48" fmla="*/ 21 w 73"/>
                    <a:gd name="T49" fmla="*/ 98 h 126"/>
                    <a:gd name="T50" fmla="*/ 27 w 73"/>
                    <a:gd name="T51" fmla="*/ 105 h 126"/>
                    <a:gd name="T52" fmla="*/ 27 w 73"/>
                    <a:gd name="T53" fmla="*/ 115 h 126"/>
                    <a:gd name="T54" fmla="*/ 28 w 73"/>
                    <a:gd name="T55" fmla="*/ 124 h 126"/>
                    <a:gd name="T56" fmla="*/ 38 w 73"/>
                    <a:gd name="T57" fmla="*/ 124 h 126"/>
                    <a:gd name="T58" fmla="*/ 46 w 73"/>
                    <a:gd name="T59" fmla="*/ 112 h 126"/>
                    <a:gd name="T60" fmla="*/ 44 w 73"/>
                    <a:gd name="T61" fmla="*/ 101 h 126"/>
                    <a:gd name="T62" fmla="*/ 47 w 73"/>
                    <a:gd name="T63" fmla="*/ 98 h 126"/>
                    <a:gd name="T64" fmla="*/ 54 w 73"/>
                    <a:gd name="T65" fmla="*/ 99 h 126"/>
                    <a:gd name="T66" fmla="*/ 66 w 73"/>
                    <a:gd name="T67" fmla="*/ 99 h 126"/>
                    <a:gd name="T68" fmla="*/ 66 w 73"/>
                    <a:gd name="T69" fmla="*/ 95 h 126"/>
                    <a:gd name="T70" fmla="*/ 59 w 73"/>
                    <a:gd name="T71" fmla="*/ 83 h 126"/>
                    <a:gd name="T72" fmla="*/ 57 w 73"/>
                    <a:gd name="T73" fmla="*/ 71 h 126"/>
                    <a:gd name="T74" fmla="*/ 51 w 73"/>
                    <a:gd name="T75" fmla="*/ 70 h 126"/>
                    <a:gd name="T76" fmla="*/ 41 w 73"/>
                    <a:gd name="T77" fmla="*/ 71 h 126"/>
                    <a:gd name="T78" fmla="*/ 37 w 73"/>
                    <a:gd name="T79" fmla="*/ 67 h 12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3"/>
                    <a:gd name="T121" fmla="*/ 0 h 126"/>
                    <a:gd name="T122" fmla="*/ 73 w 73"/>
                    <a:gd name="T123" fmla="*/ 126 h 12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3" h="126">
                      <a:moveTo>
                        <a:pt x="35" y="63"/>
                      </a:moveTo>
                      <a:lnTo>
                        <a:pt x="37" y="58"/>
                      </a:lnTo>
                      <a:lnTo>
                        <a:pt x="38" y="55"/>
                      </a:lnTo>
                      <a:lnTo>
                        <a:pt x="41" y="54"/>
                      </a:lnTo>
                      <a:lnTo>
                        <a:pt x="46" y="55"/>
                      </a:lnTo>
                      <a:lnTo>
                        <a:pt x="51" y="57"/>
                      </a:lnTo>
                      <a:lnTo>
                        <a:pt x="54" y="57"/>
                      </a:lnTo>
                      <a:lnTo>
                        <a:pt x="57" y="54"/>
                      </a:lnTo>
                      <a:lnTo>
                        <a:pt x="59" y="50"/>
                      </a:lnTo>
                      <a:lnTo>
                        <a:pt x="59" y="42"/>
                      </a:lnTo>
                      <a:lnTo>
                        <a:pt x="62" y="37"/>
                      </a:lnTo>
                      <a:lnTo>
                        <a:pt x="66" y="32"/>
                      </a:lnTo>
                      <a:lnTo>
                        <a:pt x="72" y="31"/>
                      </a:lnTo>
                      <a:lnTo>
                        <a:pt x="66" y="28"/>
                      </a:lnTo>
                      <a:lnTo>
                        <a:pt x="60" y="28"/>
                      </a:lnTo>
                      <a:lnTo>
                        <a:pt x="54" y="26"/>
                      </a:lnTo>
                      <a:lnTo>
                        <a:pt x="50" y="28"/>
                      </a:lnTo>
                      <a:lnTo>
                        <a:pt x="47" y="29"/>
                      </a:lnTo>
                      <a:lnTo>
                        <a:pt x="44" y="28"/>
                      </a:lnTo>
                      <a:lnTo>
                        <a:pt x="44" y="25"/>
                      </a:lnTo>
                      <a:lnTo>
                        <a:pt x="46" y="21"/>
                      </a:lnTo>
                      <a:lnTo>
                        <a:pt x="46" y="15"/>
                      </a:lnTo>
                      <a:lnTo>
                        <a:pt x="44" y="8"/>
                      </a:lnTo>
                      <a:lnTo>
                        <a:pt x="38" y="2"/>
                      </a:lnTo>
                      <a:lnTo>
                        <a:pt x="32" y="0"/>
                      </a:lnTo>
                      <a:lnTo>
                        <a:pt x="28" y="2"/>
                      </a:lnTo>
                      <a:lnTo>
                        <a:pt x="27" y="6"/>
                      </a:lnTo>
                      <a:lnTo>
                        <a:pt x="27" y="10"/>
                      </a:lnTo>
                      <a:lnTo>
                        <a:pt x="27" y="16"/>
                      </a:lnTo>
                      <a:lnTo>
                        <a:pt x="27" y="21"/>
                      </a:lnTo>
                      <a:lnTo>
                        <a:pt x="24" y="26"/>
                      </a:lnTo>
                      <a:lnTo>
                        <a:pt x="21" y="29"/>
                      </a:lnTo>
                      <a:lnTo>
                        <a:pt x="16" y="31"/>
                      </a:lnTo>
                      <a:lnTo>
                        <a:pt x="12" y="32"/>
                      </a:lnTo>
                      <a:lnTo>
                        <a:pt x="9" y="35"/>
                      </a:lnTo>
                      <a:lnTo>
                        <a:pt x="8" y="40"/>
                      </a:lnTo>
                      <a:lnTo>
                        <a:pt x="8" y="44"/>
                      </a:lnTo>
                      <a:lnTo>
                        <a:pt x="6" y="53"/>
                      </a:lnTo>
                      <a:lnTo>
                        <a:pt x="5" y="55"/>
                      </a:lnTo>
                      <a:lnTo>
                        <a:pt x="2" y="58"/>
                      </a:lnTo>
                      <a:lnTo>
                        <a:pt x="0" y="63"/>
                      </a:lnTo>
                      <a:lnTo>
                        <a:pt x="2" y="67"/>
                      </a:lnTo>
                      <a:lnTo>
                        <a:pt x="5" y="70"/>
                      </a:lnTo>
                      <a:lnTo>
                        <a:pt x="6" y="73"/>
                      </a:lnTo>
                      <a:lnTo>
                        <a:pt x="8" y="82"/>
                      </a:lnTo>
                      <a:lnTo>
                        <a:pt x="8" y="86"/>
                      </a:lnTo>
                      <a:lnTo>
                        <a:pt x="9" y="92"/>
                      </a:lnTo>
                      <a:lnTo>
                        <a:pt x="12" y="95"/>
                      </a:lnTo>
                      <a:lnTo>
                        <a:pt x="16" y="96"/>
                      </a:lnTo>
                      <a:lnTo>
                        <a:pt x="21" y="98"/>
                      </a:lnTo>
                      <a:lnTo>
                        <a:pt x="24" y="101"/>
                      </a:lnTo>
                      <a:lnTo>
                        <a:pt x="27" y="105"/>
                      </a:lnTo>
                      <a:lnTo>
                        <a:pt x="27" y="109"/>
                      </a:lnTo>
                      <a:lnTo>
                        <a:pt x="27" y="115"/>
                      </a:lnTo>
                      <a:lnTo>
                        <a:pt x="27" y="119"/>
                      </a:lnTo>
                      <a:lnTo>
                        <a:pt x="28" y="124"/>
                      </a:lnTo>
                      <a:lnTo>
                        <a:pt x="32" y="125"/>
                      </a:lnTo>
                      <a:lnTo>
                        <a:pt x="38" y="124"/>
                      </a:lnTo>
                      <a:lnTo>
                        <a:pt x="44" y="118"/>
                      </a:lnTo>
                      <a:lnTo>
                        <a:pt x="46" y="112"/>
                      </a:lnTo>
                      <a:lnTo>
                        <a:pt x="46" y="106"/>
                      </a:lnTo>
                      <a:lnTo>
                        <a:pt x="44" y="101"/>
                      </a:lnTo>
                      <a:lnTo>
                        <a:pt x="44" y="98"/>
                      </a:lnTo>
                      <a:lnTo>
                        <a:pt x="47" y="98"/>
                      </a:lnTo>
                      <a:lnTo>
                        <a:pt x="50" y="98"/>
                      </a:lnTo>
                      <a:lnTo>
                        <a:pt x="54" y="99"/>
                      </a:lnTo>
                      <a:lnTo>
                        <a:pt x="60" y="99"/>
                      </a:lnTo>
                      <a:lnTo>
                        <a:pt x="66" y="99"/>
                      </a:lnTo>
                      <a:lnTo>
                        <a:pt x="72" y="96"/>
                      </a:lnTo>
                      <a:lnTo>
                        <a:pt x="66" y="95"/>
                      </a:lnTo>
                      <a:lnTo>
                        <a:pt x="62" y="89"/>
                      </a:lnTo>
                      <a:lnTo>
                        <a:pt x="59" y="83"/>
                      </a:lnTo>
                      <a:lnTo>
                        <a:pt x="59" y="76"/>
                      </a:lnTo>
                      <a:lnTo>
                        <a:pt x="57" y="71"/>
                      </a:lnTo>
                      <a:lnTo>
                        <a:pt x="54" y="70"/>
                      </a:lnTo>
                      <a:lnTo>
                        <a:pt x="51" y="70"/>
                      </a:lnTo>
                      <a:lnTo>
                        <a:pt x="46" y="71"/>
                      </a:lnTo>
                      <a:lnTo>
                        <a:pt x="41" y="71"/>
                      </a:lnTo>
                      <a:lnTo>
                        <a:pt x="38" y="70"/>
                      </a:lnTo>
                      <a:lnTo>
                        <a:pt x="37" y="67"/>
                      </a:lnTo>
                      <a:lnTo>
                        <a:pt x="35" y="63"/>
                      </a:lnTo>
                    </a:path>
                  </a:pathLst>
                </a:custGeom>
                <a:solidFill>
                  <a:schemeClr val="tx1"/>
                </a:solidFill>
                <a:ln w="9525" cap="rnd">
                  <a:solidFill>
                    <a:srgbClr val="000000"/>
                  </a:solidFill>
                  <a:round/>
                  <a:headEnd type="none" w="sm" len="sm"/>
                  <a:tailEnd type="none" w="sm" len="sm"/>
                </a:ln>
              </p:spPr>
              <p:txBody>
                <a:bodyPr/>
                <a:lstStyle/>
                <a:p>
                  <a:endParaRPr lang="en-IN" sz="1050">
                    <a:latin typeface="Times New Roman" pitchFamily="18" charset="0"/>
                    <a:cs typeface="Times New Roman" pitchFamily="18" charset="0"/>
                  </a:endParaRPr>
                </a:p>
              </p:txBody>
            </p:sp>
          </p:grpSp>
        </p:grpSp>
        <p:grpSp>
          <p:nvGrpSpPr>
            <p:cNvPr id="16" name="Group 98">
              <a:extLst>
                <a:ext uri="{FF2B5EF4-FFF2-40B4-BE49-F238E27FC236}">
                  <a16:creationId xmlns:a16="http://schemas.microsoft.com/office/drawing/2014/main" xmlns="" id="{53DAC53C-0FC0-E155-917B-67D565D8CC62}"/>
                </a:ext>
              </a:extLst>
            </p:cNvPr>
            <p:cNvGrpSpPr>
              <a:grpSpLocks/>
            </p:cNvGrpSpPr>
            <p:nvPr/>
          </p:nvGrpSpPr>
          <p:grpSpPr bwMode="auto">
            <a:xfrm>
              <a:off x="2446352" y="3391075"/>
              <a:ext cx="1061523" cy="129206"/>
              <a:chOff x="2013" y="2232"/>
              <a:chExt cx="769" cy="126"/>
            </a:xfrm>
          </p:grpSpPr>
          <p:grpSp>
            <p:nvGrpSpPr>
              <p:cNvPr id="117" name="Group 99">
                <a:extLst>
                  <a:ext uri="{FF2B5EF4-FFF2-40B4-BE49-F238E27FC236}">
                    <a16:creationId xmlns:a16="http://schemas.microsoft.com/office/drawing/2014/main" xmlns="" id="{C577F18B-3490-710D-6A9B-E4F796AB8468}"/>
                  </a:ext>
                </a:extLst>
              </p:cNvPr>
              <p:cNvGrpSpPr>
                <a:grpSpLocks/>
              </p:cNvGrpSpPr>
              <p:nvPr/>
            </p:nvGrpSpPr>
            <p:grpSpPr bwMode="auto">
              <a:xfrm>
                <a:off x="2013" y="2232"/>
                <a:ext cx="269" cy="126"/>
                <a:chOff x="2013" y="2232"/>
                <a:chExt cx="269" cy="126"/>
              </a:xfrm>
            </p:grpSpPr>
            <p:sp>
              <p:nvSpPr>
                <p:cNvPr id="136" name="Freeform 100">
                  <a:extLst>
                    <a:ext uri="{FF2B5EF4-FFF2-40B4-BE49-F238E27FC236}">
                      <a16:creationId xmlns:a16="http://schemas.microsoft.com/office/drawing/2014/main" xmlns="" id="{97DBC84C-A506-0C82-1E76-709D6AF24B4B}"/>
                    </a:ext>
                  </a:extLst>
                </p:cNvPr>
                <p:cNvSpPr>
                  <a:spLocks/>
                </p:cNvSpPr>
                <p:nvPr/>
              </p:nvSpPr>
              <p:spPr bwMode="auto">
                <a:xfrm>
                  <a:off x="2047" y="2263"/>
                  <a:ext cx="46" cy="66"/>
                </a:xfrm>
                <a:custGeom>
                  <a:avLst/>
                  <a:gdLst>
                    <a:gd name="T0" fmla="*/ 35 w 46"/>
                    <a:gd name="T1" fmla="*/ 65 h 66"/>
                    <a:gd name="T2" fmla="*/ 29 w 46"/>
                    <a:gd name="T3" fmla="*/ 64 h 66"/>
                    <a:gd name="T4" fmla="*/ 25 w 46"/>
                    <a:gd name="T5" fmla="*/ 58 h 66"/>
                    <a:gd name="T6" fmla="*/ 24 w 46"/>
                    <a:gd name="T7" fmla="*/ 52 h 66"/>
                    <a:gd name="T8" fmla="*/ 22 w 46"/>
                    <a:gd name="T9" fmla="*/ 45 h 66"/>
                    <a:gd name="T10" fmla="*/ 21 w 46"/>
                    <a:gd name="T11" fmla="*/ 40 h 66"/>
                    <a:gd name="T12" fmla="*/ 19 w 46"/>
                    <a:gd name="T13" fmla="*/ 39 h 66"/>
                    <a:gd name="T14" fmla="*/ 15 w 46"/>
                    <a:gd name="T15" fmla="*/ 39 h 66"/>
                    <a:gd name="T16" fmla="*/ 10 w 46"/>
                    <a:gd name="T17" fmla="*/ 40 h 66"/>
                    <a:gd name="T18" fmla="*/ 6 w 46"/>
                    <a:gd name="T19" fmla="*/ 40 h 66"/>
                    <a:gd name="T20" fmla="*/ 3 w 46"/>
                    <a:gd name="T21" fmla="*/ 39 h 66"/>
                    <a:gd name="T22" fmla="*/ 0 w 46"/>
                    <a:gd name="T23" fmla="*/ 36 h 66"/>
                    <a:gd name="T24" fmla="*/ 0 w 46"/>
                    <a:gd name="T25" fmla="*/ 32 h 66"/>
                    <a:gd name="T26" fmla="*/ 0 w 46"/>
                    <a:gd name="T27" fmla="*/ 27 h 66"/>
                    <a:gd name="T28" fmla="*/ 3 w 46"/>
                    <a:gd name="T29" fmla="*/ 24 h 66"/>
                    <a:gd name="T30" fmla="*/ 6 w 46"/>
                    <a:gd name="T31" fmla="*/ 23 h 66"/>
                    <a:gd name="T32" fmla="*/ 10 w 46"/>
                    <a:gd name="T33" fmla="*/ 24 h 66"/>
                    <a:gd name="T34" fmla="*/ 15 w 46"/>
                    <a:gd name="T35" fmla="*/ 26 h 66"/>
                    <a:gd name="T36" fmla="*/ 19 w 46"/>
                    <a:gd name="T37" fmla="*/ 26 h 66"/>
                    <a:gd name="T38" fmla="*/ 21 w 46"/>
                    <a:gd name="T39" fmla="*/ 23 h 66"/>
                    <a:gd name="T40" fmla="*/ 22 w 46"/>
                    <a:gd name="T41" fmla="*/ 19 h 66"/>
                    <a:gd name="T42" fmla="*/ 24 w 46"/>
                    <a:gd name="T43" fmla="*/ 11 h 66"/>
                    <a:gd name="T44" fmla="*/ 25 w 46"/>
                    <a:gd name="T45" fmla="*/ 6 h 66"/>
                    <a:gd name="T46" fmla="*/ 29 w 46"/>
                    <a:gd name="T47" fmla="*/ 1 h 66"/>
                    <a:gd name="T48" fmla="*/ 35 w 46"/>
                    <a:gd name="T49" fmla="*/ 0 h 66"/>
                    <a:gd name="T50" fmla="*/ 40 w 46"/>
                    <a:gd name="T51" fmla="*/ 3 h 66"/>
                    <a:gd name="T52" fmla="*/ 42 w 46"/>
                    <a:gd name="T53" fmla="*/ 10 h 66"/>
                    <a:gd name="T54" fmla="*/ 45 w 46"/>
                    <a:gd name="T55" fmla="*/ 20 h 66"/>
                    <a:gd name="T56" fmla="*/ 45 w 46"/>
                    <a:gd name="T57" fmla="*/ 33 h 66"/>
                    <a:gd name="T58" fmla="*/ 44 w 46"/>
                    <a:gd name="T59" fmla="*/ 45 h 66"/>
                    <a:gd name="T60" fmla="*/ 42 w 46"/>
                    <a:gd name="T61" fmla="*/ 55 h 66"/>
                    <a:gd name="T62" fmla="*/ 40 w 46"/>
                    <a:gd name="T63" fmla="*/ 62 h 66"/>
                    <a:gd name="T64" fmla="*/ 35 w 46"/>
                    <a:gd name="T65" fmla="*/ 65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66"/>
                    <a:gd name="T101" fmla="*/ 46 w 46"/>
                    <a:gd name="T102" fmla="*/ 66 h 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66">
                      <a:moveTo>
                        <a:pt x="35" y="65"/>
                      </a:moveTo>
                      <a:lnTo>
                        <a:pt x="29" y="64"/>
                      </a:lnTo>
                      <a:lnTo>
                        <a:pt x="25" y="58"/>
                      </a:lnTo>
                      <a:lnTo>
                        <a:pt x="24" y="52"/>
                      </a:lnTo>
                      <a:lnTo>
                        <a:pt x="22" y="45"/>
                      </a:lnTo>
                      <a:lnTo>
                        <a:pt x="21" y="40"/>
                      </a:lnTo>
                      <a:lnTo>
                        <a:pt x="19" y="39"/>
                      </a:lnTo>
                      <a:lnTo>
                        <a:pt x="15" y="39"/>
                      </a:lnTo>
                      <a:lnTo>
                        <a:pt x="10" y="40"/>
                      </a:lnTo>
                      <a:lnTo>
                        <a:pt x="6" y="40"/>
                      </a:lnTo>
                      <a:lnTo>
                        <a:pt x="3" y="39"/>
                      </a:lnTo>
                      <a:lnTo>
                        <a:pt x="0" y="36"/>
                      </a:lnTo>
                      <a:lnTo>
                        <a:pt x="0" y="32"/>
                      </a:lnTo>
                      <a:lnTo>
                        <a:pt x="0" y="27"/>
                      </a:lnTo>
                      <a:lnTo>
                        <a:pt x="3" y="24"/>
                      </a:lnTo>
                      <a:lnTo>
                        <a:pt x="6" y="23"/>
                      </a:lnTo>
                      <a:lnTo>
                        <a:pt x="10" y="24"/>
                      </a:lnTo>
                      <a:lnTo>
                        <a:pt x="15" y="26"/>
                      </a:lnTo>
                      <a:lnTo>
                        <a:pt x="19" y="26"/>
                      </a:lnTo>
                      <a:lnTo>
                        <a:pt x="21" y="23"/>
                      </a:lnTo>
                      <a:lnTo>
                        <a:pt x="22" y="19"/>
                      </a:lnTo>
                      <a:lnTo>
                        <a:pt x="24" y="11"/>
                      </a:lnTo>
                      <a:lnTo>
                        <a:pt x="25" y="6"/>
                      </a:lnTo>
                      <a:lnTo>
                        <a:pt x="29" y="1"/>
                      </a:lnTo>
                      <a:lnTo>
                        <a:pt x="35" y="0"/>
                      </a:lnTo>
                      <a:lnTo>
                        <a:pt x="40" y="3"/>
                      </a:lnTo>
                      <a:lnTo>
                        <a:pt x="42" y="10"/>
                      </a:lnTo>
                      <a:lnTo>
                        <a:pt x="45" y="20"/>
                      </a:lnTo>
                      <a:lnTo>
                        <a:pt x="45" y="33"/>
                      </a:lnTo>
                      <a:lnTo>
                        <a:pt x="44" y="45"/>
                      </a:lnTo>
                      <a:lnTo>
                        <a:pt x="42" y="55"/>
                      </a:lnTo>
                      <a:lnTo>
                        <a:pt x="40" y="62"/>
                      </a:lnTo>
                      <a:lnTo>
                        <a:pt x="35" y="65"/>
                      </a:lnTo>
                    </a:path>
                  </a:pathLst>
                </a:custGeom>
                <a:solidFill>
                  <a:schemeClr val="tx1"/>
                </a:solidFill>
                <a:ln w="9525" cap="rnd">
                  <a:no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137" name="Freeform 101">
                  <a:extLst>
                    <a:ext uri="{FF2B5EF4-FFF2-40B4-BE49-F238E27FC236}">
                      <a16:creationId xmlns:a16="http://schemas.microsoft.com/office/drawing/2014/main" xmlns="" id="{9DC6F32D-4FBD-BBBC-D8DA-1CB93CFE390F}"/>
                    </a:ext>
                  </a:extLst>
                </p:cNvPr>
                <p:cNvSpPr>
                  <a:spLocks/>
                </p:cNvSpPr>
                <p:nvPr/>
              </p:nvSpPr>
              <p:spPr bwMode="auto">
                <a:xfrm>
                  <a:off x="2110" y="2263"/>
                  <a:ext cx="46" cy="66"/>
                </a:xfrm>
                <a:custGeom>
                  <a:avLst/>
                  <a:gdLst>
                    <a:gd name="T0" fmla="*/ 36 w 46"/>
                    <a:gd name="T1" fmla="*/ 65 h 66"/>
                    <a:gd name="T2" fmla="*/ 30 w 46"/>
                    <a:gd name="T3" fmla="*/ 64 h 66"/>
                    <a:gd name="T4" fmla="*/ 26 w 46"/>
                    <a:gd name="T5" fmla="*/ 58 h 66"/>
                    <a:gd name="T6" fmla="*/ 23 w 46"/>
                    <a:gd name="T7" fmla="*/ 52 h 66"/>
                    <a:gd name="T8" fmla="*/ 23 w 46"/>
                    <a:gd name="T9" fmla="*/ 45 h 66"/>
                    <a:gd name="T10" fmla="*/ 22 w 46"/>
                    <a:gd name="T11" fmla="*/ 40 h 66"/>
                    <a:gd name="T12" fmla="*/ 19 w 46"/>
                    <a:gd name="T13" fmla="*/ 39 h 66"/>
                    <a:gd name="T14" fmla="*/ 16 w 46"/>
                    <a:gd name="T15" fmla="*/ 39 h 66"/>
                    <a:gd name="T16" fmla="*/ 10 w 46"/>
                    <a:gd name="T17" fmla="*/ 40 h 66"/>
                    <a:gd name="T18" fmla="*/ 6 w 46"/>
                    <a:gd name="T19" fmla="*/ 40 h 66"/>
                    <a:gd name="T20" fmla="*/ 3 w 46"/>
                    <a:gd name="T21" fmla="*/ 39 h 66"/>
                    <a:gd name="T22" fmla="*/ 1 w 46"/>
                    <a:gd name="T23" fmla="*/ 36 h 66"/>
                    <a:gd name="T24" fmla="*/ 0 w 46"/>
                    <a:gd name="T25" fmla="*/ 32 h 66"/>
                    <a:gd name="T26" fmla="*/ 1 w 46"/>
                    <a:gd name="T27" fmla="*/ 27 h 66"/>
                    <a:gd name="T28" fmla="*/ 3 w 46"/>
                    <a:gd name="T29" fmla="*/ 24 h 66"/>
                    <a:gd name="T30" fmla="*/ 6 w 46"/>
                    <a:gd name="T31" fmla="*/ 23 h 66"/>
                    <a:gd name="T32" fmla="*/ 10 w 46"/>
                    <a:gd name="T33" fmla="*/ 24 h 66"/>
                    <a:gd name="T34" fmla="*/ 16 w 46"/>
                    <a:gd name="T35" fmla="*/ 26 h 66"/>
                    <a:gd name="T36" fmla="*/ 19 w 46"/>
                    <a:gd name="T37" fmla="*/ 26 h 66"/>
                    <a:gd name="T38" fmla="*/ 22 w 46"/>
                    <a:gd name="T39" fmla="*/ 23 h 66"/>
                    <a:gd name="T40" fmla="*/ 23 w 46"/>
                    <a:gd name="T41" fmla="*/ 19 h 66"/>
                    <a:gd name="T42" fmla="*/ 23 w 46"/>
                    <a:gd name="T43" fmla="*/ 11 h 66"/>
                    <a:gd name="T44" fmla="*/ 26 w 46"/>
                    <a:gd name="T45" fmla="*/ 6 h 66"/>
                    <a:gd name="T46" fmla="*/ 30 w 46"/>
                    <a:gd name="T47" fmla="*/ 1 h 66"/>
                    <a:gd name="T48" fmla="*/ 36 w 46"/>
                    <a:gd name="T49" fmla="*/ 0 h 66"/>
                    <a:gd name="T50" fmla="*/ 41 w 46"/>
                    <a:gd name="T51" fmla="*/ 3 h 66"/>
                    <a:gd name="T52" fmla="*/ 43 w 46"/>
                    <a:gd name="T53" fmla="*/ 10 h 66"/>
                    <a:gd name="T54" fmla="*/ 45 w 46"/>
                    <a:gd name="T55" fmla="*/ 20 h 66"/>
                    <a:gd name="T56" fmla="*/ 45 w 46"/>
                    <a:gd name="T57" fmla="*/ 33 h 66"/>
                    <a:gd name="T58" fmla="*/ 45 w 46"/>
                    <a:gd name="T59" fmla="*/ 45 h 66"/>
                    <a:gd name="T60" fmla="*/ 43 w 46"/>
                    <a:gd name="T61" fmla="*/ 55 h 66"/>
                    <a:gd name="T62" fmla="*/ 41 w 46"/>
                    <a:gd name="T63" fmla="*/ 62 h 66"/>
                    <a:gd name="T64" fmla="*/ 36 w 46"/>
                    <a:gd name="T65" fmla="*/ 65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66"/>
                    <a:gd name="T101" fmla="*/ 46 w 46"/>
                    <a:gd name="T102" fmla="*/ 66 h 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66">
                      <a:moveTo>
                        <a:pt x="36" y="65"/>
                      </a:moveTo>
                      <a:lnTo>
                        <a:pt x="30" y="64"/>
                      </a:lnTo>
                      <a:lnTo>
                        <a:pt x="26" y="58"/>
                      </a:lnTo>
                      <a:lnTo>
                        <a:pt x="23" y="52"/>
                      </a:lnTo>
                      <a:lnTo>
                        <a:pt x="23" y="45"/>
                      </a:lnTo>
                      <a:lnTo>
                        <a:pt x="22" y="40"/>
                      </a:lnTo>
                      <a:lnTo>
                        <a:pt x="19" y="39"/>
                      </a:lnTo>
                      <a:lnTo>
                        <a:pt x="16" y="39"/>
                      </a:lnTo>
                      <a:lnTo>
                        <a:pt x="10" y="40"/>
                      </a:lnTo>
                      <a:lnTo>
                        <a:pt x="6" y="40"/>
                      </a:lnTo>
                      <a:lnTo>
                        <a:pt x="3" y="39"/>
                      </a:lnTo>
                      <a:lnTo>
                        <a:pt x="1" y="36"/>
                      </a:lnTo>
                      <a:lnTo>
                        <a:pt x="0" y="32"/>
                      </a:lnTo>
                      <a:lnTo>
                        <a:pt x="1" y="27"/>
                      </a:lnTo>
                      <a:lnTo>
                        <a:pt x="3" y="24"/>
                      </a:lnTo>
                      <a:lnTo>
                        <a:pt x="6" y="23"/>
                      </a:lnTo>
                      <a:lnTo>
                        <a:pt x="10" y="24"/>
                      </a:lnTo>
                      <a:lnTo>
                        <a:pt x="16" y="26"/>
                      </a:lnTo>
                      <a:lnTo>
                        <a:pt x="19" y="26"/>
                      </a:lnTo>
                      <a:lnTo>
                        <a:pt x="22" y="23"/>
                      </a:lnTo>
                      <a:lnTo>
                        <a:pt x="23" y="19"/>
                      </a:lnTo>
                      <a:lnTo>
                        <a:pt x="23" y="11"/>
                      </a:lnTo>
                      <a:lnTo>
                        <a:pt x="26" y="6"/>
                      </a:lnTo>
                      <a:lnTo>
                        <a:pt x="30" y="1"/>
                      </a:lnTo>
                      <a:lnTo>
                        <a:pt x="36" y="0"/>
                      </a:lnTo>
                      <a:lnTo>
                        <a:pt x="41" y="3"/>
                      </a:lnTo>
                      <a:lnTo>
                        <a:pt x="43" y="10"/>
                      </a:lnTo>
                      <a:lnTo>
                        <a:pt x="45" y="20"/>
                      </a:lnTo>
                      <a:lnTo>
                        <a:pt x="45" y="33"/>
                      </a:lnTo>
                      <a:lnTo>
                        <a:pt x="45" y="45"/>
                      </a:lnTo>
                      <a:lnTo>
                        <a:pt x="43" y="55"/>
                      </a:lnTo>
                      <a:lnTo>
                        <a:pt x="41" y="62"/>
                      </a:lnTo>
                      <a:lnTo>
                        <a:pt x="36" y="65"/>
                      </a:lnTo>
                    </a:path>
                  </a:pathLst>
                </a:custGeom>
                <a:solidFill>
                  <a:schemeClr val="tx1"/>
                </a:solidFill>
                <a:ln w="9525" cap="rnd">
                  <a:no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138" name="Freeform 102">
                  <a:extLst>
                    <a:ext uri="{FF2B5EF4-FFF2-40B4-BE49-F238E27FC236}">
                      <a16:creationId xmlns:a16="http://schemas.microsoft.com/office/drawing/2014/main" xmlns="" id="{EE0218E1-1AFE-1948-8FC8-002A64BD2607}"/>
                    </a:ext>
                  </a:extLst>
                </p:cNvPr>
                <p:cNvSpPr>
                  <a:spLocks/>
                </p:cNvSpPr>
                <p:nvPr/>
              </p:nvSpPr>
              <p:spPr bwMode="auto">
                <a:xfrm>
                  <a:off x="2174" y="2263"/>
                  <a:ext cx="46" cy="66"/>
                </a:xfrm>
                <a:custGeom>
                  <a:avLst/>
                  <a:gdLst>
                    <a:gd name="T0" fmla="*/ 35 w 46"/>
                    <a:gd name="T1" fmla="*/ 65 h 66"/>
                    <a:gd name="T2" fmla="*/ 29 w 46"/>
                    <a:gd name="T3" fmla="*/ 64 h 66"/>
                    <a:gd name="T4" fmla="*/ 25 w 46"/>
                    <a:gd name="T5" fmla="*/ 58 h 66"/>
                    <a:gd name="T6" fmla="*/ 23 w 46"/>
                    <a:gd name="T7" fmla="*/ 52 h 66"/>
                    <a:gd name="T8" fmla="*/ 22 w 46"/>
                    <a:gd name="T9" fmla="*/ 45 h 66"/>
                    <a:gd name="T10" fmla="*/ 20 w 46"/>
                    <a:gd name="T11" fmla="*/ 40 h 66"/>
                    <a:gd name="T12" fmla="*/ 19 w 46"/>
                    <a:gd name="T13" fmla="*/ 39 h 66"/>
                    <a:gd name="T14" fmla="*/ 14 w 46"/>
                    <a:gd name="T15" fmla="*/ 39 h 66"/>
                    <a:gd name="T16" fmla="*/ 10 w 46"/>
                    <a:gd name="T17" fmla="*/ 40 h 66"/>
                    <a:gd name="T18" fmla="*/ 6 w 46"/>
                    <a:gd name="T19" fmla="*/ 40 h 66"/>
                    <a:gd name="T20" fmla="*/ 3 w 46"/>
                    <a:gd name="T21" fmla="*/ 39 h 66"/>
                    <a:gd name="T22" fmla="*/ 0 w 46"/>
                    <a:gd name="T23" fmla="*/ 36 h 66"/>
                    <a:gd name="T24" fmla="*/ 0 w 46"/>
                    <a:gd name="T25" fmla="*/ 32 h 66"/>
                    <a:gd name="T26" fmla="*/ 0 w 46"/>
                    <a:gd name="T27" fmla="*/ 27 h 66"/>
                    <a:gd name="T28" fmla="*/ 3 w 46"/>
                    <a:gd name="T29" fmla="*/ 24 h 66"/>
                    <a:gd name="T30" fmla="*/ 6 w 46"/>
                    <a:gd name="T31" fmla="*/ 23 h 66"/>
                    <a:gd name="T32" fmla="*/ 10 w 46"/>
                    <a:gd name="T33" fmla="*/ 24 h 66"/>
                    <a:gd name="T34" fmla="*/ 14 w 46"/>
                    <a:gd name="T35" fmla="*/ 26 h 66"/>
                    <a:gd name="T36" fmla="*/ 19 w 46"/>
                    <a:gd name="T37" fmla="*/ 26 h 66"/>
                    <a:gd name="T38" fmla="*/ 20 w 46"/>
                    <a:gd name="T39" fmla="*/ 23 h 66"/>
                    <a:gd name="T40" fmla="*/ 22 w 46"/>
                    <a:gd name="T41" fmla="*/ 19 h 66"/>
                    <a:gd name="T42" fmla="*/ 23 w 46"/>
                    <a:gd name="T43" fmla="*/ 11 h 66"/>
                    <a:gd name="T44" fmla="*/ 25 w 46"/>
                    <a:gd name="T45" fmla="*/ 6 h 66"/>
                    <a:gd name="T46" fmla="*/ 29 w 46"/>
                    <a:gd name="T47" fmla="*/ 1 h 66"/>
                    <a:gd name="T48" fmla="*/ 35 w 46"/>
                    <a:gd name="T49" fmla="*/ 0 h 66"/>
                    <a:gd name="T50" fmla="*/ 39 w 46"/>
                    <a:gd name="T51" fmla="*/ 3 h 66"/>
                    <a:gd name="T52" fmla="*/ 42 w 46"/>
                    <a:gd name="T53" fmla="*/ 10 h 66"/>
                    <a:gd name="T54" fmla="*/ 45 w 46"/>
                    <a:gd name="T55" fmla="*/ 20 h 66"/>
                    <a:gd name="T56" fmla="*/ 45 w 46"/>
                    <a:gd name="T57" fmla="*/ 33 h 66"/>
                    <a:gd name="T58" fmla="*/ 43 w 46"/>
                    <a:gd name="T59" fmla="*/ 45 h 66"/>
                    <a:gd name="T60" fmla="*/ 42 w 46"/>
                    <a:gd name="T61" fmla="*/ 55 h 66"/>
                    <a:gd name="T62" fmla="*/ 39 w 46"/>
                    <a:gd name="T63" fmla="*/ 62 h 66"/>
                    <a:gd name="T64" fmla="*/ 35 w 46"/>
                    <a:gd name="T65" fmla="*/ 65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66"/>
                    <a:gd name="T101" fmla="*/ 46 w 46"/>
                    <a:gd name="T102" fmla="*/ 66 h 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66">
                      <a:moveTo>
                        <a:pt x="35" y="65"/>
                      </a:moveTo>
                      <a:lnTo>
                        <a:pt x="29" y="64"/>
                      </a:lnTo>
                      <a:lnTo>
                        <a:pt x="25" y="58"/>
                      </a:lnTo>
                      <a:lnTo>
                        <a:pt x="23" y="52"/>
                      </a:lnTo>
                      <a:lnTo>
                        <a:pt x="22" y="45"/>
                      </a:lnTo>
                      <a:lnTo>
                        <a:pt x="20" y="40"/>
                      </a:lnTo>
                      <a:lnTo>
                        <a:pt x="19" y="39"/>
                      </a:lnTo>
                      <a:lnTo>
                        <a:pt x="14" y="39"/>
                      </a:lnTo>
                      <a:lnTo>
                        <a:pt x="10" y="40"/>
                      </a:lnTo>
                      <a:lnTo>
                        <a:pt x="6" y="40"/>
                      </a:lnTo>
                      <a:lnTo>
                        <a:pt x="3" y="39"/>
                      </a:lnTo>
                      <a:lnTo>
                        <a:pt x="0" y="36"/>
                      </a:lnTo>
                      <a:lnTo>
                        <a:pt x="0" y="32"/>
                      </a:lnTo>
                      <a:lnTo>
                        <a:pt x="0" y="27"/>
                      </a:lnTo>
                      <a:lnTo>
                        <a:pt x="3" y="24"/>
                      </a:lnTo>
                      <a:lnTo>
                        <a:pt x="6" y="23"/>
                      </a:lnTo>
                      <a:lnTo>
                        <a:pt x="10" y="24"/>
                      </a:lnTo>
                      <a:lnTo>
                        <a:pt x="14" y="26"/>
                      </a:lnTo>
                      <a:lnTo>
                        <a:pt x="19" y="26"/>
                      </a:lnTo>
                      <a:lnTo>
                        <a:pt x="20" y="23"/>
                      </a:lnTo>
                      <a:lnTo>
                        <a:pt x="22" y="19"/>
                      </a:lnTo>
                      <a:lnTo>
                        <a:pt x="23" y="11"/>
                      </a:lnTo>
                      <a:lnTo>
                        <a:pt x="25" y="6"/>
                      </a:lnTo>
                      <a:lnTo>
                        <a:pt x="29" y="1"/>
                      </a:lnTo>
                      <a:lnTo>
                        <a:pt x="35" y="0"/>
                      </a:lnTo>
                      <a:lnTo>
                        <a:pt x="39" y="3"/>
                      </a:lnTo>
                      <a:lnTo>
                        <a:pt x="42" y="10"/>
                      </a:lnTo>
                      <a:lnTo>
                        <a:pt x="45" y="20"/>
                      </a:lnTo>
                      <a:lnTo>
                        <a:pt x="45" y="33"/>
                      </a:lnTo>
                      <a:lnTo>
                        <a:pt x="43" y="45"/>
                      </a:lnTo>
                      <a:lnTo>
                        <a:pt x="42" y="55"/>
                      </a:lnTo>
                      <a:lnTo>
                        <a:pt x="39" y="62"/>
                      </a:lnTo>
                      <a:lnTo>
                        <a:pt x="35" y="65"/>
                      </a:lnTo>
                    </a:path>
                  </a:pathLst>
                </a:custGeom>
                <a:solidFill>
                  <a:schemeClr val="tx1"/>
                </a:solidFill>
                <a:ln w="9525" cap="rnd">
                  <a:no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139" name="Freeform 103">
                  <a:extLst>
                    <a:ext uri="{FF2B5EF4-FFF2-40B4-BE49-F238E27FC236}">
                      <a16:creationId xmlns:a16="http://schemas.microsoft.com/office/drawing/2014/main" xmlns="" id="{54903748-D61B-5B39-7ABC-9B9371EFACA7}"/>
                    </a:ext>
                  </a:extLst>
                </p:cNvPr>
                <p:cNvSpPr>
                  <a:spLocks/>
                </p:cNvSpPr>
                <p:nvPr/>
              </p:nvSpPr>
              <p:spPr bwMode="auto">
                <a:xfrm>
                  <a:off x="2236" y="2263"/>
                  <a:ext cx="46" cy="66"/>
                </a:xfrm>
                <a:custGeom>
                  <a:avLst/>
                  <a:gdLst>
                    <a:gd name="T0" fmla="*/ 37 w 46"/>
                    <a:gd name="T1" fmla="*/ 65 h 66"/>
                    <a:gd name="T2" fmla="*/ 31 w 46"/>
                    <a:gd name="T3" fmla="*/ 64 h 66"/>
                    <a:gd name="T4" fmla="*/ 27 w 46"/>
                    <a:gd name="T5" fmla="*/ 58 h 66"/>
                    <a:gd name="T6" fmla="*/ 24 w 46"/>
                    <a:gd name="T7" fmla="*/ 52 h 66"/>
                    <a:gd name="T8" fmla="*/ 24 w 46"/>
                    <a:gd name="T9" fmla="*/ 45 h 66"/>
                    <a:gd name="T10" fmla="*/ 22 w 46"/>
                    <a:gd name="T11" fmla="*/ 40 h 66"/>
                    <a:gd name="T12" fmla="*/ 19 w 46"/>
                    <a:gd name="T13" fmla="*/ 39 h 66"/>
                    <a:gd name="T14" fmla="*/ 16 w 46"/>
                    <a:gd name="T15" fmla="*/ 39 h 66"/>
                    <a:gd name="T16" fmla="*/ 11 w 46"/>
                    <a:gd name="T17" fmla="*/ 40 h 66"/>
                    <a:gd name="T18" fmla="*/ 6 w 46"/>
                    <a:gd name="T19" fmla="*/ 40 h 66"/>
                    <a:gd name="T20" fmla="*/ 3 w 46"/>
                    <a:gd name="T21" fmla="*/ 39 h 66"/>
                    <a:gd name="T22" fmla="*/ 2 w 46"/>
                    <a:gd name="T23" fmla="*/ 36 h 66"/>
                    <a:gd name="T24" fmla="*/ 0 w 46"/>
                    <a:gd name="T25" fmla="*/ 32 h 66"/>
                    <a:gd name="T26" fmla="*/ 2 w 46"/>
                    <a:gd name="T27" fmla="*/ 27 h 66"/>
                    <a:gd name="T28" fmla="*/ 3 w 46"/>
                    <a:gd name="T29" fmla="*/ 24 h 66"/>
                    <a:gd name="T30" fmla="*/ 6 w 46"/>
                    <a:gd name="T31" fmla="*/ 23 h 66"/>
                    <a:gd name="T32" fmla="*/ 11 w 46"/>
                    <a:gd name="T33" fmla="*/ 24 h 66"/>
                    <a:gd name="T34" fmla="*/ 16 w 46"/>
                    <a:gd name="T35" fmla="*/ 26 h 66"/>
                    <a:gd name="T36" fmla="*/ 19 w 46"/>
                    <a:gd name="T37" fmla="*/ 26 h 66"/>
                    <a:gd name="T38" fmla="*/ 22 w 46"/>
                    <a:gd name="T39" fmla="*/ 23 h 66"/>
                    <a:gd name="T40" fmla="*/ 24 w 46"/>
                    <a:gd name="T41" fmla="*/ 19 h 66"/>
                    <a:gd name="T42" fmla="*/ 24 w 46"/>
                    <a:gd name="T43" fmla="*/ 11 h 66"/>
                    <a:gd name="T44" fmla="*/ 27 w 46"/>
                    <a:gd name="T45" fmla="*/ 6 h 66"/>
                    <a:gd name="T46" fmla="*/ 31 w 46"/>
                    <a:gd name="T47" fmla="*/ 1 h 66"/>
                    <a:gd name="T48" fmla="*/ 37 w 46"/>
                    <a:gd name="T49" fmla="*/ 0 h 66"/>
                    <a:gd name="T50" fmla="*/ 41 w 46"/>
                    <a:gd name="T51" fmla="*/ 3 h 66"/>
                    <a:gd name="T52" fmla="*/ 44 w 46"/>
                    <a:gd name="T53" fmla="*/ 10 h 66"/>
                    <a:gd name="T54" fmla="*/ 45 w 46"/>
                    <a:gd name="T55" fmla="*/ 20 h 66"/>
                    <a:gd name="T56" fmla="*/ 45 w 46"/>
                    <a:gd name="T57" fmla="*/ 33 h 66"/>
                    <a:gd name="T58" fmla="*/ 45 w 46"/>
                    <a:gd name="T59" fmla="*/ 45 h 66"/>
                    <a:gd name="T60" fmla="*/ 44 w 46"/>
                    <a:gd name="T61" fmla="*/ 55 h 66"/>
                    <a:gd name="T62" fmla="*/ 41 w 46"/>
                    <a:gd name="T63" fmla="*/ 62 h 66"/>
                    <a:gd name="T64" fmla="*/ 37 w 46"/>
                    <a:gd name="T65" fmla="*/ 65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66"/>
                    <a:gd name="T101" fmla="*/ 46 w 46"/>
                    <a:gd name="T102" fmla="*/ 66 h 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66">
                      <a:moveTo>
                        <a:pt x="37" y="65"/>
                      </a:moveTo>
                      <a:lnTo>
                        <a:pt x="31" y="64"/>
                      </a:lnTo>
                      <a:lnTo>
                        <a:pt x="27" y="58"/>
                      </a:lnTo>
                      <a:lnTo>
                        <a:pt x="24" y="52"/>
                      </a:lnTo>
                      <a:lnTo>
                        <a:pt x="24" y="45"/>
                      </a:lnTo>
                      <a:lnTo>
                        <a:pt x="22" y="40"/>
                      </a:lnTo>
                      <a:lnTo>
                        <a:pt x="19" y="39"/>
                      </a:lnTo>
                      <a:lnTo>
                        <a:pt x="16" y="39"/>
                      </a:lnTo>
                      <a:lnTo>
                        <a:pt x="11" y="40"/>
                      </a:lnTo>
                      <a:lnTo>
                        <a:pt x="6" y="40"/>
                      </a:lnTo>
                      <a:lnTo>
                        <a:pt x="3" y="39"/>
                      </a:lnTo>
                      <a:lnTo>
                        <a:pt x="2" y="36"/>
                      </a:lnTo>
                      <a:lnTo>
                        <a:pt x="0" y="32"/>
                      </a:lnTo>
                      <a:lnTo>
                        <a:pt x="2" y="27"/>
                      </a:lnTo>
                      <a:lnTo>
                        <a:pt x="3" y="24"/>
                      </a:lnTo>
                      <a:lnTo>
                        <a:pt x="6" y="23"/>
                      </a:lnTo>
                      <a:lnTo>
                        <a:pt x="11" y="24"/>
                      </a:lnTo>
                      <a:lnTo>
                        <a:pt x="16" y="26"/>
                      </a:lnTo>
                      <a:lnTo>
                        <a:pt x="19" y="26"/>
                      </a:lnTo>
                      <a:lnTo>
                        <a:pt x="22" y="23"/>
                      </a:lnTo>
                      <a:lnTo>
                        <a:pt x="24" y="19"/>
                      </a:lnTo>
                      <a:lnTo>
                        <a:pt x="24" y="11"/>
                      </a:lnTo>
                      <a:lnTo>
                        <a:pt x="27" y="6"/>
                      </a:lnTo>
                      <a:lnTo>
                        <a:pt x="31" y="1"/>
                      </a:lnTo>
                      <a:lnTo>
                        <a:pt x="37" y="0"/>
                      </a:lnTo>
                      <a:lnTo>
                        <a:pt x="41" y="3"/>
                      </a:lnTo>
                      <a:lnTo>
                        <a:pt x="44" y="10"/>
                      </a:lnTo>
                      <a:lnTo>
                        <a:pt x="45" y="20"/>
                      </a:lnTo>
                      <a:lnTo>
                        <a:pt x="45" y="33"/>
                      </a:lnTo>
                      <a:lnTo>
                        <a:pt x="45" y="45"/>
                      </a:lnTo>
                      <a:lnTo>
                        <a:pt x="44" y="55"/>
                      </a:lnTo>
                      <a:lnTo>
                        <a:pt x="41" y="62"/>
                      </a:lnTo>
                      <a:lnTo>
                        <a:pt x="37" y="65"/>
                      </a:lnTo>
                    </a:path>
                  </a:pathLst>
                </a:custGeom>
                <a:solidFill>
                  <a:schemeClr val="tx1"/>
                </a:solidFill>
                <a:ln w="9525" cap="rnd">
                  <a:solidFill>
                    <a:srgbClr val="000000"/>
                  </a:solid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140" name="Freeform 104">
                  <a:extLst>
                    <a:ext uri="{FF2B5EF4-FFF2-40B4-BE49-F238E27FC236}">
                      <a16:creationId xmlns:a16="http://schemas.microsoft.com/office/drawing/2014/main" xmlns="" id="{4F30591D-CA3F-FC84-02DA-1DC6CF41D25A}"/>
                    </a:ext>
                  </a:extLst>
                </p:cNvPr>
                <p:cNvSpPr>
                  <a:spLocks/>
                </p:cNvSpPr>
                <p:nvPr/>
              </p:nvSpPr>
              <p:spPr bwMode="auto">
                <a:xfrm>
                  <a:off x="2013" y="2232"/>
                  <a:ext cx="71" cy="126"/>
                </a:xfrm>
                <a:custGeom>
                  <a:avLst/>
                  <a:gdLst>
                    <a:gd name="T0" fmla="*/ 35 w 71"/>
                    <a:gd name="T1" fmla="*/ 58 h 126"/>
                    <a:gd name="T2" fmla="*/ 41 w 71"/>
                    <a:gd name="T3" fmla="*/ 54 h 126"/>
                    <a:gd name="T4" fmla="*/ 50 w 71"/>
                    <a:gd name="T5" fmla="*/ 57 h 126"/>
                    <a:gd name="T6" fmla="*/ 56 w 71"/>
                    <a:gd name="T7" fmla="*/ 54 h 126"/>
                    <a:gd name="T8" fmla="*/ 59 w 71"/>
                    <a:gd name="T9" fmla="*/ 42 h 126"/>
                    <a:gd name="T10" fmla="*/ 64 w 71"/>
                    <a:gd name="T11" fmla="*/ 32 h 126"/>
                    <a:gd name="T12" fmla="*/ 64 w 71"/>
                    <a:gd name="T13" fmla="*/ 28 h 126"/>
                    <a:gd name="T14" fmla="*/ 53 w 71"/>
                    <a:gd name="T15" fmla="*/ 26 h 126"/>
                    <a:gd name="T16" fmla="*/ 45 w 71"/>
                    <a:gd name="T17" fmla="*/ 29 h 126"/>
                    <a:gd name="T18" fmla="*/ 43 w 71"/>
                    <a:gd name="T19" fmla="*/ 25 h 126"/>
                    <a:gd name="T20" fmla="*/ 44 w 71"/>
                    <a:gd name="T21" fmla="*/ 15 h 126"/>
                    <a:gd name="T22" fmla="*/ 38 w 71"/>
                    <a:gd name="T23" fmla="*/ 2 h 126"/>
                    <a:gd name="T24" fmla="*/ 28 w 71"/>
                    <a:gd name="T25" fmla="*/ 2 h 126"/>
                    <a:gd name="T26" fmla="*/ 25 w 71"/>
                    <a:gd name="T27" fmla="*/ 10 h 126"/>
                    <a:gd name="T28" fmla="*/ 25 w 71"/>
                    <a:gd name="T29" fmla="*/ 21 h 126"/>
                    <a:gd name="T30" fmla="*/ 19 w 71"/>
                    <a:gd name="T31" fmla="*/ 29 h 126"/>
                    <a:gd name="T32" fmla="*/ 11 w 71"/>
                    <a:gd name="T33" fmla="*/ 32 h 126"/>
                    <a:gd name="T34" fmla="*/ 6 w 71"/>
                    <a:gd name="T35" fmla="*/ 40 h 126"/>
                    <a:gd name="T36" fmla="*/ 6 w 71"/>
                    <a:gd name="T37" fmla="*/ 53 h 126"/>
                    <a:gd name="T38" fmla="*/ 2 w 71"/>
                    <a:gd name="T39" fmla="*/ 58 h 126"/>
                    <a:gd name="T40" fmla="*/ 2 w 71"/>
                    <a:gd name="T41" fmla="*/ 67 h 126"/>
                    <a:gd name="T42" fmla="*/ 6 w 71"/>
                    <a:gd name="T43" fmla="*/ 73 h 126"/>
                    <a:gd name="T44" fmla="*/ 6 w 71"/>
                    <a:gd name="T45" fmla="*/ 86 h 126"/>
                    <a:gd name="T46" fmla="*/ 11 w 71"/>
                    <a:gd name="T47" fmla="*/ 95 h 126"/>
                    <a:gd name="T48" fmla="*/ 19 w 71"/>
                    <a:gd name="T49" fmla="*/ 98 h 126"/>
                    <a:gd name="T50" fmla="*/ 25 w 71"/>
                    <a:gd name="T51" fmla="*/ 105 h 126"/>
                    <a:gd name="T52" fmla="*/ 25 w 71"/>
                    <a:gd name="T53" fmla="*/ 115 h 126"/>
                    <a:gd name="T54" fmla="*/ 28 w 71"/>
                    <a:gd name="T55" fmla="*/ 124 h 126"/>
                    <a:gd name="T56" fmla="*/ 38 w 71"/>
                    <a:gd name="T57" fmla="*/ 124 h 126"/>
                    <a:gd name="T58" fmla="*/ 44 w 71"/>
                    <a:gd name="T59" fmla="*/ 112 h 126"/>
                    <a:gd name="T60" fmla="*/ 43 w 71"/>
                    <a:gd name="T61" fmla="*/ 101 h 126"/>
                    <a:gd name="T62" fmla="*/ 45 w 71"/>
                    <a:gd name="T63" fmla="*/ 98 h 126"/>
                    <a:gd name="T64" fmla="*/ 53 w 71"/>
                    <a:gd name="T65" fmla="*/ 99 h 126"/>
                    <a:gd name="T66" fmla="*/ 64 w 71"/>
                    <a:gd name="T67" fmla="*/ 99 h 126"/>
                    <a:gd name="T68" fmla="*/ 64 w 71"/>
                    <a:gd name="T69" fmla="*/ 95 h 126"/>
                    <a:gd name="T70" fmla="*/ 59 w 71"/>
                    <a:gd name="T71" fmla="*/ 83 h 126"/>
                    <a:gd name="T72" fmla="*/ 56 w 71"/>
                    <a:gd name="T73" fmla="*/ 71 h 126"/>
                    <a:gd name="T74" fmla="*/ 50 w 71"/>
                    <a:gd name="T75" fmla="*/ 70 h 126"/>
                    <a:gd name="T76" fmla="*/ 41 w 71"/>
                    <a:gd name="T77" fmla="*/ 71 h 126"/>
                    <a:gd name="T78" fmla="*/ 35 w 71"/>
                    <a:gd name="T79" fmla="*/ 67 h 12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126"/>
                    <a:gd name="T122" fmla="*/ 71 w 71"/>
                    <a:gd name="T123" fmla="*/ 126 h 12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126">
                      <a:moveTo>
                        <a:pt x="35" y="63"/>
                      </a:moveTo>
                      <a:lnTo>
                        <a:pt x="35" y="58"/>
                      </a:lnTo>
                      <a:lnTo>
                        <a:pt x="38" y="55"/>
                      </a:lnTo>
                      <a:lnTo>
                        <a:pt x="41" y="54"/>
                      </a:lnTo>
                      <a:lnTo>
                        <a:pt x="45" y="55"/>
                      </a:lnTo>
                      <a:lnTo>
                        <a:pt x="50" y="57"/>
                      </a:lnTo>
                      <a:lnTo>
                        <a:pt x="54" y="57"/>
                      </a:lnTo>
                      <a:lnTo>
                        <a:pt x="56" y="54"/>
                      </a:lnTo>
                      <a:lnTo>
                        <a:pt x="57" y="50"/>
                      </a:lnTo>
                      <a:lnTo>
                        <a:pt x="59" y="42"/>
                      </a:lnTo>
                      <a:lnTo>
                        <a:pt x="60" y="37"/>
                      </a:lnTo>
                      <a:lnTo>
                        <a:pt x="64" y="32"/>
                      </a:lnTo>
                      <a:lnTo>
                        <a:pt x="70" y="31"/>
                      </a:lnTo>
                      <a:lnTo>
                        <a:pt x="64" y="28"/>
                      </a:lnTo>
                      <a:lnTo>
                        <a:pt x="59" y="28"/>
                      </a:lnTo>
                      <a:lnTo>
                        <a:pt x="53" y="26"/>
                      </a:lnTo>
                      <a:lnTo>
                        <a:pt x="48" y="28"/>
                      </a:lnTo>
                      <a:lnTo>
                        <a:pt x="45" y="29"/>
                      </a:lnTo>
                      <a:lnTo>
                        <a:pt x="44" y="28"/>
                      </a:lnTo>
                      <a:lnTo>
                        <a:pt x="43" y="25"/>
                      </a:lnTo>
                      <a:lnTo>
                        <a:pt x="44" y="21"/>
                      </a:lnTo>
                      <a:lnTo>
                        <a:pt x="44" y="15"/>
                      </a:lnTo>
                      <a:lnTo>
                        <a:pt x="43" y="8"/>
                      </a:lnTo>
                      <a:lnTo>
                        <a:pt x="38" y="2"/>
                      </a:lnTo>
                      <a:lnTo>
                        <a:pt x="32" y="0"/>
                      </a:lnTo>
                      <a:lnTo>
                        <a:pt x="28" y="2"/>
                      </a:lnTo>
                      <a:lnTo>
                        <a:pt x="25" y="6"/>
                      </a:lnTo>
                      <a:lnTo>
                        <a:pt x="25" y="10"/>
                      </a:lnTo>
                      <a:lnTo>
                        <a:pt x="27" y="16"/>
                      </a:lnTo>
                      <a:lnTo>
                        <a:pt x="25" y="21"/>
                      </a:lnTo>
                      <a:lnTo>
                        <a:pt x="24" y="26"/>
                      </a:lnTo>
                      <a:lnTo>
                        <a:pt x="19" y="29"/>
                      </a:lnTo>
                      <a:lnTo>
                        <a:pt x="15" y="31"/>
                      </a:lnTo>
                      <a:lnTo>
                        <a:pt x="11" y="32"/>
                      </a:lnTo>
                      <a:lnTo>
                        <a:pt x="9" y="35"/>
                      </a:lnTo>
                      <a:lnTo>
                        <a:pt x="6" y="40"/>
                      </a:lnTo>
                      <a:lnTo>
                        <a:pt x="6" y="44"/>
                      </a:lnTo>
                      <a:lnTo>
                        <a:pt x="6" y="53"/>
                      </a:lnTo>
                      <a:lnTo>
                        <a:pt x="3" y="55"/>
                      </a:lnTo>
                      <a:lnTo>
                        <a:pt x="2" y="58"/>
                      </a:lnTo>
                      <a:lnTo>
                        <a:pt x="0" y="63"/>
                      </a:lnTo>
                      <a:lnTo>
                        <a:pt x="2" y="67"/>
                      </a:lnTo>
                      <a:lnTo>
                        <a:pt x="3" y="70"/>
                      </a:lnTo>
                      <a:lnTo>
                        <a:pt x="6" y="73"/>
                      </a:lnTo>
                      <a:lnTo>
                        <a:pt x="6" y="82"/>
                      </a:lnTo>
                      <a:lnTo>
                        <a:pt x="6" y="86"/>
                      </a:lnTo>
                      <a:lnTo>
                        <a:pt x="9" y="92"/>
                      </a:lnTo>
                      <a:lnTo>
                        <a:pt x="11" y="95"/>
                      </a:lnTo>
                      <a:lnTo>
                        <a:pt x="15" y="96"/>
                      </a:lnTo>
                      <a:lnTo>
                        <a:pt x="19" y="98"/>
                      </a:lnTo>
                      <a:lnTo>
                        <a:pt x="24" y="101"/>
                      </a:lnTo>
                      <a:lnTo>
                        <a:pt x="25" y="105"/>
                      </a:lnTo>
                      <a:lnTo>
                        <a:pt x="27" y="109"/>
                      </a:lnTo>
                      <a:lnTo>
                        <a:pt x="25" y="115"/>
                      </a:lnTo>
                      <a:lnTo>
                        <a:pt x="25" y="119"/>
                      </a:lnTo>
                      <a:lnTo>
                        <a:pt x="28" y="124"/>
                      </a:lnTo>
                      <a:lnTo>
                        <a:pt x="32" y="125"/>
                      </a:lnTo>
                      <a:lnTo>
                        <a:pt x="38" y="124"/>
                      </a:lnTo>
                      <a:lnTo>
                        <a:pt x="43" y="118"/>
                      </a:lnTo>
                      <a:lnTo>
                        <a:pt x="44" y="112"/>
                      </a:lnTo>
                      <a:lnTo>
                        <a:pt x="44" y="106"/>
                      </a:lnTo>
                      <a:lnTo>
                        <a:pt x="43" y="101"/>
                      </a:lnTo>
                      <a:lnTo>
                        <a:pt x="44" y="98"/>
                      </a:lnTo>
                      <a:lnTo>
                        <a:pt x="45" y="98"/>
                      </a:lnTo>
                      <a:lnTo>
                        <a:pt x="48" y="98"/>
                      </a:lnTo>
                      <a:lnTo>
                        <a:pt x="53" y="99"/>
                      </a:lnTo>
                      <a:lnTo>
                        <a:pt x="59" y="99"/>
                      </a:lnTo>
                      <a:lnTo>
                        <a:pt x="64" y="99"/>
                      </a:lnTo>
                      <a:lnTo>
                        <a:pt x="70" y="96"/>
                      </a:lnTo>
                      <a:lnTo>
                        <a:pt x="64" y="95"/>
                      </a:lnTo>
                      <a:lnTo>
                        <a:pt x="60" y="89"/>
                      </a:lnTo>
                      <a:lnTo>
                        <a:pt x="59" y="83"/>
                      </a:lnTo>
                      <a:lnTo>
                        <a:pt x="57" y="76"/>
                      </a:lnTo>
                      <a:lnTo>
                        <a:pt x="56" y="71"/>
                      </a:lnTo>
                      <a:lnTo>
                        <a:pt x="54" y="70"/>
                      </a:lnTo>
                      <a:lnTo>
                        <a:pt x="50" y="70"/>
                      </a:lnTo>
                      <a:lnTo>
                        <a:pt x="45" y="71"/>
                      </a:lnTo>
                      <a:lnTo>
                        <a:pt x="41" y="71"/>
                      </a:lnTo>
                      <a:lnTo>
                        <a:pt x="38" y="70"/>
                      </a:lnTo>
                      <a:lnTo>
                        <a:pt x="35" y="67"/>
                      </a:lnTo>
                      <a:lnTo>
                        <a:pt x="35" y="63"/>
                      </a:lnTo>
                    </a:path>
                  </a:pathLst>
                </a:custGeom>
                <a:solidFill>
                  <a:schemeClr val="tx1"/>
                </a:solidFill>
                <a:ln w="9525" cap="rnd">
                  <a:solidFill>
                    <a:srgbClr val="000000"/>
                  </a:solid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141" name="Freeform 105">
                  <a:extLst>
                    <a:ext uri="{FF2B5EF4-FFF2-40B4-BE49-F238E27FC236}">
                      <a16:creationId xmlns:a16="http://schemas.microsoft.com/office/drawing/2014/main" xmlns="" id="{9F5795BA-AE55-5E05-73EA-56D5165FD452}"/>
                    </a:ext>
                  </a:extLst>
                </p:cNvPr>
                <p:cNvSpPr>
                  <a:spLocks/>
                </p:cNvSpPr>
                <p:nvPr/>
              </p:nvSpPr>
              <p:spPr bwMode="auto">
                <a:xfrm>
                  <a:off x="2075" y="2232"/>
                  <a:ext cx="72" cy="126"/>
                </a:xfrm>
                <a:custGeom>
                  <a:avLst/>
                  <a:gdLst>
                    <a:gd name="T0" fmla="*/ 36 w 72"/>
                    <a:gd name="T1" fmla="*/ 58 h 126"/>
                    <a:gd name="T2" fmla="*/ 41 w 72"/>
                    <a:gd name="T3" fmla="*/ 54 h 126"/>
                    <a:gd name="T4" fmla="*/ 51 w 72"/>
                    <a:gd name="T5" fmla="*/ 57 h 126"/>
                    <a:gd name="T6" fmla="*/ 57 w 72"/>
                    <a:gd name="T7" fmla="*/ 54 h 126"/>
                    <a:gd name="T8" fmla="*/ 58 w 72"/>
                    <a:gd name="T9" fmla="*/ 42 h 126"/>
                    <a:gd name="T10" fmla="*/ 65 w 72"/>
                    <a:gd name="T11" fmla="*/ 32 h 126"/>
                    <a:gd name="T12" fmla="*/ 65 w 72"/>
                    <a:gd name="T13" fmla="*/ 28 h 126"/>
                    <a:gd name="T14" fmla="*/ 54 w 72"/>
                    <a:gd name="T15" fmla="*/ 26 h 126"/>
                    <a:gd name="T16" fmla="*/ 46 w 72"/>
                    <a:gd name="T17" fmla="*/ 29 h 126"/>
                    <a:gd name="T18" fmla="*/ 44 w 72"/>
                    <a:gd name="T19" fmla="*/ 25 h 126"/>
                    <a:gd name="T20" fmla="*/ 45 w 72"/>
                    <a:gd name="T21" fmla="*/ 15 h 126"/>
                    <a:gd name="T22" fmla="*/ 38 w 72"/>
                    <a:gd name="T23" fmla="*/ 2 h 126"/>
                    <a:gd name="T24" fmla="*/ 28 w 72"/>
                    <a:gd name="T25" fmla="*/ 2 h 126"/>
                    <a:gd name="T26" fmla="*/ 26 w 72"/>
                    <a:gd name="T27" fmla="*/ 10 h 126"/>
                    <a:gd name="T28" fmla="*/ 26 w 72"/>
                    <a:gd name="T29" fmla="*/ 21 h 126"/>
                    <a:gd name="T30" fmla="*/ 20 w 72"/>
                    <a:gd name="T31" fmla="*/ 29 h 126"/>
                    <a:gd name="T32" fmla="*/ 12 w 72"/>
                    <a:gd name="T33" fmla="*/ 32 h 126"/>
                    <a:gd name="T34" fmla="*/ 7 w 72"/>
                    <a:gd name="T35" fmla="*/ 40 h 126"/>
                    <a:gd name="T36" fmla="*/ 6 w 72"/>
                    <a:gd name="T37" fmla="*/ 53 h 126"/>
                    <a:gd name="T38" fmla="*/ 1 w 72"/>
                    <a:gd name="T39" fmla="*/ 58 h 126"/>
                    <a:gd name="T40" fmla="*/ 1 w 72"/>
                    <a:gd name="T41" fmla="*/ 67 h 126"/>
                    <a:gd name="T42" fmla="*/ 6 w 72"/>
                    <a:gd name="T43" fmla="*/ 73 h 126"/>
                    <a:gd name="T44" fmla="*/ 7 w 72"/>
                    <a:gd name="T45" fmla="*/ 86 h 126"/>
                    <a:gd name="T46" fmla="*/ 12 w 72"/>
                    <a:gd name="T47" fmla="*/ 95 h 126"/>
                    <a:gd name="T48" fmla="*/ 20 w 72"/>
                    <a:gd name="T49" fmla="*/ 98 h 126"/>
                    <a:gd name="T50" fmla="*/ 26 w 72"/>
                    <a:gd name="T51" fmla="*/ 105 h 126"/>
                    <a:gd name="T52" fmla="*/ 26 w 72"/>
                    <a:gd name="T53" fmla="*/ 115 h 126"/>
                    <a:gd name="T54" fmla="*/ 28 w 72"/>
                    <a:gd name="T55" fmla="*/ 124 h 126"/>
                    <a:gd name="T56" fmla="*/ 38 w 72"/>
                    <a:gd name="T57" fmla="*/ 124 h 126"/>
                    <a:gd name="T58" fmla="*/ 45 w 72"/>
                    <a:gd name="T59" fmla="*/ 112 h 126"/>
                    <a:gd name="T60" fmla="*/ 44 w 72"/>
                    <a:gd name="T61" fmla="*/ 101 h 126"/>
                    <a:gd name="T62" fmla="*/ 46 w 72"/>
                    <a:gd name="T63" fmla="*/ 98 h 126"/>
                    <a:gd name="T64" fmla="*/ 54 w 72"/>
                    <a:gd name="T65" fmla="*/ 99 h 126"/>
                    <a:gd name="T66" fmla="*/ 65 w 72"/>
                    <a:gd name="T67" fmla="*/ 99 h 126"/>
                    <a:gd name="T68" fmla="*/ 65 w 72"/>
                    <a:gd name="T69" fmla="*/ 95 h 126"/>
                    <a:gd name="T70" fmla="*/ 58 w 72"/>
                    <a:gd name="T71" fmla="*/ 83 h 126"/>
                    <a:gd name="T72" fmla="*/ 57 w 72"/>
                    <a:gd name="T73" fmla="*/ 71 h 126"/>
                    <a:gd name="T74" fmla="*/ 51 w 72"/>
                    <a:gd name="T75" fmla="*/ 70 h 126"/>
                    <a:gd name="T76" fmla="*/ 41 w 72"/>
                    <a:gd name="T77" fmla="*/ 71 h 126"/>
                    <a:gd name="T78" fmla="*/ 36 w 72"/>
                    <a:gd name="T79" fmla="*/ 67 h 12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2"/>
                    <a:gd name="T121" fmla="*/ 0 h 126"/>
                    <a:gd name="T122" fmla="*/ 72 w 72"/>
                    <a:gd name="T123" fmla="*/ 126 h 12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2" h="126">
                      <a:moveTo>
                        <a:pt x="35" y="63"/>
                      </a:moveTo>
                      <a:lnTo>
                        <a:pt x="36" y="58"/>
                      </a:lnTo>
                      <a:lnTo>
                        <a:pt x="38" y="55"/>
                      </a:lnTo>
                      <a:lnTo>
                        <a:pt x="41" y="54"/>
                      </a:lnTo>
                      <a:lnTo>
                        <a:pt x="45" y="55"/>
                      </a:lnTo>
                      <a:lnTo>
                        <a:pt x="51" y="57"/>
                      </a:lnTo>
                      <a:lnTo>
                        <a:pt x="54" y="57"/>
                      </a:lnTo>
                      <a:lnTo>
                        <a:pt x="57" y="54"/>
                      </a:lnTo>
                      <a:lnTo>
                        <a:pt x="58" y="50"/>
                      </a:lnTo>
                      <a:lnTo>
                        <a:pt x="58" y="42"/>
                      </a:lnTo>
                      <a:lnTo>
                        <a:pt x="61" y="37"/>
                      </a:lnTo>
                      <a:lnTo>
                        <a:pt x="65" y="32"/>
                      </a:lnTo>
                      <a:lnTo>
                        <a:pt x="71" y="31"/>
                      </a:lnTo>
                      <a:lnTo>
                        <a:pt x="65" y="28"/>
                      </a:lnTo>
                      <a:lnTo>
                        <a:pt x="60" y="28"/>
                      </a:lnTo>
                      <a:lnTo>
                        <a:pt x="54" y="26"/>
                      </a:lnTo>
                      <a:lnTo>
                        <a:pt x="49" y="28"/>
                      </a:lnTo>
                      <a:lnTo>
                        <a:pt x="46" y="29"/>
                      </a:lnTo>
                      <a:lnTo>
                        <a:pt x="44" y="28"/>
                      </a:lnTo>
                      <a:lnTo>
                        <a:pt x="44" y="25"/>
                      </a:lnTo>
                      <a:lnTo>
                        <a:pt x="45" y="21"/>
                      </a:lnTo>
                      <a:lnTo>
                        <a:pt x="45" y="15"/>
                      </a:lnTo>
                      <a:lnTo>
                        <a:pt x="44" y="8"/>
                      </a:lnTo>
                      <a:lnTo>
                        <a:pt x="38" y="2"/>
                      </a:lnTo>
                      <a:lnTo>
                        <a:pt x="32" y="0"/>
                      </a:lnTo>
                      <a:lnTo>
                        <a:pt x="28" y="2"/>
                      </a:lnTo>
                      <a:lnTo>
                        <a:pt x="26" y="6"/>
                      </a:lnTo>
                      <a:lnTo>
                        <a:pt x="26" y="10"/>
                      </a:lnTo>
                      <a:lnTo>
                        <a:pt x="26" y="16"/>
                      </a:lnTo>
                      <a:lnTo>
                        <a:pt x="26" y="21"/>
                      </a:lnTo>
                      <a:lnTo>
                        <a:pt x="23" y="26"/>
                      </a:lnTo>
                      <a:lnTo>
                        <a:pt x="20" y="29"/>
                      </a:lnTo>
                      <a:lnTo>
                        <a:pt x="16" y="31"/>
                      </a:lnTo>
                      <a:lnTo>
                        <a:pt x="12" y="32"/>
                      </a:lnTo>
                      <a:lnTo>
                        <a:pt x="9" y="35"/>
                      </a:lnTo>
                      <a:lnTo>
                        <a:pt x="7" y="40"/>
                      </a:lnTo>
                      <a:lnTo>
                        <a:pt x="7" y="44"/>
                      </a:lnTo>
                      <a:lnTo>
                        <a:pt x="6" y="53"/>
                      </a:lnTo>
                      <a:lnTo>
                        <a:pt x="4" y="55"/>
                      </a:lnTo>
                      <a:lnTo>
                        <a:pt x="1" y="58"/>
                      </a:lnTo>
                      <a:lnTo>
                        <a:pt x="0" y="63"/>
                      </a:lnTo>
                      <a:lnTo>
                        <a:pt x="1" y="67"/>
                      </a:lnTo>
                      <a:lnTo>
                        <a:pt x="4" y="70"/>
                      </a:lnTo>
                      <a:lnTo>
                        <a:pt x="6" y="73"/>
                      </a:lnTo>
                      <a:lnTo>
                        <a:pt x="7" y="82"/>
                      </a:lnTo>
                      <a:lnTo>
                        <a:pt x="7" y="86"/>
                      </a:lnTo>
                      <a:lnTo>
                        <a:pt x="9" y="92"/>
                      </a:lnTo>
                      <a:lnTo>
                        <a:pt x="12" y="95"/>
                      </a:lnTo>
                      <a:lnTo>
                        <a:pt x="16" y="96"/>
                      </a:lnTo>
                      <a:lnTo>
                        <a:pt x="20" y="98"/>
                      </a:lnTo>
                      <a:lnTo>
                        <a:pt x="23" y="101"/>
                      </a:lnTo>
                      <a:lnTo>
                        <a:pt x="26" y="105"/>
                      </a:lnTo>
                      <a:lnTo>
                        <a:pt x="26" y="109"/>
                      </a:lnTo>
                      <a:lnTo>
                        <a:pt x="26" y="115"/>
                      </a:lnTo>
                      <a:lnTo>
                        <a:pt x="26" y="119"/>
                      </a:lnTo>
                      <a:lnTo>
                        <a:pt x="28" y="124"/>
                      </a:lnTo>
                      <a:lnTo>
                        <a:pt x="32" y="125"/>
                      </a:lnTo>
                      <a:lnTo>
                        <a:pt x="38" y="124"/>
                      </a:lnTo>
                      <a:lnTo>
                        <a:pt x="44" y="118"/>
                      </a:lnTo>
                      <a:lnTo>
                        <a:pt x="45" y="112"/>
                      </a:lnTo>
                      <a:lnTo>
                        <a:pt x="45" y="106"/>
                      </a:lnTo>
                      <a:lnTo>
                        <a:pt x="44" y="101"/>
                      </a:lnTo>
                      <a:lnTo>
                        <a:pt x="44" y="98"/>
                      </a:lnTo>
                      <a:lnTo>
                        <a:pt x="46" y="98"/>
                      </a:lnTo>
                      <a:lnTo>
                        <a:pt x="49" y="98"/>
                      </a:lnTo>
                      <a:lnTo>
                        <a:pt x="54" y="99"/>
                      </a:lnTo>
                      <a:lnTo>
                        <a:pt x="60" y="99"/>
                      </a:lnTo>
                      <a:lnTo>
                        <a:pt x="65" y="99"/>
                      </a:lnTo>
                      <a:lnTo>
                        <a:pt x="71" y="96"/>
                      </a:lnTo>
                      <a:lnTo>
                        <a:pt x="65" y="95"/>
                      </a:lnTo>
                      <a:lnTo>
                        <a:pt x="61" y="89"/>
                      </a:lnTo>
                      <a:lnTo>
                        <a:pt x="58" y="83"/>
                      </a:lnTo>
                      <a:lnTo>
                        <a:pt x="58" y="76"/>
                      </a:lnTo>
                      <a:lnTo>
                        <a:pt x="57" y="71"/>
                      </a:lnTo>
                      <a:lnTo>
                        <a:pt x="54" y="70"/>
                      </a:lnTo>
                      <a:lnTo>
                        <a:pt x="51" y="70"/>
                      </a:lnTo>
                      <a:lnTo>
                        <a:pt x="45" y="71"/>
                      </a:lnTo>
                      <a:lnTo>
                        <a:pt x="41" y="71"/>
                      </a:lnTo>
                      <a:lnTo>
                        <a:pt x="38" y="70"/>
                      </a:lnTo>
                      <a:lnTo>
                        <a:pt x="36" y="67"/>
                      </a:lnTo>
                      <a:lnTo>
                        <a:pt x="35" y="63"/>
                      </a:lnTo>
                    </a:path>
                  </a:pathLst>
                </a:custGeom>
                <a:solidFill>
                  <a:schemeClr val="tx1"/>
                </a:solidFill>
                <a:ln w="9525" cap="rnd">
                  <a:solidFill>
                    <a:srgbClr val="000000"/>
                  </a:solid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142" name="Freeform 106">
                  <a:extLst>
                    <a:ext uri="{FF2B5EF4-FFF2-40B4-BE49-F238E27FC236}">
                      <a16:creationId xmlns:a16="http://schemas.microsoft.com/office/drawing/2014/main" xmlns="" id="{28534675-E72E-24EA-A069-84234DBDF547}"/>
                    </a:ext>
                  </a:extLst>
                </p:cNvPr>
                <p:cNvSpPr>
                  <a:spLocks/>
                </p:cNvSpPr>
                <p:nvPr/>
              </p:nvSpPr>
              <p:spPr bwMode="auto">
                <a:xfrm>
                  <a:off x="2140" y="2232"/>
                  <a:ext cx="71" cy="126"/>
                </a:xfrm>
                <a:custGeom>
                  <a:avLst/>
                  <a:gdLst>
                    <a:gd name="T0" fmla="*/ 35 w 71"/>
                    <a:gd name="T1" fmla="*/ 58 h 126"/>
                    <a:gd name="T2" fmla="*/ 41 w 71"/>
                    <a:gd name="T3" fmla="*/ 54 h 126"/>
                    <a:gd name="T4" fmla="*/ 49 w 71"/>
                    <a:gd name="T5" fmla="*/ 57 h 126"/>
                    <a:gd name="T6" fmla="*/ 55 w 71"/>
                    <a:gd name="T7" fmla="*/ 54 h 126"/>
                    <a:gd name="T8" fmla="*/ 58 w 71"/>
                    <a:gd name="T9" fmla="*/ 42 h 126"/>
                    <a:gd name="T10" fmla="*/ 64 w 71"/>
                    <a:gd name="T11" fmla="*/ 32 h 126"/>
                    <a:gd name="T12" fmla="*/ 64 w 71"/>
                    <a:gd name="T13" fmla="*/ 28 h 126"/>
                    <a:gd name="T14" fmla="*/ 52 w 71"/>
                    <a:gd name="T15" fmla="*/ 26 h 126"/>
                    <a:gd name="T16" fmla="*/ 45 w 71"/>
                    <a:gd name="T17" fmla="*/ 29 h 126"/>
                    <a:gd name="T18" fmla="*/ 42 w 71"/>
                    <a:gd name="T19" fmla="*/ 25 h 126"/>
                    <a:gd name="T20" fmla="*/ 44 w 71"/>
                    <a:gd name="T21" fmla="*/ 15 h 126"/>
                    <a:gd name="T22" fmla="*/ 38 w 71"/>
                    <a:gd name="T23" fmla="*/ 2 h 126"/>
                    <a:gd name="T24" fmla="*/ 28 w 71"/>
                    <a:gd name="T25" fmla="*/ 2 h 126"/>
                    <a:gd name="T26" fmla="*/ 25 w 71"/>
                    <a:gd name="T27" fmla="*/ 10 h 126"/>
                    <a:gd name="T28" fmla="*/ 25 w 71"/>
                    <a:gd name="T29" fmla="*/ 21 h 126"/>
                    <a:gd name="T30" fmla="*/ 19 w 71"/>
                    <a:gd name="T31" fmla="*/ 29 h 126"/>
                    <a:gd name="T32" fmla="*/ 10 w 71"/>
                    <a:gd name="T33" fmla="*/ 32 h 126"/>
                    <a:gd name="T34" fmla="*/ 6 w 71"/>
                    <a:gd name="T35" fmla="*/ 40 h 126"/>
                    <a:gd name="T36" fmla="*/ 6 w 71"/>
                    <a:gd name="T37" fmla="*/ 53 h 126"/>
                    <a:gd name="T38" fmla="*/ 1 w 71"/>
                    <a:gd name="T39" fmla="*/ 58 h 126"/>
                    <a:gd name="T40" fmla="*/ 1 w 71"/>
                    <a:gd name="T41" fmla="*/ 67 h 126"/>
                    <a:gd name="T42" fmla="*/ 6 w 71"/>
                    <a:gd name="T43" fmla="*/ 73 h 126"/>
                    <a:gd name="T44" fmla="*/ 6 w 71"/>
                    <a:gd name="T45" fmla="*/ 86 h 126"/>
                    <a:gd name="T46" fmla="*/ 10 w 71"/>
                    <a:gd name="T47" fmla="*/ 95 h 126"/>
                    <a:gd name="T48" fmla="*/ 19 w 71"/>
                    <a:gd name="T49" fmla="*/ 98 h 126"/>
                    <a:gd name="T50" fmla="*/ 25 w 71"/>
                    <a:gd name="T51" fmla="*/ 105 h 126"/>
                    <a:gd name="T52" fmla="*/ 25 w 71"/>
                    <a:gd name="T53" fmla="*/ 115 h 126"/>
                    <a:gd name="T54" fmla="*/ 28 w 71"/>
                    <a:gd name="T55" fmla="*/ 124 h 126"/>
                    <a:gd name="T56" fmla="*/ 38 w 71"/>
                    <a:gd name="T57" fmla="*/ 124 h 126"/>
                    <a:gd name="T58" fmla="*/ 44 w 71"/>
                    <a:gd name="T59" fmla="*/ 112 h 126"/>
                    <a:gd name="T60" fmla="*/ 42 w 71"/>
                    <a:gd name="T61" fmla="*/ 101 h 126"/>
                    <a:gd name="T62" fmla="*/ 45 w 71"/>
                    <a:gd name="T63" fmla="*/ 98 h 126"/>
                    <a:gd name="T64" fmla="*/ 52 w 71"/>
                    <a:gd name="T65" fmla="*/ 99 h 126"/>
                    <a:gd name="T66" fmla="*/ 64 w 71"/>
                    <a:gd name="T67" fmla="*/ 99 h 126"/>
                    <a:gd name="T68" fmla="*/ 64 w 71"/>
                    <a:gd name="T69" fmla="*/ 95 h 126"/>
                    <a:gd name="T70" fmla="*/ 58 w 71"/>
                    <a:gd name="T71" fmla="*/ 83 h 126"/>
                    <a:gd name="T72" fmla="*/ 55 w 71"/>
                    <a:gd name="T73" fmla="*/ 71 h 126"/>
                    <a:gd name="T74" fmla="*/ 49 w 71"/>
                    <a:gd name="T75" fmla="*/ 70 h 126"/>
                    <a:gd name="T76" fmla="*/ 41 w 71"/>
                    <a:gd name="T77" fmla="*/ 71 h 126"/>
                    <a:gd name="T78" fmla="*/ 35 w 71"/>
                    <a:gd name="T79" fmla="*/ 67 h 12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126"/>
                    <a:gd name="T122" fmla="*/ 71 w 71"/>
                    <a:gd name="T123" fmla="*/ 126 h 12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126">
                      <a:moveTo>
                        <a:pt x="35" y="63"/>
                      </a:moveTo>
                      <a:lnTo>
                        <a:pt x="35" y="58"/>
                      </a:lnTo>
                      <a:lnTo>
                        <a:pt x="38" y="55"/>
                      </a:lnTo>
                      <a:lnTo>
                        <a:pt x="41" y="54"/>
                      </a:lnTo>
                      <a:lnTo>
                        <a:pt x="45" y="55"/>
                      </a:lnTo>
                      <a:lnTo>
                        <a:pt x="49" y="57"/>
                      </a:lnTo>
                      <a:lnTo>
                        <a:pt x="54" y="57"/>
                      </a:lnTo>
                      <a:lnTo>
                        <a:pt x="55" y="54"/>
                      </a:lnTo>
                      <a:lnTo>
                        <a:pt x="57" y="50"/>
                      </a:lnTo>
                      <a:lnTo>
                        <a:pt x="58" y="42"/>
                      </a:lnTo>
                      <a:lnTo>
                        <a:pt x="60" y="37"/>
                      </a:lnTo>
                      <a:lnTo>
                        <a:pt x="64" y="32"/>
                      </a:lnTo>
                      <a:lnTo>
                        <a:pt x="70" y="31"/>
                      </a:lnTo>
                      <a:lnTo>
                        <a:pt x="64" y="28"/>
                      </a:lnTo>
                      <a:lnTo>
                        <a:pt x="58" y="28"/>
                      </a:lnTo>
                      <a:lnTo>
                        <a:pt x="52" y="26"/>
                      </a:lnTo>
                      <a:lnTo>
                        <a:pt x="48" y="28"/>
                      </a:lnTo>
                      <a:lnTo>
                        <a:pt x="45" y="29"/>
                      </a:lnTo>
                      <a:lnTo>
                        <a:pt x="44" y="28"/>
                      </a:lnTo>
                      <a:lnTo>
                        <a:pt x="42" y="25"/>
                      </a:lnTo>
                      <a:lnTo>
                        <a:pt x="44" y="21"/>
                      </a:lnTo>
                      <a:lnTo>
                        <a:pt x="44" y="15"/>
                      </a:lnTo>
                      <a:lnTo>
                        <a:pt x="42" y="8"/>
                      </a:lnTo>
                      <a:lnTo>
                        <a:pt x="38" y="2"/>
                      </a:lnTo>
                      <a:lnTo>
                        <a:pt x="32" y="0"/>
                      </a:lnTo>
                      <a:lnTo>
                        <a:pt x="28" y="2"/>
                      </a:lnTo>
                      <a:lnTo>
                        <a:pt x="25" y="6"/>
                      </a:lnTo>
                      <a:lnTo>
                        <a:pt x="25" y="10"/>
                      </a:lnTo>
                      <a:lnTo>
                        <a:pt x="26" y="16"/>
                      </a:lnTo>
                      <a:lnTo>
                        <a:pt x="25" y="21"/>
                      </a:lnTo>
                      <a:lnTo>
                        <a:pt x="23" y="26"/>
                      </a:lnTo>
                      <a:lnTo>
                        <a:pt x="19" y="29"/>
                      </a:lnTo>
                      <a:lnTo>
                        <a:pt x="14" y="31"/>
                      </a:lnTo>
                      <a:lnTo>
                        <a:pt x="10" y="32"/>
                      </a:lnTo>
                      <a:lnTo>
                        <a:pt x="9" y="35"/>
                      </a:lnTo>
                      <a:lnTo>
                        <a:pt x="6" y="40"/>
                      </a:lnTo>
                      <a:lnTo>
                        <a:pt x="6" y="44"/>
                      </a:lnTo>
                      <a:lnTo>
                        <a:pt x="6" y="53"/>
                      </a:lnTo>
                      <a:lnTo>
                        <a:pt x="3" y="55"/>
                      </a:lnTo>
                      <a:lnTo>
                        <a:pt x="1" y="58"/>
                      </a:lnTo>
                      <a:lnTo>
                        <a:pt x="0" y="63"/>
                      </a:lnTo>
                      <a:lnTo>
                        <a:pt x="1" y="67"/>
                      </a:lnTo>
                      <a:lnTo>
                        <a:pt x="3" y="70"/>
                      </a:lnTo>
                      <a:lnTo>
                        <a:pt x="6" y="73"/>
                      </a:lnTo>
                      <a:lnTo>
                        <a:pt x="6" y="82"/>
                      </a:lnTo>
                      <a:lnTo>
                        <a:pt x="6" y="86"/>
                      </a:lnTo>
                      <a:lnTo>
                        <a:pt x="9" y="92"/>
                      </a:lnTo>
                      <a:lnTo>
                        <a:pt x="10" y="95"/>
                      </a:lnTo>
                      <a:lnTo>
                        <a:pt x="14" y="96"/>
                      </a:lnTo>
                      <a:lnTo>
                        <a:pt x="19" y="98"/>
                      </a:lnTo>
                      <a:lnTo>
                        <a:pt x="23" y="101"/>
                      </a:lnTo>
                      <a:lnTo>
                        <a:pt x="25" y="105"/>
                      </a:lnTo>
                      <a:lnTo>
                        <a:pt x="26" y="109"/>
                      </a:lnTo>
                      <a:lnTo>
                        <a:pt x="25" y="115"/>
                      </a:lnTo>
                      <a:lnTo>
                        <a:pt x="25" y="119"/>
                      </a:lnTo>
                      <a:lnTo>
                        <a:pt x="28" y="124"/>
                      </a:lnTo>
                      <a:lnTo>
                        <a:pt x="32" y="125"/>
                      </a:lnTo>
                      <a:lnTo>
                        <a:pt x="38" y="124"/>
                      </a:lnTo>
                      <a:lnTo>
                        <a:pt x="42" y="118"/>
                      </a:lnTo>
                      <a:lnTo>
                        <a:pt x="44" y="112"/>
                      </a:lnTo>
                      <a:lnTo>
                        <a:pt x="44" y="106"/>
                      </a:lnTo>
                      <a:lnTo>
                        <a:pt x="42" y="101"/>
                      </a:lnTo>
                      <a:lnTo>
                        <a:pt x="44" y="98"/>
                      </a:lnTo>
                      <a:lnTo>
                        <a:pt x="45" y="98"/>
                      </a:lnTo>
                      <a:lnTo>
                        <a:pt x="48" y="98"/>
                      </a:lnTo>
                      <a:lnTo>
                        <a:pt x="52" y="99"/>
                      </a:lnTo>
                      <a:lnTo>
                        <a:pt x="58" y="99"/>
                      </a:lnTo>
                      <a:lnTo>
                        <a:pt x="64" y="99"/>
                      </a:lnTo>
                      <a:lnTo>
                        <a:pt x="70" y="96"/>
                      </a:lnTo>
                      <a:lnTo>
                        <a:pt x="64" y="95"/>
                      </a:lnTo>
                      <a:lnTo>
                        <a:pt x="60" y="89"/>
                      </a:lnTo>
                      <a:lnTo>
                        <a:pt x="58" y="83"/>
                      </a:lnTo>
                      <a:lnTo>
                        <a:pt x="57" y="76"/>
                      </a:lnTo>
                      <a:lnTo>
                        <a:pt x="55" y="71"/>
                      </a:lnTo>
                      <a:lnTo>
                        <a:pt x="54" y="70"/>
                      </a:lnTo>
                      <a:lnTo>
                        <a:pt x="49" y="70"/>
                      </a:lnTo>
                      <a:lnTo>
                        <a:pt x="45" y="71"/>
                      </a:lnTo>
                      <a:lnTo>
                        <a:pt x="41" y="71"/>
                      </a:lnTo>
                      <a:lnTo>
                        <a:pt x="38" y="70"/>
                      </a:lnTo>
                      <a:lnTo>
                        <a:pt x="35" y="67"/>
                      </a:lnTo>
                      <a:lnTo>
                        <a:pt x="35" y="63"/>
                      </a:lnTo>
                    </a:path>
                  </a:pathLst>
                </a:custGeom>
                <a:solidFill>
                  <a:schemeClr val="tx1"/>
                </a:solidFill>
                <a:ln w="9525" cap="rnd">
                  <a:solidFill>
                    <a:srgbClr val="000000"/>
                  </a:solid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143" name="Freeform 107">
                  <a:extLst>
                    <a:ext uri="{FF2B5EF4-FFF2-40B4-BE49-F238E27FC236}">
                      <a16:creationId xmlns:a16="http://schemas.microsoft.com/office/drawing/2014/main" xmlns="" id="{E483B88F-0AB3-1753-5440-759265EF5614}"/>
                    </a:ext>
                  </a:extLst>
                </p:cNvPr>
                <p:cNvSpPr>
                  <a:spLocks/>
                </p:cNvSpPr>
                <p:nvPr/>
              </p:nvSpPr>
              <p:spPr bwMode="auto">
                <a:xfrm>
                  <a:off x="2202" y="2232"/>
                  <a:ext cx="73" cy="126"/>
                </a:xfrm>
                <a:custGeom>
                  <a:avLst/>
                  <a:gdLst>
                    <a:gd name="T0" fmla="*/ 37 w 73"/>
                    <a:gd name="T1" fmla="*/ 58 h 126"/>
                    <a:gd name="T2" fmla="*/ 41 w 73"/>
                    <a:gd name="T3" fmla="*/ 54 h 126"/>
                    <a:gd name="T4" fmla="*/ 51 w 73"/>
                    <a:gd name="T5" fmla="*/ 57 h 126"/>
                    <a:gd name="T6" fmla="*/ 57 w 73"/>
                    <a:gd name="T7" fmla="*/ 54 h 126"/>
                    <a:gd name="T8" fmla="*/ 59 w 73"/>
                    <a:gd name="T9" fmla="*/ 42 h 126"/>
                    <a:gd name="T10" fmla="*/ 66 w 73"/>
                    <a:gd name="T11" fmla="*/ 32 h 126"/>
                    <a:gd name="T12" fmla="*/ 66 w 73"/>
                    <a:gd name="T13" fmla="*/ 28 h 126"/>
                    <a:gd name="T14" fmla="*/ 54 w 73"/>
                    <a:gd name="T15" fmla="*/ 26 h 126"/>
                    <a:gd name="T16" fmla="*/ 47 w 73"/>
                    <a:gd name="T17" fmla="*/ 29 h 126"/>
                    <a:gd name="T18" fmla="*/ 44 w 73"/>
                    <a:gd name="T19" fmla="*/ 25 h 126"/>
                    <a:gd name="T20" fmla="*/ 46 w 73"/>
                    <a:gd name="T21" fmla="*/ 15 h 126"/>
                    <a:gd name="T22" fmla="*/ 38 w 73"/>
                    <a:gd name="T23" fmla="*/ 2 h 126"/>
                    <a:gd name="T24" fmla="*/ 28 w 73"/>
                    <a:gd name="T25" fmla="*/ 2 h 126"/>
                    <a:gd name="T26" fmla="*/ 27 w 73"/>
                    <a:gd name="T27" fmla="*/ 10 h 126"/>
                    <a:gd name="T28" fmla="*/ 27 w 73"/>
                    <a:gd name="T29" fmla="*/ 21 h 126"/>
                    <a:gd name="T30" fmla="*/ 21 w 73"/>
                    <a:gd name="T31" fmla="*/ 29 h 126"/>
                    <a:gd name="T32" fmla="*/ 12 w 73"/>
                    <a:gd name="T33" fmla="*/ 32 h 126"/>
                    <a:gd name="T34" fmla="*/ 8 w 73"/>
                    <a:gd name="T35" fmla="*/ 40 h 126"/>
                    <a:gd name="T36" fmla="*/ 6 w 73"/>
                    <a:gd name="T37" fmla="*/ 53 h 126"/>
                    <a:gd name="T38" fmla="*/ 2 w 73"/>
                    <a:gd name="T39" fmla="*/ 58 h 126"/>
                    <a:gd name="T40" fmla="*/ 2 w 73"/>
                    <a:gd name="T41" fmla="*/ 67 h 126"/>
                    <a:gd name="T42" fmla="*/ 6 w 73"/>
                    <a:gd name="T43" fmla="*/ 73 h 126"/>
                    <a:gd name="T44" fmla="*/ 8 w 73"/>
                    <a:gd name="T45" fmla="*/ 86 h 126"/>
                    <a:gd name="T46" fmla="*/ 12 w 73"/>
                    <a:gd name="T47" fmla="*/ 95 h 126"/>
                    <a:gd name="T48" fmla="*/ 21 w 73"/>
                    <a:gd name="T49" fmla="*/ 98 h 126"/>
                    <a:gd name="T50" fmla="*/ 27 w 73"/>
                    <a:gd name="T51" fmla="*/ 105 h 126"/>
                    <a:gd name="T52" fmla="*/ 27 w 73"/>
                    <a:gd name="T53" fmla="*/ 115 h 126"/>
                    <a:gd name="T54" fmla="*/ 28 w 73"/>
                    <a:gd name="T55" fmla="*/ 124 h 126"/>
                    <a:gd name="T56" fmla="*/ 38 w 73"/>
                    <a:gd name="T57" fmla="*/ 124 h 126"/>
                    <a:gd name="T58" fmla="*/ 46 w 73"/>
                    <a:gd name="T59" fmla="*/ 112 h 126"/>
                    <a:gd name="T60" fmla="*/ 44 w 73"/>
                    <a:gd name="T61" fmla="*/ 101 h 126"/>
                    <a:gd name="T62" fmla="*/ 47 w 73"/>
                    <a:gd name="T63" fmla="*/ 98 h 126"/>
                    <a:gd name="T64" fmla="*/ 54 w 73"/>
                    <a:gd name="T65" fmla="*/ 99 h 126"/>
                    <a:gd name="T66" fmla="*/ 66 w 73"/>
                    <a:gd name="T67" fmla="*/ 99 h 126"/>
                    <a:gd name="T68" fmla="*/ 66 w 73"/>
                    <a:gd name="T69" fmla="*/ 95 h 126"/>
                    <a:gd name="T70" fmla="*/ 59 w 73"/>
                    <a:gd name="T71" fmla="*/ 83 h 126"/>
                    <a:gd name="T72" fmla="*/ 57 w 73"/>
                    <a:gd name="T73" fmla="*/ 71 h 126"/>
                    <a:gd name="T74" fmla="*/ 51 w 73"/>
                    <a:gd name="T75" fmla="*/ 70 h 126"/>
                    <a:gd name="T76" fmla="*/ 41 w 73"/>
                    <a:gd name="T77" fmla="*/ 71 h 126"/>
                    <a:gd name="T78" fmla="*/ 37 w 73"/>
                    <a:gd name="T79" fmla="*/ 67 h 12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3"/>
                    <a:gd name="T121" fmla="*/ 0 h 126"/>
                    <a:gd name="T122" fmla="*/ 73 w 73"/>
                    <a:gd name="T123" fmla="*/ 126 h 12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3" h="126">
                      <a:moveTo>
                        <a:pt x="35" y="63"/>
                      </a:moveTo>
                      <a:lnTo>
                        <a:pt x="37" y="58"/>
                      </a:lnTo>
                      <a:lnTo>
                        <a:pt x="38" y="55"/>
                      </a:lnTo>
                      <a:lnTo>
                        <a:pt x="41" y="54"/>
                      </a:lnTo>
                      <a:lnTo>
                        <a:pt x="46" y="55"/>
                      </a:lnTo>
                      <a:lnTo>
                        <a:pt x="51" y="57"/>
                      </a:lnTo>
                      <a:lnTo>
                        <a:pt x="54" y="57"/>
                      </a:lnTo>
                      <a:lnTo>
                        <a:pt x="57" y="54"/>
                      </a:lnTo>
                      <a:lnTo>
                        <a:pt x="59" y="50"/>
                      </a:lnTo>
                      <a:lnTo>
                        <a:pt x="59" y="42"/>
                      </a:lnTo>
                      <a:lnTo>
                        <a:pt x="62" y="37"/>
                      </a:lnTo>
                      <a:lnTo>
                        <a:pt x="66" y="32"/>
                      </a:lnTo>
                      <a:lnTo>
                        <a:pt x="72" y="31"/>
                      </a:lnTo>
                      <a:lnTo>
                        <a:pt x="66" y="28"/>
                      </a:lnTo>
                      <a:lnTo>
                        <a:pt x="60" y="28"/>
                      </a:lnTo>
                      <a:lnTo>
                        <a:pt x="54" y="26"/>
                      </a:lnTo>
                      <a:lnTo>
                        <a:pt x="50" y="28"/>
                      </a:lnTo>
                      <a:lnTo>
                        <a:pt x="47" y="29"/>
                      </a:lnTo>
                      <a:lnTo>
                        <a:pt x="44" y="28"/>
                      </a:lnTo>
                      <a:lnTo>
                        <a:pt x="44" y="25"/>
                      </a:lnTo>
                      <a:lnTo>
                        <a:pt x="46" y="21"/>
                      </a:lnTo>
                      <a:lnTo>
                        <a:pt x="46" y="15"/>
                      </a:lnTo>
                      <a:lnTo>
                        <a:pt x="44" y="8"/>
                      </a:lnTo>
                      <a:lnTo>
                        <a:pt x="38" y="2"/>
                      </a:lnTo>
                      <a:lnTo>
                        <a:pt x="32" y="0"/>
                      </a:lnTo>
                      <a:lnTo>
                        <a:pt x="28" y="2"/>
                      </a:lnTo>
                      <a:lnTo>
                        <a:pt x="27" y="6"/>
                      </a:lnTo>
                      <a:lnTo>
                        <a:pt x="27" y="10"/>
                      </a:lnTo>
                      <a:lnTo>
                        <a:pt x="27" y="16"/>
                      </a:lnTo>
                      <a:lnTo>
                        <a:pt x="27" y="21"/>
                      </a:lnTo>
                      <a:lnTo>
                        <a:pt x="24" y="26"/>
                      </a:lnTo>
                      <a:lnTo>
                        <a:pt x="21" y="29"/>
                      </a:lnTo>
                      <a:lnTo>
                        <a:pt x="16" y="31"/>
                      </a:lnTo>
                      <a:lnTo>
                        <a:pt x="12" y="32"/>
                      </a:lnTo>
                      <a:lnTo>
                        <a:pt x="9" y="35"/>
                      </a:lnTo>
                      <a:lnTo>
                        <a:pt x="8" y="40"/>
                      </a:lnTo>
                      <a:lnTo>
                        <a:pt x="8" y="44"/>
                      </a:lnTo>
                      <a:lnTo>
                        <a:pt x="6" y="53"/>
                      </a:lnTo>
                      <a:lnTo>
                        <a:pt x="5" y="55"/>
                      </a:lnTo>
                      <a:lnTo>
                        <a:pt x="2" y="58"/>
                      </a:lnTo>
                      <a:lnTo>
                        <a:pt x="0" y="63"/>
                      </a:lnTo>
                      <a:lnTo>
                        <a:pt x="2" y="67"/>
                      </a:lnTo>
                      <a:lnTo>
                        <a:pt x="5" y="70"/>
                      </a:lnTo>
                      <a:lnTo>
                        <a:pt x="6" y="73"/>
                      </a:lnTo>
                      <a:lnTo>
                        <a:pt x="8" y="82"/>
                      </a:lnTo>
                      <a:lnTo>
                        <a:pt x="8" y="86"/>
                      </a:lnTo>
                      <a:lnTo>
                        <a:pt x="9" y="92"/>
                      </a:lnTo>
                      <a:lnTo>
                        <a:pt x="12" y="95"/>
                      </a:lnTo>
                      <a:lnTo>
                        <a:pt x="16" y="96"/>
                      </a:lnTo>
                      <a:lnTo>
                        <a:pt x="21" y="98"/>
                      </a:lnTo>
                      <a:lnTo>
                        <a:pt x="24" y="101"/>
                      </a:lnTo>
                      <a:lnTo>
                        <a:pt x="27" y="105"/>
                      </a:lnTo>
                      <a:lnTo>
                        <a:pt x="27" y="109"/>
                      </a:lnTo>
                      <a:lnTo>
                        <a:pt x="27" y="115"/>
                      </a:lnTo>
                      <a:lnTo>
                        <a:pt x="27" y="119"/>
                      </a:lnTo>
                      <a:lnTo>
                        <a:pt x="28" y="124"/>
                      </a:lnTo>
                      <a:lnTo>
                        <a:pt x="32" y="125"/>
                      </a:lnTo>
                      <a:lnTo>
                        <a:pt x="38" y="124"/>
                      </a:lnTo>
                      <a:lnTo>
                        <a:pt x="44" y="118"/>
                      </a:lnTo>
                      <a:lnTo>
                        <a:pt x="46" y="112"/>
                      </a:lnTo>
                      <a:lnTo>
                        <a:pt x="46" y="106"/>
                      </a:lnTo>
                      <a:lnTo>
                        <a:pt x="44" y="101"/>
                      </a:lnTo>
                      <a:lnTo>
                        <a:pt x="44" y="98"/>
                      </a:lnTo>
                      <a:lnTo>
                        <a:pt x="47" y="98"/>
                      </a:lnTo>
                      <a:lnTo>
                        <a:pt x="50" y="98"/>
                      </a:lnTo>
                      <a:lnTo>
                        <a:pt x="54" y="99"/>
                      </a:lnTo>
                      <a:lnTo>
                        <a:pt x="60" y="99"/>
                      </a:lnTo>
                      <a:lnTo>
                        <a:pt x="66" y="99"/>
                      </a:lnTo>
                      <a:lnTo>
                        <a:pt x="72" y="96"/>
                      </a:lnTo>
                      <a:lnTo>
                        <a:pt x="66" y="95"/>
                      </a:lnTo>
                      <a:lnTo>
                        <a:pt x="62" y="89"/>
                      </a:lnTo>
                      <a:lnTo>
                        <a:pt x="59" y="83"/>
                      </a:lnTo>
                      <a:lnTo>
                        <a:pt x="59" y="76"/>
                      </a:lnTo>
                      <a:lnTo>
                        <a:pt x="57" y="71"/>
                      </a:lnTo>
                      <a:lnTo>
                        <a:pt x="54" y="70"/>
                      </a:lnTo>
                      <a:lnTo>
                        <a:pt x="51" y="70"/>
                      </a:lnTo>
                      <a:lnTo>
                        <a:pt x="46" y="71"/>
                      </a:lnTo>
                      <a:lnTo>
                        <a:pt x="41" y="71"/>
                      </a:lnTo>
                      <a:lnTo>
                        <a:pt x="38" y="70"/>
                      </a:lnTo>
                      <a:lnTo>
                        <a:pt x="37" y="67"/>
                      </a:lnTo>
                      <a:lnTo>
                        <a:pt x="35" y="63"/>
                      </a:lnTo>
                    </a:path>
                  </a:pathLst>
                </a:custGeom>
                <a:solidFill>
                  <a:schemeClr val="tx1"/>
                </a:solidFill>
                <a:ln w="9525" cap="rnd">
                  <a:solidFill>
                    <a:srgbClr val="000000"/>
                  </a:solidFill>
                  <a:round/>
                  <a:headEnd type="none" w="sm" len="sm"/>
                  <a:tailEnd type="none" w="sm" len="sm"/>
                </a:ln>
              </p:spPr>
              <p:txBody>
                <a:bodyPr/>
                <a:lstStyle/>
                <a:p>
                  <a:endParaRPr lang="en-IN" sz="1050">
                    <a:latin typeface="Times New Roman" pitchFamily="18" charset="0"/>
                    <a:cs typeface="Times New Roman" pitchFamily="18" charset="0"/>
                  </a:endParaRPr>
                </a:p>
              </p:txBody>
            </p:sp>
          </p:grpSp>
          <p:grpSp>
            <p:nvGrpSpPr>
              <p:cNvPr id="118" name="Group 108">
                <a:extLst>
                  <a:ext uri="{FF2B5EF4-FFF2-40B4-BE49-F238E27FC236}">
                    <a16:creationId xmlns:a16="http://schemas.microsoft.com/office/drawing/2014/main" xmlns="" id="{A6133D76-3AF1-5BC6-CFA2-7DA72E8727C9}"/>
                  </a:ext>
                </a:extLst>
              </p:cNvPr>
              <p:cNvGrpSpPr>
                <a:grpSpLocks/>
              </p:cNvGrpSpPr>
              <p:nvPr/>
            </p:nvGrpSpPr>
            <p:grpSpPr bwMode="auto">
              <a:xfrm>
                <a:off x="2265" y="2232"/>
                <a:ext cx="269" cy="126"/>
                <a:chOff x="2265" y="2232"/>
                <a:chExt cx="269" cy="126"/>
              </a:xfrm>
            </p:grpSpPr>
            <p:sp>
              <p:nvSpPr>
                <p:cNvPr id="128" name="Freeform 109">
                  <a:extLst>
                    <a:ext uri="{FF2B5EF4-FFF2-40B4-BE49-F238E27FC236}">
                      <a16:creationId xmlns:a16="http://schemas.microsoft.com/office/drawing/2014/main" xmlns="" id="{FEC26A54-D6E0-2904-B2D7-9851A970DC57}"/>
                    </a:ext>
                  </a:extLst>
                </p:cNvPr>
                <p:cNvSpPr>
                  <a:spLocks/>
                </p:cNvSpPr>
                <p:nvPr/>
              </p:nvSpPr>
              <p:spPr bwMode="auto">
                <a:xfrm>
                  <a:off x="2299" y="2263"/>
                  <a:ext cx="46" cy="66"/>
                </a:xfrm>
                <a:custGeom>
                  <a:avLst/>
                  <a:gdLst>
                    <a:gd name="T0" fmla="*/ 35 w 46"/>
                    <a:gd name="T1" fmla="*/ 65 h 66"/>
                    <a:gd name="T2" fmla="*/ 29 w 46"/>
                    <a:gd name="T3" fmla="*/ 64 h 66"/>
                    <a:gd name="T4" fmla="*/ 25 w 46"/>
                    <a:gd name="T5" fmla="*/ 58 h 66"/>
                    <a:gd name="T6" fmla="*/ 24 w 46"/>
                    <a:gd name="T7" fmla="*/ 52 h 66"/>
                    <a:gd name="T8" fmla="*/ 22 w 46"/>
                    <a:gd name="T9" fmla="*/ 45 h 66"/>
                    <a:gd name="T10" fmla="*/ 21 w 46"/>
                    <a:gd name="T11" fmla="*/ 40 h 66"/>
                    <a:gd name="T12" fmla="*/ 19 w 46"/>
                    <a:gd name="T13" fmla="*/ 39 h 66"/>
                    <a:gd name="T14" fmla="*/ 15 w 46"/>
                    <a:gd name="T15" fmla="*/ 39 h 66"/>
                    <a:gd name="T16" fmla="*/ 10 w 46"/>
                    <a:gd name="T17" fmla="*/ 40 h 66"/>
                    <a:gd name="T18" fmla="*/ 6 w 46"/>
                    <a:gd name="T19" fmla="*/ 40 h 66"/>
                    <a:gd name="T20" fmla="*/ 3 w 46"/>
                    <a:gd name="T21" fmla="*/ 39 h 66"/>
                    <a:gd name="T22" fmla="*/ 0 w 46"/>
                    <a:gd name="T23" fmla="*/ 36 h 66"/>
                    <a:gd name="T24" fmla="*/ 0 w 46"/>
                    <a:gd name="T25" fmla="*/ 32 h 66"/>
                    <a:gd name="T26" fmla="*/ 0 w 46"/>
                    <a:gd name="T27" fmla="*/ 27 h 66"/>
                    <a:gd name="T28" fmla="*/ 3 w 46"/>
                    <a:gd name="T29" fmla="*/ 24 h 66"/>
                    <a:gd name="T30" fmla="*/ 6 w 46"/>
                    <a:gd name="T31" fmla="*/ 23 h 66"/>
                    <a:gd name="T32" fmla="*/ 10 w 46"/>
                    <a:gd name="T33" fmla="*/ 24 h 66"/>
                    <a:gd name="T34" fmla="*/ 15 w 46"/>
                    <a:gd name="T35" fmla="*/ 26 h 66"/>
                    <a:gd name="T36" fmla="*/ 19 w 46"/>
                    <a:gd name="T37" fmla="*/ 26 h 66"/>
                    <a:gd name="T38" fmla="*/ 21 w 46"/>
                    <a:gd name="T39" fmla="*/ 23 h 66"/>
                    <a:gd name="T40" fmla="*/ 22 w 46"/>
                    <a:gd name="T41" fmla="*/ 19 h 66"/>
                    <a:gd name="T42" fmla="*/ 24 w 46"/>
                    <a:gd name="T43" fmla="*/ 11 h 66"/>
                    <a:gd name="T44" fmla="*/ 25 w 46"/>
                    <a:gd name="T45" fmla="*/ 6 h 66"/>
                    <a:gd name="T46" fmla="*/ 29 w 46"/>
                    <a:gd name="T47" fmla="*/ 1 h 66"/>
                    <a:gd name="T48" fmla="*/ 35 w 46"/>
                    <a:gd name="T49" fmla="*/ 0 h 66"/>
                    <a:gd name="T50" fmla="*/ 40 w 46"/>
                    <a:gd name="T51" fmla="*/ 3 h 66"/>
                    <a:gd name="T52" fmla="*/ 42 w 46"/>
                    <a:gd name="T53" fmla="*/ 10 h 66"/>
                    <a:gd name="T54" fmla="*/ 45 w 46"/>
                    <a:gd name="T55" fmla="*/ 20 h 66"/>
                    <a:gd name="T56" fmla="*/ 45 w 46"/>
                    <a:gd name="T57" fmla="*/ 33 h 66"/>
                    <a:gd name="T58" fmla="*/ 44 w 46"/>
                    <a:gd name="T59" fmla="*/ 45 h 66"/>
                    <a:gd name="T60" fmla="*/ 42 w 46"/>
                    <a:gd name="T61" fmla="*/ 55 h 66"/>
                    <a:gd name="T62" fmla="*/ 40 w 46"/>
                    <a:gd name="T63" fmla="*/ 62 h 66"/>
                    <a:gd name="T64" fmla="*/ 35 w 46"/>
                    <a:gd name="T65" fmla="*/ 65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66"/>
                    <a:gd name="T101" fmla="*/ 46 w 46"/>
                    <a:gd name="T102" fmla="*/ 66 h 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66">
                      <a:moveTo>
                        <a:pt x="35" y="65"/>
                      </a:moveTo>
                      <a:lnTo>
                        <a:pt x="29" y="64"/>
                      </a:lnTo>
                      <a:lnTo>
                        <a:pt x="25" y="58"/>
                      </a:lnTo>
                      <a:lnTo>
                        <a:pt x="24" y="52"/>
                      </a:lnTo>
                      <a:lnTo>
                        <a:pt x="22" y="45"/>
                      </a:lnTo>
                      <a:lnTo>
                        <a:pt x="21" y="40"/>
                      </a:lnTo>
                      <a:lnTo>
                        <a:pt x="19" y="39"/>
                      </a:lnTo>
                      <a:lnTo>
                        <a:pt x="15" y="39"/>
                      </a:lnTo>
                      <a:lnTo>
                        <a:pt x="10" y="40"/>
                      </a:lnTo>
                      <a:lnTo>
                        <a:pt x="6" y="40"/>
                      </a:lnTo>
                      <a:lnTo>
                        <a:pt x="3" y="39"/>
                      </a:lnTo>
                      <a:lnTo>
                        <a:pt x="0" y="36"/>
                      </a:lnTo>
                      <a:lnTo>
                        <a:pt x="0" y="32"/>
                      </a:lnTo>
                      <a:lnTo>
                        <a:pt x="0" y="27"/>
                      </a:lnTo>
                      <a:lnTo>
                        <a:pt x="3" y="24"/>
                      </a:lnTo>
                      <a:lnTo>
                        <a:pt x="6" y="23"/>
                      </a:lnTo>
                      <a:lnTo>
                        <a:pt x="10" y="24"/>
                      </a:lnTo>
                      <a:lnTo>
                        <a:pt x="15" y="26"/>
                      </a:lnTo>
                      <a:lnTo>
                        <a:pt x="19" y="26"/>
                      </a:lnTo>
                      <a:lnTo>
                        <a:pt x="21" y="23"/>
                      </a:lnTo>
                      <a:lnTo>
                        <a:pt x="22" y="19"/>
                      </a:lnTo>
                      <a:lnTo>
                        <a:pt x="24" y="11"/>
                      </a:lnTo>
                      <a:lnTo>
                        <a:pt x="25" y="6"/>
                      </a:lnTo>
                      <a:lnTo>
                        <a:pt x="29" y="1"/>
                      </a:lnTo>
                      <a:lnTo>
                        <a:pt x="35" y="0"/>
                      </a:lnTo>
                      <a:lnTo>
                        <a:pt x="40" y="3"/>
                      </a:lnTo>
                      <a:lnTo>
                        <a:pt x="42" y="10"/>
                      </a:lnTo>
                      <a:lnTo>
                        <a:pt x="45" y="20"/>
                      </a:lnTo>
                      <a:lnTo>
                        <a:pt x="45" y="33"/>
                      </a:lnTo>
                      <a:lnTo>
                        <a:pt x="44" y="45"/>
                      </a:lnTo>
                      <a:lnTo>
                        <a:pt x="42" y="55"/>
                      </a:lnTo>
                      <a:lnTo>
                        <a:pt x="40" y="62"/>
                      </a:lnTo>
                      <a:lnTo>
                        <a:pt x="35" y="65"/>
                      </a:lnTo>
                    </a:path>
                  </a:pathLst>
                </a:custGeom>
                <a:solidFill>
                  <a:schemeClr val="tx1"/>
                </a:solidFill>
                <a:ln w="9525" cap="rnd">
                  <a:no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129" name="Freeform 110">
                  <a:extLst>
                    <a:ext uri="{FF2B5EF4-FFF2-40B4-BE49-F238E27FC236}">
                      <a16:creationId xmlns:a16="http://schemas.microsoft.com/office/drawing/2014/main" xmlns="" id="{EEBA203E-34B6-5F4A-3A1A-125A658CE664}"/>
                    </a:ext>
                  </a:extLst>
                </p:cNvPr>
                <p:cNvSpPr>
                  <a:spLocks/>
                </p:cNvSpPr>
                <p:nvPr/>
              </p:nvSpPr>
              <p:spPr bwMode="auto">
                <a:xfrm>
                  <a:off x="2362" y="2263"/>
                  <a:ext cx="46" cy="66"/>
                </a:xfrm>
                <a:custGeom>
                  <a:avLst/>
                  <a:gdLst>
                    <a:gd name="T0" fmla="*/ 36 w 46"/>
                    <a:gd name="T1" fmla="*/ 65 h 66"/>
                    <a:gd name="T2" fmla="*/ 30 w 46"/>
                    <a:gd name="T3" fmla="*/ 64 h 66"/>
                    <a:gd name="T4" fmla="*/ 26 w 46"/>
                    <a:gd name="T5" fmla="*/ 58 h 66"/>
                    <a:gd name="T6" fmla="*/ 23 w 46"/>
                    <a:gd name="T7" fmla="*/ 52 h 66"/>
                    <a:gd name="T8" fmla="*/ 23 w 46"/>
                    <a:gd name="T9" fmla="*/ 45 h 66"/>
                    <a:gd name="T10" fmla="*/ 22 w 46"/>
                    <a:gd name="T11" fmla="*/ 40 h 66"/>
                    <a:gd name="T12" fmla="*/ 19 w 46"/>
                    <a:gd name="T13" fmla="*/ 39 h 66"/>
                    <a:gd name="T14" fmla="*/ 16 w 46"/>
                    <a:gd name="T15" fmla="*/ 39 h 66"/>
                    <a:gd name="T16" fmla="*/ 10 w 46"/>
                    <a:gd name="T17" fmla="*/ 40 h 66"/>
                    <a:gd name="T18" fmla="*/ 6 w 46"/>
                    <a:gd name="T19" fmla="*/ 40 h 66"/>
                    <a:gd name="T20" fmla="*/ 3 w 46"/>
                    <a:gd name="T21" fmla="*/ 39 h 66"/>
                    <a:gd name="T22" fmla="*/ 1 w 46"/>
                    <a:gd name="T23" fmla="*/ 36 h 66"/>
                    <a:gd name="T24" fmla="*/ 0 w 46"/>
                    <a:gd name="T25" fmla="*/ 32 h 66"/>
                    <a:gd name="T26" fmla="*/ 1 w 46"/>
                    <a:gd name="T27" fmla="*/ 27 h 66"/>
                    <a:gd name="T28" fmla="*/ 3 w 46"/>
                    <a:gd name="T29" fmla="*/ 24 h 66"/>
                    <a:gd name="T30" fmla="*/ 6 w 46"/>
                    <a:gd name="T31" fmla="*/ 23 h 66"/>
                    <a:gd name="T32" fmla="*/ 10 w 46"/>
                    <a:gd name="T33" fmla="*/ 24 h 66"/>
                    <a:gd name="T34" fmla="*/ 16 w 46"/>
                    <a:gd name="T35" fmla="*/ 26 h 66"/>
                    <a:gd name="T36" fmla="*/ 19 w 46"/>
                    <a:gd name="T37" fmla="*/ 26 h 66"/>
                    <a:gd name="T38" fmla="*/ 22 w 46"/>
                    <a:gd name="T39" fmla="*/ 23 h 66"/>
                    <a:gd name="T40" fmla="*/ 23 w 46"/>
                    <a:gd name="T41" fmla="*/ 19 h 66"/>
                    <a:gd name="T42" fmla="*/ 23 w 46"/>
                    <a:gd name="T43" fmla="*/ 11 h 66"/>
                    <a:gd name="T44" fmla="*/ 26 w 46"/>
                    <a:gd name="T45" fmla="*/ 6 h 66"/>
                    <a:gd name="T46" fmla="*/ 30 w 46"/>
                    <a:gd name="T47" fmla="*/ 1 h 66"/>
                    <a:gd name="T48" fmla="*/ 36 w 46"/>
                    <a:gd name="T49" fmla="*/ 0 h 66"/>
                    <a:gd name="T50" fmla="*/ 41 w 46"/>
                    <a:gd name="T51" fmla="*/ 3 h 66"/>
                    <a:gd name="T52" fmla="*/ 43 w 46"/>
                    <a:gd name="T53" fmla="*/ 10 h 66"/>
                    <a:gd name="T54" fmla="*/ 45 w 46"/>
                    <a:gd name="T55" fmla="*/ 20 h 66"/>
                    <a:gd name="T56" fmla="*/ 45 w 46"/>
                    <a:gd name="T57" fmla="*/ 33 h 66"/>
                    <a:gd name="T58" fmla="*/ 45 w 46"/>
                    <a:gd name="T59" fmla="*/ 45 h 66"/>
                    <a:gd name="T60" fmla="*/ 43 w 46"/>
                    <a:gd name="T61" fmla="*/ 55 h 66"/>
                    <a:gd name="T62" fmla="*/ 41 w 46"/>
                    <a:gd name="T63" fmla="*/ 62 h 66"/>
                    <a:gd name="T64" fmla="*/ 36 w 46"/>
                    <a:gd name="T65" fmla="*/ 65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66"/>
                    <a:gd name="T101" fmla="*/ 46 w 46"/>
                    <a:gd name="T102" fmla="*/ 66 h 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66">
                      <a:moveTo>
                        <a:pt x="36" y="65"/>
                      </a:moveTo>
                      <a:lnTo>
                        <a:pt x="30" y="64"/>
                      </a:lnTo>
                      <a:lnTo>
                        <a:pt x="26" y="58"/>
                      </a:lnTo>
                      <a:lnTo>
                        <a:pt x="23" y="52"/>
                      </a:lnTo>
                      <a:lnTo>
                        <a:pt x="23" y="45"/>
                      </a:lnTo>
                      <a:lnTo>
                        <a:pt x="22" y="40"/>
                      </a:lnTo>
                      <a:lnTo>
                        <a:pt x="19" y="39"/>
                      </a:lnTo>
                      <a:lnTo>
                        <a:pt x="16" y="39"/>
                      </a:lnTo>
                      <a:lnTo>
                        <a:pt x="10" y="40"/>
                      </a:lnTo>
                      <a:lnTo>
                        <a:pt x="6" y="40"/>
                      </a:lnTo>
                      <a:lnTo>
                        <a:pt x="3" y="39"/>
                      </a:lnTo>
                      <a:lnTo>
                        <a:pt x="1" y="36"/>
                      </a:lnTo>
                      <a:lnTo>
                        <a:pt x="0" y="32"/>
                      </a:lnTo>
                      <a:lnTo>
                        <a:pt x="1" y="27"/>
                      </a:lnTo>
                      <a:lnTo>
                        <a:pt x="3" y="24"/>
                      </a:lnTo>
                      <a:lnTo>
                        <a:pt x="6" y="23"/>
                      </a:lnTo>
                      <a:lnTo>
                        <a:pt x="10" y="24"/>
                      </a:lnTo>
                      <a:lnTo>
                        <a:pt x="16" y="26"/>
                      </a:lnTo>
                      <a:lnTo>
                        <a:pt x="19" y="26"/>
                      </a:lnTo>
                      <a:lnTo>
                        <a:pt x="22" y="23"/>
                      </a:lnTo>
                      <a:lnTo>
                        <a:pt x="23" y="19"/>
                      </a:lnTo>
                      <a:lnTo>
                        <a:pt x="23" y="11"/>
                      </a:lnTo>
                      <a:lnTo>
                        <a:pt x="26" y="6"/>
                      </a:lnTo>
                      <a:lnTo>
                        <a:pt x="30" y="1"/>
                      </a:lnTo>
                      <a:lnTo>
                        <a:pt x="36" y="0"/>
                      </a:lnTo>
                      <a:lnTo>
                        <a:pt x="41" y="3"/>
                      </a:lnTo>
                      <a:lnTo>
                        <a:pt x="43" y="10"/>
                      </a:lnTo>
                      <a:lnTo>
                        <a:pt x="45" y="20"/>
                      </a:lnTo>
                      <a:lnTo>
                        <a:pt x="45" y="33"/>
                      </a:lnTo>
                      <a:lnTo>
                        <a:pt x="45" y="45"/>
                      </a:lnTo>
                      <a:lnTo>
                        <a:pt x="43" y="55"/>
                      </a:lnTo>
                      <a:lnTo>
                        <a:pt x="41" y="62"/>
                      </a:lnTo>
                      <a:lnTo>
                        <a:pt x="36" y="65"/>
                      </a:lnTo>
                    </a:path>
                  </a:pathLst>
                </a:custGeom>
                <a:solidFill>
                  <a:schemeClr val="tx1"/>
                </a:solidFill>
                <a:ln w="9525" cap="rnd">
                  <a:no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130" name="Freeform 111">
                  <a:extLst>
                    <a:ext uri="{FF2B5EF4-FFF2-40B4-BE49-F238E27FC236}">
                      <a16:creationId xmlns:a16="http://schemas.microsoft.com/office/drawing/2014/main" xmlns="" id="{4732994C-A477-3E75-4296-903C710373E3}"/>
                    </a:ext>
                  </a:extLst>
                </p:cNvPr>
                <p:cNvSpPr>
                  <a:spLocks/>
                </p:cNvSpPr>
                <p:nvPr/>
              </p:nvSpPr>
              <p:spPr bwMode="auto">
                <a:xfrm>
                  <a:off x="2426" y="2263"/>
                  <a:ext cx="46" cy="66"/>
                </a:xfrm>
                <a:custGeom>
                  <a:avLst/>
                  <a:gdLst>
                    <a:gd name="T0" fmla="*/ 35 w 46"/>
                    <a:gd name="T1" fmla="*/ 65 h 66"/>
                    <a:gd name="T2" fmla="*/ 29 w 46"/>
                    <a:gd name="T3" fmla="*/ 64 h 66"/>
                    <a:gd name="T4" fmla="*/ 25 w 46"/>
                    <a:gd name="T5" fmla="*/ 58 h 66"/>
                    <a:gd name="T6" fmla="*/ 23 w 46"/>
                    <a:gd name="T7" fmla="*/ 52 h 66"/>
                    <a:gd name="T8" fmla="*/ 22 w 46"/>
                    <a:gd name="T9" fmla="*/ 45 h 66"/>
                    <a:gd name="T10" fmla="*/ 20 w 46"/>
                    <a:gd name="T11" fmla="*/ 40 h 66"/>
                    <a:gd name="T12" fmla="*/ 19 w 46"/>
                    <a:gd name="T13" fmla="*/ 39 h 66"/>
                    <a:gd name="T14" fmla="*/ 14 w 46"/>
                    <a:gd name="T15" fmla="*/ 39 h 66"/>
                    <a:gd name="T16" fmla="*/ 10 w 46"/>
                    <a:gd name="T17" fmla="*/ 40 h 66"/>
                    <a:gd name="T18" fmla="*/ 6 w 46"/>
                    <a:gd name="T19" fmla="*/ 40 h 66"/>
                    <a:gd name="T20" fmla="*/ 3 w 46"/>
                    <a:gd name="T21" fmla="*/ 39 h 66"/>
                    <a:gd name="T22" fmla="*/ 0 w 46"/>
                    <a:gd name="T23" fmla="*/ 36 h 66"/>
                    <a:gd name="T24" fmla="*/ 0 w 46"/>
                    <a:gd name="T25" fmla="*/ 32 h 66"/>
                    <a:gd name="T26" fmla="*/ 0 w 46"/>
                    <a:gd name="T27" fmla="*/ 27 h 66"/>
                    <a:gd name="T28" fmla="*/ 3 w 46"/>
                    <a:gd name="T29" fmla="*/ 24 h 66"/>
                    <a:gd name="T30" fmla="*/ 6 w 46"/>
                    <a:gd name="T31" fmla="*/ 23 h 66"/>
                    <a:gd name="T32" fmla="*/ 10 w 46"/>
                    <a:gd name="T33" fmla="*/ 24 h 66"/>
                    <a:gd name="T34" fmla="*/ 14 w 46"/>
                    <a:gd name="T35" fmla="*/ 26 h 66"/>
                    <a:gd name="T36" fmla="*/ 19 w 46"/>
                    <a:gd name="T37" fmla="*/ 26 h 66"/>
                    <a:gd name="T38" fmla="*/ 20 w 46"/>
                    <a:gd name="T39" fmla="*/ 23 h 66"/>
                    <a:gd name="T40" fmla="*/ 22 w 46"/>
                    <a:gd name="T41" fmla="*/ 19 h 66"/>
                    <a:gd name="T42" fmla="*/ 23 w 46"/>
                    <a:gd name="T43" fmla="*/ 11 h 66"/>
                    <a:gd name="T44" fmla="*/ 25 w 46"/>
                    <a:gd name="T45" fmla="*/ 6 h 66"/>
                    <a:gd name="T46" fmla="*/ 29 w 46"/>
                    <a:gd name="T47" fmla="*/ 1 h 66"/>
                    <a:gd name="T48" fmla="*/ 35 w 46"/>
                    <a:gd name="T49" fmla="*/ 0 h 66"/>
                    <a:gd name="T50" fmla="*/ 39 w 46"/>
                    <a:gd name="T51" fmla="*/ 3 h 66"/>
                    <a:gd name="T52" fmla="*/ 42 w 46"/>
                    <a:gd name="T53" fmla="*/ 10 h 66"/>
                    <a:gd name="T54" fmla="*/ 45 w 46"/>
                    <a:gd name="T55" fmla="*/ 20 h 66"/>
                    <a:gd name="T56" fmla="*/ 45 w 46"/>
                    <a:gd name="T57" fmla="*/ 33 h 66"/>
                    <a:gd name="T58" fmla="*/ 43 w 46"/>
                    <a:gd name="T59" fmla="*/ 45 h 66"/>
                    <a:gd name="T60" fmla="*/ 42 w 46"/>
                    <a:gd name="T61" fmla="*/ 55 h 66"/>
                    <a:gd name="T62" fmla="*/ 39 w 46"/>
                    <a:gd name="T63" fmla="*/ 62 h 66"/>
                    <a:gd name="T64" fmla="*/ 35 w 46"/>
                    <a:gd name="T65" fmla="*/ 65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66"/>
                    <a:gd name="T101" fmla="*/ 46 w 46"/>
                    <a:gd name="T102" fmla="*/ 66 h 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66">
                      <a:moveTo>
                        <a:pt x="35" y="65"/>
                      </a:moveTo>
                      <a:lnTo>
                        <a:pt x="29" y="64"/>
                      </a:lnTo>
                      <a:lnTo>
                        <a:pt x="25" y="58"/>
                      </a:lnTo>
                      <a:lnTo>
                        <a:pt x="23" y="52"/>
                      </a:lnTo>
                      <a:lnTo>
                        <a:pt x="22" y="45"/>
                      </a:lnTo>
                      <a:lnTo>
                        <a:pt x="20" y="40"/>
                      </a:lnTo>
                      <a:lnTo>
                        <a:pt x="19" y="39"/>
                      </a:lnTo>
                      <a:lnTo>
                        <a:pt x="14" y="39"/>
                      </a:lnTo>
                      <a:lnTo>
                        <a:pt x="10" y="40"/>
                      </a:lnTo>
                      <a:lnTo>
                        <a:pt x="6" y="40"/>
                      </a:lnTo>
                      <a:lnTo>
                        <a:pt x="3" y="39"/>
                      </a:lnTo>
                      <a:lnTo>
                        <a:pt x="0" y="36"/>
                      </a:lnTo>
                      <a:lnTo>
                        <a:pt x="0" y="32"/>
                      </a:lnTo>
                      <a:lnTo>
                        <a:pt x="0" y="27"/>
                      </a:lnTo>
                      <a:lnTo>
                        <a:pt x="3" y="24"/>
                      </a:lnTo>
                      <a:lnTo>
                        <a:pt x="6" y="23"/>
                      </a:lnTo>
                      <a:lnTo>
                        <a:pt x="10" y="24"/>
                      </a:lnTo>
                      <a:lnTo>
                        <a:pt x="14" y="26"/>
                      </a:lnTo>
                      <a:lnTo>
                        <a:pt x="19" y="26"/>
                      </a:lnTo>
                      <a:lnTo>
                        <a:pt x="20" y="23"/>
                      </a:lnTo>
                      <a:lnTo>
                        <a:pt x="22" y="19"/>
                      </a:lnTo>
                      <a:lnTo>
                        <a:pt x="23" y="11"/>
                      </a:lnTo>
                      <a:lnTo>
                        <a:pt x="25" y="6"/>
                      </a:lnTo>
                      <a:lnTo>
                        <a:pt x="29" y="1"/>
                      </a:lnTo>
                      <a:lnTo>
                        <a:pt x="35" y="0"/>
                      </a:lnTo>
                      <a:lnTo>
                        <a:pt x="39" y="3"/>
                      </a:lnTo>
                      <a:lnTo>
                        <a:pt x="42" y="10"/>
                      </a:lnTo>
                      <a:lnTo>
                        <a:pt x="45" y="20"/>
                      </a:lnTo>
                      <a:lnTo>
                        <a:pt x="45" y="33"/>
                      </a:lnTo>
                      <a:lnTo>
                        <a:pt x="43" y="45"/>
                      </a:lnTo>
                      <a:lnTo>
                        <a:pt x="42" y="55"/>
                      </a:lnTo>
                      <a:lnTo>
                        <a:pt x="39" y="62"/>
                      </a:lnTo>
                      <a:lnTo>
                        <a:pt x="35" y="65"/>
                      </a:lnTo>
                    </a:path>
                  </a:pathLst>
                </a:custGeom>
                <a:solidFill>
                  <a:schemeClr val="tx1"/>
                </a:solidFill>
                <a:ln w="9525" cap="rnd">
                  <a:solidFill>
                    <a:srgbClr val="000000"/>
                  </a:solid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131" name="Freeform 112">
                  <a:extLst>
                    <a:ext uri="{FF2B5EF4-FFF2-40B4-BE49-F238E27FC236}">
                      <a16:creationId xmlns:a16="http://schemas.microsoft.com/office/drawing/2014/main" xmlns="" id="{C91288CB-55A7-67B2-FC4D-8099D5095B4A}"/>
                    </a:ext>
                  </a:extLst>
                </p:cNvPr>
                <p:cNvSpPr>
                  <a:spLocks/>
                </p:cNvSpPr>
                <p:nvPr/>
              </p:nvSpPr>
              <p:spPr bwMode="auto">
                <a:xfrm>
                  <a:off x="2488" y="2263"/>
                  <a:ext cx="46" cy="66"/>
                </a:xfrm>
                <a:custGeom>
                  <a:avLst/>
                  <a:gdLst>
                    <a:gd name="T0" fmla="*/ 37 w 46"/>
                    <a:gd name="T1" fmla="*/ 65 h 66"/>
                    <a:gd name="T2" fmla="*/ 31 w 46"/>
                    <a:gd name="T3" fmla="*/ 64 h 66"/>
                    <a:gd name="T4" fmla="*/ 27 w 46"/>
                    <a:gd name="T5" fmla="*/ 58 h 66"/>
                    <a:gd name="T6" fmla="*/ 24 w 46"/>
                    <a:gd name="T7" fmla="*/ 52 h 66"/>
                    <a:gd name="T8" fmla="*/ 24 w 46"/>
                    <a:gd name="T9" fmla="*/ 45 h 66"/>
                    <a:gd name="T10" fmla="*/ 22 w 46"/>
                    <a:gd name="T11" fmla="*/ 40 h 66"/>
                    <a:gd name="T12" fmla="*/ 19 w 46"/>
                    <a:gd name="T13" fmla="*/ 39 h 66"/>
                    <a:gd name="T14" fmla="*/ 16 w 46"/>
                    <a:gd name="T15" fmla="*/ 39 h 66"/>
                    <a:gd name="T16" fmla="*/ 11 w 46"/>
                    <a:gd name="T17" fmla="*/ 40 h 66"/>
                    <a:gd name="T18" fmla="*/ 6 w 46"/>
                    <a:gd name="T19" fmla="*/ 40 h 66"/>
                    <a:gd name="T20" fmla="*/ 3 w 46"/>
                    <a:gd name="T21" fmla="*/ 39 h 66"/>
                    <a:gd name="T22" fmla="*/ 2 w 46"/>
                    <a:gd name="T23" fmla="*/ 36 h 66"/>
                    <a:gd name="T24" fmla="*/ 0 w 46"/>
                    <a:gd name="T25" fmla="*/ 32 h 66"/>
                    <a:gd name="T26" fmla="*/ 2 w 46"/>
                    <a:gd name="T27" fmla="*/ 27 h 66"/>
                    <a:gd name="T28" fmla="*/ 3 w 46"/>
                    <a:gd name="T29" fmla="*/ 24 h 66"/>
                    <a:gd name="T30" fmla="*/ 6 w 46"/>
                    <a:gd name="T31" fmla="*/ 23 h 66"/>
                    <a:gd name="T32" fmla="*/ 11 w 46"/>
                    <a:gd name="T33" fmla="*/ 24 h 66"/>
                    <a:gd name="T34" fmla="*/ 16 w 46"/>
                    <a:gd name="T35" fmla="*/ 26 h 66"/>
                    <a:gd name="T36" fmla="*/ 19 w 46"/>
                    <a:gd name="T37" fmla="*/ 26 h 66"/>
                    <a:gd name="T38" fmla="*/ 22 w 46"/>
                    <a:gd name="T39" fmla="*/ 23 h 66"/>
                    <a:gd name="T40" fmla="*/ 24 w 46"/>
                    <a:gd name="T41" fmla="*/ 19 h 66"/>
                    <a:gd name="T42" fmla="*/ 24 w 46"/>
                    <a:gd name="T43" fmla="*/ 11 h 66"/>
                    <a:gd name="T44" fmla="*/ 27 w 46"/>
                    <a:gd name="T45" fmla="*/ 6 h 66"/>
                    <a:gd name="T46" fmla="*/ 31 w 46"/>
                    <a:gd name="T47" fmla="*/ 1 h 66"/>
                    <a:gd name="T48" fmla="*/ 37 w 46"/>
                    <a:gd name="T49" fmla="*/ 0 h 66"/>
                    <a:gd name="T50" fmla="*/ 41 w 46"/>
                    <a:gd name="T51" fmla="*/ 3 h 66"/>
                    <a:gd name="T52" fmla="*/ 44 w 46"/>
                    <a:gd name="T53" fmla="*/ 10 h 66"/>
                    <a:gd name="T54" fmla="*/ 45 w 46"/>
                    <a:gd name="T55" fmla="*/ 20 h 66"/>
                    <a:gd name="T56" fmla="*/ 45 w 46"/>
                    <a:gd name="T57" fmla="*/ 33 h 66"/>
                    <a:gd name="T58" fmla="*/ 45 w 46"/>
                    <a:gd name="T59" fmla="*/ 45 h 66"/>
                    <a:gd name="T60" fmla="*/ 44 w 46"/>
                    <a:gd name="T61" fmla="*/ 55 h 66"/>
                    <a:gd name="T62" fmla="*/ 41 w 46"/>
                    <a:gd name="T63" fmla="*/ 62 h 66"/>
                    <a:gd name="T64" fmla="*/ 37 w 46"/>
                    <a:gd name="T65" fmla="*/ 65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66"/>
                    <a:gd name="T101" fmla="*/ 46 w 46"/>
                    <a:gd name="T102" fmla="*/ 66 h 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66">
                      <a:moveTo>
                        <a:pt x="37" y="65"/>
                      </a:moveTo>
                      <a:lnTo>
                        <a:pt x="31" y="64"/>
                      </a:lnTo>
                      <a:lnTo>
                        <a:pt x="27" y="58"/>
                      </a:lnTo>
                      <a:lnTo>
                        <a:pt x="24" y="52"/>
                      </a:lnTo>
                      <a:lnTo>
                        <a:pt x="24" y="45"/>
                      </a:lnTo>
                      <a:lnTo>
                        <a:pt x="22" y="40"/>
                      </a:lnTo>
                      <a:lnTo>
                        <a:pt x="19" y="39"/>
                      </a:lnTo>
                      <a:lnTo>
                        <a:pt x="16" y="39"/>
                      </a:lnTo>
                      <a:lnTo>
                        <a:pt x="11" y="40"/>
                      </a:lnTo>
                      <a:lnTo>
                        <a:pt x="6" y="40"/>
                      </a:lnTo>
                      <a:lnTo>
                        <a:pt x="3" y="39"/>
                      </a:lnTo>
                      <a:lnTo>
                        <a:pt x="2" y="36"/>
                      </a:lnTo>
                      <a:lnTo>
                        <a:pt x="0" y="32"/>
                      </a:lnTo>
                      <a:lnTo>
                        <a:pt x="2" y="27"/>
                      </a:lnTo>
                      <a:lnTo>
                        <a:pt x="3" y="24"/>
                      </a:lnTo>
                      <a:lnTo>
                        <a:pt x="6" y="23"/>
                      </a:lnTo>
                      <a:lnTo>
                        <a:pt x="11" y="24"/>
                      </a:lnTo>
                      <a:lnTo>
                        <a:pt x="16" y="26"/>
                      </a:lnTo>
                      <a:lnTo>
                        <a:pt x="19" y="26"/>
                      </a:lnTo>
                      <a:lnTo>
                        <a:pt x="22" y="23"/>
                      </a:lnTo>
                      <a:lnTo>
                        <a:pt x="24" y="19"/>
                      </a:lnTo>
                      <a:lnTo>
                        <a:pt x="24" y="11"/>
                      </a:lnTo>
                      <a:lnTo>
                        <a:pt x="27" y="6"/>
                      </a:lnTo>
                      <a:lnTo>
                        <a:pt x="31" y="1"/>
                      </a:lnTo>
                      <a:lnTo>
                        <a:pt x="37" y="0"/>
                      </a:lnTo>
                      <a:lnTo>
                        <a:pt x="41" y="3"/>
                      </a:lnTo>
                      <a:lnTo>
                        <a:pt x="44" y="10"/>
                      </a:lnTo>
                      <a:lnTo>
                        <a:pt x="45" y="20"/>
                      </a:lnTo>
                      <a:lnTo>
                        <a:pt x="45" y="33"/>
                      </a:lnTo>
                      <a:lnTo>
                        <a:pt x="45" y="45"/>
                      </a:lnTo>
                      <a:lnTo>
                        <a:pt x="44" y="55"/>
                      </a:lnTo>
                      <a:lnTo>
                        <a:pt x="41" y="62"/>
                      </a:lnTo>
                      <a:lnTo>
                        <a:pt x="37" y="65"/>
                      </a:lnTo>
                    </a:path>
                  </a:pathLst>
                </a:custGeom>
                <a:solidFill>
                  <a:schemeClr val="tx1"/>
                </a:solidFill>
                <a:ln w="9525" cap="rnd">
                  <a:no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132" name="Freeform 113">
                  <a:extLst>
                    <a:ext uri="{FF2B5EF4-FFF2-40B4-BE49-F238E27FC236}">
                      <a16:creationId xmlns:a16="http://schemas.microsoft.com/office/drawing/2014/main" xmlns="" id="{A6A0FACF-FBF6-2A32-75B7-CF821E561A18}"/>
                    </a:ext>
                  </a:extLst>
                </p:cNvPr>
                <p:cNvSpPr>
                  <a:spLocks/>
                </p:cNvSpPr>
                <p:nvPr/>
              </p:nvSpPr>
              <p:spPr bwMode="auto">
                <a:xfrm>
                  <a:off x="2265" y="2232"/>
                  <a:ext cx="71" cy="126"/>
                </a:xfrm>
                <a:custGeom>
                  <a:avLst/>
                  <a:gdLst>
                    <a:gd name="T0" fmla="*/ 35 w 71"/>
                    <a:gd name="T1" fmla="*/ 58 h 126"/>
                    <a:gd name="T2" fmla="*/ 41 w 71"/>
                    <a:gd name="T3" fmla="*/ 54 h 126"/>
                    <a:gd name="T4" fmla="*/ 50 w 71"/>
                    <a:gd name="T5" fmla="*/ 57 h 126"/>
                    <a:gd name="T6" fmla="*/ 56 w 71"/>
                    <a:gd name="T7" fmla="*/ 54 h 126"/>
                    <a:gd name="T8" fmla="*/ 59 w 71"/>
                    <a:gd name="T9" fmla="*/ 42 h 126"/>
                    <a:gd name="T10" fmla="*/ 64 w 71"/>
                    <a:gd name="T11" fmla="*/ 32 h 126"/>
                    <a:gd name="T12" fmla="*/ 64 w 71"/>
                    <a:gd name="T13" fmla="*/ 28 h 126"/>
                    <a:gd name="T14" fmla="*/ 53 w 71"/>
                    <a:gd name="T15" fmla="*/ 26 h 126"/>
                    <a:gd name="T16" fmla="*/ 45 w 71"/>
                    <a:gd name="T17" fmla="*/ 29 h 126"/>
                    <a:gd name="T18" fmla="*/ 43 w 71"/>
                    <a:gd name="T19" fmla="*/ 25 h 126"/>
                    <a:gd name="T20" fmla="*/ 44 w 71"/>
                    <a:gd name="T21" fmla="*/ 15 h 126"/>
                    <a:gd name="T22" fmla="*/ 38 w 71"/>
                    <a:gd name="T23" fmla="*/ 2 h 126"/>
                    <a:gd name="T24" fmla="*/ 28 w 71"/>
                    <a:gd name="T25" fmla="*/ 2 h 126"/>
                    <a:gd name="T26" fmla="*/ 25 w 71"/>
                    <a:gd name="T27" fmla="*/ 10 h 126"/>
                    <a:gd name="T28" fmla="*/ 25 w 71"/>
                    <a:gd name="T29" fmla="*/ 21 h 126"/>
                    <a:gd name="T30" fmla="*/ 19 w 71"/>
                    <a:gd name="T31" fmla="*/ 29 h 126"/>
                    <a:gd name="T32" fmla="*/ 11 w 71"/>
                    <a:gd name="T33" fmla="*/ 32 h 126"/>
                    <a:gd name="T34" fmla="*/ 6 w 71"/>
                    <a:gd name="T35" fmla="*/ 40 h 126"/>
                    <a:gd name="T36" fmla="*/ 6 w 71"/>
                    <a:gd name="T37" fmla="*/ 53 h 126"/>
                    <a:gd name="T38" fmla="*/ 2 w 71"/>
                    <a:gd name="T39" fmla="*/ 58 h 126"/>
                    <a:gd name="T40" fmla="*/ 2 w 71"/>
                    <a:gd name="T41" fmla="*/ 67 h 126"/>
                    <a:gd name="T42" fmla="*/ 6 w 71"/>
                    <a:gd name="T43" fmla="*/ 73 h 126"/>
                    <a:gd name="T44" fmla="*/ 6 w 71"/>
                    <a:gd name="T45" fmla="*/ 86 h 126"/>
                    <a:gd name="T46" fmla="*/ 11 w 71"/>
                    <a:gd name="T47" fmla="*/ 95 h 126"/>
                    <a:gd name="T48" fmla="*/ 19 w 71"/>
                    <a:gd name="T49" fmla="*/ 98 h 126"/>
                    <a:gd name="T50" fmla="*/ 25 w 71"/>
                    <a:gd name="T51" fmla="*/ 105 h 126"/>
                    <a:gd name="T52" fmla="*/ 25 w 71"/>
                    <a:gd name="T53" fmla="*/ 115 h 126"/>
                    <a:gd name="T54" fmla="*/ 28 w 71"/>
                    <a:gd name="T55" fmla="*/ 124 h 126"/>
                    <a:gd name="T56" fmla="*/ 38 w 71"/>
                    <a:gd name="T57" fmla="*/ 124 h 126"/>
                    <a:gd name="T58" fmla="*/ 44 w 71"/>
                    <a:gd name="T59" fmla="*/ 112 h 126"/>
                    <a:gd name="T60" fmla="*/ 43 w 71"/>
                    <a:gd name="T61" fmla="*/ 101 h 126"/>
                    <a:gd name="T62" fmla="*/ 45 w 71"/>
                    <a:gd name="T63" fmla="*/ 98 h 126"/>
                    <a:gd name="T64" fmla="*/ 53 w 71"/>
                    <a:gd name="T65" fmla="*/ 99 h 126"/>
                    <a:gd name="T66" fmla="*/ 64 w 71"/>
                    <a:gd name="T67" fmla="*/ 99 h 126"/>
                    <a:gd name="T68" fmla="*/ 64 w 71"/>
                    <a:gd name="T69" fmla="*/ 95 h 126"/>
                    <a:gd name="T70" fmla="*/ 59 w 71"/>
                    <a:gd name="T71" fmla="*/ 83 h 126"/>
                    <a:gd name="T72" fmla="*/ 56 w 71"/>
                    <a:gd name="T73" fmla="*/ 71 h 126"/>
                    <a:gd name="T74" fmla="*/ 50 w 71"/>
                    <a:gd name="T75" fmla="*/ 70 h 126"/>
                    <a:gd name="T76" fmla="*/ 41 w 71"/>
                    <a:gd name="T77" fmla="*/ 71 h 126"/>
                    <a:gd name="T78" fmla="*/ 35 w 71"/>
                    <a:gd name="T79" fmla="*/ 67 h 12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126"/>
                    <a:gd name="T122" fmla="*/ 71 w 71"/>
                    <a:gd name="T123" fmla="*/ 126 h 12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126">
                      <a:moveTo>
                        <a:pt x="35" y="63"/>
                      </a:moveTo>
                      <a:lnTo>
                        <a:pt x="35" y="58"/>
                      </a:lnTo>
                      <a:lnTo>
                        <a:pt x="38" y="55"/>
                      </a:lnTo>
                      <a:lnTo>
                        <a:pt x="41" y="54"/>
                      </a:lnTo>
                      <a:lnTo>
                        <a:pt x="45" y="55"/>
                      </a:lnTo>
                      <a:lnTo>
                        <a:pt x="50" y="57"/>
                      </a:lnTo>
                      <a:lnTo>
                        <a:pt x="54" y="57"/>
                      </a:lnTo>
                      <a:lnTo>
                        <a:pt x="56" y="54"/>
                      </a:lnTo>
                      <a:lnTo>
                        <a:pt x="57" y="50"/>
                      </a:lnTo>
                      <a:lnTo>
                        <a:pt x="59" y="42"/>
                      </a:lnTo>
                      <a:lnTo>
                        <a:pt x="60" y="37"/>
                      </a:lnTo>
                      <a:lnTo>
                        <a:pt x="64" y="32"/>
                      </a:lnTo>
                      <a:lnTo>
                        <a:pt x="70" y="31"/>
                      </a:lnTo>
                      <a:lnTo>
                        <a:pt x="64" y="28"/>
                      </a:lnTo>
                      <a:lnTo>
                        <a:pt x="59" y="28"/>
                      </a:lnTo>
                      <a:lnTo>
                        <a:pt x="53" y="26"/>
                      </a:lnTo>
                      <a:lnTo>
                        <a:pt x="48" y="28"/>
                      </a:lnTo>
                      <a:lnTo>
                        <a:pt x="45" y="29"/>
                      </a:lnTo>
                      <a:lnTo>
                        <a:pt x="44" y="28"/>
                      </a:lnTo>
                      <a:lnTo>
                        <a:pt x="43" y="25"/>
                      </a:lnTo>
                      <a:lnTo>
                        <a:pt x="44" y="21"/>
                      </a:lnTo>
                      <a:lnTo>
                        <a:pt x="44" y="15"/>
                      </a:lnTo>
                      <a:lnTo>
                        <a:pt x="43" y="8"/>
                      </a:lnTo>
                      <a:lnTo>
                        <a:pt x="38" y="2"/>
                      </a:lnTo>
                      <a:lnTo>
                        <a:pt x="32" y="0"/>
                      </a:lnTo>
                      <a:lnTo>
                        <a:pt x="28" y="2"/>
                      </a:lnTo>
                      <a:lnTo>
                        <a:pt x="25" y="6"/>
                      </a:lnTo>
                      <a:lnTo>
                        <a:pt x="25" y="10"/>
                      </a:lnTo>
                      <a:lnTo>
                        <a:pt x="27" y="16"/>
                      </a:lnTo>
                      <a:lnTo>
                        <a:pt x="25" y="21"/>
                      </a:lnTo>
                      <a:lnTo>
                        <a:pt x="24" y="26"/>
                      </a:lnTo>
                      <a:lnTo>
                        <a:pt x="19" y="29"/>
                      </a:lnTo>
                      <a:lnTo>
                        <a:pt x="15" y="31"/>
                      </a:lnTo>
                      <a:lnTo>
                        <a:pt x="11" y="32"/>
                      </a:lnTo>
                      <a:lnTo>
                        <a:pt x="9" y="35"/>
                      </a:lnTo>
                      <a:lnTo>
                        <a:pt x="6" y="40"/>
                      </a:lnTo>
                      <a:lnTo>
                        <a:pt x="6" y="44"/>
                      </a:lnTo>
                      <a:lnTo>
                        <a:pt x="6" y="53"/>
                      </a:lnTo>
                      <a:lnTo>
                        <a:pt x="3" y="55"/>
                      </a:lnTo>
                      <a:lnTo>
                        <a:pt x="2" y="58"/>
                      </a:lnTo>
                      <a:lnTo>
                        <a:pt x="0" y="63"/>
                      </a:lnTo>
                      <a:lnTo>
                        <a:pt x="2" y="67"/>
                      </a:lnTo>
                      <a:lnTo>
                        <a:pt x="3" y="70"/>
                      </a:lnTo>
                      <a:lnTo>
                        <a:pt x="6" y="73"/>
                      </a:lnTo>
                      <a:lnTo>
                        <a:pt x="6" y="82"/>
                      </a:lnTo>
                      <a:lnTo>
                        <a:pt x="6" y="86"/>
                      </a:lnTo>
                      <a:lnTo>
                        <a:pt x="9" y="92"/>
                      </a:lnTo>
                      <a:lnTo>
                        <a:pt x="11" y="95"/>
                      </a:lnTo>
                      <a:lnTo>
                        <a:pt x="15" y="96"/>
                      </a:lnTo>
                      <a:lnTo>
                        <a:pt x="19" y="98"/>
                      </a:lnTo>
                      <a:lnTo>
                        <a:pt x="24" y="101"/>
                      </a:lnTo>
                      <a:lnTo>
                        <a:pt x="25" y="105"/>
                      </a:lnTo>
                      <a:lnTo>
                        <a:pt x="27" y="109"/>
                      </a:lnTo>
                      <a:lnTo>
                        <a:pt x="25" y="115"/>
                      </a:lnTo>
                      <a:lnTo>
                        <a:pt x="25" y="119"/>
                      </a:lnTo>
                      <a:lnTo>
                        <a:pt x="28" y="124"/>
                      </a:lnTo>
                      <a:lnTo>
                        <a:pt x="32" y="125"/>
                      </a:lnTo>
                      <a:lnTo>
                        <a:pt x="38" y="124"/>
                      </a:lnTo>
                      <a:lnTo>
                        <a:pt x="43" y="118"/>
                      </a:lnTo>
                      <a:lnTo>
                        <a:pt x="44" y="112"/>
                      </a:lnTo>
                      <a:lnTo>
                        <a:pt x="44" y="106"/>
                      </a:lnTo>
                      <a:lnTo>
                        <a:pt x="43" y="101"/>
                      </a:lnTo>
                      <a:lnTo>
                        <a:pt x="44" y="98"/>
                      </a:lnTo>
                      <a:lnTo>
                        <a:pt x="45" y="98"/>
                      </a:lnTo>
                      <a:lnTo>
                        <a:pt x="48" y="98"/>
                      </a:lnTo>
                      <a:lnTo>
                        <a:pt x="53" y="99"/>
                      </a:lnTo>
                      <a:lnTo>
                        <a:pt x="59" y="99"/>
                      </a:lnTo>
                      <a:lnTo>
                        <a:pt x="64" y="99"/>
                      </a:lnTo>
                      <a:lnTo>
                        <a:pt x="70" y="96"/>
                      </a:lnTo>
                      <a:lnTo>
                        <a:pt x="64" y="95"/>
                      </a:lnTo>
                      <a:lnTo>
                        <a:pt x="60" y="89"/>
                      </a:lnTo>
                      <a:lnTo>
                        <a:pt x="59" y="83"/>
                      </a:lnTo>
                      <a:lnTo>
                        <a:pt x="57" y="76"/>
                      </a:lnTo>
                      <a:lnTo>
                        <a:pt x="56" y="71"/>
                      </a:lnTo>
                      <a:lnTo>
                        <a:pt x="54" y="70"/>
                      </a:lnTo>
                      <a:lnTo>
                        <a:pt x="50" y="70"/>
                      </a:lnTo>
                      <a:lnTo>
                        <a:pt x="45" y="71"/>
                      </a:lnTo>
                      <a:lnTo>
                        <a:pt x="41" y="71"/>
                      </a:lnTo>
                      <a:lnTo>
                        <a:pt x="38" y="70"/>
                      </a:lnTo>
                      <a:lnTo>
                        <a:pt x="35" y="67"/>
                      </a:lnTo>
                      <a:lnTo>
                        <a:pt x="35" y="63"/>
                      </a:lnTo>
                    </a:path>
                  </a:pathLst>
                </a:custGeom>
                <a:solidFill>
                  <a:schemeClr val="tx1"/>
                </a:solidFill>
                <a:ln w="9525" cap="rnd">
                  <a:solidFill>
                    <a:srgbClr val="000000"/>
                  </a:solid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133" name="Freeform 114">
                  <a:extLst>
                    <a:ext uri="{FF2B5EF4-FFF2-40B4-BE49-F238E27FC236}">
                      <a16:creationId xmlns:a16="http://schemas.microsoft.com/office/drawing/2014/main" xmlns="" id="{6452F3FB-95BF-A1CF-6EDA-C635503A3918}"/>
                    </a:ext>
                  </a:extLst>
                </p:cNvPr>
                <p:cNvSpPr>
                  <a:spLocks/>
                </p:cNvSpPr>
                <p:nvPr/>
              </p:nvSpPr>
              <p:spPr bwMode="auto">
                <a:xfrm>
                  <a:off x="2327" y="2232"/>
                  <a:ext cx="72" cy="126"/>
                </a:xfrm>
                <a:custGeom>
                  <a:avLst/>
                  <a:gdLst>
                    <a:gd name="T0" fmla="*/ 36 w 72"/>
                    <a:gd name="T1" fmla="*/ 58 h 126"/>
                    <a:gd name="T2" fmla="*/ 41 w 72"/>
                    <a:gd name="T3" fmla="*/ 54 h 126"/>
                    <a:gd name="T4" fmla="*/ 51 w 72"/>
                    <a:gd name="T5" fmla="*/ 57 h 126"/>
                    <a:gd name="T6" fmla="*/ 57 w 72"/>
                    <a:gd name="T7" fmla="*/ 54 h 126"/>
                    <a:gd name="T8" fmla="*/ 58 w 72"/>
                    <a:gd name="T9" fmla="*/ 42 h 126"/>
                    <a:gd name="T10" fmla="*/ 65 w 72"/>
                    <a:gd name="T11" fmla="*/ 32 h 126"/>
                    <a:gd name="T12" fmla="*/ 65 w 72"/>
                    <a:gd name="T13" fmla="*/ 28 h 126"/>
                    <a:gd name="T14" fmla="*/ 54 w 72"/>
                    <a:gd name="T15" fmla="*/ 26 h 126"/>
                    <a:gd name="T16" fmla="*/ 46 w 72"/>
                    <a:gd name="T17" fmla="*/ 29 h 126"/>
                    <a:gd name="T18" fmla="*/ 44 w 72"/>
                    <a:gd name="T19" fmla="*/ 25 h 126"/>
                    <a:gd name="T20" fmla="*/ 45 w 72"/>
                    <a:gd name="T21" fmla="*/ 15 h 126"/>
                    <a:gd name="T22" fmla="*/ 38 w 72"/>
                    <a:gd name="T23" fmla="*/ 2 h 126"/>
                    <a:gd name="T24" fmla="*/ 28 w 72"/>
                    <a:gd name="T25" fmla="*/ 2 h 126"/>
                    <a:gd name="T26" fmla="*/ 26 w 72"/>
                    <a:gd name="T27" fmla="*/ 10 h 126"/>
                    <a:gd name="T28" fmla="*/ 26 w 72"/>
                    <a:gd name="T29" fmla="*/ 21 h 126"/>
                    <a:gd name="T30" fmla="*/ 20 w 72"/>
                    <a:gd name="T31" fmla="*/ 29 h 126"/>
                    <a:gd name="T32" fmla="*/ 12 w 72"/>
                    <a:gd name="T33" fmla="*/ 32 h 126"/>
                    <a:gd name="T34" fmla="*/ 7 w 72"/>
                    <a:gd name="T35" fmla="*/ 40 h 126"/>
                    <a:gd name="T36" fmla="*/ 6 w 72"/>
                    <a:gd name="T37" fmla="*/ 53 h 126"/>
                    <a:gd name="T38" fmla="*/ 1 w 72"/>
                    <a:gd name="T39" fmla="*/ 58 h 126"/>
                    <a:gd name="T40" fmla="*/ 1 w 72"/>
                    <a:gd name="T41" fmla="*/ 67 h 126"/>
                    <a:gd name="T42" fmla="*/ 6 w 72"/>
                    <a:gd name="T43" fmla="*/ 73 h 126"/>
                    <a:gd name="T44" fmla="*/ 7 w 72"/>
                    <a:gd name="T45" fmla="*/ 86 h 126"/>
                    <a:gd name="T46" fmla="*/ 12 w 72"/>
                    <a:gd name="T47" fmla="*/ 95 h 126"/>
                    <a:gd name="T48" fmla="*/ 20 w 72"/>
                    <a:gd name="T49" fmla="*/ 98 h 126"/>
                    <a:gd name="T50" fmla="*/ 26 w 72"/>
                    <a:gd name="T51" fmla="*/ 105 h 126"/>
                    <a:gd name="T52" fmla="*/ 26 w 72"/>
                    <a:gd name="T53" fmla="*/ 115 h 126"/>
                    <a:gd name="T54" fmla="*/ 28 w 72"/>
                    <a:gd name="T55" fmla="*/ 124 h 126"/>
                    <a:gd name="T56" fmla="*/ 38 w 72"/>
                    <a:gd name="T57" fmla="*/ 124 h 126"/>
                    <a:gd name="T58" fmla="*/ 45 w 72"/>
                    <a:gd name="T59" fmla="*/ 112 h 126"/>
                    <a:gd name="T60" fmla="*/ 44 w 72"/>
                    <a:gd name="T61" fmla="*/ 101 h 126"/>
                    <a:gd name="T62" fmla="*/ 46 w 72"/>
                    <a:gd name="T63" fmla="*/ 98 h 126"/>
                    <a:gd name="T64" fmla="*/ 54 w 72"/>
                    <a:gd name="T65" fmla="*/ 99 h 126"/>
                    <a:gd name="T66" fmla="*/ 65 w 72"/>
                    <a:gd name="T67" fmla="*/ 99 h 126"/>
                    <a:gd name="T68" fmla="*/ 65 w 72"/>
                    <a:gd name="T69" fmla="*/ 95 h 126"/>
                    <a:gd name="T70" fmla="*/ 58 w 72"/>
                    <a:gd name="T71" fmla="*/ 83 h 126"/>
                    <a:gd name="T72" fmla="*/ 57 w 72"/>
                    <a:gd name="T73" fmla="*/ 71 h 126"/>
                    <a:gd name="T74" fmla="*/ 51 w 72"/>
                    <a:gd name="T75" fmla="*/ 70 h 126"/>
                    <a:gd name="T76" fmla="*/ 41 w 72"/>
                    <a:gd name="T77" fmla="*/ 71 h 126"/>
                    <a:gd name="T78" fmla="*/ 36 w 72"/>
                    <a:gd name="T79" fmla="*/ 67 h 12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2"/>
                    <a:gd name="T121" fmla="*/ 0 h 126"/>
                    <a:gd name="T122" fmla="*/ 72 w 72"/>
                    <a:gd name="T123" fmla="*/ 126 h 12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2" h="126">
                      <a:moveTo>
                        <a:pt x="35" y="63"/>
                      </a:moveTo>
                      <a:lnTo>
                        <a:pt x="36" y="58"/>
                      </a:lnTo>
                      <a:lnTo>
                        <a:pt x="38" y="55"/>
                      </a:lnTo>
                      <a:lnTo>
                        <a:pt x="41" y="54"/>
                      </a:lnTo>
                      <a:lnTo>
                        <a:pt x="45" y="55"/>
                      </a:lnTo>
                      <a:lnTo>
                        <a:pt x="51" y="57"/>
                      </a:lnTo>
                      <a:lnTo>
                        <a:pt x="54" y="57"/>
                      </a:lnTo>
                      <a:lnTo>
                        <a:pt x="57" y="54"/>
                      </a:lnTo>
                      <a:lnTo>
                        <a:pt x="58" y="50"/>
                      </a:lnTo>
                      <a:lnTo>
                        <a:pt x="58" y="42"/>
                      </a:lnTo>
                      <a:lnTo>
                        <a:pt x="61" y="37"/>
                      </a:lnTo>
                      <a:lnTo>
                        <a:pt x="65" y="32"/>
                      </a:lnTo>
                      <a:lnTo>
                        <a:pt x="71" y="31"/>
                      </a:lnTo>
                      <a:lnTo>
                        <a:pt x="65" y="28"/>
                      </a:lnTo>
                      <a:lnTo>
                        <a:pt x="60" y="28"/>
                      </a:lnTo>
                      <a:lnTo>
                        <a:pt x="54" y="26"/>
                      </a:lnTo>
                      <a:lnTo>
                        <a:pt x="49" y="28"/>
                      </a:lnTo>
                      <a:lnTo>
                        <a:pt x="46" y="29"/>
                      </a:lnTo>
                      <a:lnTo>
                        <a:pt x="44" y="28"/>
                      </a:lnTo>
                      <a:lnTo>
                        <a:pt x="44" y="25"/>
                      </a:lnTo>
                      <a:lnTo>
                        <a:pt x="45" y="21"/>
                      </a:lnTo>
                      <a:lnTo>
                        <a:pt x="45" y="15"/>
                      </a:lnTo>
                      <a:lnTo>
                        <a:pt x="44" y="8"/>
                      </a:lnTo>
                      <a:lnTo>
                        <a:pt x="38" y="2"/>
                      </a:lnTo>
                      <a:lnTo>
                        <a:pt x="32" y="0"/>
                      </a:lnTo>
                      <a:lnTo>
                        <a:pt x="28" y="2"/>
                      </a:lnTo>
                      <a:lnTo>
                        <a:pt x="26" y="6"/>
                      </a:lnTo>
                      <a:lnTo>
                        <a:pt x="26" y="10"/>
                      </a:lnTo>
                      <a:lnTo>
                        <a:pt x="26" y="16"/>
                      </a:lnTo>
                      <a:lnTo>
                        <a:pt x="26" y="21"/>
                      </a:lnTo>
                      <a:lnTo>
                        <a:pt x="23" y="26"/>
                      </a:lnTo>
                      <a:lnTo>
                        <a:pt x="20" y="29"/>
                      </a:lnTo>
                      <a:lnTo>
                        <a:pt x="16" y="31"/>
                      </a:lnTo>
                      <a:lnTo>
                        <a:pt x="12" y="32"/>
                      </a:lnTo>
                      <a:lnTo>
                        <a:pt x="9" y="35"/>
                      </a:lnTo>
                      <a:lnTo>
                        <a:pt x="7" y="40"/>
                      </a:lnTo>
                      <a:lnTo>
                        <a:pt x="7" y="44"/>
                      </a:lnTo>
                      <a:lnTo>
                        <a:pt x="6" y="53"/>
                      </a:lnTo>
                      <a:lnTo>
                        <a:pt x="4" y="55"/>
                      </a:lnTo>
                      <a:lnTo>
                        <a:pt x="1" y="58"/>
                      </a:lnTo>
                      <a:lnTo>
                        <a:pt x="0" y="63"/>
                      </a:lnTo>
                      <a:lnTo>
                        <a:pt x="1" y="67"/>
                      </a:lnTo>
                      <a:lnTo>
                        <a:pt x="4" y="70"/>
                      </a:lnTo>
                      <a:lnTo>
                        <a:pt x="6" y="73"/>
                      </a:lnTo>
                      <a:lnTo>
                        <a:pt x="7" y="82"/>
                      </a:lnTo>
                      <a:lnTo>
                        <a:pt x="7" y="86"/>
                      </a:lnTo>
                      <a:lnTo>
                        <a:pt x="9" y="92"/>
                      </a:lnTo>
                      <a:lnTo>
                        <a:pt x="12" y="95"/>
                      </a:lnTo>
                      <a:lnTo>
                        <a:pt x="16" y="96"/>
                      </a:lnTo>
                      <a:lnTo>
                        <a:pt x="20" y="98"/>
                      </a:lnTo>
                      <a:lnTo>
                        <a:pt x="23" y="101"/>
                      </a:lnTo>
                      <a:lnTo>
                        <a:pt x="26" y="105"/>
                      </a:lnTo>
                      <a:lnTo>
                        <a:pt x="26" y="109"/>
                      </a:lnTo>
                      <a:lnTo>
                        <a:pt x="26" y="115"/>
                      </a:lnTo>
                      <a:lnTo>
                        <a:pt x="26" y="119"/>
                      </a:lnTo>
                      <a:lnTo>
                        <a:pt x="28" y="124"/>
                      </a:lnTo>
                      <a:lnTo>
                        <a:pt x="32" y="125"/>
                      </a:lnTo>
                      <a:lnTo>
                        <a:pt x="38" y="124"/>
                      </a:lnTo>
                      <a:lnTo>
                        <a:pt x="44" y="118"/>
                      </a:lnTo>
                      <a:lnTo>
                        <a:pt x="45" y="112"/>
                      </a:lnTo>
                      <a:lnTo>
                        <a:pt x="45" y="106"/>
                      </a:lnTo>
                      <a:lnTo>
                        <a:pt x="44" y="101"/>
                      </a:lnTo>
                      <a:lnTo>
                        <a:pt x="44" y="98"/>
                      </a:lnTo>
                      <a:lnTo>
                        <a:pt x="46" y="98"/>
                      </a:lnTo>
                      <a:lnTo>
                        <a:pt x="49" y="98"/>
                      </a:lnTo>
                      <a:lnTo>
                        <a:pt x="54" y="99"/>
                      </a:lnTo>
                      <a:lnTo>
                        <a:pt x="60" y="99"/>
                      </a:lnTo>
                      <a:lnTo>
                        <a:pt x="65" y="99"/>
                      </a:lnTo>
                      <a:lnTo>
                        <a:pt x="71" y="96"/>
                      </a:lnTo>
                      <a:lnTo>
                        <a:pt x="65" y="95"/>
                      </a:lnTo>
                      <a:lnTo>
                        <a:pt x="61" y="89"/>
                      </a:lnTo>
                      <a:lnTo>
                        <a:pt x="58" y="83"/>
                      </a:lnTo>
                      <a:lnTo>
                        <a:pt x="58" y="76"/>
                      </a:lnTo>
                      <a:lnTo>
                        <a:pt x="57" y="71"/>
                      </a:lnTo>
                      <a:lnTo>
                        <a:pt x="54" y="70"/>
                      </a:lnTo>
                      <a:lnTo>
                        <a:pt x="51" y="70"/>
                      </a:lnTo>
                      <a:lnTo>
                        <a:pt x="45" y="71"/>
                      </a:lnTo>
                      <a:lnTo>
                        <a:pt x="41" y="71"/>
                      </a:lnTo>
                      <a:lnTo>
                        <a:pt x="38" y="70"/>
                      </a:lnTo>
                      <a:lnTo>
                        <a:pt x="36" y="67"/>
                      </a:lnTo>
                      <a:lnTo>
                        <a:pt x="35" y="63"/>
                      </a:lnTo>
                    </a:path>
                  </a:pathLst>
                </a:custGeom>
                <a:solidFill>
                  <a:schemeClr val="tx1"/>
                </a:solidFill>
                <a:ln w="9525" cap="rnd">
                  <a:solidFill>
                    <a:srgbClr val="000000"/>
                  </a:solid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134" name="Freeform 115">
                  <a:extLst>
                    <a:ext uri="{FF2B5EF4-FFF2-40B4-BE49-F238E27FC236}">
                      <a16:creationId xmlns:a16="http://schemas.microsoft.com/office/drawing/2014/main" xmlns="" id="{8726CD50-9C41-751B-3199-0BD5956F198E}"/>
                    </a:ext>
                  </a:extLst>
                </p:cNvPr>
                <p:cNvSpPr>
                  <a:spLocks/>
                </p:cNvSpPr>
                <p:nvPr/>
              </p:nvSpPr>
              <p:spPr bwMode="auto">
                <a:xfrm>
                  <a:off x="2392" y="2232"/>
                  <a:ext cx="71" cy="126"/>
                </a:xfrm>
                <a:custGeom>
                  <a:avLst/>
                  <a:gdLst>
                    <a:gd name="T0" fmla="*/ 35 w 71"/>
                    <a:gd name="T1" fmla="*/ 58 h 126"/>
                    <a:gd name="T2" fmla="*/ 41 w 71"/>
                    <a:gd name="T3" fmla="*/ 54 h 126"/>
                    <a:gd name="T4" fmla="*/ 49 w 71"/>
                    <a:gd name="T5" fmla="*/ 57 h 126"/>
                    <a:gd name="T6" fmla="*/ 55 w 71"/>
                    <a:gd name="T7" fmla="*/ 54 h 126"/>
                    <a:gd name="T8" fmla="*/ 58 w 71"/>
                    <a:gd name="T9" fmla="*/ 42 h 126"/>
                    <a:gd name="T10" fmla="*/ 64 w 71"/>
                    <a:gd name="T11" fmla="*/ 32 h 126"/>
                    <a:gd name="T12" fmla="*/ 64 w 71"/>
                    <a:gd name="T13" fmla="*/ 28 h 126"/>
                    <a:gd name="T14" fmla="*/ 52 w 71"/>
                    <a:gd name="T15" fmla="*/ 26 h 126"/>
                    <a:gd name="T16" fmla="*/ 45 w 71"/>
                    <a:gd name="T17" fmla="*/ 29 h 126"/>
                    <a:gd name="T18" fmla="*/ 42 w 71"/>
                    <a:gd name="T19" fmla="*/ 25 h 126"/>
                    <a:gd name="T20" fmla="*/ 44 w 71"/>
                    <a:gd name="T21" fmla="*/ 15 h 126"/>
                    <a:gd name="T22" fmla="*/ 38 w 71"/>
                    <a:gd name="T23" fmla="*/ 2 h 126"/>
                    <a:gd name="T24" fmla="*/ 28 w 71"/>
                    <a:gd name="T25" fmla="*/ 2 h 126"/>
                    <a:gd name="T26" fmla="*/ 25 w 71"/>
                    <a:gd name="T27" fmla="*/ 10 h 126"/>
                    <a:gd name="T28" fmla="*/ 25 w 71"/>
                    <a:gd name="T29" fmla="*/ 21 h 126"/>
                    <a:gd name="T30" fmla="*/ 19 w 71"/>
                    <a:gd name="T31" fmla="*/ 29 h 126"/>
                    <a:gd name="T32" fmla="*/ 10 w 71"/>
                    <a:gd name="T33" fmla="*/ 32 h 126"/>
                    <a:gd name="T34" fmla="*/ 6 w 71"/>
                    <a:gd name="T35" fmla="*/ 40 h 126"/>
                    <a:gd name="T36" fmla="*/ 6 w 71"/>
                    <a:gd name="T37" fmla="*/ 53 h 126"/>
                    <a:gd name="T38" fmla="*/ 1 w 71"/>
                    <a:gd name="T39" fmla="*/ 58 h 126"/>
                    <a:gd name="T40" fmla="*/ 1 w 71"/>
                    <a:gd name="T41" fmla="*/ 67 h 126"/>
                    <a:gd name="T42" fmla="*/ 6 w 71"/>
                    <a:gd name="T43" fmla="*/ 73 h 126"/>
                    <a:gd name="T44" fmla="*/ 6 w 71"/>
                    <a:gd name="T45" fmla="*/ 86 h 126"/>
                    <a:gd name="T46" fmla="*/ 10 w 71"/>
                    <a:gd name="T47" fmla="*/ 95 h 126"/>
                    <a:gd name="T48" fmla="*/ 19 w 71"/>
                    <a:gd name="T49" fmla="*/ 98 h 126"/>
                    <a:gd name="T50" fmla="*/ 25 w 71"/>
                    <a:gd name="T51" fmla="*/ 105 h 126"/>
                    <a:gd name="T52" fmla="*/ 25 w 71"/>
                    <a:gd name="T53" fmla="*/ 115 h 126"/>
                    <a:gd name="T54" fmla="*/ 28 w 71"/>
                    <a:gd name="T55" fmla="*/ 124 h 126"/>
                    <a:gd name="T56" fmla="*/ 38 w 71"/>
                    <a:gd name="T57" fmla="*/ 124 h 126"/>
                    <a:gd name="T58" fmla="*/ 44 w 71"/>
                    <a:gd name="T59" fmla="*/ 112 h 126"/>
                    <a:gd name="T60" fmla="*/ 42 w 71"/>
                    <a:gd name="T61" fmla="*/ 101 h 126"/>
                    <a:gd name="T62" fmla="*/ 45 w 71"/>
                    <a:gd name="T63" fmla="*/ 98 h 126"/>
                    <a:gd name="T64" fmla="*/ 52 w 71"/>
                    <a:gd name="T65" fmla="*/ 99 h 126"/>
                    <a:gd name="T66" fmla="*/ 64 w 71"/>
                    <a:gd name="T67" fmla="*/ 99 h 126"/>
                    <a:gd name="T68" fmla="*/ 64 w 71"/>
                    <a:gd name="T69" fmla="*/ 95 h 126"/>
                    <a:gd name="T70" fmla="*/ 58 w 71"/>
                    <a:gd name="T71" fmla="*/ 83 h 126"/>
                    <a:gd name="T72" fmla="*/ 55 w 71"/>
                    <a:gd name="T73" fmla="*/ 71 h 126"/>
                    <a:gd name="T74" fmla="*/ 49 w 71"/>
                    <a:gd name="T75" fmla="*/ 70 h 126"/>
                    <a:gd name="T76" fmla="*/ 41 w 71"/>
                    <a:gd name="T77" fmla="*/ 71 h 126"/>
                    <a:gd name="T78" fmla="*/ 35 w 71"/>
                    <a:gd name="T79" fmla="*/ 67 h 12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126"/>
                    <a:gd name="T122" fmla="*/ 71 w 71"/>
                    <a:gd name="T123" fmla="*/ 126 h 12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126">
                      <a:moveTo>
                        <a:pt x="35" y="63"/>
                      </a:moveTo>
                      <a:lnTo>
                        <a:pt x="35" y="58"/>
                      </a:lnTo>
                      <a:lnTo>
                        <a:pt x="38" y="55"/>
                      </a:lnTo>
                      <a:lnTo>
                        <a:pt x="41" y="54"/>
                      </a:lnTo>
                      <a:lnTo>
                        <a:pt x="45" y="55"/>
                      </a:lnTo>
                      <a:lnTo>
                        <a:pt x="49" y="57"/>
                      </a:lnTo>
                      <a:lnTo>
                        <a:pt x="54" y="57"/>
                      </a:lnTo>
                      <a:lnTo>
                        <a:pt x="55" y="54"/>
                      </a:lnTo>
                      <a:lnTo>
                        <a:pt x="57" y="50"/>
                      </a:lnTo>
                      <a:lnTo>
                        <a:pt x="58" y="42"/>
                      </a:lnTo>
                      <a:lnTo>
                        <a:pt x="60" y="37"/>
                      </a:lnTo>
                      <a:lnTo>
                        <a:pt x="64" y="32"/>
                      </a:lnTo>
                      <a:lnTo>
                        <a:pt x="70" y="31"/>
                      </a:lnTo>
                      <a:lnTo>
                        <a:pt x="64" y="28"/>
                      </a:lnTo>
                      <a:lnTo>
                        <a:pt x="58" y="28"/>
                      </a:lnTo>
                      <a:lnTo>
                        <a:pt x="52" y="26"/>
                      </a:lnTo>
                      <a:lnTo>
                        <a:pt x="48" y="28"/>
                      </a:lnTo>
                      <a:lnTo>
                        <a:pt x="45" y="29"/>
                      </a:lnTo>
                      <a:lnTo>
                        <a:pt x="44" y="28"/>
                      </a:lnTo>
                      <a:lnTo>
                        <a:pt x="42" y="25"/>
                      </a:lnTo>
                      <a:lnTo>
                        <a:pt x="44" y="21"/>
                      </a:lnTo>
                      <a:lnTo>
                        <a:pt x="44" y="15"/>
                      </a:lnTo>
                      <a:lnTo>
                        <a:pt x="42" y="8"/>
                      </a:lnTo>
                      <a:lnTo>
                        <a:pt x="38" y="2"/>
                      </a:lnTo>
                      <a:lnTo>
                        <a:pt x="32" y="0"/>
                      </a:lnTo>
                      <a:lnTo>
                        <a:pt x="28" y="2"/>
                      </a:lnTo>
                      <a:lnTo>
                        <a:pt x="25" y="6"/>
                      </a:lnTo>
                      <a:lnTo>
                        <a:pt x="25" y="10"/>
                      </a:lnTo>
                      <a:lnTo>
                        <a:pt x="26" y="16"/>
                      </a:lnTo>
                      <a:lnTo>
                        <a:pt x="25" y="21"/>
                      </a:lnTo>
                      <a:lnTo>
                        <a:pt x="23" y="26"/>
                      </a:lnTo>
                      <a:lnTo>
                        <a:pt x="19" y="29"/>
                      </a:lnTo>
                      <a:lnTo>
                        <a:pt x="14" y="31"/>
                      </a:lnTo>
                      <a:lnTo>
                        <a:pt x="10" y="32"/>
                      </a:lnTo>
                      <a:lnTo>
                        <a:pt x="9" y="35"/>
                      </a:lnTo>
                      <a:lnTo>
                        <a:pt x="6" y="40"/>
                      </a:lnTo>
                      <a:lnTo>
                        <a:pt x="6" y="44"/>
                      </a:lnTo>
                      <a:lnTo>
                        <a:pt x="6" y="53"/>
                      </a:lnTo>
                      <a:lnTo>
                        <a:pt x="3" y="55"/>
                      </a:lnTo>
                      <a:lnTo>
                        <a:pt x="1" y="58"/>
                      </a:lnTo>
                      <a:lnTo>
                        <a:pt x="0" y="63"/>
                      </a:lnTo>
                      <a:lnTo>
                        <a:pt x="1" y="67"/>
                      </a:lnTo>
                      <a:lnTo>
                        <a:pt x="3" y="70"/>
                      </a:lnTo>
                      <a:lnTo>
                        <a:pt x="6" y="73"/>
                      </a:lnTo>
                      <a:lnTo>
                        <a:pt x="6" y="82"/>
                      </a:lnTo>
                      <a:lnTo>
                        <a:pt x="6" y="86"/>
                      </a:lnTo>
                      <a:lnTo>
                        <a:pt x="9" y="92"/>
                      </a:lnTo>
                      <a:lnTo>
                        <a:pt x="10" y="95"/>
                      </a:lnTo>
                      <a:lnTo>
                        <a:pt x="14" y="96"/>
                      </a:lnTo>
                      <a:lnTo>
                        <a:pt x="19" y="98"/>
                      </a:lnTo>
                      <a:lnTo>
                        <a:pt x="23" y="101"/>
                      </a:lnTo>
                      <a:lnTo>
                        <a:pt x="25" y="105"/>
                      </a:lnTo>
                      <a:lnTo>
                        <a:pt x="26" y="109"/>
                      </a:lnTo>
                      <a:lnTo>
                        <a:pt x="25" y="115"/>
                      </a:lnTo>
                      <a:lnTo>
                        <a:pt x="25" y="119"/>
                      </a:lnTo>
                      <a:lnTo>
                        <a:pt x="28" y="124"/>
                      </a:lnTo>
                      <a:lnTo>
                        <a:pt x="32" y="125"/>
                      </a:lnTo>
                      <a:lnTo>
                        <a:pt x="38" y="124"/>
                      </a:lnTo>
                      <a:lnTo>
                        <a:pt x="42" y="118"/>
                      </a:lnTo>
                      <a:lnTo>
                        <a:pt x="44" y="112"/>
                      </a:lnTo>
                      <a:lnTo>
                        <a:pt x="44" y="106"/>
                      </a:lnTo>
                      <a:lnTo>
                        <a:pt x="42" y="101"/>
                      </a:lnTo>
                      <a:lnTo>
                        <a:pt x="44" y="98"/>
                      </a:lnTo>
                      <a:lnTo>
                        <a:pt x="45" y="98"/>
                      </a:lnTo>
                      <a:lnTo>
                        <a:pt x="48" y="98"/>
                      </a:lnTo>
                      <a:lnTo>
                        <a:pt x="52" y="99"/>
                      </a:lnTo>
                      <a:lnTo>
                        <a:pt x="58" y="99"/>
                      </a:lnTo>
                      <a:lnTo>
                        <a:pt x="64" y="99"/>
                      </a:lnTo>
                      <a:lnTo>
                        <a:pt x="70" y="96"/>
                      </a:lnTo>
                      <a:lnTo>
                        <a:pt x="64" y="95"/>
                      </a:lnTo>
                      <a:lnTo>
                        <a:pt x="60" y="89"/>
                      </a:lnTo>
                      <a:lnTo>
                        <a:pt x="58" y="83"/>
                      </a:lnTo>
                      <a:lnTo>
                        <a:pt x="57" y="76"/>
                      </a:lnTo>
                      <a:lnTo>
                        <a:pt x="55" y="71"/>
                      </a:lnTo>
                      <a:lnTo>
                        <a:pt x="54" y="70"/>
                      </a:lnTo>
                      <a:lnTo>
                        <a:pt x="49" y="70"/>
                      </a:lnTo>
                      <a:lnTo>
                        <a:pt x="45" y="71"/>
                      </a:lnTo>
                      <a:lnTo>
                        <a:pt x="41" y="71"/>
                      </a:lnTo>
                      <a:lnTo>
                        <a:pt x="38" y="70"/>
                      </a:lnTo>
                      <a:lnTo>
                        <a:pt x="35" y="67"/>
                      </a:lnTo>
                      <a:lnTo>
                        <a:pt x="35" y="63"/>
                      </a:lnTo>
                    </a:path>
                  </a:pathLst>
                </a:custGeom>
                <a:solidFill>
                  <a:schemeClr val="tx1"/>
                </a:solidFill>
                <a:ln w="9525" cap="rnd">
                  <a:solidFill>
                    <a:srgbClr val="000000"/>
                  </a:solid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135" name="Freeform 116">
                  <a:extLst>
                    <a:ext uri="{FF2B5EF4-FFF2-40B4-BE49-F238E27FC236}">
                      <a16:creationId xmlns:a16="http://schemas.microsoft.com/office/drawing/2014/main" xmlns="" id="{B30C3D4A-F2AC-06C5-E433-959ECB210F7E}"/>
                    </a:ext>
                  </a:extLst>
                </p:cNvPr>
                <p:cNvSpPr>
                  <a:spLocks/>
                </p:cNvSpPr>
                <p:nvPr/>
              </p:nvSpPr>
              <p:spPr bwMode="auto">
                <a:xfrm>
                  <a:off x="2454" y="2232"/>
                  <a:ext cx="73" cy="126"/>
                </a:xfrm>
                <a:custGeom>
                  <a:avLst/>
                  <a:gdLst>
                    <a:gd name="T0" fmla="*/ 37 w 73"/>
                    <a:gd name="T1" fmla="*/ 58 h 126"/>
                    <a:gd name="T2" fmla="*/ 41 w 73"/>
                    <a:gd name="T3" fmla="*/ 54 h 126"/>
                    <a:gd name="T4" fmla="*/ 51 w 73"/>
                    <a:gd name="T5" fmla="*/ 57 h 126"/>
                    <a:gd name="T6" fmla="*/ 57 w 73"/>
                    <a:gd name="T7" fmla="*/ 54 h 126"/>
                    <a:gd name="T8" fmla="*/ 59 w 73"/>
                    <a:gd name="T9" fmla="*/ 42 h 126"/>
                    <a:gd name="T10" fmla="*/ 66 w 73"/>
                    <a:gd name="T11" fmla="*/ 32 h 126"/>
                    <a:gd name="T12" fmla="*/ 66 w 73"/>
                    <a:gd name="T13" fmla="*/ 28 h 126"/>
                    <a:gd name="T14" fmla="*/ 54 w 73"/>
                    <a:gd name="T15" fmla="*/ 26 h 126"/>
                    <a:gd name="T16" fmla="*/ 47 w 73"/>
                    <a:gd name="T17" fmla="*/ 29 h 126"/>
                    <a:gd name="T18" fmla="*/ 44 w 73"/>
                    <a:gd name="T19" fmla="*/ 25 h 126"/>
                    <a:gd name="T20" fmla="*/ 46 w 73"/>
                    <a:gd name="T21" fmla="*/ 15 h 126"/>
                    <a:gd name="T22" fmla="*/ 38 w 73"/>
                    <a:gd name="T23" fmla="*/ 2 h 126"/>
                    <a:gd name="T24" fmla="*/ 28 w 73"/>
                    <a:gd name="T25" fmla="*/ 2 h 126"/>
                    <a:gd name="T26" fmla="*/ 27 w 73"/>
                    <a:gd name="T27" fmla="*/ 10 h 126"/>
                    <a:gd name="T28" fmla="*/ 27 w 73"/>
                    <a:gd name="T29" fmla="*/ 21 h 126"/>
                    <a:gd name="T30" fmla="*/ 21 w 73"/>
                    <a:gd name="T31" fmla="*/ 29 h 126"/>
                    <a:gd name="T32" fmla="*/ 12 w 73"/>
                    <a:gd name="T33" fmla="*/ 32 h 126"/>
                    <a:gd name="T34" fmla="*/ 8 w 73"/>
                    <a:gd name="T35" fmla="*/ 40 h 126"/>
                    <a:gd name="T36" fmla="*/ 6 w 73"/>
                    <a:gd name="T37" fmla="*/ 53 h 126"/>
                    <a:gd name="T38" fmla="*/ 2 w 73"/>
                    <a:gd name="T39" fmla="*/ 58 h 126"/>
                    <a:gd name="T40" fmla="*/ 2 w 73"/>
                    <a:gd name="T41" fmla="*/ 67 h 126"/>
                    <a:gd name="T42" fmla="*/ 6 w 73"/>
                    <a:gd name="T43" fmla="*/ 73 h 126"/>
                    <a:gd name="T44" fmla="*/ 8 w 73"/>
                    <a:gd name="T45" fmla="*/ 86 h 126"/>
                    <a:gd name="T46" fmla="*/ 12 w 73"/>
                    <a:gd name="T47" fmla="*/ 95 h 126"/>
                    <a:gd name="T48" fmla="*/ 21 w 73"/>
                    <a:gd name="T49" fmla="*/ 98 h 126"/>
                    <a:gd name="T50" fmla="*/ 27 w 73"/>
                    <a:gd name="T51" fmla="*/ 105 h 126"/>
                    <a:gd name="T52" fmla="*/ 27 w 73"/>
                    <a:gd name="T53" fmla="*/ 115 h 126"/>
                    <a:gd name="T54" fmla="*/ 28 w 73"/>
                    <a:gd name="T55" fmla="*/ 124 h 126"/>
                    <a:gd name="T56" fmla="*/ 38 w 73"/>
                    <a:gd name="T57" fmla="*/ 124 h 126"/>
                    <a:gd name="T58" fmla="*/ 46 w 73"/>
                    <a:gd name="T59" fmla="*/ 112 h 126"/>
                    <a:gd name="T60" fmla="*/ 44 w 73"/>
                    <a:gd name="T61" fmla="*/ 101 h 126"/>
                    <a:gd name="T62" fmla="*/ 47 w 73"/>
                    <a:gd name="T63" fmla="*/ 98 h 126"/>
                    <a:gd name="T64" fmla="*/ 54 w 73"/>
                    <a:gd name="T65" fmla="*/ 99 h 126"/>
                    <a:gd name="T66" fmla="*/ 66 w 73"/>
                    <a:gd name="T67" fmla="*/ 99 h 126"/>
                    <a:gd name="T68" fmla="*/ 66 w 73"/>
                    <a:gd name="T69" fmla="*/ 95 h 126"/>
                    <a:gd name="T70" fmla="*/ 59 w 73"/>
                    <a:gd name="T71" fmla="*/ 83 h 126"/>
                    <a:gd name="T72" fmla="*/ 57 w 73"/>
                    <a:gd name="T73" fmla="*/ 71 h 126"/>
                    <a:gd name="T74" fmla="*/ 51 w 73"/>
                    <a:gd name="T75" fmla="*/ 70 h 126"/>
                    <a:gd name="T76" fmla="*/ 41 w 73"/>
                    <a:gd name="T77" fmla="*/ 71 h 126"/>
                    <a:gd name="T78" fmla="*/ 37 w 73"/>
                    <a:gd name="T79" fmla="*/ 67 h 12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3"/>
                    <a:gd name="T121" fmla="*/ 0 h 126"/>
                    <a:gd name="T122" fmla="*/ 73 w 73"/>
                    <a:gd name="T123" fmla="*/ 126 h 12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3" h="126">
                      <a:moveTo>
                        <a:pt x="35" y="63"/>
                      </a:moveTo>
                      <a:lnTo>
                        <a:pt x="37" y="58"/>
                      </a:lnTo>
                      <a:lnTo>
                        <a:pt x="38" y="55"/>
                      </a:lnTo>
                      <a:lnTo>
                        <a:pt x="41" y="54"/>
                      </a:lnTo>
                      <a:lnTo>
                        <a:pt x="46" y="55"/>
                      </a:lnTo>
                      <a:lnTo>
                        <a:pt x="51" y="57"/>
                      </a:lnTo>
                      <a:lnTo>
                        <a:pt x="54" y="57"/>
                      </a:lnTo>
                      <a:lnTo>
                        <a:pt x="57" y="54"/>
                      </a:lnTo>
                      <a:lnTo>
                        <a:pt x="59" y="50"/>
                      </a:lnTo>
                      <a:lnTo>
                        <a:pt x="59" y="42"/>
                      </a:lnTo>
                      <a:lnTo>
                        <a:pt x="62" y="37"/>
                      </a:lnTo>
                      <a:lnTo>
                        <a:pt x="66" y="32"/>
                      </a:lnTo>
                      <a:lnTo>
                        <a:pt x="72" y="31"/>
                      </a:lnTo>
                      <a:lnTo>
                        <a:pt x="66" y="28"/>
                      </a:lnTo>
                      <a:lnTo>
                        <a:pt x="60" y="28"/>
                      </a:lnTo>
                      <a:lnTo>
                        <a:pt x="54" y="26"/>
                      </a:lnTo>
                      <a:lnTo>
                        <a:pt x="50" y="28"/>
                      </a:lnTo>
                      <a:lnTo>
                        <a:pt x="47" y="29"/>
                      </a:lnTo>
                      <a:lnTo>
                        <a:pt x="44" y="28"/>
                      </a:lnTo>
                      <a:lnTo>
                        <a:pt x="44" y="25"/>
                      </a:lnTo>
                      <a:lnTo>
                        <a:pt x="46" y="21"/>
                      </a:lnTo>
                      <a:lnTo>
                        <a:pt x="46" y="15"/>
                      </a:lnTo>
                      <a:lnTo>
                        <a:pt x="44" y="8"/>
                      </a:lnTo>
                      <a:lnTo>
                        <a:pt x="38" y="2"/>
                      </a:lnTo>
                      <a:lnTo>
                        <a:pt x="32" y="0"/>
                      </a:lnTo>
                      <a:lnTo>
                        <a:pt x="28" y="2"/>
                      </a:lnTo>
                      <a:lnTo>
                        <a:pt x="27" y="6"/>
                      </a:lnTo>
                      <a:lnTo>
                        <a:pt x="27" y="10"/>
                      </a:lnTo>
                      <a:lnTo>
                        <a:pt x="27" y="16"/>
                      </a:lnTo>
                      <a:lnTo>
                        <a:pt x="27" y="21"/>
                      </a:lnTo>
                      <a:lnTo>
                        <a:pt x="24" y="26"/>
                      </a:lnTo>
                      <a:lnTo>
                        <a:pt x="21" y="29"/>
                      </a:lnTo>
                      <a:lnTo>
                        <a:pt x="16" y="31"/>
                      </a:lnTo>
                      <a:lnTo>
                        <a:pt x="12" y="32"/>
                      </a:lnTo>
                      <a:lnTo>
                        <a:pt x="9" y="35"/>
                      </a:lnTo>
                      <a:lnTo>
                        <a:pt x="8" y="40"/>
                      </a:lnTo>
                      <a:lnTo>
                        <a:pt x="8" y="44"/>
                      </a:lnTo>
                      <a:lnTo>
                        <a:pt x="6" y="53"/>
                      </a:lnTo>
                      <a:lnTo>
                        <a:pt x="5" y="55"/>
                      </a:lnTo>
                      <a:lnTo>
                        <a:pt x="2" y="58"/>
                      </a:lnTo>
                      <a:lnTo>
                        <a:pt x="0" y="63"/>
                      </a:lnTo>
                      <a:lnTo>
                        <a:pt x="2" y="67"/>
                      </a:lnTo>
                      <a:lnTo>
                        <a:pt x="5" y="70"/>
                      </a:lnTo>
                      <a:lnTo>
                        <a:pt x="6" y="73"/>
                      </a:lnTo>
                      <a:lnTo>
                        <a:pt x="8" y="82"/>
                      </a:lnTo>
                      <a:lnTo>
                        <a:pt x="8" y="86"/>
                      </a:lnTo>
                      <a:lnTo>
                        <a:pt x="9" y="92"/>
                      </a:lnTo>
                      <a:lnTo>
                        <a:pt x="12" y="95"/>
                      </a:lnTo>
                      <a:lnTo>
                        <a:pt x="16" y="96"/>
                      </a:lnTo>
                      <a:lnTo>
                        <a:pt x="21" y="98"/>
                      </a:lnTo>
                      <a:lnTo>
                        <a:pt x="24" y="101"/>
                      </a:lnTo>
                      <a:lnTo>
                        <a:pt x="27" y="105"/>
                      </a:lnTo>
                      <a:lnTo>
                        <a:pt x="27" y="109"/>
                      </a:lnTo>
                      <a:lnTo>
                        <a:pt x="27" y="115"/>
                      </a:lnTo>
                      <a:lnTo>
                        <a:pt x="27" y="119"/>
                      </a:lnTo>
                      <a:lnTo>
                        <a:pt x="28" y="124"/>
                      </a:lnTo>
                      <a:lnTo>
                        <a:pt x="32" y="125"/>
                      </a:lnTo>
                      <a:lnTo>
                        <a:pt x="38" y="124"/>
                      </a:lnTo>
                      <a:lnTo>
                        <a:pt x="44" y="118"/>
                      </a:lnTo>
                      <a:lnTo>
                        <a:pt x="46" y="112"/>
                      </a:lnTo>
                      <a:lnTo>
                        <a:pt x="46" y="106"/>
                      </a:lnTo>
                      <a:lnTo>
                        <a:pt x="44" y="101"/>
                      </a:lnTo>
                      <a:lnTo>
                        <a:pt x="44" y="98"/>
                      </a:lnTo>
                      <a:lnTo>
                        <a:pt x="47" y="98"/>
                      </a:lnTo>
                      <a:lnTo>
                        <a:pt x="50" y="98"/>
                      </a:lnTo>
                      <a:lnTo>
                        <a:pt x="54" y="99"/>
                      </a:lnTo>
                      <a:lnTo>
                        <a:pt x="60" y="99"/>
                      </a:lnTo>
                      <a:lnTo>
                        <a:pt x="66" y="99"/>
                      </a:lnTo>
                      <a:lnTo>
                        <a:pt x="72" y="96"/>
                      </a:lnTo>
                      <a:lnTo>
                        <a:pt x="66" y="95"/>
                      </a:lnTo>
                      <a:lnTo>
                        <a:pt x="62" y="89"/>
                      </a:lnTo>
                      <a:lnTo>
                        <a:pt x="59" y="83"/>
                      </a:lnTo>
                      <a:lnTo>
                        <a:pt x="59" y="76"/>
                      </a:lnTo>
                      <a:lnTo>
                        <a:pt x="57" y="71"/>
                      </a:lnTo>
                      <a:lnTo>
                        <a:pt x="54" y="70"/>
                      </a:lnTo>
                      <a:lnTo>
                        <a:pt x="51" y="70"/>
                      </a:lnTo>
                      <a:lnTo>
                        <a:pt x="46" y="71"/>
                      </a:lnTo>
                      <a:lnTo>
                        <a:pt x="41" y="71"/>
                      </a:lnTo>
                      <a:lnTo>
                        <a:pt x="38" y="70"/>
                      </a:lnTo>
                      <a:lnTo>
                        <a:pt x="37" y="67"/>
                      </a:lnTo>
                      <a:lnTo>
                        <a:pt x="35" y="63"/>
                      </a:lnTo>
                    </a:path>
                  </a:pathLst>
                </a:custGeom>
                <a:solidFill>
                  <a:schemeClr val="tx1"/>
                </a:solidFill>
                <a:ln w="9525" cap="rnd">
                  <a:solidFill>
                    <a:srgbClr val="000000"/>
                  </a:solidFill>
                  <a:round/>
                  <a:headEnd type="none" w="sm" len="sm"/>
                  <a:tailEnd type="none" w="sm" len="sm"/>
                </a:ln>
              </p:spPr>
              <p:txBody>
                <a:bodyPr/>
                <a:lstStyle/>
                <a:p>
                  <a:endParaRPr lang="en-IN" sz="1050">
                    <a:latin typeface="Times New Roman" pitchFamily="18" charset="0"/>
                    <a:cs typeface="Times New Roman" pitchFamily="18" charset="0"/>
                  </a:endParaRPr>
                </a:p>
              </p:txBody>
            </p:sp>
          </p:grpSp>
          <p:grpSp>
            <p:nvGrpSpPr>
              <p:cNvPr id="119" name="Group 117">
                <a:extLst>
                  <a:ext uri="{FF2B5EF4-FFF2-40B4-BE49-F238E27FC236}">
                    <a16:creationId xmlns:a16="http://schemas.microsoft.com/office/drawing/2014/main" xmlns="" id="{3593F874-8BE3-5A46-5298-42B7938EDED8}"/>
                  </a:ext>
                </a:extLst>
              </p:cNvPr>
              <p:cNvGrpSpPr>
                <a:grpSpLocks/>
              </p:cNvGrpSpPr>
              <p:nvPr/>
            </p:nvGrpSpPr>
            <p:grpSpPr bwMode="auto">
              <a:xfrm>
                <a:off x="2513" y="2232"/>
                <a:ext cx="269" cy="126"/>
                <a:chOff x="2513" y="2232"/>
                <a:chExt cx="269" cy="126"/>
              </a:xfrm>
            </p:grpSpPr>
            <p:sp>
              <p:nvSpPr>
                <p:cNvPr id="120" name="Freeform 118">
                  <a:extLst>
                    <a:ext uri="{FF2B5EF4-FFF2-40B4-BE49-F238E27FC236}">
                      <a16:creationId xmlns:a16="http://schemas.microsoft.com/office/drawing/2014/main" xmlns="" id="{0D9236E0-38D5-B23F-9CCB-80B973DCD8B3}"/>
                    </a:ext>
                  </a:extLst>
                </p:cNvPr>
                <p:cNvSpPr>
                  <a:spLocks/>
                </p:cNvSpPr>
                <p:nvPr/>
              </p:nvSpPr>
              <p:spPr bwMode="auto">
                <a:xfrm>
                  <a:off x="2547" y="2263"/>
                  <a:ext cx="46" cy="66"/>
                </a:xfrm>
                <a:custGeom>
                  <a:avLst/>
                  <a:gdLst>
                    <a:gd name="T0" fmla="*/ 35 w 46"/>
                    <a:gd name="T1" fmla="*/ 65 h 66"/>
                    <a:gd name="T2" fmla="*/ 29 w 46"/>
                    <a:gd name="T3" fmla="*/ 64 h 66"/>
                    <a:gd name="T4" fmla="*/ 25 w 46"/>
                    <a:gd name="T5" fmla="*/ 58 h 66"/>
                    <a:gd name="T6" fmla="*/ 24 w 46"/>
                    <a:gd name="T7" fmla="*/ 52 h 66"/>
                    <a:gd name="T8" fmla="*/ 22 w 46"/>
                    <a:gd name="T9" fmla="*/ 45 h 66"/>
                    <a:gd name="T10" fmla="*/ 21 w 46"/>
                    <a:gd name="T11" fmla="*/ 40 h 66"/>
                    <a:gd name="T12" fmla="*/ 19 w 46"/>
                    <a:gd name="T13" fmla="*/ 39 h 66"/>
                    <a:gd name="T14" fmla="*/ 15 w 46"/>
                    <a:gd name="T15" fmla="*/ 39 h 66"/>
                    <a:gd name="T16" fmla="*/ 10 w 46"/>
                    <a:gd name="T17" fmla="*/ 40 h 66"/>
                    <a:gd name="T18" fmla="*/ 6 w 46"/>
                    <a:gd name="T19" fmla="*/ 40 h 66"/>
                    <a:gd name="T20" fmla="*/ 3 w 46"/>
                    <a:gd name="T21" fmla="*/ 39 h 66"/>
                    <a:gd name="T22" fmla="*/ 0 w 46"/>
                    <a:gd name="T23" fmla="*/ 36 h 66"/>
                    <a:gd name="T24" fmla="*/ 0 w 46"/>
                    <a:gd name="T25" fmla="*/ 32 h 66"/>
                    <a:gd name="T26" fmla="*/ 0 w 46"/>
                    <a:gd name="T27" fmla="*/ 27 h 66"/>
                    <a:gd name="T28" fmla="*/ 3 w 46"/>
                    <a:gd name="T29" fmla="*/ 24 h 66"/>
                    <a:gd name="T30" fmla="*/ 6 w 46"/>
                    <a:gd name="T31" fmla="*/ 23 h 66"/>
                    <a:gd name="T32" fmla="*/ 10 w 46"/>
                    <a:gd name="T33" fmla="*/ 24 h 66"/>
                    <a:gd name="T34" fmla="*/ 15 w 46"/>
                    <a:gd name="T35" fmla="*/ 26 h 66"/>
                    <a:gd name="T36" fmla="*/ 19 w 46"/>
                    <a:gd name="T37" fmla="*/ 26 h 66"/>
                    <a:gd name="T38" fmla="*/ 21 w 46"/>
                    <a:gd name="T39" fmla="*/ 23 h 66"/>
                    <a:gd name="T40" fmla="*/ 22 w 46"/>
                    <a:gd name="T41" fmla="*/ 19 h 66"/>
                    <a:gd name="T42" fmla="*/ 24 w 46"/>
                    <a:gd name="T43" fmla="*/ 11 h 66"/>
                    <a:gd name="T44" fmla="*/ 25 w 46"/>
                    <a:gd name="T45" fmla="*/ 6 h 66"/>
                    <a:gd name="T46" fmla="*/ 29 w 46"/>
                    <a:gd name="T47" fmla="*/ 1 h 66"/>
                    <a:gd name="T48" fmla="*/ 35 w 46"/>
                    <a:gd name="T49" fmla="*/ 0 h 66"/>
                    <a:gd name="T50" fmla="*/ 40 w 46"/>
                    <a:gd name="T51" fmla="*/ 3 h 66"/>
                    <a:gd name="T52" fmla="*/ 42 w 46"/>
                    <a:gd name="T53" fmla="*/ 10 h 66"/>
                    <a:gd name="T54" fmla="*/ 45 w 46"/>
                    <a:gd name="T55" fmla="*/ 20 h 66"/>
                    <a:gd name="T56" fmla="*/ 45 w 46"/>
                    <a:gd name="T57" fmla="*/ 33 h 66"/>
                    <a:gd name="T58" fmla="*/ 44 w 46"/>
                    <a:gd name="T59" fmla="*/ 45 h 66"/>
                    <a:gd name="T60" fmla="*/ 42 w 46"/>
                    <a:gd name="T61" fmla="*/ 55 h 66"/>
                    <a:gd name="T62" fmla="*/ 40 w 46"/>
                    <a:gd name="T63" fmla="*/ 62 h 66"/>
                    <a:gd name="T64" fmla="*/ 35 w 46"/>
                    <a:gd name="T65" fmla="*/ 65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66"/>
                    <a:gd name="T101" fmla="*/ 46 w 46"/>
                    <a:gd name="T102" fmla="*/ 66 h 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66">
                      <a:moveTo>
                        <a:pt x="35" y="65"/>
                      </a:moveTo>
                      <a:lnTo>
                        <a:pt x="29" y="64"/>
                      </a:lnTo>
                      <a:lnTo>
                        <a:pt x="25" y="58"/>
                      </a:lnTo>
                      <a:lnTo>
                        <a:pt x="24" y="52"/>
                      </a:lnTo>
                      <a:lnTo>
                        <a:pt x="22" y="45"/>
                      </a:lnTo>
                      <a:lnTo>
                        <a:pt x="21" y="40"/>
                      </a:lnTo>
                      <a:lnTo>
                        <a:pt x="19" y="39"/>
                      </a:lnTo>
                      <a:lnTo>
                        <a:pt x="15" y="39"/>
                      </a:lnTo>
                      <a:lnTo>
                        <a:pt x="10" y="40"/>
                      </a:lnTo>
                      <a:lnTo>
                        <a:pt x="6" y="40"/>
                      </a:lnTo>
                      <a:lnTo>
                        <a:pt x="3" y="39"/>
                      </a:lnTo>
                      <a:lnTo>
                        <a:pt x="0" y="36"/>
                      </a:lnTo>
                      <a:lnTo>
                        <a:pt x="0" y="32"/>
                      </a:lnTo>
                      <a:lnTo>
                        <a:pt x="0" y="27"/>
                      </a:lnTo>
                      <a:lnTo>
                        <a:pt x="3" y="24"/>
                      </a:lnTo>
                      <a:lnTo>
                        <a:pt x="6" y="23"/>
                      </a:lnTo>
                      <a:lnTo>
                        <a:pt x="10" y="24"/>
                      </a:lnTo>
                      <a:lnTo>
                        <a:pt x="15" y="26"/>
                      </a:lnTo>
                      <a:lnTo>
                        <a:pt x="19" y="26"/>
                      </a:lnTo>
                      <a:lnTo>
                        <a:pt x="21" y="23"/>
                      </a:lnTo>
                      <a:lnTo>
                        <a:pt x="22" y="19"/>
                      </a:lnTo>
                      <a:lnTo>
                        <a:pt x="24" y="11"/>
                      </a:lnTo>
                      <a:lnTo>
                        <a:pt x="25" y="6"/>
                      </a:lnTo>
                      <a:lnTo>
                        <a:pt x="29" y="1"/>
                      </a:lnTo>
                      <a:lnTo>
                        <a:pt x="35" y="0"/>
                      </a:lnTo>
                      <a:lnTo>
                        <a:pt x="40" y="3"/>
                      </a:lnTo>
                      <a:lnTo>
                        <a:pt x="42" y="10"/>
                      </a:lnTo>
                      <a:lnTo>
                        <a:pt x="45" y="20"/>
                      </a:lnTo>
                      <a:lnTo>
                        <a:pt x="45" y="33"/>
                      </a:lnTo>
                      <a:lnTo>
                        <a:pt x="44" y="45"/>
                      </a:lnTo>
                      <a:lnTo>
                        <a:pt x="42" y="55"/>
                      </a:lnTo>
                      <a:lnTo>
                        <a:pt x="40" y="62"/>
                      </a:lnTo>
                      <a:lnTo>
                        <a:pt x="35" y="65"/>
                      </a:lnTo>
                    </a:path>
                  </a:pathLst>
                </a:custGeom>
                <a:solidFill>
                  <a:schemeClr val="tx1"/>
                </a:solidFill>
                <a:ln w="9525" cap="rnd">
                  <a:no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121" name="Freeform 119">
                  <a:extLst>
                    <a:ext uri="{FF2B5EF4-FFF2-40B4-BE49-F238E27FC236}">
                      <a16:creationId xmlns:a16="http://schemas.microsoft.com/office/drawing/2014/main" xmlns="" id="{32E640E7-E7ED-0494-B831-B4C671E03C1B}"/>
                    </a:ext>
                  </a:extLst>
                </p:cNvPr>
                <p:cNvSpPr>
                  <a:spLocks/>
                </p:cNvSpPr>
                <p:nvPr/>
              </p:nvSpPr>
              <p:spPr bwMode="auto">
                <a:xfrm>
                  <a:off x="2610" y="2263"/>
                  <a:ext cx="46" cy="66"/>
                </a:xfrm>
                <a:custGeom>
                  <a:avLst/>
                  <a:gdLst>
                    <a:gd name="T0" fmla="*/ 36 w 46"/>
                    <a:gd name="T1" fmla="*/ 65 h 66"/>
                    <a:gd name="T2" fmla="*/ 30 w 46"/>
                    <a:gd name="T3" fmla="*/ 64 h 66"/>
                    <a:gd name="T4" fmla="*/ 26 w 46"/>
                    <a:gd name="T5" fmla="*/ 58 h 66"/>
                    <a:gd name="T6" fmla="*/ 23 w 46"/>
                    <a:gd name="T7" fmla="*/ 52 h 66"/>
                    <a:gd name="T8" fmla="*/ 23 w 46"/>
                    <a:gd name="T9" fmla="*/ 45 h 66"/>
                    <a:gd name="T10" fmla="*/ 22 w 46"/>
                    <a:gd name="T11" fmla="*/ 40 h 66"/>
                    <a:gd name="T12" fmla="*/ 19 w 46"/>
                    <a:gd name="T13" fmla="*/ 39 h 66"/>
                    <a:gd name="T14" fmla="*/ 16 w 46"/>
                    <a:gd name="T15" fmla="*/ 39 h 66"/>
                    <a:gd name="T16" fmla="*/ 10 w 46"/>
                    <a:gd name="T17" fmla="*/ 40 h 66"/>
                    <a:gd name="T18" fmla="*/ 6 w 46"/>
                    <a:gd name="T19" fmla="*/ 40 h 66"/>
                    <a:gd name="T20" fmla="*/ 3 w 46"/>
                    <a:gd name="T21" fmla="*/ 39 h 66"/>
                    <a:gd name="T22" fmla="*/ 1 w 46"/>
                    <a:gd name="T23" fmla="*/ 36 h 66"/>
                    <a:gd name="T24" fmla="*/ 0 w 46"/>
                    <a:gd name="T25" fmla="*/ 32 h 66"/>
                    <a:gd name="T26" fmla="*/ 1 w 46"/>
                    <a:gd name="T27" fmla="*/ 27 h 66"/>
                    <a:gd name="T28" fmla="*/ 3 w 46"/>
                    <a:gd name="T29" fmla="*/ 24 h 66"/>
                    <a:gd name="T30" fmla="*/ 6 w 46"/>
                    <a:gd name="T31" fmla="*/ 23 h 66"/>
                    <a:gd name="T32" fmla="*/ 10 w 46"/>
                    <a:gd name="T33" fmla="*/ 24 h 66"/>
                    <a:gd name="T34" fmla="*/ 16 w 46"/>
                    <a:gd name="T35" fmla="*/ 26 h 66"/>
                    <a:gd name="T36" fmla="*/ 19 w 46"/>
                    <a:gd name="T37" fmla="*/ 26 h 66"/>
                    <a:gd name="T38" fmla="*/ 22 w 46"/>
                    <a:gd name="T39" fmla="*/ 23 h 66"/>
                    <a:gd name="T40" fmla="*/ 23 w 46"/>
                    <a:gd name="T41" fmla="*/ 19 h 66"/>
                    <a:gd name="T42" fmla="*/ 23 w 46"/>
                    <a:gd name="T43" fmla="*/ 11 h 66"/>
                    <a:gd name="T44" fmla="*/ 26 w 46"/>
                    <a:gd name="T45" fmla="*/ 6 h 66"/>
                    <a:gd name="T46" fmla="*/ 30 w 46"/>
                    <a:gd name="T47" fmla="*/ 1 h 66"/>
                    <a:gd name="T48" fmla="*/ 36 w 46"/>
                    <a:gd name="T49" fmla="*/ 0 h 66"/>
                    <a:gd name="T50" fmla="*/ 41 w 46"/>
                    <a:gd name="T51" fmla="*/ 3 h 66"/>
                    <a:gd name="T52" fmla="*/ 43 w 46"/>
                    <a:gd name="T53" fmla="*/ 10 h 66"/>
                    <a:gd name="T54" fmla="*/ 45 w 46"/>
                    <a:gd name="T55" fmla="*/ 20 h 66"/>
                    <a:gd name="T56" fmla="*/ 45 w 46"/>
                    <a:gd name="T57" fmla="*/ 33 h 66"/>
                    <a:gd name="T58" fmla="*/ 45 w 46"/>
                    <a:gd name="T59" fmla="*/ 45 h 66"/>
                    <a:gd name="T60" fmla="*/ 43 w 46"/>
                    <a:gd name="T61" fmla="*/ 55 h 66"/>
                    <a:gd name="T62" fmla="*/ 41 w 46"/>
                    <a:gd name="T63" fmla="*/ 62 h 66"/>
                    <a:gd name="T64" fmla="*/ 36 w 46"/>
                    <a:gd name="T65" fmla="*/ 65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66"/>
                    <a:gd name="T101" fmla="*/ 46 w 46"/>
                    <a:gd name="T102" fmla="*/ 66 h 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66">
                      <a:moveTo>
                        <a:pt x="36" y="65"/>
                      </a:moveTo>
                      <a:lnTo>
                        <a:pt x="30" y="64"/>
                      </a:lnTo>
                      <a:lnTo>
                        <a:pt x="26" y="58"/>
                      </a:lnTo>
                      <a:lnTo>
                        <a:pt x="23" y="52"/>
                      </a:lnTo>
                      <a:lnTo>
                        <a:pt x="23" y="45"/>
                      </a:lnTo>
                      <a:lnTo>
                        <a:pt x="22" y="40"/>
                      </a:lnTo>
                      <a:lnTo>
                        <a:pt x="19" y="39"/>
                      </a:lnTo>
                      <a:lnTo>
                        <a:pt x="16" y="39"/>
                      </a:lnTo>
                      <a:lnTo>
                        <a:pt x="10" y="40"/>
                      </a:lnTo>
                      <a:lnTo>
                        <a:pt x="6" y="40"/>
                      </a:lnTo>
                      <a:lnTo>
                        <a:pt x="3" y="39"/>
                      </a:lnTo>
                      <a:lnTo>
                        <a:pt x="1" y="36"/>
                      </a:lnTo>
                      <a:lnTo>
                        <a:pt x="0" y="32"/>
                      </a:lnTo>
                      <a:lnTo>
                        <a:pt x="1" y="27"/>
                      </a:lnTo>
                      <a:lnTo>
                        <a:pt x="3" y="24"/>
                      </a:lnTo>
                      <a:lnTo>
                        <a:pt x="6" y="23"/>
                      </a:lnTo>
                      <a:lnTo>
                        <a:pt x="10" y="24"/>
                      </a:lnTo>
                      <a:lnTo>
                        <a:pt x="16" y="26"/>
                      </a:lnTo>
                      <a:lnTo>
                        <a:pt x="19" y="26"/>
                      </a:lnTo>
                      <a:lnTo>
                        <a:pt x="22" y="23"/>
                      </a:lnTo>
                      <a:lnTo>
                        <a:pt x="23" y="19"/>
                      </a:lnTo>
                      <a:lnTo>
                        <a:pt x="23" y="11"/>
                      </a:lnTo>
                      <a:lnTo>
                        <a:pt x="26" y="6"/>
                      </a:lnTo>
                      <a:lnTo>
                        <a:pt x="30" y="1"/>
                      </a:lnTo>
                      <a:lnTo>
                        <a:pt x="36" y="0"/>
                      </a:lnTo>
                      <a:lnTo>
                        <a:pt x="41" y="3"/>
                      </a:lnTo>
                      <a:lnTo>
                        <a:pt x="43" y="10"/>
                      </a:lnTo>
                      <a:lnTo>
                        <a:pt x="45" y="20"/>
                      </a:lnTo>
                      <a:lnTo>
                        <a:pt x="45" y="33"/>
                      </a:lnTo>
                      <a:lnTo>
                        <a:pt x="45" y="45"/>
                      </a:lnTo>
                      <a:lnTo>
                        <a:pt x="43" y="55"/>
                      </a:lnTo>
                      <a:lnTo>
                        <a:pt x="41" y="62"/>
                      </a:lnTo>
                      <a:lnTo>
                        <a:pt x="36" y="65"/>
                      </a:lnTo>
                    </a:path>
                  </a:pathLst>
                </a:custGeom>
                <a:solidFill>
                  <a:schemeClr val="tx1"/>
                </a:solidFill>
                <a:ln w="9525" cap="rnd">
                  <a:no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122" name="Freeform 120">
                  <a:extLst>
                    <a:ext uri="{FF2B5EF4-FFF2-40B4-BE49-F238E27FC236}">
                      <a16:creationId xmlns:a16="http://schemas.microsoft.com/office/drawing/2014/main" xmlns="" id="{8BCE1581-216A-17F4-C378-87D0204E656E}"/>
                    </a:ext>
                  </a:extLst>
                </p:cNvPr>
                <p:cNvSpPr>
                  <a:spLocks/>
                </p:cNvSpPr>
                <p:nvPr/>
              </p:nvSpPr>
              <p:spPr bwMode="auto">
                <a:xfrm>
                  <a:off x="2674" y="2263"/>
                  <a:ext cx="46" cy="66"/>
                </a:xfrm>
                <a:custGeom>
                  <a:avLst/>
                  <a:gdLst>
                    <a:gd name="T0" fmla="*/ 35 w 46"/>
                    <a:gd name="T1" fmla="*/ 65 h 66"/>
                    <a:gd name="T2" fmla="*/ 29 w 46"/>
                    <a:gd name="T3" fmla="*/ 64 h 66"/>
                    <a:gd name="T4" fmla="*/ 25 w 46"/>
                    <a:gd name="T5" fmla="*/ 58 h 66"/>
                    <a:gd name="T6" fmla="*/ 23 w 46"/>
                    <a:gd name="T7" fmla="*/ 52 h 66"/>
                    <a:gd name="T8" fmla="*/ 22 w 46"/>
                    <a:gd name="T9" fmla="*/ 45 h 66"/>
                    <a:gd name="T10" fmla="*/ 20 w 46"/>
                    <a:gd name="T11" fmla="*/ 40 h 66"/>
                    <a:gd name="T12" fmla="*/ 19 w 46"/>
                    <a:gd name="T13" fmla="*/ 39 h 66"/>
                    <a:gd name="T14" fmla="*/ 14 w 46"/>
                    <a:gd name="T15" fmla="*/ 39 h 66"/>
                    <a:gd name="T16" fmla="*/ 10 w 46"/>
                    <a:gd name="T17" fmla="*/ 40 h 66"/>
                    <a:gd name="T18" fmla="*/ 6 w 46"/>
                    <a:gd name="T19" fmla="*/ 40 h 66"/>
                    <a:gd name="T20" fmla="*/ 3 w 46"/>
                    <a:gd name="T21" fmla="*/ 39 h 66"/>
                    <a:gd name="T22" fmla="*/ 0 w 46"/>
                    <a:gd name="T23" fmla="*/ 36 h 66"/>
                    <a:gd name="T24" fmla="*/ 0 w 46"/>
                    <a:gd name="T25" fmla="*/ 32 h 66"/>
                    <a:gd name="T26" fmla="*/ 0 w 46"/>
                    <a:gd name="T27" fmla="*/ 27 h 66"/>
                    <a:gd name="T28" fmla="*/ 3 w 46"/>
                    <a:gd name="T29" fmla="*/ 24 h 66"/>
                    <a:gd name="T30" fmla="*/ 6 w 46"/>
                    <a:gd name="T31" fmla="*/ 23 h 66"/>
                    <a:gd name="T32" fmla="*/ 10 w 46"/>
                    <a:gd name="T33" fmla="*/ 24 h 66"/>
                    <a:gd name="T34" fmla="*/ 14 w 46"/>
                    <a:gd name="T35" fmla="*/ 26 h 66"/>
                    <a:gd name="T36" fmla="*/ 19 w 46"/>
                    <a:gd name="T37" fmla="*/ 26 h 66"/>
                    <a:gd name="T38" fmla="*/ 20 w 46"/>
                    <a:gd name="T39" fmla="*/ 23 h 66"/>
                    <a:gd name="T40" fmla="*/ 22 w 46"/>
                    <a:gd name="T41" fmla="*/ 19 h 66"/>
                    <a:gd name="T42" fmla="*/ 23 w 46"/>
                    <a:gd name="T43" fmla="*/ 11 h 66"/>
                    <a:gd name="T44" fmla="*/ 25 w 46"/>
                    <a:gd name="T45" fmla="*/ 6 h 66"/>
                    <a:gd name="T46" fmla="*/ 29 w 46"/>
                    <a:gd name="T47" fmla="*/ 1 h 66"/>
                    <a:gd name="T48" fmla="*/ 35 w 46"/>
                    <a:gd name="T49" fmla="*/ 0 h 66"/>
                    <a:gd name="T50" fmla="*/ 39 w 46"/>
                    <a:gd name="T51" fmla="*/ 3 h 66"/>
                    <a:gd name="T52" fmla="*/ 42 w 46"/>
                    <a:gd name="T53" fmla="*/ 10 h 66"/>
                    <a:gd name="T54" fmla="*/ 45 w 46"/>
                    <a:gd name="T55" fmla="*/ 20 h 66"/>
                    <a:gd name="T56" fmla="*/ 45 w 46"/>
                    <a:gd name="T57" fmla="*/ 33 h 66"/>
                    <a:gd name="T58" fmla="*/ 43 w 46"/>
                    <a:gd name="T59" fmla="*/ 45 h 66"/>
                    <a:gd name="T60" fmla="*/ 42 w 46"/>
                    <a:gd name="T61" fmla="*/ 55 h 66"/>
                    <a:gd name="T62" fmla="*/ 39 w 46"/>
                    <a:gd name="T63" fmla="*/ 62 h 66"/>
                    <a:gd name="T64" fmla="*/ 35 w 46"/>
                    <a:gd name="T65" fmla="*/ 65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66"/>
                    <a:gd name="T101" fmla="*/ 46 w 46"/>
                    <a:gd name="T102" fmla="*/ 66 h 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66">
                      <a:moveTo>
                        <a:pt x="35" y="65"/>
                      </a:moveTo>
                      <a:lnTo>
                        <a:pt x="29" y="64"/>
                      </a:lnTo>
                      <a:lnTo>
                        <a:pt x="25" y="58"/>
                      </a:lnTo>
                      <a:lnTo>
                        <a:pt x="23" y="52"/>
                      </a:lnTo>
                      <a:lnTo>
                        <a:pt x="22" y="45"/>
                      </a:lnTo>
                      <a:lnTo>
                        <a:pt x="20" y="40"/>
                      </a:lnTo>
                      <a:lnTo>
                        <a:pt x="19" y="39"/>
                      </a:lnTo>
                      <a:lnTo>
                        <a:pt x="14" y="39"/>
                      </a:lnTo>
                      <a:lnTo>
                        <a:pt x="10" y="40"/>
                      </a:lnTo>
                      <a:lnTo>
                        <a:pt x="6" y="40"/>
                      </a:lnTo>
                      <a:lnTo>
                        <a:pt x="3" y="39"/>
                      </a:lnTo>
                      <a:lnTo>
                        <a:pt x="0" y="36"/>
                      </a:lnTo>
                      <a:lnTo>
                        <a:pt x="0" y="32"/>
                      </a:lnTo>
                      <a:lnTo>
                        <a:pt x="0" y="27"/>
                      </a:lnTo>
                      <a:lnTo>
                        <a:pt x="3" y="24"/>
                      </a:lnTo>
                      <a:lnTo>
                        <a:pt x="6" y="23"/>
                      </a:lnTo>
                      <a:lnTo>
                        <a:pt x="10" y="24"/>
                      </a:lnTo>
                      <a:lnTo>
                        <a:pt x="14" y="26"/>
                      </a:lnTo>
                      <a:lnTo>
                        <a:pt x="19" y="26"/>
                      </a:lnTo>
                      <a:lnTo>
                        <a:pt x="20" y="23"/>
                      </a:lnTo>
                      <a:lnTo>
                        <a:pt x="22" y="19"/>
                      </a:lnTo>
                      <a:lnTo>
                        <a:pt x="23" y="11"/>
                      </a:lnTo>
                      <a:lnTo>
                        <a:pt x="25" y="6"/>
                      </a:lnTo>
                      <a:lnTo>
                        <a:pt x="29" y="1"/>
                      </a:lnTo>
                      <a:lnTo>
                        <a:pt x="35" y="0"/>
                      </a:lnTo>
                      <a:lnTo>
                        <a:pt x="39" y="3"/>
                      </a:lnTo>
                      <a:lnTo>
                        <a:pt x="42" y="10"/>
                      </a:lnTo>
                      <a:lnTo>
                        <a:pt x="45" y="20"/>
                      </a:lnTo>
                      <a:lnTo>
                        <a:pt x="45" y="33"/>
                      </a:lnTo>
                      <a:lnTo>
                        <a:pt x="43" y="45"/>
                      </a:lnTo>
                      <a:lnTo>
                        <a:pt x="42" y="55"/>
                      </a:lnTo>
                      <a:lnTo>
                        <a:pt x="39" y="62"/>
                      </a:lnTo>
                      <a:lnTo>
                        <a:pt x="35" y="65"/>
                      </a:lnTo>
                    </a:path>
                  </a:pathLst>
                </a:custGeom>
                <a:solidFill>
                  <a:schemeClr val="tx1"/>
                </a:solidFill>
                <a:ln w="9525" cap="rnd">
                  <a:no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123" name="Freeform 121">
                  <a:extLst>
                    <a:ext uri="{FF2B5EF4-FFF2-40B4-BE49-F238E27FC236}">
                      <a16:creationId xmlns:a16="http://schemas.microsoft.com/office/drawing/2014/main" xmlns="" id="{041FEF0C-6F1B-DCCA-B403-8A17F6EAB6D5}"/>
                    </a:ext>
                  </a:extLst>
                </p:cNvPr>
                <p:cNvSpPr>
                  <a:spLocks/>
                </p:cNvSpPr>
                <p:nvPr/>
              </p:nvSpPr>
              <p:spPr bwMode="auto">
                <a:xfrm>
                  <a:off x="2736" y="2263"/>
                  <a:ext cx="46" cy="66"/>
                </a:xfrm>
                <a:custGeom>
                  <a:avLst/>
                  <a:gdLst>
                    <a:gd name="T0" fmla="*/ 37 w 46"/>
                    <a:gd name="T1" fmla="*/ 65 h 66"/>
                    <a:gd name="T2" fmla="*/ 31 w 46"/>
                    <a:gd name="T3" fmla="*/ 64 h 66"/>
                    <a:gd name="T4" fmla="*/ 27 w 46"/>
                    <a:gd name="T5" fmla="*/ 58 h 66"/>
                    <a:gd name="T6" fmla="*/ 24 w 46"/>
                    <a:gd name="T7" fmla="*/ 52 h 66"/>
                    <a:gd name="T8" fmla="*/ 24 w 46"/>
                    <a:gd name="T9" fmla="*/ 45 h 66"/>
                    <a:gd name="T10" fmla="*/ 22 w 46"/>
                    <a:gd name="T11" fmla="*/ 40 h 66"/>
                    <a:gd name="T12" fmla="*/ 19 w 46"/>
                    <a:gd name="T13" fmla="*/ 39 h 66"/>
                    <a:gd name="T14" fmla="*/ 16 w 46"/>
                    <a:gd name="T15" fmla="*/ 39 h 66"/>
                    <a:gd name="T16" fmla="*/ 11 w 46"/>
                    <a:gd name="T17" fmla="*/ 40 h 66"/>
                    <a:gd name="T18" fmla="*/ 6 w 46"/>
                    <a:gd name="T19" fmla="*/ 40 h 66"/>
                    <a:gd name="T20" fmla="*/ 3 w 46"/>
                    <a:gd name="T21" fmla="*/ 39 h 66"/>
                    <a:gd name="T22" fmla="*/ 2 w 46"/>
                    <a:gd name="T23" fmla="*/ 36 h 66"/>
                    <a:gd name="T24" fmla="*/ 0 w 46"/>
                    <a:gd name="T25" fmla="*/ 32 h 66"/>
                    <a:gd name="T26" fmla="*/ 2 w 46"/>
                    <a:gd name="T27" fmla="*/ 27 h 66"/>
                    <a:gd name="T28" fmla="*/ 3 w 46"/>
                    <a:gd name="T29" fmla="*/ 24 h 66"/>
                    <a:gd name="T30" fmla="*/ 6 w 46"/>
                    <a:gd name="T31" fmla="*/ 23 h 66"/>
                    <a:gd name="T32" fmla="*/ 11 w 46"/>
                    <a:gd name="T33" fmla="*/ 24 h 66"/>
                    <a:gd name="T34" fmla="*/ 16 w 46"/>
                    <a:gd name="T35" fmla="*/ 26 h 66"/>
                    <a:gd name="T36" fmla="*/ 19 w 46"/>
                    <a:gd name="T37" fmla="*/ 26 h 66"/>
                    <a:gd name="T38" fmla="*/ 22 w 46"/>
                    <a:gd name="T39" fmla="*/ 23 h 66"/>
                    <a:gd name="T40" fmla="*/ 24 w 46"/>
                    <a:gd name="T41" fmla="*/ 19 h 66"/>
                    <a:gd name="T42" fmla="*/ 24 w 46"/>
                    <a:gd name="T43" fmla="*/ 11 h 66"/>
                    <a:gd name="T44" fmla="*/ 27 w 46"/>
                    <a:gd name="T45" fmla="*/ 6 h 66"/>
                    <a:gd name="T46" fmla="*/ 31 w 46"/>
                    <a:gd name="T47" fmla="*/ 1 h 66"/>
                    <a:gd name="T48" fmla="*/ 37 w 46"/>
                    <a:gd name="T49" fmla="*/ 0 h 66"/>
                    <a:gd name="T50" fmla="*/ 41 w 46"/>
                    <a:gd name="T51" fmla="*/ 3 h 66"/>
                    <a:gd name="T52" fmla="*/ 44 w 46"/>
                    <a:gd name="T53" fmla="*/ 10 h 66"/>
                    <a:gd name="T54" fmla="*/ 45 w 46"/>
                    <a:gd name="T55" fmla="*/ 20 h 66"/>
                    <a:gd name="T56" fmla="*/ 45 w 46"/>
                    <a:gd name="T57" fmla="*/ 33 h 66"/>
                    <a:gd name="T58" fmla="*/ 45 w 46"/>
                    <a:gd name="T59" fmla="*/ 45 h 66"/>
                    <a:gd name="T60" fmla="*/ 44 w 46"/>
                    <a:gd name="T61" fmla="*/ 55 h 66"/>
                    <a:gd name="T62" fmla="*/ 41 w 46"/>
                    <a:gd name="T63" fmla="*/ 62 h 66"/>
                    <a:gd name="T64" fmla="*/ 37 w 46"/>
                    <a:gd name="T65" fmla="*/ 65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66"/>
                    <a:gd name="T101" fmla="*/ 46 w 46"/>
                    <a:gd name="T102" fmla="*/ 66 h 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66">
                      <a:moveTo>
                        <a:pt x="37" y="65"/>
                      </a:moveTo>
                      <a:lnTo>
                        <a:pt x="31" y="64"/>
                      </a:lnTo>
                      <a:lnTo>
                        <a:pt x="27" y="58"/>
                      </a:lnTo>
                      <a:lnTo>
                        <a:pt x="24" y="52"/>
                      </a:lnTo>
                      <a:lnTo>
                        <a:pt x="24" y="45"/>
                      </a:lnTo>
                      <a:lnTo>
                        <a:pt x="22" y="40"/>
                      </a:lnTo>
                      <a:lnTo>
                        <a:pt x="19" y="39"/>
                      </a:lnTo>
                      <a:lnTo>
                        <a:pt x="16" y="39"/>
                      </a:lnTo>
                      <a:lnTo>
                        <a:pt x="11" y="40"/>
                      </a:lnTo>
                      <a:lnTo>
                        <a:pt x="6" y="40"/>
                      </a:lnTo>
                      <a:lnTo>
                        <a:pt x="3" y="39"/>
                      </a:lnTo>
                      <a:lnTo>
                        <a:pt x="2" y="36"/>
                      </a:lnTo>
                      <a:lnTo>
                        <a:pt x="0" y="32"/>
                      </a:lnTo>
                      <a:lnTo>
                        <a:pt x="2" y="27"/>
                      </a:lnTo>
                      <a:lnTo>
                        <a:pt x="3" y="24"/>
                      </a:lnTo>
                      <a:lnTo>
                        <a:pt x="6" y="23"/>
                      </a:lnTo>
                      <a:lnTo>
                        <a:pt x="11" y="24"/>
                      </a:lnTo>
                      <a:lnTo>
                        <a:pt x="16" y="26"/>
                      </a:lnTo>
                      <a:lnTo>
                        <a:pt x="19" y="26"/>
                      </a:lnTo>
                      <a:lnTo>
                        <a:pt x="22" y="23"/>
                      </a:lnTo>
                      <a:lnTo>
                        <a:pt x="24" y="19"/>
                      </a:lnTo>
                      <a:lnTo>
                        <a:pt x="24" y="11"/>
                      </a:lnTo>
                      <a:lnTo>
                        <a:pt x="27" y="6"/>
                      </a:lnTo>
                      <a:lnTo>
                        <a:pt x="31" y="1"/>
                      </a:lnTo>
                      <a:lnTo>
                        <a:pt x="37" y="0"/>
                      </a:lnTo>
                      <a:lnTo>
                        <a:pt x="41" y="3"/>
                      </a:lnTo>
                      <a:lnTo>
                        <a:pt x="44" y="10"/>
                      </a:lnTo>
                      <a:lnTo>
                        <a:pt x="45" y="20"/>
                      </a:lnTo>
                      <a:lnTo>
                        <a:pt x="45" y="33"/>
                      </a:lnTo>
                      <a:lnTo>
                        <a:pt x="45" y="45"/>
                      </a:lnTo>
                      <a:lnTo>
                        <a:pt x="44" y="55"/>
                      </a:lnTo>
                      <a:lnTo>
                        <a:pt x="41" y="62"/>
                      </a:lnTo>
                      <a:lnTo>
                        <a:pt x="37" y="65"/>
                      </a:lnTo>
                    </a:path>
                  </a:pathLst>
                </a:custGeom>
                <a:solidFill>
                  <a:schemeClr val="tx1"/>
                </a:solidFill>
                <a:ln w="9525" cap="rnd">
                  <a:no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124" name="Freeform 122">
                  <a:extLst>
                    <a:ext uri="{FF2B5EF4-FFF2-40B4-BE49-F238E27FC236}">
                      <a16:creationId xmlns:a16="http://schemas.microsoft.com/office/drawing/2014/main" xmlns="" id="{08EB09B8-0295-8D72-F485-F7DAC43DF09F}"/>
                    </a:ext>
                  </a:extLst>
                </p:cNvPr>
                <p:cNvSpPr>
                  <a:spLocks/>
                </p:cNvSpPr>
                <p:nvPr/>
              </p:nvSpPr>
              <p:spPr bwMode="auto">
                <a:xfrm>
                  <a:off x="2513" y="2232"/>
                  <a:ext cx="71" cy="126"/>
                </a:xfrm>
                <a:custGeom>
                  <a:avLst/>
                  <a:gdLst>
                    <a:gd name="T0" fmla="*/ 35 w 71"/>
                    <a:gd name="T1" fmla="*/ 58 h 126"/>
                    <a:gd name="T2" fmla="*/ 41 w 71"/>
                    <a:gd name="T3" fmla="*/ 54 h 126"/>
                    <a:gd name="T4" fmla="*/ 50 w 71"/>
                    <a:gd name="T5" fmla="*/ 57 h 126"/>
                    <a:gd name="T6" fmla="*/ 56 w 71"/>
                    <a:gd name="T7" fmla="*/ 54 h 126"/>
                    <a:gd name="T8" fmla="*/ 59 w 71"/>
                    <a:gd name="T9" fmla="*/ 42 h 126"/>
                    <a:gd name="T10" fmla="*/ 64 w 71"/>
                    <a:gd name="T11" fmla="*/ 32 h 126"/>
                    <a:gd name="T12" fmla="*/ 64 w 71"/>
                    <a:gd name="T13" fmla="*/ 28 h 126"/>
                    <a:gd name="T14" fmla="*/ 53 w 71"/>
                    <a:gd name="T15" fmla="*/ 26 h 126"/>
                    <a:gd name="T16" fmla="*/ 45 w 71"/>
                    <a:gd name="T17" fmla="*/ 29 h 126"/>
                    <a:gd name="T18" fmla="*/ 43 w 71"/>
                    <a:gd name="T19" fmla="*/ 25 h 126"/>
                    <a:gd name="T20" fmla="*/ 44 w 71"/>
                    <a:gd name="T21" fmla="*/ 15 h 126"/>
                    <a:gd name="T22" fmla="*/ 38 w 71"/>
                    <a:gd name="T23" fmla="*/ 2 h 126"/>
                    <a:gd name="T24" fmla="*/ 28 w 71"/>
                    <a:gd name="T25" fmla="*/ 2 h 126"/>
                    <a:gd name="T26" fmla="*/ 25 w 71"/>
                    <a:gd name="T27" fmla="*/ 10 h 126"/>
                    <a:gd name="T28" fmla="*/ 25 w 71"/>
                    <a:gd name="T29" fmla="*/ 21 h 126"/>
                    <a:gd name="T30" fmla="*/ 19 w 71"/>
                    <a:gd name="T31" fmla="*/ 29 h 126"/>
                    <a:gd name="T32" fmla="*/ 11 w 71"/>
                    <a:gd name="T33" fmla="*/ 32 h 126"/>
                    <a:gd name="T34" fmla="*/ 6 w 71"/>
                    <a:gd name="T35" fmla="*/ 40 h 126"/>
                    <a:gd name="T36" fmla="*/ 6 w 71"/>
                    <a:gd name="T37" fmla="*/ 53 h 126"/>
                    <a:gd name="T38" fmla="*/ 2 w 71"/>
                    <a:gd name="T39" fmla="*/ 58 h 126"/>
                    <a:gd name="T40" fmla="*/ 2 w 71"/>
                    <a:gd name="T41" fmla="*/ 67 h 126"/>
                    <a:gd name="T42" fmla="*/ 6 w 71"/>
                    <a:gd name="T43" fmla="*/ 73 h 126"/>
                    <a:gd name="T44" fmla="*/ 6 w 71"/>
                    <a:gd name="T45" fmla="*/ 86 h 126"/>
                    <a:gd name="T46" fmla="*/ 11 w 71"/>
                    <a:gd name="T47" fmla="*/ 95 h 126"/>
                    <a:gd name="T48" fmla="*/ 19 w 71"/>
                    <a:gd name="T49" fmla="*/ 98 h 126"/>
                    <a:gd name="T50" fmla="*/ 25 w 71"/>
                    <a:gd name="T51" fmla="*/ 105 h 126"/>
                    <a:gd name="T52" fmla="*/ 25 w 71"/>
                    <a:gd name="T53" fmla="*/ 115 h 126"/>
                    <a:gd name="T54" fmla="*/ 28 w 71"/>
                    <a:gd name="T55" fmla="*/ 124 h 126"/>
                    <a:gd name="T56" fmla="*/ 38 w 71"/>
                    <a:gd name="T57" fmla="*/ 124 h 126"/>
                    <a:gd name="T58" fmla="*/ 44 w 71"/>
                    <a:gd name="T59" fmla="*/ 112 h 126"/>
                    <a:gd name="T60" fmla="*/ 43 w 71"/>
                    <a:gd name="T61" fmla="*/ 101 h 126"/>
                    <a:gd name="T62" fmla="*/ 45 w 71"/>
                    <a:gd name="T63" fmla="*/ 98 h 126"/>
                    <a:gd name="T64" fmla="*/ 53 w 71"/>
                    <a:gd name="T65" fmla="*/ 99 h 126"/>
                    <a:gd name="T66" fmla="*/ 64 w 71"/>
                    <a:gd name="T67" fmla="*/ 99 h 126"/>
                    <a:gd name="T68" fmla="*/ 64 w 71"/>
                    <a:gd name="T69" fmla="*/ 95 h 126"/>
                    <a:gd name="T70" fmla="*/ 59 w 71"/>
                    <a:gd name="T71" fmla="*/ 83 h 126"/>
                    <a:gd name="T72" fmla="*/ 56 w 71"/>
                    <a:gd name="T73" fmla="*/ 71 h 126"/>
                    <a:gd name="T74" fmla="*/ 50 w 71"/>
                    <a:gd name="T75" fmla="*/ 70 h 126"/>
                    <a:gd name="T76" fmla="*/ 41 w 71"/>
                    <a:gd name="T77" fmla="*/ 71 h 126"/>
                    <a:gd name="T78" fmla="*/ 35 w 71"/>
                    <a:gd name="T79" fmla="*/ 67 h 12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126"/>
                    <a:gd name="T122" fmla="*/ 71 w 71"/>
                    <a:gd name="T123" fmla="*/ 126 h 12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126">
                      <a:moveTo>
                        <a:pt x="35" y="63"/>
                      </a:moveTo>
                      <a:lnTo>
                        <a:pt x="35" y="58"/>
                      </a:lnTo>
                      <a:lnTo>
                        <a:pt x="38" y="55"/>
                      </a:lnTo>
                      <a:lnTo>
                        <a:pt x="41" y="54"/>
                      </a:lnTo>
                      <a:lnTo>
                        <a:pt x="45" y="55"/>
                      </a:lnTo>
                      <a:lnTo>
                        <a:pt x="50" y="57"/>
                      </a:lnTo>
                      <a:lnTo>
                        <a:pt x="54" y="57"/>
                      </a:lnTo>
                      <a:lnTo>
                        <a:pt x="56" y="54"/>
                      </a:lnTo>
                      <a:lnTo>
                        <a:pt x="57" y="50"/>
                      </a:lnTo>
                      <a:lnTo>
                        <a:pt x="59" y="42"/>
                      </a:lnTo>
                      <a:lnTo>
                        <a:pt x="60" y="37"/>
                      </a:lnTo>
                      <a:lnTo>
                        <a:pt x="64" y="32"/>
                      </a:lnTo>
                      <a:lnTo>
                        <a:pt x="70" y="31"/>
                      </a:lnTo>
                      <a:lnTo>
                        <a:pt x="64" y="28"/>
                      </a:lnTo>
                      <a:lnTo>
                        <a:pt x="59" y="28"/>
                      </a:lnTo>
                      <a:lnTo>
                        <a:pt x="53" y="26"/>
                      </a:lnTo>
                      <a:lnTo>
                        <a:pt x="48" y="28"/>
                      </a:lnTo>
                      <a:lnTo>
                        <a:pt x="45" y="29"/>
                      </a:lnTo>
                      <a:lnTo>
                        <a:pt x="44" y="28"/>
                      </a:lnTo>
                      <a:lnTo>
                        <a:pt x="43" y="25"/>
                      </a:lnTo>
                      <a:lnTo>
                        <a:pt x="44" y="21"/>
                      </a:lnTo>
                      <a:lnTo>
                        <a:pt x="44" y="15"/>
                      </a:lnTo>
                      <a:lnTo>
                        <a:pt x="43" y="8"/>
                      </a:lnTo>
                      <a:lnTo>
                        <a:pt x="38" y="2"/>
                      </a:lnTo>
                      <a:lnTo>
                        <a:pt x="32" y="0"/>
                      </a:lnTo>
                      <a:lnTo>
                        <a:pt x="28" y="2"/>
                      </a:lnTo>
                      <a:lnTo>
                        <a:pt x="25" y="6"/>
                      </a:lnTo>
                      <a:lnTo>
                        <a:pt x="25" y="10"/>
                      </a:lnTo>
                      <a:lnTo>
                        <a:pt x="27" y="16"/>
                      </a:lnTo>
                      <a:lnTo>
                        <a:pt x="25" y="21"/>
                      </a:lnTo>
                      <a:lnTo>
                        <a:pt x="24" y="26"/>
                      </a:lnTo>
                      <a:lnTo>
                        <a:pt x="19" y="29"/>
                      </a:lnTo>
                      <a:lnTo>
                        <a:pt x="15" y="31"/>
                      </a:lnTo>
                      <a:lnTo>
                        <a:pt x="11" y="32"/>
                      </a:lnTo>
                      <a:lnTo>
                        <a:pt x="9" y="35"/>
                      </a:lnTo>
                      <a:lnTo>
                        <a:pt x="6" y="40"/>
                      </a:lnTo>
                      <a:lnTo>
                        <a:pt x="6" y="44"/>
                      </a:lnTo>
                      <a:lnTo>
                        <a:pt x="6" y="53"/>
                      </a:lnTo>
                      <a:lnTo>
                        <a:pt x="3" y="55"/>
                      </a:lnTo>
                      <a:lnTo>
                        <a:pt x="2" y="58"/>
                      </a:lnTo>
                      <a:lnTo>
                        <a:pt x="0" y="63"/>
                      </a:lnTo>
                      <a:lnTo>
                        <a:pt x="2" y="67"/>
                      </a:lnTo>
                      <a:lnTo>
                        <a:pt x="3" y="70"/>
                      </a:lnTo>
                      <a:lnTo>
                        <a:pt x="6" y="73"/>
                      </a:lnTo>
                      <a:lnTo>
                        <a:pt x="6" y="82"/>
                      </a:lnTo>
                      <a:lnTo>
                        <a:pt x="6" y="86"/>
                      </a:lnTo>
                      <a:lnTo>
                        <a:pt x="9" y="92"/>
                      </a:lnTo>
                      <a:lnTo>
                        <a:pt x="11" y="95"/>
                      </a:lnTo>
                      <a:lnTo>
                        <a:pt x="15" y="96"/>
                      </a:lnTo>
                      <a:lnTo>
                        <a:pt x="19" y="98"/>
                      </a:lnTo>
                      <a:lnTo>
                        <a:pt x="24" y="101"/>
                      </a:lnTo>
                      <a:lnTo>
                        <a:pt x="25" y="105"/>
                      </a:lnTo>
                      <a:lnTo>
                        <a:pt x="27" y="109"/>
                      </a:lnTo>
                      <a:lnTo>
                        <a:pt x="25" y="115"/>
                      </a:lnTo>
                      <a:lnTo>
                        <a:pt x="25" y="119"/>
                      </a:lnTo>
                      <a:lnTo>
                        <a:pt x="28" y="124"/>
                      </a:lnTo>
                      <a:lnTo>
                        <a:pt x="32" y="125"/>
                      </a:lnTo>
                      <a:lnTo>
                        <a:pt x="38" y="124"/>
                      </a:lnTo>
                      <a:lnTo>
                        <a:pt x="43" y="118"/>
                      </a:lnTo>
                      <a:lnTo>
                        <a:pt x="44" y="112"/>
                      </a:lnTo>
                      <a:lnTo>
                        <a:pt x="44" y="106"/>
                      </a:lnTo>
                      <a:lnTo>
                        <a:pt x="43" y="101"/>
                      </a:lnTo>
                      <a:lnTo>
                        <a:pt x="44" y="98"/>
                      </a:lnTo>
                      <a:lnTo>
                        <a:pt x="45" y="98"/>
                      </a:lnTo>
                      <a:lnTo>
                        <a:pt x="48" y="98"/>
                      </a:lnTo>
                      <a:lnTo>
                        <a:pt x="53" y="99"/>
                      </a:lnTo>
                      <a:lnTo>
                        <a:pt x="59" y="99"/>
                      </a:lnTo>
                      <a:lnTo>
                        <a:pt x="64" y="99"/>
                      </a:lnTo>
                      <a:lnTo>
                        <a:pt x="70" y="96"/>
                      </a:lnTo>
                      <a:lnTo>
                        <a:pt x="64" y="95"/>
                      </a:lnTo>
                      <a:lnTo>
                        <a:pt x="60" y="89"/>
                      </a:lnTo>
                      <a:lnTo>
                        <a:pt x="59" y="83"/>
                      </a:lnTo>
                      <a:lnTo>
                        <a:pt x="57" y="76"/>
                      </a:lnTo>
                      <a:lnTo>
                        <a:pt x="56" y="71"/>
                      </a:lnTo>
                      <a:lnTo>
                        <a:pt x="54" y="70"/>
                      </a:lnTo>
                      <a:lnTo>
                        <a:pt x="50" y="70"/>
                      </a:lnTo>
                      <a:lnTo>
                        <a:pt x="45" y="71"/>
                      </a:lnTo>
                      <a:lnTo>
                        <a:pt x="41" y="71"/>
                      </a:lnTo>
                      <a:lnTo>
                        <a:pt x="38" y="70"/>
                      </a:lnTo>
                      <a:lnTo>
                        <a:pt x="35" y="67"/>
                      </a:lnTo>
                      <a:lnTo>
                        <a:pt x="35" y="63"/>
                      </a:lnTo>
                    </a:path>
                  </a:pathLst>
                </a:custGeom>
                <a:solidFill>
                  <a:schemeClr val="tx1"/>
                </a:solidFill>
                <a:ln w="9525" cap="rnd">
                  <a:solidFill>
                    <a:srgbClr val="000000"/>
                  </a:solid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125" name="Freeform 123">
                  <a:extLst>
                    <a:ext uri="{FF2B5EF4-FFF2-40B4-BE49-F238E27FC236}">
                      <a16:creationId xmlns:a16="http://schemas.microsoft.com/office/drawing/2014/main" xmlns="" id="{A494152E-0AEC-BFC1-EF74-C9DA667DB08D}"/>
                    </a:ext>
                  </a:extLst>
                </p:cNvPr>
                <p:cNvSpPr>
                  <a:spLocks/>
                </p:cNvSpPr>
                <p:nvPr/>
              </p:nvSpPr>
              <p:spPr bwMode="auto">
                <a:xfrm>
                  <a:off x="2575" y="2232"/>
                  <a:ext cx="72" cy="126"/>
                </a:xfrm>
                <a:custGeom>
                  <a:avLst/>
                  <a:gdLst>
                    <a:gd name="T0" fmla="*/ 36 w 72"/>
                    <a:gd name="T1" fmla="*/ 58 h 126"/>
                    <a:gd name="T2" fmla="*/ 41 w 72"/>
                    <a:gd name="T3" fmla="*/ 54 h 126"/>
                    <a:gd name="T4" fmla="*/ 51 w 72"/>
                    <a:gd name="T5" fmla="*/ 57 h 126"/>
                    <a:gd name="T6" fmla="*/ 57 w 72"/>
                    <a:gd name="T7" fmla="*/ 54 h 126"/>
                    <a:gd name="T8" fmla="*/ 58 w 72"/>
                    <a:gd name="T9" fmla="*/ 42 h 126"/>
                    <a:gd name="T10" fmla="*/ 65 w 72"/>
                    <a:gd name="T11" fmla="*/ 32 h 126"/>
                    <a:gd name="T12" fmla="*/ 65 w 72"/>
                    <a:gd name="T13" fmla="*/ 28 h 126"/>
                    <a:gd name="T14" fmla="*/ 54 w 72"/>
                    <a:gd name="T15" fmla="*/ 26 h 126"/>
                    <a:gd name="T16" fmla="*/ 46 w 72"/>
                    <a:gd name="T17" fmla="*/ 29 h 126"/>
                    <a:gd name="T18" fmla="*/ 44 w 72"/>
                    <a:gd name="T19" fmla="*/ 25 h 126"/>
                    <a:gd name="T20" fmla="*/ 45 w 72"/>
                    <a:gd name="T21" fmla="*/ 15 h 126"/>
                    <a:gd name="T22" fmla="*/ 38 w 72"/>
                    <a:gd name="T23" fmla="*/ 2 h 126"/>
                    <a:gd name="T24" fmla="*/ 28 w 72"/>
                    <a:gd name="T25" fmla="*/ 2 h 126"/>
                    <a:gd name="T26" fmla="*/ 26 w 72"/>
                    <a:gd name="T27" fmla="*/ 10 h 126"/>
                    <a:gd name="T28" fmla="*/ 26 w 72"/>
                    <a:gd name="T29" fmla="*/ 21 h 126"/>
                    <a:gd name="T30" fmla="*/ 20 w 72"/>
                    <a:gd name="T31" fmla="*/ 29 h 126"/>
                    <a:gd name="T32" fmla="*/ 12 w 72"/>
                    <a:gd name="T33" fmla="*/ 32 h 126"/>
                    <a:gd name="T34" fmla="*/ 7 w 72"/>
                    <a:gd name="T35" fmla="*/ 40 h 126"/>
                    <a:gd name="T36" fmla="*/ 6 w 72"/>
                    <a:gd name="T37" fmla="*/ 53 h 126"/>
                    <a:gd name="T38" fmla="*/ 1 w 72"/>
                    <a:gd name="T39" fmla="*/ 58 h 126"/>
                    <a:gd name="T40" fmla="*/ 1 w 72"/>
                    <a:gd name="T41" fmla="*/ 67 h 126"/>
                    <a:gd name="T42" fmla="*/ 6 w 72"/>
                    <a:gd name="T43" fmla="*/ 73 h 126"/>
                    <a:gd name="T44" fmla="*/ 7 w 72"/>
                    <a:gd name="T45" fmla="*/ 86 h 126"/>
                    <a:gd name="T46" fmla="*/ 12 w 72"/>
                    <a:gd name="T47" fmla="*/ 95 h 126"/>
                    <a:gd name="T48" fmla="*/ 20 w 72"/>
                    <a:gd name="T49" fmla="*/ 98 h 126"/>
                    <a:gd name="T50" fmla="*/ 26 w 72"/>
                    <a:gd name="T51" fmla="*/ 105 h 126"/>
                    <a:gd name="T52" fmla="*/ 26 w 72"/>
                    <a:gd name="T53" fmla="*/ 115 h 126"/>
                    <a:gd name="T54" fmla="*/ 28 w 72"/>
                    <a:gd name="T55" fmla="*/ 124 h 126"/>
                    <a:gd name="T56" fmla="*/ 38 w 72"/>
                    <a:gd name="T57" fmla="*/ 124 h 126"/>
                    <a:gd name="T58" fmla="*/ 45 w 72"/>
                    <a:gd name="T59" fmla="*/ 112 h 126"/>
                    <a:gd name="T60" fmla="*/ 44 w 72"/>
                    <a:gd name="T61" fmla="*/ 101 h 126"/>
                    <a:gd name="T62" fmla="*/ 46 w 72"/>
                    <a:gd name="T63" fmla="*/ 98 h 126"/>
                    <a:gd name="T64" fmla="*/ 54 w 72"/>
                    <a:gd name="T65" fmla="*/ 99 h 126"/>
                    <a:gd name="T66" fmla="*/ 65 w 72"/>
                    <a:gd name="T67" fmla="*/ 99 h 126"/>
                    <a:gd name="T68" fmla="*/ 65 w 72"/>
                    <a:gd name="T69" fmla="*/ 95 h 126"/>
                    <a:gd name="T70" fmla="*/ 58 w 72"/>
                    <a:gd name="T71" fmla="*/ 83 h 126"/>
                    <a:gd name="T72" fmla="*/ 57 w 72"/>
                    <a:gd name="T73" fmla="*/ 71 h 126"/>
                    <a:gd name="T74" fmla="*/ 51 w 72"/>
                    <a:gd name="T75" fmla="*/ 70 h 126"/>
                    <a:gd name="T76" fmla="*/ 41 w 72"/>
                    <a:gd name="T77" fmla="*/ 71 h 126"/>
                    <a:gd name="T78" fmla="*/ 36 w 72"/>
                    <a:gd name="T79" fmla="*/ 67 h 12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2"/>
                    <a:gd name="T121" fmla="*/ 0 h 126"/>
                    <a:gd name="T122" fmla="*/ 72 w 72"/>
                    <a:gd name="T123" fmla="*/ 126 h 12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2" h="126">
                      <a:moveTo>
                        <a:pt x="35" y="63"/>
                      </a:moveTo>
                      <a:lnTo>
                        <a:pt x="36" y="58"/>
                      </a:lnTo>
                      <a:lnTo>
                        <a:pt x="38" y="55"/>
                      </a:lnTo>
                      <a:lnTo>
                        <a:pt x="41" y="54"/>
                      </a:lnTo>
                      <a:lnTo>
                        <a:pt x="45" y="55"/>
                      </a:lnTo>
                      <a:lnTo>
                        <a:pt x="51" y="57"/>
                      </a:lnTo>
                      <a:lnTo>
                        <a:pt x="54" y="57"/>
                      </a:lnTo>
                      <a:lnTo>
                        <a:pt x="57" y="54"/>
                      </a:lnTo>
                      <a:lnTo>
                        <a:pt x="58" y="50"/>
                      </a:lnTo>
                      <a:lnTo>
                        <a:pt x="58" y="42"/>
                      </a:lnTo>
                      <a:lnTo>
                        <a:pt x="61" y="37"/>
                      </a:lnTo>
                      <a:lnTo>
                        <a:pt x="65" y="32"/>
                      </a:lnTo>
                      <a:lnTo>
                        <a:pt x="71" y="31"/>
                      </a:lnTo>
                      <a:lnTo>
                        <a:pt x="65" y="28"/>
                      </a:lnTo>
                      <a:lnTo>
                        <a:pt x="60" y="28"/>
                      </a:lnTo>
                      <a:lnTo>
                        <a:pt x="54" y="26"/>
                      </a:lnTo>
                      <a:lnTo>
                        <a:pt x="49" y="28"/>
                      </a:lnTo>
                      <a:lnTo>
                        <a:pt x="46" y="29"/>
                      </a:lnTo>
                      <a:lnTo>
                        <a:pt x="44" y="28"/>
                      </a:lnTo>
                      <a:lnTo>
                        <a:pt x="44" y="25"/>
                      </a:lnTo>
                      <a:lnTo>
                        <a:pt x="45" y="21"/>
                      </a:lnTo>
                      <a:lnTo>
                        <a:pt x="45" y="15"/>
                      </a:lnTo>
                      <a:lnTo>
                        <a:pt x="44" y="8"/>
                      </a:lnTo>
                      <a:lnTo>
                        <a:pt x="38" y="2"/>
                      </a:lnTo>
                      <a:lnTo>
                        <a:pt x="32" y="0"/>
                      </a:lnTo>
                      <a:lnTo>
                        <a:pt x="28" y="2"/>
                      </a:lnTo>
                      <a:lnTo>
                        <a:pt x="26" y="6"/>
                      </a:lnTo>
                      <a:lnTo>
                        <a:pt x="26" y="10"/>
                      </a:lnTo>
                      <a:lnTo>
                        <a:pt x="26" y="16"/>
                      </a:lnTo>
                      <a:lnTo>
                        <a:pt x="26" y="21"/>
                      </a:lnTo>
                      <a:lnTo>
                        <a:pt x="23" y="26"/>
                      </a:lnTo>
                      <a:lnTo>
                        <a:pt x="20" y="29"/>
                      </a:lnTo>
                      <a:lnTo>
                        <a:pt x="16" y="31"/>
                      </a:lnTo>
                      <a:lnTo>
                        <a:pt x="12" y="32"/>
                      </a:lnTo>
                      <a:lnTo>
                        <a:pt x="9" y="35"/>
                      </a:lnTo>
                      <a:lnTo>
                        <a:pt x="7" y="40"/>
                      </a:lnTo>
                      <a:lnTo>
                        <a:pt x="7" y="44"/>
                      </a:lnTo>
                      <a:lnTo>
                        <a:pt x="6" y="53"/>
                      </a:lnTo>
                      <a:lnTo>
                        <a:pt x="4" y="55"/>
                      </a:lnTo>
                      <a:lnTo>
                        <a:pt x="1" y="58"/>
                      </a:lnTo>
                      <a:lnTo>
                        <a:pt x="0" y="63"/>
                      </a:lnTo>
                      <a:lnTo>
                        <a:pt x="1" y="67"/>
                      </a:lnTo>
                      <a:lnTo>
                        <a:pt x="4" y="70"/>
                      </a:lnTo>
                      <a:lnTo>
                        <a:pt x="6" y="73"/>
                      </a:lnTo>
                      <a:lnTo>
                        <a:pt x="7" y="82"/>
                      </a:lnTo>
                      <a:lnTo>
                        <a:pt x="7" y="86"/>
                      </a:lnTo>
                      <a:lnTo>
                        <a:pt x="9" y="92"/>
                      </a:lnTo>
                      <a:lnTo>
                        <a:pt x="12" y="95"/>
                      </a:lnTo>
                      <a:lnTo>
                        <a:pt x="16" y="96"/>
                      </a:lnTo>
                      <a:lnTo>
                        <a:pt x="20" y="98"/>
                      </a:lnTo>
                      <a:lnTo>
                        <a:pt x="23" y="101"/>
                      </a:lnTo>
                      <a:lnTo>
                        <a:pt x="26" y="105"/>
                      </a:lnTo>
                      <a:lnTo>
                        <a:pt x="26" y="109"/>
                      </a:lnTo>
                      <a:lnTo>
                        <a:pt x="26" y="115"/>
                      </a:lnTo>
                      <a:lnTo>
                        <a:pt x="26" y="119"/>
                      </a:lnTo>
                      <a:lnTo>
                        <a:pt x="28" y="124"/>
                      </a:lnTo>
                      <a:lnTo>
                        <a:pt x="32" y="125"/>
                      </a:lnTo>
                      <a:lnTo>
                        <a:pt x="38" y="124"/>
                      </a:lnTo>
                      <a:lnTo>
                        <a:pt x="44" y="118"/>
                      </a:lnTo>
                      <a:lnTo>
                        <a:pt x="45" y="112"/>
                      </a:lnTo>
                      <a:lnTo>
                        <a:pt x="45" y="106"/>
                      </a:lnTo>
                      <a:lnTo>
                        <a:pt x="44" y="101"/>
                      </a:lnTo>
                      <a:lnTo>
                        <a:pt x="44" y="98"/>
                      </a:lnTo>
                      <a:lnTo>
                        <a:pt x="46" y="98"/>
                      </a:lnTo>
                      <a:lnTo>
                        <a:pt x="49" y="98"/>
                      </a:lnTo>
                      <a:lnTo>
                        <a:pt x="54" y="99"/>
                      </a:lnTo>
                      <a:lnTo>
                        <a:pt x="60" y="99"/>
                      </a:lnTo>
                      <a:lnTo>
                        <a:pt x="65" y="99"/>
                      </a:lnTo>
                      <a:lnTo>
                        <a:pt x="71" y="96"/>
                      </a:lnTo>
                      <a:lnTo>
                        <a:pt x="65" y="95"/>
                      </a:lnTo>
                      <a:lnTo>
                        <a:pt x="61" y="89"/>
                      </a:lnTo>
                      <a:lnTo>
                        <a:pt x="58" y="83"/>
                      </a:lnTo>
                      <a:lnTo>
                        <a:pt x="58" y="76"/>
                      </a:lnTo>
                      <a:lnTo>
                        <a:pt x="57" y="71"/>
                      </a:lnTo>
                      <a:lnTo>
                        <a:pt x="54" y="70"/>
                      </a:lnTo>
                      <a:lnTo>
                        <a:pt x="51" y="70"/>
                      </a:lnTo>
                      <a:lnTo>
                        <a:pt x="45" y="71"/>
                      </a:lnTo>
                      <a:lnTo>
                        <a:pt x="41" y="71"/>
                      </a:lnTo>
                      <a:lnTo>
                        <a:pt x="38" y="70"/>
                      </a:lnTo>
                      <a:lnTo>
                        <a:pt x="36" y="67"/>
                      </a:lnTo>
                      <a:lnTo>
                        <a:pt x="35" y="63"/>
                      </a:lnTo>
                    </a:path>
                  </a:pathLst>
                </a:custGeom>
                <a:solidFill>
                  <a:schemeClr val="tx1"/>
                </a:solidFill>
                <a:ln w="9525" cap="rnd">
                  <a:solidFill>
                    <a:srgbClr val="000000"/>
                  </a:solid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126" name="Freeform 124">
                  <a:extLst>
                    <a:ext uri="{FF2B5EF4-FFF2-40B4-BE49-F238E27FC236}">
                      <a16:creationId xmlns:a16="http://schemas.microsoft.com/office/drawing/2014/main" xmlns="" id="{E828AE52-DED1-36B8-93D3-58520249B07D}"/>
                    </a:ext>
                  </a:extLst>
                </p:cNvPr>
                <p:cNvSpPr>
                  <a:spLocks/>
                </p:cNvSpPr>
                <p:nvPr/>
              </p:nvSpPr>
              <p:spPr bwMode="auto">
                <a:xfrm>
                  <a:off x="2640" y="2232"/>
                  <a:ext cx="71" cy="126"/>
                </a:xfrm>
                <a:custGeom>
                  <a:avLst/>
                  <a:gdLst>
                    <a:gd name="T0" fmla="*/ 35 w 71"/>
                    <a:gd name="T1" fmla="*/ 58 h 126"/>
                    <a:gd name="T2" fmla="*/ 41 w 71"/>
                    <a:gd name="T3" fmla="*/ 54 h 126"/>
                    <a:gd name="T4" fmla="*/ 49 w 71"/>
                    <a:gd name="T5" fmla="*/ 57 h 126"/>
                    <a:gd name="T6" fmla="*/ 55 w 71"/>
                    <a:gd name="T7" fmla="*/ 54 h 126"/>
                    <a:gd name="T8" fmla="*/ 58 w 71"/>
                    <a:gd name="T9" fmla="*/ 42 h 126"/>
                    <a:gd name="T10" fmla="*/ 64 w 71"/>
                    <a:gd name="T11" fmla="*/ 32 h 126"/>
                    <a:gd name="T12" fmla="*/ 64 w 71"/>
                    <a:gd name="T13" fmla="*/ 28 h 126"/>
                    <a:gd name="T14" fmla="*/ 52 w 71"/>
                    <a:gd name="T15" fmla="*/ 26 h 126"/>
                    <a:gd name="T16" fmla="*/ 45 w 71"/>
                    <a:gd name="T17" fmla="*/ 29 h 126"/>
                    <a:gd name="T18" fmla="*/ 42 w 71"/>
                    <a:gd name="T19" fmla="*/ 25 h 126"/>
                    <a:gd name="T20" fmla="*/ 44 w 71"/>
                    <a:gd name="T21" fmla="*/ 15 h 126"/>
                    <a:gd name="T22" fmla="*/ 38 w 71"/>
                    <a:gd name="T23" fmla="*/ 2 h 126"/>
                    <a:gd name="T24" fmla="*/ 28 w 71"/>
                    <a:gd name="T25" fmla="*/ 2 h 126"/>
                    <a:gd name="T26" fmla="*/ 25 w 71"/>
                    <a:gd name="T27" fmla="*/ 10 h 126"/>
                    <a:gd name="T28" fmla="*/ 25 w 71"/>
                    <a:gd name="T29" fmla="*/ 21 h 126"/>
                    <a:gd name="T30" fmla="*/ 19 w 71"/>
                    <a:gd name="T31" fmla="*/ 29 h 126"/>
                    <a:gd name="T32" fmla="*/ 10 w 71"/>
                    <a:gd name="T33" fmla="*/ 32 h 126"/>
                    <a:gd name="T34" fmla="*/ 6 w 71"/>
                    <a:gd name="T35" fmla="*/ 40 h 126"/>
                    <a:gd name="T36" fmla="*/ 6 w 71"/>
                    <a:gd name="T37" fmla="*/ 53 h 126"/>
                    <a:gd name="T38" fmla="*/ 1 w 71"/>
                    <a:gd name="T39" fmla="*/ 58 h 126"/>
                    <a:gd name="T40" fmla="*/ 1 w 71"/>
                    <a:gd name="T41" fmla="*/ 67 h 126"/>
                    <a:gd name="T42" fmla="*/ 6 w 71"/>
                    <a:gd name="T43" fmla="*/ 73 h 126"/>
                    <a:gd name="T44" fmla="*/ 6 w 71"/>
                    <a:gd name="T45" fmla="*/ 86 h 126"/>
                    <a:gd name="T46" fmla="*/ 10 w 71"/>
                    <a:gd name="T47" fmla="*/ 95 h 126"/>
                    <a:gd name="T48" fmla="*/ 19 w 71"/>
                    <a:gd name="T49" fmla="*/ 98 h 126"/>
                    <a:gd name="T50" fmla="*/ 25 w 71"/>
                    <a:gd name="T51" fmla="*/ 105 h 126"/>
                    <a:gd name="T52" fmla="*/ 25 w 71"/>
                    <a:gd name="T53" fmla="*/ 115 h 126"/>
                    <a:gd name="T54" fmla="*/ 28 w 71"/>
                    <a:gd name="T55" fmla="*/ 124 h 126"/>
                    <a:gd name="T56" fmla="*/ 38 w 71"/>
                    <a:gd name="T57" fmla="*/ 124 h 126"/>
                    <a:gd name="T58" fmla="*/ 44 w 71"/>
                    <a:gd name="T59" fmla="*/ 112 h 126"/>
                    <a:gd name="T60" fmla="*/ 42 w 71"/>
                    <a:gd name="T61" fmla="*/ 101 h 126"/>
                    <a:gd name="T62" fmla="*/ 45 w 71"/>
                    <a:gd name="T63" fmla="*/ 98 h 126"/>
                    <a:gd name="T64" fmla="*/ 52 w 71"/>
                    <a:gd name="T65" fmla="*/ 99 h 126"/>
                    <a:gd name="T66" fmla="*/ 64 w 71"/>
                    <a:gd name="T67" fmla="*/ 99 h 126"/>
                    <a:gd name="T68" fmla="*/ 64 w 71"/>
                    <a:gd name="T69" fmla="*/ 95 h 126"/>
                    <a:gd name="T70" fmla="*/ 58 w 71"/>
                    <a:gd name="T71" fmla="*/ 83 h 126"/>
                    <a:gd name="T72" fmla="*/ 55 w 71"/>
                    <a:gd name="T73" fmla="*/ 71 h 126"/>
                    <a:gd name="T74" fmla="*/ 49 w 71"/>
                    <a:gd name="T75" fmla="*/ 70 h 126"/>
                    <a:gd name="T76" fmla="*/ 41 w 71"/>
                    <a:gd name="T77" fmla="*/ 71 h 126"/>
                    <a:gd name="T78" fmla="*/ 35 w 71"/>
                    <a:gd name="T79" fmla="*/ 67 h 12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126"/>
                    <a:gd name="T122" fmla="*/ 71 w 71"/>
                    <a:gd name="T123" fmla="*/ 126 h 12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126">
                      <a:moveTo>
                        <a:pt x="35" y="63"/>
                      </a:moveTo>
                      <a:lnTo>
                        <a:pt x="35" y="58"/>
                      </a:lnTo>
                      <a:lnTo>
                        <a:pt x="38" y="55"/>
                      </a:lnTo>
                      <a:lnTo>
                        <a:pt x="41" y="54"/>
                      </a:lnTo>
                      <a:lnTo>
                        <a:pt x="45" y="55"/>
                      </a:lnTo>
                      <a:lnTo>
                        <a:pt x="49" y="57"/>
                      </a:lnTo>
                      <a:lnTo>
                        <a:pt x="54" y="57"/>
                      </a:lnTo>
                      <a:lnTo>
                        <a:pt x="55" y="54"/>
                      </a:lnTo>
                      <a:lnTo>
                        <a:pt x="57" y="50"/>
                      </a:lnTo>
                      <a:lnTo>
                        <a:pt x="58" y="42"/>
                      </a:lnTo>
                      <a:lnTo>
                        <a:pt x="60" y="37"/>
                      </a:lnTo>
                      <a:lnTo>
                        <a:pt x="64" y="32"/>
                      </a:lnTo>
                      <a:lnTo>
                        <a:pt x="70" y="31"/>
                      </a:lnTo>
                      <a:lnTo>
                        <a:pt x="64" y="28"/>
                      </a:lnTo>
                      <a:lnTo>
                        <a:pt x="58" y="28"/>
                      </a:lnTo>
                      <a:lnTo>
                        <a:pt x="52" y="26"/>
                      </a:lnTo>
                      <a:lnTo>
                        <a:pt x="48" y="28"/>
                      </a:lnTo>
                      <a:lnTo>
                        <a:pt x="45" y="29"/>
                      </a:lnTo>
                      <a:lnTo>
                        <a:pt x="44" y="28"/>
                      </a:lnTo>
                      <a:lnTo>
                        <a:pt x="42" y="25"/>
                      </a:lnTo>
                      <a:lnTo>
                        <a:pt x="44" y="21"/>
                      </a:lnTo>
                      <a:lnTo>
                        <a:pt x="44" y="15"/>
                      </a:lnTo>
                      <a:lnTo>
                        <a:pt x="42" y="8"/>
                      </a:lnTo>
                      <a:lnTo>
                        <a:pt x="38" y="2"/>
                      </a:lnTo>
                      <a:lnTo>
                        <a:pt x="32" y="0"/>
                      </a:lnTo>
                      <a:lnTo>
                        <a:pt x="28" y="2"/>
                      </a:lnTo>
                      <a:lnTo>
                        <a:pt x="25" y="6"/>
                      </a:lnTo>
                      <a:lnTo>
                        <a:pt x="25" y="10"/>
                      </a:lnTo>
                      <a:lnTo>
                        <a:pt x="26" y="16"/>
                      </a:lnTo>
                      <a:lnTo>
                        <a:pt x="25" y="21"/>
                      </a:lnTo>
                      <a:lnTo>
                        <a:pt x="23" y="26"/>
                      </a:lnTo>
                      <a:lnTo>
                        <a:pt x="19" y="29"/>
                      </a:lnTo>
                      <a:lnTo>
                        <a:pt x="14" y="31"/>
                      </a:lnTo>
                      <a:lnTo>
                        <a:pt x="10" y="32"/>
                      </a:lnTo>
                      <a:lnTo>
                        <a:pt x="9" y="35"/>
                      </a:lnTo>
                      <a:lnTo>
                        <a:pt x="6" y="40"/>
                      </a:lnTo>
                      <a:lnTo>
                        <a:pt x="6" y="44"/>
                      </a:lnTo>
                      <a:lnTo>
                        <a:pt x="6" y="53"/>
                      </a:lnTo>
                      <a:lnTo>
                        <a:pt x="3" y="55"/>
                      </a:lnTo>
                      <a:lnTo>
                        <a:pt x="1" y="58"/>
                      </a:lnTo>
                      <a:lnTo>
                        <a:pt x="0" y="63"/>
                      </a:lnTo>
                      <a:lnTo>
                        <a:pt x="1" y="67"/>
                      </a:lnTo>
                      <a:lnTo>
                        <a:pt x="3" y="70"/>
                      </a:lnTo>
                      <a:lnTo>
                        <a:pt x="6" y="73"/>
                      </a:lnTo>
                      <a:lnTo>
                        <a:pt x="6" y="82"/>
                      </a:lnTo>
                      <a:lnTo>
                        <a:pt x="6" y="86"/>
                      </a:lnTo>
                      <a:lnTo>
                        <a:pt x="9" y="92"/>
                      </a:lnTo>
                      <a:lnTo>
                        <a:pt x="10" y="95"/>
                      </a:lnTo>
                      <a:lnTo>
                        <a:pt x="14" y="96"/>
                      </a:lnTo>
                      <a:lnTo>
                        <a:pt x="19" y="98"/>
                      </a:lnTo>
                      <a:lnTo>
                        <a:pt x="23" y="101"/>
                      </a:lnTo>
                      <a:lnTo>
                        <a:pt x="25" y="105"/>
                      </a:lnTo>
                      <a:lnTo>
                        <a:pt x="26" y="109"/>
                      </a:lnTo>
                      <a:lnTo>
                        <a:pt x="25" y="115"/>
                      </a:lnTo>
                      <a:lnTo>
                        <a:pt x="25" y="119"/>
                      </a:lnTo>
                      <a:lnTo>
                        <a:pt x="28" y="124"/>
                      </a:lnTo>
                      <a:lnTo>
                        <a:pt x="32" y="125"/>
                      </a:lnTo>
                      <a:lnTo>
                        <a:pt x="38" y="124"/>
                      </a:lnTo>
                      <a:lnTo>
                        <a:pt x="42" y="118"/>
                      </a:lnTo>
                      <a:lnTo>
                        <a:pt x="44" y="112"/>
                      </a:lnTo>
                      <a:lnTo>
                        <a:pt x="44" y="106"/>
                      </a:lnTo>
                      <a:lnTo>
                        <a:pt x="42" y="101"/>
                      </a:lnTo>
                      <a:lnTo>
                        <a:pt x="44" y="98"/>
                      </a:lnTo>
                      <a:lnTo>
                        <a:pt x="45" y="98"/>
                      </a:lnTo>
                      <a:lnTo>
                        <a:pt x="48" y="98"/>
                      </a:lnTo>
                      <a:lnTo>
                        <a:pt x="52" y="99"/>
                      </a:lnTo>
                      <a:lnTo>
                        <a:pt x="58" y="99"/>
                      </a:lnTo>
                      <a:lnTo>
                        <a:pt x="64" y="99"/>
                      </a:lnTo>
                      <a:lnTo>
                        <a:pt x="70" y="96"/>
                      </a:lnTo>
                      <a:lnTo>
                        <a:pt x="64" y="95"/>
                      </a:lnTo>
                      <a:lnTo>
                        <a:pt x="60" y="89"/>
                      </a:lnTo>
                      <a:lnTo>
                        <a:pt x="58" y="83"/>
                      </a:lnTo>
                      <a:lnTo>
                        <a:pt x="57" y="76"/>
                      </a:lnTo>
                      <a:lnTo>
                        <a:pt x="55" y="71"/>
                      </a:lnTo>
                      <a:lnTo>
                        <a:pt x="54" y="70"/>
                      </a:lnTo>
                      <a:lnTo>
                        <a:pt x="49" y="70"/>
                      </a:lnTo>
                      <a:lnTo>
                        <a:pt x="45" y="71"/>
                      </a:lnTo>
                      <a:lnTo>
                        <a:pt x="41" y="71"/>
                      </a:lnTo>
                      <a:lnTo>
                        <a:pt x="38" y="70"/>
                      </a:lnTo>
                      <a:lnTo>
                        <a:pt x="35" y="67"/>
                      </a:lnTo>
                      <a:lnTo>
                        <a:pt x="35" y="63"/>
                      </a:lnTo>
                    </a:path>
                  </a:pathLst>
                </a:custGeom>
                <a:solidFill>
                  <a:schemeClr val="tx1"/>
                </a:solidFill>
                <a:ln w="9525" cap="rnd">
                  <a:solidFill>
                    <a:srgbClr val="000000"/>
                  </a:solid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127" name="Freeform 125">
                  <a:extLst>
                    <a:ext uri="{FF2B5EF4-FFF2-40B4-BE49-F238E27FC236}">
                      <a16:creationId xmlns:a16="http://schemas.microsoft.com/office/drawing/2014/main" xmlns="" id="{F10A2132-993E-4C62-98EB-AFF4C62F80F6}"/>
                    </a:ext>
                  </a:extLst>
                </p:cNvPr>
                <p:cNvSpPr>
                  <a:spLocks/>
                </p:cNvSpPr>
                <p:nvPr/>
              </p:nvSpPr>
              <p:spPr bwMode="auto">
                <a:xfrm>
                  <a:off x="2702" y="2232"/>
                  <a:ext cx="73" cy="126"/>
                </a:xfrm>
                <a:custGeom>
                  <a:avLst/>
                  <a:gdLst>
                    <a:gd name="T0" fmla="*/ 37 w 73"/>
                    <a:gd name="T1" fmla="*/ 58 h 126"/>
                    <a:gd name="T2" fmla="*/ 41 w 73"/>
                    <a:gd name="T3" fmla="*/ 54 h 126"/>
                    <a:gd name="T4" fmla="*/ 51 w 73"/>
                    <a:gd name="T5" fmla="*/ 57 h 126"/>
                    <a:gd name="T6" fmla="*/ 57 w 73"/>
                    <a:gd name="T7" fmla="*/ 54 h 126"/>
                    <a:gd name="T8" fmla="*/ 59 w 73"/>
                    <a:gd name="T9" fmla="*/ 42 h 126"/>
                    <a:gd name="T10" fmla="*/ 66 w 73"/>
                    <a:gd name="T11" fmla="*/ 32 h 126"/>
                    <a:gd name="T12" fmla="*/ 66 w 73"/>
                    <a:gd name="T13" fmla="*/ 28 h 126"/>
                    <a:gd name="T14" fmla="*/ 54 w 73"/>
                    <a:gd name="T15" fmla="*/ 26 h 126"/>
                    <a:gd name="T16" fmla="*/ 47 w 73"/>
                    <a:gd name="T17" fmla="*/ 29 h 126"/>
                    <a:gd name="T18" fmla="*/ 44 w 73"/>
                    <a:gd name="T19" fmla="*/ 25 h 126"/>
                    <a:gd name="T20" fmla="*/ 46 w 73"/>
                    <a:gd name="T21" fmla="*/ 15 h 126"/>
                    <a:gd name="T22" fmla="*/ 38 w 73"/>
                    <a:gd name="T23" fmla="*/ 2 h 126"/>
                    <a:gd name="T24" fmla="*/ 28 w 73"/>
                    <a:gd name="T25" fmla="*/ 2 h 126"/>
                    <a:gd name="T26" fmla="*/ 27 w 73"/>
                    <a:gd name="T27" fmla="*/ 10 h 126"/>
                    <a:gd name="T28" fmla="*/ 27 w 73"/>
                    <a:gd name="T29" fmla="*/ 21 h 126"/>
                    <a:gd name="T30" fmla="*/ 21 w 73"/>
                    <a:gd name="T31" fmla="*/ 29 h 126"/>
                    <a:gd name="T32" fmla="*/ 12 w 73"/>
                    <a:gd name="T33" fmla="*/ 32 h 126"/>
                    <a:gd name="T34" fmla="*/ 8 w 73"/>
                    <a:gd name="T35" fmla="*/ 40 h 126"/>
                    <a:gd name="T36" fmla="*/ 6 w 73"/>
                    <a:gd name="T37" fmla="*/ 53 h 126"/>
                    <a:gd name="T38" fmla="*/ 2 w 73"/>
                    <a:gd name="T39" fmla="*/ 58 h 126"/>
                    <a:gd name="T40" fmla="*/ 2 w 73"/>
                    <a:gd name="T41" fmla="*/ 67 h 126"/>
                    <a:gd name="T42" fmla="*/ 6 w 73"/>
                    <a:gd name="T43" fmla="*/ 73 h 126"/>
                    <a:gd name="T44" fmla="*/ 8 w 73"/>
                    <a:gd name="T45" fmla="*/ 86 h 126"/>
                    <a:gd name="T46" fmla="*/ 12 w 73"/>
                    <a:gd name="T47" fmla="*/ 95 h 126"/>
                    <a:gd name="T48" fmla="*/ 21 w 73"/>
                    <a:gd name="T49" fmla="*/ 98 h 126"/>
                    <a:gd name="T50" fmla="*/ 27 w 73"/>
                    <a:gd name="T51" fmla="*/ 105 h 126"/>
                    <a:gd name="T52" fmla="*/ 27 w 73"/>
                    <a:gd name="T53" fmla="*/ 115 h 126"/>
                    <a:gd name="T54" fmla="*/ 28 w 73"/>
                    <a:gd name="T55" fmla="*/ 124 h 126"/>
                    <a:gd name="T56" fmla="*/ 38 w 73"/>
                    <a:gd name="T57" fmla="*/ 124 h 126"/>
                    <a:gd name="T58" fmla="*/ 46 w 73"/>
                    <a:gd name="T59" fmla="*/ 112 h 126"/>
                    <a:gd name="T60" fmla="*/ 44 w 73"/>
                    <a:gd name="T61" fmla="*/ 101 h 126"/>
                    <a:gd name="T62" fmla="*/ 47 w 73"/>
                    <a:gd name="T63" fmla="*/ 98 h 126"/>
                    <a:gd name="T64" fmla="*/ 54 w 73"/>
                    <a:gd name="T65" fmla="*/ 99 h 126"/>
                    <a:gd name="T66" fmla="*/ 66 w 73"/>
                    <a:gd name="T67" fmla="*/ 99 h 126"/>
                    <a:gd name="T68" fmla="*/ 66 w 73"/>
                    <a:gd name="T69" fmla="*/ 95 h 126"/>
                    <a:gd name="T70" fmla="*/ 59 w 73"/>
                    <a:gd name="T71" fmla="*/ 83 h 126"/>
                    <a:gd name="T72" fmla="*/ 57 w 73"/>
                    <a:gd name="T73" fmla="*/ 71 h 126"/>
                    <a:gd name="T74" fmla="*/ 51 w 73"/>
                    <a:gd name="T75" fmla="*/ 70 h 126"/>
                    <a:gd name="T76" fmla="*/ 41 w 73"/>
                    <a:gd name="T77" fmla="*/ 71 h 126"/>
                    <a:gd name="T78" fmla="*/ 37 w 73"/>
                    <a:gd name="T79" fmla="*/ 67 h 12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3"/>
                    <a:gd name="T121" fmla="*/ 0 h 126"/>
                    <a:gd name="T122" fmla="*/ 73 w 73"/>
                    <a:gd name="T123" fmla="*/ 126 h 12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3" h="126">
                      <a:moveTo>
                        <a:pt x="35" y="63"/>
                      </a:moveTo>
                      <a:lnTo>
                        <a:pt x="37" y="58"/>
                      </a:lnTo>
                      <a:lnTo>
                        <a:pt x="38" y="55"/>
                      </a:lnTo>
                      <a:lnTo>
                        <a:pt x="41" y="54"/>
                      </a:lnTo>
                      <a:lnTo>
                        <a:pt x="46" y="55"/>
                      </a:lnTo>
                      <a:lnTo>
                        <a:pt x="51" y="57"/>
                      </a:lnTo>
                      <a:lnTo>
                        <a:pt x="54" y="57"/>
                      </a:lnTo>
                      <a:lnTo>
                        <a:pt x="57" y="54"/>
                      </a:lnTo>
                      <a:lnTo>
                        <a:pt x="59" y="50"/>
                      </a:lnTo>
                      <a:lnTo>
                        <a:pt x="59" y="42"/>
                      </a:lnTo>
                      <a:lnTo>
                        <a:pt x="62" y="37"/>
                      </a:lnTo>
                      <a:lnTo>
                        <a:pt x="66" y="32"/>
                      </a:lnTo>
                      <a:lnTo>
                        <a:pt x="72" y="31"/>
                      </a:lnTo>
                      <a:lnTo>
                        <a:pt x="66" y="28"/>
                      </a:lnTo>
                      <a:lnTo>
                        <a:pt x="60" y="28"/>
                      </a:lnTo>
                      <a:lnTo>
                        <a:pt x="54" y="26"/>
                      </a:lnTo>
                      <a:lnTo>
                        <a:pt x="50" y="28"/>
                      </a:lnTo>
                      <a:lnTo>
                        <a:pt x="47" y="29"/>
                      </a:lnTo>
                      <a:lnTo>
                        <a:pt x="44" y="28"/>
                      </a:lnTo>
                      <a:lnTo>
                        <a:pt x="44" y="25"/>
                      </a:lnTo>
                      <a:lnTo>
                        <a:pt x="46" y="21"/>
                      </a:lnTo>
                      <a:lnTo>
                        <a:pt x="46" y="15"/>
                      </a:lnTo>
                      <a:lnTo>
                        <a:pt x="44" y="8"/>
                      </a:lnTo>
                      <a:lnTo>
                        <a:pt x="38" y="2"/>
                      </a:lnTo>
                      <a:lnTo>
                        <a:pt x="32" y="0"/>
                      </a:lnTo>
                      <a:lnTo>
                        <a:pt x="28" y="2"/>
                      </a:lnTo>
                      <a:lnTo>
                        <a:pt x="27" y="6"/>
                      </a:lnTo>
                      <a:lnTo>
                        <a:pt x="27" y="10"/>
                      </a:lnTo>
                      <a:lnTo>
                        <a:pt x="27" y="16"/>
                      </a:lnTo>
                      <a:lnTo>
                        <a:pt x="27" y="21"/>
                      </a:lnTo>
                      <a:lnTo>
                        <a:pt x="24" y="26"/>
                      </a:lnTo>
                      <a:lnTo>
                        <a:pt x="21" y="29"/>
                      </a:lnTo>
                      <a:lnTo>
                        <a:pt x="16" y="31"/>
                      </a:lnTo>
                      <a:lnTo>
                        <a:pt x="12" y="32"/>
                      </a:lnTo>
                      <a:lnTo>
                        <a:pt x="9" y="35"/>
                      </a:lnTo>
                      <a:lnTo>
                        <a:pt x="8" y="40"/>
                      </a:lnTo>
                      <a:lnTo>
                        <a:pt x="8" y="44"/>
                      </a:lnTo>
                      <a:lnTo>
                        <a:pt x="6" y="53"/>
                      </a:lnTo>
                      <a:lnTo>
                        <a:pt x="5" y="55"/>
                      </a:lnTo>
                      <a:lnTo>
                        <a:pt x="2" y="58"/>
                      </a:lnTo>
                      <a:lnTo>
                        <a:pt x="0" y="63"/>
                      </a:lnTo>
                      <a:lnTo>
                        <a:pt x="2" y="67"/>
                      </a:lnTo>
                      <a:lnTo>
                        <a:pt x="5" y="70"/>
                      </a:lnTo>
                      <a:lnTo>
                        <a:pt x="6" y="73"/>
                      </a:lnTo>
                      <a:lnTo>
                        <a:pt x="8" y="82"/>
                      </a:lnTo>
                      <a:lnTo>
                        <a:pt x="8" y="86"/>
                      </a:lnTo>
                      <a:lnTo>
                        <a:pt x="9" y="92"/>
                      </a:lnTo>
                      <a:lnTo>
                        <a:pt x="12" y="95"/>
                      </a:lnTo>
                      <a:lnTo>
                        <a:pt x="16" y="96"/>
                      </a:lnTo>
                      <a:lnTo>
                        <a:pt x="21" y="98"/>
                      </a:lnTo>
                      <a:lnTo>
                        <a:pt x="24" y="101"/>
                      </a:lnTo>
                      <a:lnTo>
                        <a:pt x="27" y="105"/>
                      </a:lnTo>
                      <a:lnTo>
                        <a:pt x="27" y="109"/>
                      </a:lnTo>
                      <a:lnTo>
                        <a:pt x="27" y="115"/>
                      </a:lnTo>
                      <a:lnTo>
                        <a:pt x="27" y="119"/>
                      </a:lnTo>
                      <a:lnTo>
                        <a:pt x="28" y="124"/>
                      </a:lnTo>
                      <a:lnTo>
                        <a:pt x="32" y="125"/>
                      </a:lnTo>
                      <a:lnTo>
                        <a:pt x="38" y="124"/>
                      </a:lnTo>
                      <a:lnTo>
                        <a:pt x="44" y="118"/>
                      </a:lnTo>
                      <a:lnTo>
                        <a:pt x="46" y="112"/>
                      </a:lnTo>
                      <a:lnTo>
                        <a:pt x="46" y="106"/>
                      </a:lnTo>
                      <a:lnTo>
                        <a:pt x="44" y="101"/>
                      </a:lnTo>
                      <a:lnTo>
                        <a:pt x="44" y="98"/>
                      </a:lnTo>
                      <a:lnTo>
                        <a:pt x="47" y="98"/>
                      </a:lnTo>
                      <a:lnTo>
                        <a:pt x="50" y="98"/>
                      </a:lnTo>
                      <a:lnTo>
                        <a:pt x="54" y="99"/>
                      </a:lnTo>
                      <a:lnTo>
                        <a:pt x="60" y="99"/>
                      </a:lnTo>
                      <a:lnTo>
                        <a:pt x="66" y="99"/>
                      </a:lnTo>
                      <a:lnTo>
                        <a:pt x="72" y="96"/>
                      </a:lnTo>
                      <a:lnTo>
                        <a:pt x="66" y="95"/>
                      </a:lnTo>
                      <a:lnTo>
                        <a:pt x="62" y="89"/>
                      </a:lnTo>
                      <a:lnTo>
                        <a:pt x="59" y="83"/>
                      </a:lnTo>
                      <a:lnTo>
                        <a:pt x="59" y="76"/>
                      </a:lnTo>
                      <a:lnTo>
                        <a:pt x="57" y="71"/>
                      </a:lnTo>
                      <a:lnTo>
                        <a:pt x="54" y="70"/>
                      </a:lnTo>
                      <a:lnTo>
                        <a:pt x="51" y="70"/>
                      </a:lnTo>
                      <a:lnTo>
                        <a:pt x="46" y="71"/>
                      </a:lnTo>
                      <a:lnTo>
                        <a:pt x="41" y="71"/>
                      </a:lnTo>
                      <a:lnTo>
                        <a:pt x="38" y="70"/>
                      </a:lnTo>
                      <a:lnTo>
                        <a:pt x="37" y="67"/>
                      </a:lnTo>
                      <a:lnTo>
                        <a:pt x="35" y="63"/>
                      </a:lnTo>
                    </a:path>
                  </a:pathLst>
                </a:custGeom>
                <a:solidFill>
                  <a:schemeClr val="tx1"/>
                </a:solidFill>
                <a:ln w="9525" cap="rnd">
                  <a:solidFill>
                    <a:srgbClr val="000000"/>
                  </a:solidFill>
                  <a:round/>
                  <a:headEnd type="none" w="sm" len="sm"/>
                  <a:tailEnd type="none" w="sm" len="sm"/>
                </a:ln>
              </p:spPr>
              <p:txBody>
                <a:bodyPr/>
                <a:lstStyle/>
                <a:p>
                  <a:endParaRPr lang="en-IN" sz="1050">
                    <a:latin typeface="Times New Roman" pitchFamily="18" charset="0"/>
                    <a:cs typeface="Times New Roman" pitchFamily="18" charset="0"/>
                  </a:endParaRPr>
                </a:p>
              </p:txBody>
            </p:sp>
          </p:grpSp>
        </p:grpSp>
        <p:grpSp>
          <p:nvGrpSpPr>
            <p:cNvPr id="17" name="Group 126">
              <a:extLst>
                <a:ext uri="{FF2B5EF4-FFF2-40B4-BE49-F238E27FC236}">
                  <a16:creationId xmlns:a16="http://schemas.microsoft.com/office/drawing/2014/main" xmlns="" id="{3207EC1F-4E09-4CDD-20CD-46FCF3C3032B}"/>
                </a:ext>
              </a:extLst>
            </p:cNvPr>
            <p:cNvGrpSpPr>
              <a:grpSpLocks/>
            </p:cNvGrpSpPr>
            <p:nvPr/>
          </p:nvGrpSpPr>
          <p:grpSpPr bwMode="auto">
            <a:xfrm>
              <a:off x="5556082" y="3375994"/>
              <a:ext cx="377016" cy="127888"/>
              <a:chOff x="3950" y="2283"/>
              <a:chExt cx="269" cy="126"/>
            </a:xfrm>
          </p:grpSpPr>
          <p:sp>
            <p:nvSpPr>
              <p:cNvPr id="109" name="Freeform 127">
                <a:extLst>
                  <a:ext uri="{FF2B5EF4-FFF2-40B4-BE49-F238E27FC236}">
                    <a16:creationId xmlns:a16="http://schemas.microsoft.com/office/drawing/2014/main" xmlns="" id="{27FBACBD-F696-6ABF-6D4D-8AFEB30261F4}"/>
                  </a:ext>
                </a:extLst>
              </p:cNvPr>
              <p:cNvSpPr>
                <a:spLocks/>
              </p:cNvSpPr>
              <p:nvPr/>
            </p:nvSpPr>
            <p:spPr bwMode="auto">
              <a:xfrm>
                <a:off x="3984" y="2314"/>
                <a:ext cx="46" cy="66"/>
              </a:xfrm>
              <a:custGeom>
                <a:avLst/>
                <a:gdLst>
                  <a:gd name="T0" fmla="*/ 35 w 46"/>
                  <a:gd name="T1" fmla="*/ 65 h 66"/>
                  <a:gd name="T2" fmla="*/ 29 w 46"/>
                  <a:gd name="T3" fmla="*/ 64 h 66"/>
                  <a:gd name="T4" fmla="*/ 25 w 46"/>
                  <a:gd name="T5" fmla="*/ 58 h 66"/>
                  <a:gd name="T6" fmla="*/ 24 w 46"/>
                  <a:gd name="T7" fmla="*/ 52 h 66"/>
                  <a:gd name="T8" fmla="*/ 22 w 46"/>
                  <a:gd name="T9" fmla="*/ 45 h 66"/>
                  <a:gd name="T10" fmla="*/ 21 w 46"/>
                  <a:gd name="T11" fmla="*/ 40 h 66"/>
                  <a:gd name="T12" fmla="*/ 19 w 46"/>
                  <a:gd name="T13" fmla="*/ 39 h 66"/>
                  <a:gd name="T14" fmla="*/ 15 w 46"/>
                  <a:gd name="T15" fmla="*/ 39 h 66"/>
                  <a:gd name="T16" fmla="*/ 10 w 46"/>
                  <a:gd name="T17" fmla="*/ 40 h 66"/>
                  <a:gd name="T18" fmla="*/ 6 w 46"/>
                  <a:gd name="T19" fmla="*/ 40 h 66"/>
                  <a:gd name="T20" fmla="*/ 3 w 46"/>
                  <a:gd name="T21" fmla="*/ 39 h 66"/>
                  <a:gd name="T22" fmla="*/ 0 w 46"/>
                  <a:gd name="T23" fmla="*/ 36 h 66"/>
                  <a:gd name="T24" fmla="*/ 0 w 46"/>
                  <a:gd name="T25" fmla="*/ 32 h 66"/>
                  <a:gd name="T26" fmla="*/ 0 w 46"/>
                  <a:gd name="T27" fmla="*/ 27 h 66"/>
                  <a:gd name="T28" fmla="*/ 3 w 46"/>
                  <a:gd name="T29" fmla="*/ 24 h 66"/>
                  <a:gd name="T30" fmla="*/ 6 w 46"/>
                  <a:gd name="T31" fmla="*/ 23 h 66"/>
                  <a:gd name="T32" fmla="*/ 10 w 46"/>
                  <a:gd name="T33" fmla="*/ 24 h 66"/>
                  <a:gd name="T34" fmla="*/ 15 w 46"/>
                  <a:gd name="T35" fmla="*/ 26 h 66"/>
                  <a:gd name="T36" fmla="*/ 19 w 46"/>
                  <a:gd name="T37" fmla="*/ 26 h 66"/>
                  <a:gd name="T38" fmla="*/ 21 w 46"/>
                  <a:gd name="T39" fmla="*/ 23 h 66"/>
                  <a:gd name="T40" fmla="*/ 22 w 46"/>
                  <a:gd name="T41" fmla="*/ 19 h 66"/>
                  <a:gd name="T42" fmla="*/ 24 w 46"/>
                  <a:gd name="T43" fmla="*/ 11 h 66"/>
                  <a:gd name="T44" fmla="*/ 25 w 46"/>
                  <a:gd name="T45" fmla="*/ 6 h 66"/>
                  <a:gd name="T46" fmla="*/ 29 w 46"/>
                  <a:gd name="T47" fmla="*/ 1 h 66"/>
                  <a:gd name="T48" fmla="*/ 35 w 46"/>
                  <a:gd name="T49" fmla="*/ 0 h 66"/>
                  <a:gd name="T50" fmla="*/ 40 w 46"/>
                  <a:gd name="T51" fmla="*/ 3 h 66"/>
                  <a:gd name="T52" fmla="*/ 42 w 46"/>
                  <a:gd name="T53" fmla="*/ 10 h 66"/>
                  <a:gd name="T54" fmla="*/ 45 w 46"/>
                  <a:gd name="T55" fmla="*/ 20 h 66"/>
                  <a:gd name="T56" fmla="*/ 45 w 46"/>
                  <a:gd name="T57" fmla="*/ 33 h 66"/>
                  <a:gd name="T58" fmla="*/ 44 w 46"/>
                  <a:gd name="T59" fmla="*/ 45 h 66"/>
                  <a:gd name="T60" fmla="*/ 42 w 46"/>
                  <a:gd name="T61" fmla="*/ 55 h 66"/>
                  <a:gd name="T62" fmla="*/ 40 w 46"/>
                  <a:gd name="T63" fmla="*/ 62 h 66"/>
                  <a:gd name="T64" fmla="*/ 35 w 46"/>
                  <a:gd name="T65" fmla="*/ 65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66"/>
                  <a:gd name="T101" fmla="*/ 46 w 46"/>
                  <a:gd name="T102" fmla="*/ 66 h 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66">
                    <a:moveTo>
                      <a:pt x="35" y="65"/>
                    </a:moveTo>
                    <a:lnTo>
                      <a:pt x="29" y="64"/>
                    </a:lnTo>
                    <a:lnTo>
                      <a:pt x="25" y="58"/>
                    </a:lnTo>
                    <a:lnTo>
                      <a:pt x="24" y="52"/>
                    </a:lnTo>
                    <a:lnTo>
                      <a:pt x="22" y="45"/>
                    </a:lnTo>
                    <a:lnTo>
                      <a:pt x="21" y="40"/>
                    </a:lnTo>
                    <a:lnTo>
                      <a:pt x="19" y="39"/>
                    </a:lnTo>
                    <a:lnTo>
                      <a:pt x="15" y="39"/>
                    </a:lnTo>
                    <a:lnTo>
                      <a:pt x="10" y="40"/>
                    </a:lnTo>
                    <a:lnTo>
                      <a:pt x="6" y="40"/>
                    </a:lnTo>
                    <a:lnTo>
                      <a:pt x="3" y="39"/>
                    </a:lnTo>
                    <a:lnTo>
                      <a:pt x="0" y="36"/>
                    </a:lnTo>
                    <a:lnTo>
                      <a:pt x="0" y="32"/>
                    </a:lnTo>
                    <a:lnTo>
                      <a:pt x="0" y="27"/>
                    </a:lnTo>
                    <a:lnTo>
                      <a:pt x="3" y="24"/>
                    </a:lnTo>
                    <a:lnTo>
                      <a:pt x="6" y="23"/>
                    </a:lnTo>
                    <a:lnTo>
                      <a:pt x="10" y="24"/>
                    </a:lnTo>
                    <a:lnTo>
                      <a:pt x="15" y="26"/>
                    </a:lnTo>
                    <a:lnTo>
                      <a:pt x="19" y="26"/>
                    </a:lnTo>
                    <a:lnTo>
                      <a:pt x="21" y="23"/>
                    </a:lnTo>
                    <a:lnTo>
                      <a:pt x="22" y="19"/>
                    </a:lnTo>
                    <a:lnTo>
                      <a:pt x="24" y="11"/>
                    </a:lnTo>
                    <a:lnTo>
                      <a:pt x="25" y="6"/>
                    </a:lnTo>
                    <a:lnTo>
                      <a:pt x="29" y="1"/>
                    </a:lnTo>
                    <a:lnTo>
                      <a:pt x="35" y="0"/>
                    </a:lnTo>
                    <a:lnTo>
                      <a:pt x="40" y="3"/>
                    </a:lnTo>
                    <a:lnTo>
                      <a:pt x="42" y="10"/>
                    </a:lnTo>
                    <a:lnTo>
                      <a:pt x="45" y="20"/>
                    </a:lnTo>
                    <a:lnTo>
                      <a:pt x="45" y="33"/>
                    </a:lnTo>
                    <a:lnTo>
                      <a:pt x="44" y="45"/>
                    </a:lnTo>
                    <a:lnTo>
                      <a:pt x="42" y="55"/>
                    </a:lnTo>
                    <a:lnTo>
                      <a:pt x="40" y="62"/>
                    </a:lnTo>
                    <a:lnTo>
                      <a:pt x="35" y="65"/>
                    </a:lnTo>
                  </a:path>
                </a:pathLst>
              </a:custGeom>
              <a:solidFill>
                <a:schemeClr val="tx1"/>
              </a:solidFill>
              <a:ln w="9525" cap="rnd">
                <a:no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110" name="Freeform 128">
                <a:extLst>
                  <a:ext uri="{FF2B5EF4-FFF2-40B4-BE49-F238E27FC236}">
                    <a16:creationId xmlns:a16="http://schemas.microsoft.com/office/drawing/2014/main" xmlns="" id="{074D5B53-05BC-33EF-6AA3-11C260B2D139}"/>
                  </a:ext>
                </a:extLst>
              </p:cNvPr>
              <p:cNvSpPr>
                <a:spLocks/>
              </p:cNvSpPr>
              <p:nvPr/>
            </p:nvSpPr>
            <p:spPr bwMode="auto">
              <a:xfrm>
                <a:off x="4047" y="2314"/>
                <a:ext cx="46" cy="66"/>
              </a:xfrm>
              <a:custGeom>
                <a:avLst/>
                <a:gdLst>
                  <a:gd name="T0" fmla="*/ 36 w 46"/>
                  <a:gd name="T1" fmla="*/ 65 h 66"/>
                  <a:gd name="T2" fmla="*/ 30 w 46"/>
                  <a:gd name="T3" fmla="*/ 64 h 66"/>
                  <a:gd name="T4" fmla="*/ 26 w 46"/>
                  <a:gd name="T5" fmla="*/ 58 h 66"/>
                  <a:gd name="T6" fmla="*/ 23 w 46"/>
                  <a:gd name="T7" fmla="*/ 52 h 66"/>
                  <a:gd name="T8" fmla="*/ 23 w 46"/>
                  <a:gd name="T9" fmla="*/ 45 h 66"/>
                  <a:gd name="T10" fmla="*/ 22 w 46"/>
                  <a:gd name="T11" fmla="*/ 40 h 66"/>
                  <a:gd name="T12" fmla="*/ 19 w 46"/>
                  <a:gd name="T13" fmla="*/ 39 h 66"/>
                  <a:gd name="T14" fmla="*/ 16 w 46"/>
                  <a:gd name="T15" fmla="*/ 39 h 66"/>
                  <a:gd name="T16" fmla="*/ 10 w 46"/>
                  <a:gd name="T17" fmla="*/ 40 h 66"/>
                  <a:gd name="T18" fmla="*/ 6 w 46"/>
                  <a:gd name="T19" fmla="*/ 40 h 66"/>
                  <a:gd name="T20" fmla="*/ 3 w 46"/>
                  <a:gd name="T21" fmla="*/ 39 h 66"/>
                  <a:gd name="T22" fmla="*/ 1 w 46"/>
                  <a:gd name="T23" fmla="*/ 36 h 66"/>
                  <a:gd name="T24" fmla="*/ 0 w 46"/>
                  <a:gd name="T25" fmla="*/ 32 h 66"/>
                  <a:gd name="T26" fmla="*/ 1 w 46"/>
                  <a:gd name="T27" fmla="*/ 27 h 66"/>
                  <a:gd name="T28" fmla="*/ 3 w 46"/>
                  <a:gd name="T29" fmla="*/ 24 h 66"/>
                  <a:gd name="T30" fmla="*/ 6 w 46"/>
                  <a:gd name="T31" fmla="*/ 23 h 66"/>
                  <a:gd name="T32" fmla="*/ 10 w 46"/>
                  <a:gd name="T33" fmla="*/ 24 h 66"/>
                  <a:gd name="T34" fmla="*/ 16 w 46"/>
                  <a:gd name="T35" fmla="*/ 26 h 66"/>
                  <a:gd name="T36" fmla="*/ 19 w 46"/>
                  <a:gd name="T37" fmla="*/ 26 h 66"/>
                  <a:gd name="T38" fmla="*/ 22 w 46"/>
                  <a:gd name="T39" fmla="*/ 23 h 66"/>
                  <a:gd name="T40" fmla="*/ 23 w 46"/>
                  <a:gd name="T41" fmla="*/ 19 h 66"/>
                  <a:gd name="T42" fmla="*/ 23 w 46"/>
                  <a:gd name="T43" fmla="*/ 11 h 66"/>
                  <a:gd name="T44" fmla="*/ 26 w 46"/>
                  <a:gd name="T45" fmla="*/ 6 h 66"/>
                  <a:gd name="T46" fmla="*/ 30 w 46"/>
                  <a:gd name="T47" fmla="*/ 1 h 66"/>
                  <a:gd name="T48" fmla="*/ 36 w 46"/>
                  <a:gd name="T49" fmla="*/ 0 h 66"/>
                  <a:gd name="T50" fmla="*/ 41 w 46"/>
                  <a:gd name="T51" fmla="*/ 3 h 66"/>
                  <a:gd name="T52" fmla="*/ 43 w 46"/>
                  <a:gd name="T53" fmla="*/ 10 h 66"/>
                  <a:gd name="T54" fmla="*/ 45 w 46"/>
                  <a:gd name="T55" fmla="*/ 20 h 66"/>
                  <a:gd name="T56" fmla="*/ 45 w 46"/>
                  <a:gd name="T57" fmla="*/ 33 h 66"/>
                  <a:gd name="T58" fmla="*/ 45 w 46"/>
                  <a:gd name="T59" fmla="*/ 45 h 66"/>
                  <a:gd name="T60" fmla="*/ 43 w 46"/>
                  <a:gd name="T61" fmla="*/ 55 h 66"/>
                  <a:gd name="T62" fmla="*/ 41 w 46"/>
                  <a:gd name="T63" fmla="*/ 62 h 66"/>
                  <a:gd name="T64" fmla="*/ 36 w 46"/>
                  <a:gd name="T65" fmla="*/ 65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66"/>
                  <a:gd name="T101" fmla="*/ 46 w 46"/>
                  <a:gd name="T102" fmla="*/ 66 h 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66">
                    <a:moveTo>
                      <a:pt x="36" y="65"/>
                    </a:moveTo>
                    <a:lnTo>
                      <a:pt x="30" y="64"/>
                    </a:lnTo>
                    <a:lnTo>
                      <a:pt x="26" y="58"/>
                    </a:lnTo>
                    <a:lnTo>
                      <a:pt x="23" y="52"/>
                    </a:lnTo>
                    <a:lnTo>
                      <a:pt x="23" y="45"/>
                    </a:lnTo>
                    <a:lnTo>
                      <a:pt x="22" y="40"/>
                    </a:lnTo>
                    <a:lnTo>
                      <a:pt x="19" y="39"/>
                    </a:lnTo>
                    <a:lnTo>
                      <a:pt x="16" y="39"/>
                    </a:lnTo>
                    <a:lnTo>
                      <a:pt x="10" y="40"/>
                    </a:lnTo>
                    <a:lnTo>
                      <a:pt x="6" y="40"/>
                    </a:lnTo>
                    <a:lnTo>
                      <a:pt x="3" y="39"/>
                    </a:lnTo>
                    <a:lnTo>
                      <a:pt x="1" y="36"/>
                    </a:lnTo>
                    <a:lnTo>
                      <a:pt x="0" y="32"/>
                    </a:lnTo>
                    <a:lnTo>
                      <a:pt x="1" y="27"/>
                    </a:lnTo>
                    <a:lnTo>
                      <a:pt x="3" y="24"/>
                    </a:lnTo>
                    <a:lnTo>
                      <a:pt x="6" y="23"/>
                    </a:lnTo>
                    <a:lnTo>
                      <a:pt x="10" y="24"/>
                    </a:lnTo>
                    <a:lnTo>
                      <a:pt x="16" y="26"/>
                    </a:lnTo>
                    <a:lnTo>
                      <a:pt x="19" y="26"/>
                    </a:lnTo>
                    <a:lnTo>
                      <a:pt x="22" y="23"/>
                    </a:lnTo>
                    <a:lnTo>
                      <a:pt x="23" y="19"/>
                    </a:lnTo>
                    <a:lnTo>
                      <a:pt x="23" y="11"/>
                    </a:lnTo>
                    <a:lnTo>
                      <a:pt x="26" y="6"/>
                    </a:lnTo>
                    <a:lnTo>
                      <a:pt x="30" y="1"/>
                    </a:lnTo>
                    <a:lnTo>
                      <a:pt x="36" y="0"/>
                    </a:lnTo>
                    <a:lnTo>
                      <a:pt x="41" y="3"/>
                    </a:lnTo>
                    <a:lnTo>
                      <a:pt x="43" y="10"/>
                    </a:lnTo>
                    <a:lnTo>
                      <a:pt x="45" y="20"/>
                    </a:lnTo>
                    <a:lnTo>
                      <a:pt x="45" y="33"/>
                    </a:lnTo>
                    <a:lnTo>
                      <a:pt x="45" y="45"/>
                    </a:lnTo>
                    <a:lnTo>
                      <a:pt x="43" y="55"/>
                    </a:lnTo>
                    <a:lnTo>
                      <a:pt x="41" y="62"/>
                    </a:lnTo>
                    <a:lnTo>
                      <a:pt x="36" y="65"/>
                    </a:lnTo>
                  </a:path>
                </a:pathLst>
              </a:custGeom>
              <a:solidFill>
                <a:schemeClr val="tx1"/>
              </a:solidFill>
              <a:ln w="9525" cap="rnd">
                <a:solidFill>
                  <a:srgbClr val="000000"/>
                </a:solid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111" name="Freeform 129">
                <a:extLst>
                  <a:ext uri="{FF2B5EF4-FFF2-40B4-BE49-F238E27FC236}">
                    <a16:creationId xmlns:a16="http://schemas.microsoft.com/office/drawing/2014/main" xmlns="" id="{ADE6E8BA-4DC3-28DB-9CF6-7751030C546E}"/>
                  </a:ext>
                </a:extLst>
              </p:cNvPr>
              <p:cNvSpPr>
                <a:spLocks/>
              </p:cNvSpPr>
              <p:nvPr/>
            </p:nvSpPr>
            <p:spPr bwMode="auto">
              <a:xfrm>
                <a:off x="4111" y="2314"/>
                <a:ext cx="46" cy="66"/>
              </a:xfrm>
              <a:custGeom>
                <a:avLst/>
                <a:gdLst>
                  <a:gd name="T0" fmla="*/ 35 w 46"/>
                  <a:gd name="T1" fmla="*/ 65 h 66"/>
                  <a:gd name="T2" fmla="*/ 29 w 46"/>
                  <a:gd name="T3" fmla="*/ 64 h 66"/>
                  <a:gd name="T4" fmla="*/ 25 w 46"/>
                  <a:gd name="T5" fmla="*/ 58 h 66"/>
                  <a:gd name="T6" fmla="*/ 23 w 46"/>
                  <a:gd name="T7" fmla="*/ 52 h 66"/>
                  <a:gd name="T8" fmla="*/ 22 w 46"/>
                  <a:gd name="T9" fmla="*/ 45 h 66"/>
                  <a:gd name="T10" fmla="*/ 20 w 46"/>
                  <a:gd name="T11" fmla="*/ 40 h 66"/>
                  <a:gd name="T12" fmla="*/ 19 w 46"/>
                  <a:gd name="T13" fmla="*/ 39 h 66"/>
                  <a:gd name="T14" fmla="*/ 14 w 46"/>
                  <a:gd name="T15" fmla="*/ 39 h 66"/>
                  <a:gd name="T16" fmla="*/ 10 w 46"/>
                  <a:gd name="T17" fmla="*/ 40 h 66"/>
                  <a:gd name="T18" fmla="*/ 6 w 46"/>
                  <a:gd name="T19" fmla="*/ 40 h 66"/>
                  <a:gd name="T20" fmla="*/ 3 w 46"/>
                  <a:gd name="T21" fmla="*/ 39 h 66"/>
                  <a:gd name="T22" fmla="*/ 0 w 46"/>
                  <a:gd name="T23" fmla="*/ 36 h 66"/>
                  <a:gd name="T24" fmla="*/ 0 w 46"/>
                  <a:gd name="T25" fmla="*/ 32 h 66"/>
                  <a:gd name="T26" fmla="*/ 0 w 46"/>
                  <a:gd name="T27" fmla="*/ 27 h 66"/>
                  <a:gd name="T28" fmla="*/ 3 w 46"/>
                  <a:gd name="T29" fmla="*/ 24 h 66"/>
                  <a:gd name="T30" fmla="*/ 6 w 46"/>
                  <a:gd name="T31" fmla="*/ 23 h 66"/>
                  <a:gd name="T32" fmla="*/ 10 w 46"/>
                  <a:gd name="T33" fmla="*/ 24 h 66"/>
                  <a:gd name="T34" fmla="*/ 14 w 46"/>
                  <a:gd name="T35" fmla="*/ 26 h 66"/>
                  <a:gd name="T36" fmla="*/ 19 w 46"/>
                  <a:gd name="T37" fmla="*/ 26 h 66"/>
                  <a:gd name="T38" fmla="*/ 20 w 46"/>
                  <a:gd name="T39" fmla="*/ 23 h 66"/>
                  <a:gd name="T40" fmla="*/ 22 w 46"/>
                  <a:gd name="T41" fmla="*/ 19 h 66"/>
                  <a:gd name="T42" fmla="*/ 23 w 46"/>
                  <a:gd name="T43" fmla="*/ 11 h 66"/>
                  <a:gd name="T44" fmla="*/ 25 w 46"/>
                  <a:gd name="T45" fmla="*/ 6 h 66"/>
                  <a:gd name="T46" fmla="*/ 29 w 46"/>
                  <a:gd name="T47" fmla="*/ 1 h 66"/>
                  <a:gd name="T48" fmla="*/ 35 w 46"/>
                  <a:gd name="T49" fmla="*/ 0 h 66"/>
                  <a:gd name="T50" fmla="*/ 39 w 46"/>
                  <a:gd name="T51" fmla="*/ 3 h 66"/>
                  <a:gd name="T52" fmla="*/ 42 w 46"/>
                  <a:gd name="T53" fmla="*/ 10 h 66"/>
                  <a:gd name="T54" fmla="*/ 45 w 46"/>
                  <a:gd name="T55" fmla="*/ 20 h 66"/>
                  <a:gd name="T56" fmla="*/ 45 w 46"/>
                  <a:gd name="T57" fmla="*/ 33 h 66"/>
                  <a:gd name="T58" fmla="*/ 43 w 46"/>
                  <a:gd name="T59" fmla="*/ 45 h 66"/>
                  <a:gd name="T60" fmla="*/ 42 w 46"/>
                  <a:gd name="T61" fmla="*/ 55 h 66"/>
                  <a:gd name="T62" fmla="*/ 39 w 46"/>
                  <a:gd name="T63" fmla="*/ 62 h 66"/>
                  <a:gd name="T64" fmla="*/ 35 w 46"/>
                  <a:gd name="T65" fmla="*/ 65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66"/>
                  <a:gd name="T101" fmla="*/ 46 w 46"/>
                  <a:gd name="T102" fmla="*/ 66 h 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66">
                    <a:moveTo>
                      <a:pt x="35" y="65"/>
                    </a:moveTo>
                    <a:lnTo>
                      <a:pt x="29" y="64"/>
                    </a:lnTo>
                    <a:lnTo>
                      <a:pt x="25" y="58"/>
                    </a:lnTo>
                    <a:lnTo>
                      <a:pt x="23" y="52"/>
                    </a:lnTo>
                    <a:lnTo>
                      <a:pt x="22" y="45"/>
                    </a:lnTo>
                    <a:lnTo>
                      <a:pt x="20" y="40"/>
                    </a:lnTo>
                    <a:lnTo>
                      <a:pt x="19" y="39"/>
                    </a:lnTo>
                    <a:lnTo>
                      <a:pt x="14" y="39"/>
                    </a:lnTo>
                    <a:lnTo>
                      <a:pt x="10" y="40"/>
                    </a:lnTo>
                    <a:lnTo>
                      <a:pt x="6" y="40"/>
                    </a:lnTo>
                    <a:lnTo>
                      <a:pt x="3" y="39"/>
                    </a:lnTo>
                    <a:lnTo>
                      <a:pt x="0" y="36"/>
                    </a:lnTo>
                    <a:lnTo>
                      <a:pt x="0" y="32"/>
                    </a:lnTo>
                    <a:lnTo>
                      <a:pt x="0" y="27"/>
                    </a:lnTo>
                    <a:lnTo>
                      <a:pt x="3" y="24"/>
                    </a:lnTo>
                    <a:lnTo>
                      <a:pt x="6" y="23"/>
                    </a:lnTo>
                    <a:lnTo>
                      <a:pt x="10" y="24"/>
                    </a:lnTo>
                    <a:lnTo>
                      <a:pt x="14" y="26"/>
                    </a:lnTo>
                    <a:lnTo>
                      <a:pt x="19" y="26"/>
                    </a:lnTo>
                    <a:lnTo>
                      <a:pt x="20" y="23"/>
                    </a:lnTo>
                    <a:lnTo>
                      <a:pt x="22" y="19"/>
                    </a:lnTo>
                    <a:lnTo>
                      <a:pt x="23" y="11"/>
                    </a:lnTo>
                    <a:lnTo>
                      <a:pt x="25" y="6"/>
                    </a:lnTo>
                    <a:lnTo>
                      <a:pt x="29" y="1"/>
                    </a:lnTo>
                    <a:lnTo>
                      <a:pt x="35" y="0"/>
                    </a:lnTo>
                    <a:lnTo>
                      <a:pt x="39" y="3"/>
                    </a:lnTo>
                    <a:lnTo>
                      <a:pt x="42" y="10"/>
                    </a:lnTo>
                    <a:lnTo>
                      <a:pt x="45" y="20"/>
                    </a:lnTo>
                    <a:lnTo>
                      <a:pt x="45" y="33"/>
                    </a:lnTo>
                    <a:lnTo>
                      <a:pt x="43" y="45"/>
                    </a:lnTo>
                    <a:lnTo>
                      <a:pt x="42" y="55"/>
                    </a:lnTo>
                    <a:lnTo>
                      <a:pt x="39" y="62"/>
                    </a:lnTo>
                    <a:lnTo>
                      <a:pt x="35" y="65"/>
                    </a:lnTo>
                  </a:path>
                </a:pathLst>
              </a:custGeom>
              <a:solidFill>
                <a:schemeClr val="tx1"/>
              </a:solidFill>
              <a:ln w="9525" cap="rnd">
                <a:no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112" name="Freeform 130">
                <a:extLst>
                  <a:ext uri="{FF2B5EF4-FFF2-40B4-BE49-F238E27FC236}">
                    <a16:creationId xmlns:a16="http://schemas.microsoft.com/office/drawing/2014/main" xmlns="" id="{46840C5D-AB66-5E19-D174-40078252B0B9}"/>
                  </a:ext>
                </a:extLst>
              </p:cNvPr>
              <p:cNvSpPr>
                <a:spLocks/>
              </p:cNvSpPr>
              <p:nvPr/>
            </p:nvSpPr>
            <p:spPr bwMode="auto">
              <a:xfrm>
                <a:off x="4173" y="2314"/>
                <a:ext cx="46" cy="66"/>
              </a:xfrm>
              <a:custGeom>
                <a:avLst/>
                <a:gdLst>
                  <a:gd name="T0" fmla="*/ 37 w 46"/>
                  <a:gd name="T1" fmla="*/ 65 h 66"/>
                  <a:gd name="T2" fmla="*/ 31 w 46"/>
                  <a:gd name="T3" fmla="*/ 64 h 66"/>
                  <a:gd name="T4" fmla="*/ 27 w 46"/>
                  <a:gd name="T5" fmla="*/ 58 h 66"/>
                  <a:gd name="T6" fmla="*/ 24 w 46"/>
                  <a:gd name="T7" fmla="*/ 52 h 66"/>
                  <a:gd name="T8" fmla="*/ 24 w 46"/>
                  <a:gd name="T9" fmla="*/ 45 h 66"/>
                  <a:gd name="T10" fmla="*/ 22 w 46"/>
                  <a:gd name="T11" fmla="*/ 40 h 66"/>
                  <a:gd name="T12" fmla="*/ 19 w 46"/>
                  <a:gd name="T13" fmla="*/ 39 h 66"/>
                  <a:gd name="T14" fmla="*/ 16 w 46"/>
                  <a:gd name="T15" fmla="*/ 39 h 66"/>
                  <a:gd name="T16" fmla="*/ 11 w 46"/>
                  <a:gd name="T17" fmla="*/ 40 h 66"/>
                  <a:gd name="T18" fmla="*/ 6 w 46"/>
                  <a:gd name="T19" fmla="*/ 40 h 66"/>
                  <a:gd name="T20" fmla="*/ 3 w 46"/>
                  <a:gd name="T21" fmla="*/ 39 h 66"/>
                  <a:gd name="T22" fmla="*/ 2 w 46"/>
                  <a:gd name="T23" fmla="*/ 36 h 66"/>
                  <a:gd name="T24" fmla="*/ 0 w 46"/>
                  <a:gd name="T25" fmla="*/ 32 h 66"/>
                  <a:gd name="T26" fmla="*/ 2 w 46"/>
                  <a:gd name="T27" fmla="*/ 27 h 66"/>
                  <a:gd name="T28" fmla="*/ 3 w 46"/>
                  <a:gd name="T29" fmla="*/ 24 h 66"/>
                  <a:gd name="T30" fmla="*/ 6 w 46"/>
                  <a:gd name="T31" fmla="*/ 23 h 66"/>
                  <a:gd name="T32" fmla="*/ 11 w 46"/>
                  <a:gd name="T33" fmla="*/ 24 h 66"/>
                  <a:gd name="T34" fmla="*/ 16 w 46"/>
                  <a:gd name="T35" fmla="*/ 26 h 66"/>
                  <a:gd name="T36" fmla="*/ 19 w 46"/>
                  <a:gd name="T37" fmla="*/ 26 h 66"/>
                  <a:gd name="T38" fmla="*/ 22 w 46"/>
                  <a:gd name="T39" fmla="*/ 23 h 66"/>
                  <a:gd name="T40" fmla="*/ 24 w 46"/>
                  <a:gd name="T41" fmla="*/ 19 h 66"/>
                  <a:gd name="T42" fmla="*/ 24 w 46"/>
                  <a:gd name="T43" fmla="*/ 11 h 66"/>
                  <a:gd name="T44" fmla="*/ 27 w 46"/>
                  <a:gd name="T45" fmla="*/ 6 h 66"/>
                  <a:gd name="T46" fmla="*/ 31 w 46"/>
                  <a:gd name="T47" fmla="*/ 1 h 66"/>
                  <a:gd name="T48" fmla="*/ 37 w 46"/>
                  <a:gd name="T49" fmla="*/ 0 h 66"/>
                  <a:gd name="T50" fmla="*/ 41 w 46"/>
                  <a:gd name="T51" fmla="*/ 3 h 66"/>
                  <a:gd name="T52" fmla="*/ 44 w 46"/>
                  <a:gd name="T53" fmla="*/ 10 h 66"/>
                  <a:gd name="T54" fmla="*/ 45 w 46"/>
                  <a:gd name="T55" fmla="*/ 20 h 66"/>
                  <a:gd name="T56" fmla="*/ 45 w 46"/>
                  <a:gd name="T57" fmla="*/ 33 h 66"/>
                  <a:gd name="T58" fmla="*/ 45 w 46"/>
                  <a:gd name="T59" fmla="*/ 45 h 66"/>
                  <a:gd name="T60" fmla="*/ 44 w 46"/>
                  <a:gd name="T61" fmla="*/ 55 h 66"/>
                  <a:gd name="T62" fmla="*/ 41 w 46"/>
                  <a:gd name="T63" fmla="*/ 62 h 66"/>
                  <a:gd name="T64" fmla="*/ 37 w 46"/>
                  <a:gd name="T65" fmla="*/ 65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66"/>
                  <a:gd name="T101" fmla="*/ 46 w 46"/>
                  <a:gd name="T102" fmla="*/ 66 h 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66">
                    <a:moveTo>
                      <a:pt x="37" y="65"/>
                    </a:moveTo>
                    <a:lnTo>
                      <a:pt x="31" y="64"/>
                    </a:lnTo>
                    <a:lnTo>
                      <a:pt x="27" y="58"/>
                    </a:lnTo>
                    <a:lnTo>
                      <a:pt x="24" y="52"/>
                    </a:lnTo>
                    <a:lnTo>
                      <a:pt x="24" y="45"/>
                    </a:lnTo>
                    <a:lnTo>
                      <a:pt x="22" y="40"/>
                    </a:lnTo>
                    <a:lnTo>
                      <a:pt x="19" y="39"/>
                    </a:lnTo>
                    <a:lnTo>
                      <a:pt x="16" y="39"/>
                    </a:lnTo>
                    <a:lnTo>
                      <a:pt x="11" y="40"/>
                    </a:lnTo>
                    <a:lnTo>
                      <a:pt x="6" y="40"/>
                    </a:lnTo>
                    <a:lnTo>
                      <a:pt x="3" y="39"/>
                    </a:lnTo>
                    <a:lnTo>
                      <a:pt x="2" y="36"/>
                    </a:lnTo>
                    <a:lnTo>
                      <a:pt x="0" y="32"/>
                    </a:lnTo>
                    <a:lnTo>
                      <a:pt x="2" y="27"/>
                    </a:lnTo>
                    <a:lnTo>
                      <a:pt x="3" y="24"/>
                    </a:lnTo>
                    <a:lnTo>
                      <a:pt x="6" y="23"/>
                    </a:lnTo>
                    <a:lnTo>
                      <a:pt x="11" y="24"/>
                    </a:lnTo>
                    <a:lnTo>
                      <a:pt x="16" y="26"/>
                    </a:lnTo>
                    <a:lnTo>
                      <a:pt x="19" y="26"/>
                    </a:lnTo>
                    <a:lnTo>
                      <a:pt x="22" y="23"/>
                    </a:lnTo>
                    <a:lnTo>
                      <a:pt x="24" y="19"/>
                    </a:lnTo>
                    <a:lnTo>
                      <a:pt x="24" y="11"/>
                    </a:lnTo>
                    <a:lnTo>
                      <a:pt x="27" y="6"/>
                    </a:lnTo>
                    <a:lnTo>
                      <a:pt x="31" y="1"/>
                    </a:lnTo>
                    <a:lnTo>
                      <a:pt x="37" y="0"/>
                    </a:lnTo>
                    <a:lnTo>
                      <a:pt x="41" y="3"/>
                    </a:lnTo>
                    <a:lnTo>
                      <a:pt x="44" y="10"/>
                    </a:lnTo>
                    <a:lnTo>
                      <a:pt x="45" y="20"/>
                    </a:lnTo>
                    <a:lnTo>
                      <a:pt x="45" y="33"/>
                    </a:lnTo>
                    <a:lnTo>
                      <a:pt x="45" y="45"/>
                    </a:lnTo>
                    <a:lnTo>
                      <a:pt x="44" y="55"/>
                    </a:lnTo>
                    <a:lnTo>
                      <a:pt x="41" y="62"/>
                    </a:lnTo>
                    <a:lnTo>
                      <a:pt x="37" y="65"/>
                    </a:lnTo>
                  </a:path>
                </a:pathLst>
              </a:custGeom>
              <a:solidFill>
                <a:schemeClr val="tx1"/>
              </a:solidFill>
              <a:ln w="9525" cap="rnd">
                <a:no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113" name="Freeform 131">
                <a:extLst>
                  <a:ext uri="{FF2B5EF4-FFF2-40B4-BE49-F238E27FC236}">
                    <a16:creationId xmlns:a16="http://schemas.microsoft.com/office/drawing/2014/main" xmlns="" id="{7A051584-48D3-BF89-327C-8D2047A498A1}"/>
                  </a:ext>
                </a:extLst>
              </p:cNvPr>
              <p:cNvSpPr>
                <a:spLocks/>
              </p:cNvSpPr>
              <p:nvPr/>
            </p:nvSpPr>
            <p:spPr bwMode="auto">
              <a:xfrm>
                <a:off x="3950" y="2283"/>
                <a:ext cx="71" cy="126"/>
              </a:xfrm>
              <a:custGeom>
                <a:avLst/>
                <a:gdLst>
                  <a:gd name="T0" fmla="*/ 35 w 71"/>
                  <a:gd name="T1" fmla="*/ 58 h 126"/>
                  <a:gd name="T2" fmla="*/ 41 w 71"/>
                  <a:gd name="T3" fmla="*/ 54 h 126"/>
                  <a:gd name="T4" fmla="*/ 50 w 71"/>
                  <a:gd name="T5" fmla="*/ 57 h 126"/>
                  <a:gd name="T6" fmla="*/ 56 w 71"/>
                  <a:gd name="T7" fmla="*/ 54 h 126"/>
                  <a:gd name="T8" fmla="*/ 59 w 71"/>
                  <a:gd name="T9" fmla="*/ 42 h 126"/>
                  <a:gd name="T10" fmla="*/ 64 w 71"/>
                  <a:gd name="T11" fmla="*/ 32 h 126"/>
                  <a:gd name="T12" fmla="*/ 64 w 71"/>
                  <a:gd name="T13" fmla="*/ 28 h 126"/>
                  <a:gd name="T14" fmla="*/ 53 w 71"/>
                  <a:gd name="T15" fmla="*/ 26 h 126"/>
                  <a:gd name="T16" fmla="*/ 45 w 71"/>
                  <a:gd name="T17" fmla="*/ 29 h 126"/>
                  <a:gd name="T18" fmla="*/ 43 w 71"/>
                  <a:gd name="T19" fmla="*/ 25 h 126"/>
                  <a:gd name="T20" fmla="*/ 44 w 71"/>
                  <a:gd name="T21" fmla="*/ 15 h 126"/>
                  <a:gd name="T22" fmla="*/ 38 w 71"/>
                  <a:gd name="T23" fmla="*/ 2 h 126"/>
                  <a:gd name="T24" fmla="*/ 28 w 71"/>
                  <a:gd name="T25" fmla="*/ 2 h 126"/>
                  <a:gd name="T26" fmla="*/ 25 w 71"/>
                  <a:gd name="T27" fmla="*/ 10 h 126"/>
                  <a:gd name="T28" fmla="*/ 25 w 71"/>
                  <a:gd name="T29" fmla="*/ 21 h 126"/>
                  <a:gd name="T30" fmla="*/ 19 w 71"/>
                  <a:gd name="T31" fmla="*/ 29 h 126"/>
                  <a:gd name="T32" fmla="*/ 11 w 71"/>
                  <a:gd name="T33" fmla="*/ 32 h 126"/>
                  <a:gd name="T34" fmla="*/ 6 w 71"/>
                  <a:gd name="T35" fmla="*/ 40 h 126"/>
                  <a:gd name="T36" fmla="*/ 6 w 71"/>
                  <a:gd name="T37" fmla="*/ 53 h 126"/>
                  <a:gd name="T38" fmla="*/ 2 w 71"/>
                  <a:gd name="T39" fmla="*/ 58 h 126"/>
                  <a:gd name="T40" fmla="*/ 2 w 71"/>
                  <a:gd name="T41" fmla="*/ 67 h 126"/>
                  <a:gd name="T42" fmla="*/ 6 w 71"/>
                  <a:gd name="T43" fmla="*/ 73 h 126"/>
                  <a:gd name="T44" fmla="*/ 6 w 71"/>
                  <a:gd name="T45" fmla="*/ 86 h 126"/>
                  <a:gd name="T46" fmla="*/ 11 w 71"/>
                  <a:gd name="T47" fmla="*/ 95 h 126"/>
                  <a:gd name="T48" fmla="*/ 19 w 71"/>
                  <a:gd name="T49" fmla="*/ 98 h 126"/>
                  <a:gd name="T50" fmla="*/ 25 w 71"/>
                  <a:gd name="T51" fmla="*/ 105 h 126"/>
                  <a:gd name="T52" fmla="*/ 25 w 71"/>
                  <a:gd name="T53" fmla="*/ 115 h 126"/>
                  <a:gd name="T54" fmla="*/ 28 w 71"/>
                  <a:gd name="T55" fmla="*/ 124 h 126"/>
                  <a:gd name="T56" fmla="*/ 38 w 71"/>
                  <a:gd name="T57" fmla="*/ 124 h 126"/>
                  <a:gd name="T58" fmla="*/ 44 w 71"/>
                  <a:gd name="T59" fmla="*/ 112 h 126"/>
                  <a:gd name="T60" fmla="*/ 43 w 71"/>
                  <a:gd name="T61" fmla="*/ 101 h 126"/>
                  <a:gd name="T62" fmla="*/ 45 w 71"/>
                  <a:gd name="T63" fmla="*/ 98 h 126"/>
                  <a:gd name="T64" fmla="*/ 53 w 71"/>
                  <a:gd name="T65" fmla="*/ 99 h 126"/>
                  <a:gd name="T66" fmla="*/ 64 w 71"/>
                  <a:gd name="T67" fmla="*/ 99 h 126"/>
                  <a:gd name="T68" fmla="*/ 64 w 71"/>
                  <a:gd name="T69" fmla="*/ 95 h 126"/>
                  <a:gd name="T70" fmla="*/ 59 w 71"/>
                  <a:gd name="T71" fmla="*/ 83 h 126"/>
                  <a:gd name="T72" fmla="*/ 56 w 71"/>
                  <a:gd name="T73" fmla="*/ 71 h 126"/>
                  <a:gd name="T74" fmla="*/ 50 w 71"/>
                  <a:gd name="T75" fmla="*/ 70 h 126"/>
                  <a:gd name="T76" fmla="*/ 41 w 71"/>
                  <a:gd name="T77" fmla="*/ 71 h 126"/>
                  <a:gd name="T78" fmla="*/ 35 w 71"/>
                  <a:gd name="T79" fmla="*/ 67 h 12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126"/>
                  <a:gd name="T122" fmla="*/ 71 w 71"/>
                  <a:gd name="T123" fmla="*/ 126 h 12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126">
                    <a:moveTo>
                      <a:pt x="35" y="63"/>
                    </a:moveTo>
                    <a:lnTo>
                      <a:pt x="35" y="58"/>
                    </a:lnTo>
                    <a:lnTo>
                      <a:pt x="38" y="55"/>
                    </a:lnTo>
                    <a:lnTo>
                      <a:pt x="41" y="54"/>
                    </a:lnTo>
                    <a:lnTo>
                      <a:pt x="45" y="55"/>
                    </a:lnTo>
                    <a:lnTo>
                      <a:pt x="50" y="57"/>
                    </a:lnTo>
                    <a:lnTo>
                      <a:pt x="54" y="57"/>
                    </a:lnTo>
                    <a:lnTo>
                      <a:pt x="56" y="54"/>
                    </a:lnTo>
                    <a:lnTo>
                      <a:pt x="57" y="50"/>
                    </a:lnTo>
                    <a:lnTo>
                      <a:pt x="59" y="42"/>
                    </a:lnTo>
                    <a:lnTo>
                      <a:pt x="60" y="37"/>
                    </a:lnTo>
                    <a:lnTo>
                      <a:pt x="64" y="32"/>
                    </a:lnTo>
                    <a:lnTo>
                      <a:pt x="70" y="31"/>
                    </a:lnTo>
                    <a:lnTo>
                      <a:pt x="64" y="28"/>
                    </a:lnTo>
                    <a:lnTo>
                      <a:pt x="59" y="28"/>
                    </a:lnTo>
                    <a:lnTo>
                      <a:pt x="53" y="26"/>
                    </a:lnTo>
                    <a:lnTo>
                      <a:pt x="48" y="28"/>
                    </a:lnTo>
                    <a:lnTo>
                      <a:pt x="45" y="29"/>
                    </a:lnTo>
                    <a:lnTo>
                      <a:pt x="44" y="28"/>
                    </a:lnTo>
                    <a:lnTo>
                      <a:pt x="43" y="25"/>
                    </a:lnTo>
                    <a:lnTo>
                      <a:pt x="44" y="21"/>
                    </a:lnTo>
                    <a:lnTo>
                      <a:pt x="44" y="15"/>
                    </a:lnTo>
                    <a:lnTo>
                      <a:pt x="43" y="8"/>
                    </a:lnTo>
                    <a:lnTo>
                      <a:pt x="38" y="2"/>
                    </a:lnTo>
                    <a:lnTo>
                      <a:pt x="32" y="0"/>
                    </a:lnTo>
                    <a:lnTo>
                      <a:pt x="28" y="2"/>
                    </a:lnTo>
                    <a:lnTo>
                      <a:pt x="25" y="6"/>
                    </a:lnTo>
                    <a:lnTo>
                      <a:pt x="25" y="10"/>
                    </a:lnTo>
                    <a:lnTo>
                      <a:pt x="27" y="16"/>
                    </a:lnTo>
                    <a:lnTo>
                      <a:pt x="25" y="21"/>
                    </a:lnTo>
                    <a:lnTo>
                      <a:pt x="24" y="26"/>
                    </a:lnTo>
                    <a:lnTo>
                      <a:pt x="19" y="29"/>
                    </a:lnTo>
                    <a:lnTo>
                      <a:pt x="15" y="31"/>
                    </a:lnTo>
                    <a:lnTo>
                      <a:pt x="11" y="32"/>
                    </a:lnTo>
                    <a:lnTo>
                      <a:pt x="9" y="35"/>
                    </a:lnTo>
                    <a:lnTo>
                      <a:pt x="6" y="40"/>
                    </a:lnTo>
                    <a:lnTo>
                      <a:pt x="6" y="44"/>
                    </a:lnTo>
                    <a:lnTo>
                      <a:pt x="6" y="53"/>
                    </a:lnTo>
                    <a:lnTo>
                      <a:pt x="3" y="55"/>
                    </a:lnTo>
                    <a:lnTo>
                      <a:pt x="2" y="58"/>
                    </a:lnTo>
                    <a:lnTo>
                      <a:pt x="0" y="63"/>
                    </a:lnTo>
                    <a:lnTo>
                      <a:pt x="2" y="67"/>
                    </a:lnTo>
                    <a:lnTo>
                      <a:pt x="3" y="70"/>
                    </a:lnTo>
                    <a:lnTo>
                      <a:pt x="6" y="73"/>
                    </a:lnTo>
                    <a:lnTo>
                      <a:pt x="6" y="82"/>
                    </a:lnTo>
                    <a:lnTo>
                      <a:pt x="6" y="86"/>
                    </a:lnTo>
                    <a:lnTo>
                      <a:pt x="9" y="92"/>
                    </a:lnTo>
                    <a:lnTo>
                      <a:pt x="11" y="95"/>
                    </a:lnTo>
                    <a:lnTo>
                      <a:pt x="15" y="96"/>
                    </a:lnTo>
                    <a:lnTo>
                      <a:pt x="19" y="98"/>
                    </a:lnTo>
                    <a:lnTo>
                      <a:pt x="24" y="101"/>
                    </a:lnTo>
                    <a:lnTo>
                      <a:pt x="25" y="105"/>
                    </a:lnTo>
                    <a:lnTo>
                      <a:pt x="27" y="109"/>
                    </a:lnTo>
                    <a:lnTo>
                      <a:pt x="25" y="115"/>
                    </a:lnTo>
                    <a:lnTo>
                      <a:pt x="25" y="119"/>
                    </a:lnTo>
                    <a:lnTo>
                      <a:pt x="28" y="124"/>
                    </a:lnTo>
                    <a:lnTo>
                      <a:pt x="32" y="125"/>
                    </a:lnTo>
                    <a:lnTo>
                      <a:pt x="38" y="124"/>
                    </a:lnTo>
                    <a:lnTo>
                      <a:pt x="43" y="118"/>
                    </a:lnTo>
                    <a:lnTo>
                      <a:pt x="44" y="112"/>
                    </a:lnTo>
                    <a:lnTo>
                      <a:pt x="44" y="106"/>
                    </a:lnTo>
                    <a:lnTo>
                      <a:pt x="43" y="101"/>
                    </a:lnTo>
                    <a:lnTo>
                      <a:pt x="44" y="98"/>
                    </a:lnTo>
                    <a:lnTo>
                      <a:pt x="45" y="98"/>
                    </a:lnTo>
                    <a:lnTo>
                      <a:pt x="48" y="98"/>
                    </a:lnTo>
                    <a:lnTo>
                      <a:pt x="53" y="99"/>
                    </a:lnTo>
                    <a:lnTo>
                      <a:pt x="59" y="99"/>
                    </a:lnTo>
                    <a:lnTo>
                      <a:pt x="64" y="99"/>
                    </a:lnTo>
                    <a:lnTo>
                      <a:pt x="70" y="96"/>
                    </a:lnTo>
                    <a:lnTo>
                      <a:pt x="64" y="95"/>
                    </a:lnTo>
                    <a:lnTo>
                      <a:pt x="60" y="89"/>
                    </a:lnTo>
                    <a:lnTo>
                      <a:pt x="59" y="83"/>
                    </a:lnTo>
                    <a:lnTo>
                      <a:pt x="57" y="76"/>
                    </a:lnTo>
                    <a:lnTo>
                      <a:pt x="56" y="71"/>
                    </a:lnTo>
                    <a:lnTo>
                      <a:pt x="54" y="70"/>
                    </a:lnTo>
                    <a:lnTo>
                      <a:pt x="50" y="70"/>
                    </a:lnTo>
                    <a:lnTo>
                      <a:pt x="45" y="71"/>
                    </a:lnTo>
                    <a:lnTo>
                      <a:pt x="41" y="71"/>
                    </a:lnTo>
                    <a:lnTo>
                      <a:pt x="38" y="70"/>
                    </a:lnTo>
                    <a:lnTo>
                      <a:pt x="35" y="67"/>
                    </a:lnTo>
                    <a:lnTo>
                      <a:pt x="35" y="63"/>
                    </a:lnTo>
                  </a:path>
                </a:pathLst>
              </a:custGeom>
              <a:solidFill>
                <a:schemeClr val="tx1"/>
              </a:solidFill>
              <a:ln w="9525" cap="rnd">
                <a:solidFill>
                  <a:srgbClr val="000000"/>
                </a:solid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114" name="Freeform 132">
                <a:extLst>
                  <a:ext uri="{FF2B5EF4-FFF2-40B4-BE49-F238E27FC236}">
                    <a16:creationId xmlns:a16="http://schemas.microsoft.com/office/drawing/2014/main" xmlns="" id="{68BF4E81-60FF-B111-2304-3B4239855FDB}"/>
                  </a:ext>
                </a:extLst>
              </p:cNvPr>
              <p:cNvSpPr>
                <a:spLocks/>
              </p:cNvSpPr>
              <p:nvPr/>
            </p:nvSpPr>
            <p:spPr bwMode="auto">
              <a:xfrm>
                <a:off x="4012" y="2283"/>
                <a:ext cx="72" cy="126"/>
              </a:xfrm>
              <a:custGeom>
                <a:avLst/>
                <a:gdLst>
                  <a:gd name="T0" fmla="*/ 36 w 72"/>
                  <a:gd name="T1" fmla="*/ 58 h 126"/>
                  <a:gd name="T2" fmla="*/ 41 w 72"/>
                  <a:gd name="T3" fmla="*/ 54 h 126"/>
                  <a:gd name="T4" fmla="*/ 51 w 72"/>
                  <a:gd name="T5" fmla="*/ 57 h 126"/>
                  <a:gd name="T6" fmla="*/ 57 w 72"/>
                  <a:gd name="T7" fmla="*/ 54 h 126"/>
                  <a:gd name="T8" fmla="*/ 58 w 72"/>
                  <a:gd name="T9" fmla="*/ 42 h 126"/>
                  <a:gd name="T10" fmla="*/ 65 w 72"/>
                  <a:gd name="T11" fmla="*/ 32 h 126"/>
                  <a:gd name="T12" fmla="*/ 65 w 72"/>
                  <a:gd name="T13" fmla="*/ 28 h 126"/>
                  <a:gd name="T14" fmla="*/ 54 w 72"/>
                  <a:gd name="T15" fmla="*/ 26 h 126"/>
                  <a:gd name="T16" fmla="*/ 46 w 72"/>
                  <a:gd name="T17" fmla="*/ 29 h 126"/>
                  <a:gd name="T18" fmla="*/ 44 w 72"/>
                  <a:gd name="T19" fmla="*/ 25 h 126"/>
                  <a:gd name="T20" fmla="*/ 45 w 72"/>
                  <a:gd name="T21" fmla="*/ 15 h 126"/>
                  <a:gd name="T22" fmla="*/ 38 w 72"/>
                  <a:gd name="T23" fmla="*/ 2 h 126"/>
                  <a:gd name="T24" fmla="*/ 28 w 72"/>
                  <a:gd name="T25" fmla="*/ 2 h 126"/>
                  <a:gd name="T26" fmla="*/ 26 w 72"/>
                  <a:gd name="T27" fmla="*/ 10 h 126"/>
                  <a:gd name="T28" fmla="*/ 26 w 72"/>
                  <a:gd name="T29" fmla="*/ 21 h 126"/>
                  <a:gd name="T30" fmla="*/ 20 w 72"/>
                  <a:gd name="T31" fmla="*/ 29 h 126"/>
                  <a:gd name="T32" fmla="*/ 12 w 72"/>
                  <a:gd name="T33" fmla="*/ 32 h 126"/>
                  <a:gd name="T34" fmla="*/ 7 w 72"/>
                  <a:gd name="T35" fmla="*/ 40 h 126"/>
                  <a:gd name="T36" fmla="*/ 6 w 72"/>
                  <a:gd name="T37" fmla="*/ 53 h 126"/>
                  <a:gd name="T38" fmla="*/ 1 w 72"/>
                  <a:gd name="T39" fmla="*/ 58 h 126"/>
                  <a:gd name="T40" fmla="*/ 1 w 72"/>
                  <a:gd name="T41" fmla="*/ 67 h 126"/>
                  <a:gd name="T42" fmla="*/ 6 w 72"/>
                  <a:gd name="T43" fmla="*/ 73 h 126"/>
                  <a:gd name="T44" fmla="*/ 7 w 72"/>
                  <a:gd name="T45" fmla="*/ 86 h 126"/>
                  <a:gd name="T46" fmla="*/ 12 w 72"/>
                  <a:gd name="T47" fmla="*/ 95 h 126"/>
                  <a:gd name="T48" fmla="*/ 20 w 72"/>
                  <a:gd name="T49" fmla="*/ 98 h 126"/>
                  <a:gd name="T50" fmla="*/ 26 w 72"/>
                  <a:gd name="T51" fmla="*/ 105 h 126"/>
                  <a:gd name="T52" fmla="*/ 26 w 72"/>
                  <a:gd name="T53" fmla="*/ 115 h 126"/>
                  <a:gd name="T54" fmla="*/ 28 w 72"/>
                  <a:gd name="T55" fmla="*/ 124 h 126"/>
                  <a:gd name="T56" fmla="*/ 38 w 72"/>
                  <a:gd name="T57" fmla="*/ 124 h 126"/>
                  <a:gd name="T58" fmla="*/ 45 w 72"/>
                  <a:gd name="T59" fmla="*/ 112 h 126"/>
                  <a:gd name="T60" fmla="*/ 44 w 72"/>
                  <a:gd name="T61" fmla="*/ 101 h 126"/>
                  <a:gd name="T62" fmla="*/ 46 w 72"/>
                  <a:gd name="T63" fmla="*/ 98 h 126"/>
                  <a:gd name="T64" fmla="*/ 54 w 72"/>
                  <a:gd name="T65" fmla="*/ 99 h 126"/>
                  <a:gd name="T66" fmla="*/ 65 w 72"/>
                  <a:gd name="T67" fmla="*/ 99 h 126"/>
                  <a:gd name="T68" fmla="*/ 65 w 72"/>
                  <a:gd name="T69" fmla="*/ 95 h 126"/>
                  <a:gd name="T70" fmla="*/ 58 w 72"/>
                  <a:gd name="T71" fmla="*/ 83 h 126"/>
                  <a:gd name="T72" fmla="*/ 57 w 72"/>
                  <a:gd name="T73" fmla="*/ 71 h 126"/>
                  <a:gd name="T74" fmla="*/ 51 w 72"/>
                  <a:gd name="T75" fmla="*/ 70 h 126"/>
                  <a:gd name="T76" fmla="*/ 41 w 72"/>
                  <a:gd name="T77" fmla="*/ 71 h 126"/>
                  <a:gd name="T78" fmla="*/ 36 w 72"/>
                  <a:gd name="T79" fmla="*/ 67 h 12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2"/>
                  <a:gd name="T121" fmla="*/ 0 h 126"/>
                  <a:gd name="T122" fmla="*/ 72 w 72"/>
                  <a:gd name="T123" fmla="*/ 126 h 12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2" h="126">
                    <a:moveTo>
                      <a:pt x="35" y="63"/>
                    </a:moveTo>
                    <a:lnTo>
                      <a:pt x="36" y="58"/>
                    </a:lnTo>
                    <a:lnTo>
                      <a:pt x="38" y="55"/>
                    </a:lnTo>
                    <a:lnTo>
                      <a:pt x="41" y="54"/>
                    </a:lnTo>
                    <a:lnTo>
                      <a:pt x="45" y="55"/>
                    </a:lnTo>
                    <a:lnTo>
                      <a:pt x="51" y="57"/>
                    </a:lnTo>
                    <a:lnTo>
                      <a:pt x="54" y="57"/>
                    </a:lnTo>
                    <a:lnTo>
                      <a:pt x="57" y="54"/>
                    </a:lnTo>
                    <a:lnTo>
                      <a:pt x="58" y="50"/>
                    </a:lnTo>
                    <a:lnTo>
                      <a:pt x="58" y="42"/>
                    </a:lnTo>
                    <a:lnTo>
                      <a:pt x="61" y="37"/>
                    </a:lnTo>
                    <a:lnTo>
                      <a:pt x="65" y="32"/>
                    </a:lnTo>
                    <a:lnTo>
                      <a:pt x="71" y="31"/>
                    </a:lnTo>
                    <a:lnTo>
                      <a:pt x="65" y="28"/>
                    </a:lnTo>
                    <a:lnTo>
                      <a:pt x="60" y="28"/>
                    </a:lnTo>
                    <a:lnTo>
                      <a:pt x="54" y="26"/>
                    </a:lnTo>
                    <a:lnTo>
                      <a:pt x="49" y="28"/>
                    </a:lnTo>
                    <a:lnTo>
                      <a:pt x="46" y="29"/>
                    </a:lnTo>
                    <a:lnTo>
                      <a:pt x="44" y="28"/>
                    </a:lnTo>
                    <a:lnTo>
                      <a:pt x="44" y="25"/>
                    </a:lnTo>
                    <a:lnTo>
                      <a:pt x="45" y="21"/>
                    </a:lnTo>
                    <a:lnTo>
                      <a:pt x="45" y="15"/>
                    </a:lnTo>
                    <a:lnTo>
                      <a:pt x="44" y="8"/>
                    </a:lnTo>
                    <a:lnTo>
                      <a:pt x="38" y="2"/>
                    </a:lnTo>
                    <a:lnTo>
                      <a:pt x="32" y="0"/>
                    </a:lnTo>
                    <a:lnTo>
                      <a:pt x="28" y="2"/>
                    </a:lnTo>
                    <a:lnTo>
                      <a:pt x="26" y="6"/>
                    </a:lnTo>
                    <a:lnTo>
                      <a:pt x="26" y="10"/>
                    </a:lnTo>
                    <a:lnTo>
                      <a:pt x="26" y="16"/>
                    </a:lnTo>
                    <a:lnTo>
                      <a:pt x="26" y="21"/>
                    </a:lnTo>
                    <a:lnTo>
                      <a:pt x="23" y="26"/>
                    </a:lnTo>
                    <a:lnTo>
                      <a:pt x="20" y="29"/>
                    </a:lnTo>
                    <a:lnTo>
                      <a:pt x="16" y="31"/>
                    </a:lnTo>
                    <a:lnTo>
                      <a:pt x="12" y="32"/>
                    </a:lnTo>
                    <a:lnTo>
                      <a:pt x="9" y="35"/>
                    </a:lnTo>
                    <a:lnTo>
                      <a:pt x="7" y="40"/>
                    </a:lnTo>
                    <a:lnTo>
                      <a:pt x="7" y="44"/>
                    </a:lnTo>
                    <a:lnTo>
                      <a:pt x="6" y="53"/>
                    </a:lnTo>
                    <a:lnTo>
                      <a:pt x="4" y="55"/>
                    </a:lnTo>
                    <a:lnTo>
                      <a:pt x="1" y="58"/>
                    </a:lnTo>
                    <a:lnTo>
                      <a:pt x="0" y="63"/>
                    </a:lnTo>
                    <a:lnTo>
                      <a:pt x="1" y="67"/>
                    </a:lnTo>
                    <a:lnTo>
                      <a:pt x="4" y="70"/>
                    </a:lnTo>
                    <a:lnTo>
                      <a:pt x="6" y="73"/>
                    </a:lnTo>
                    <a:lnTo>
                      <a:pt x="7" y="82"/>
                    </a:lnTo>
                    <a:lnTo>
                      <a:pt x="7" y="86"/>
                    </a:lnTo>
                    <a:lnTo>
                      <a:pt x="9" y="92"/>
                    </a:lnTo>
                    <a:lnTo>
                      <a:pt x="12" y="95"/>
                    </a:lnTo>
                    <a:lnTo>
                      <a:pt x="16" y="96"/>
                    </a:lnTo>
                    <a:lnTo>
                      <a:pt x="20" y="98"/>
                    </a:lnTo>
                    <a:lnTo>
                      <a:pt x="23" y="101"/>
                    </a:lnTo>
                    <a:lnTo>
                      <a:pt x="26" y="105"/>
                    </a:lnTo>
                    <a:lnTo>
                      <a:pt x="26" y="109"/>
                    </a:lnTo>
                    <a:lnTo>
                      <a:pt x="26" y="115"/>
                    </a:lnTo>
                    <a:lnTo>
                      <a:pt x="26" y="119"/>
                    </a:lnTo>
                    <a:lnTo>
                      <a:pt x="28" y="124"/>
                    </a:lnTo>
                    <a:lnTo>
                      <a:pt x="32" y="125"/>
                    </a:lnTo>
                    <a:lnTo>
                      <a:pt x="38" y="124"/>
                    </a:lnTo>
                    <a:lnTo>
                      <a:pt x="44" y="118"/>
                    </a:lnTo>
                    <a:lnTo>
                      <a:pt x="45" y="112"/>
                    </a:lnTo>
                    <a:lnTo>
                      <a:pt x="45" y="106"/>
                    </a:lnTo>
                    <a:lnTo>
                      <a:pt x="44" y="101"/>
                    </a:lnTo>
                    <a:lnTo>
                      <a:pt x="44" y="98"/>
                    </a:lnTo>
                    <a:lnTo>
                      <a:pt x="46" y="98"/>
                    </a:lnTo>
                    <a:lnTo>
                      <a:pt x="49" y="98"/>
                    </a:lnTo>
                    <a:lnTo>
                      <a:pt x="54" y="99"/>
                    </a:lnTo>
                    <a:lnTo>
                      <a:pt x="60" y="99"/>
                    </a:lnTo>
                    <a:lnTo>
                      <a:pt x="65" y="99"/>
                    </a:lnTo>
                    <a:lnTo>
                      <a:pt x="71" y="96"/>
                    </a:lnTo>
                    <a:lnTo>
                      <a:pt x="65" y="95"/>
                    </a:lnTo>
                    <a:lnTo>
                      <a:pt x="61" y="89"/>
                    </a:lnTo>
                    <a:lnTo>
                      <a:pt x="58" y="83"/>
                    </a:lnTo>
                    <a:lnTo>
                      <a:pt x="58" y="76"/>
                    </a:lnTo>
                    <a:lnTo>
                      <a:pt x="57" y="71"/>
                    </a:lnTo>
                    <a:lnTo>
                      <a:pt x="54" y="70"/>
                    </a:lnTo>
                    <a:lnTo>
                      <a:pt x="51" y="70"/>
                    </a:lnTo>
                    <a:lnTo>
                      <a:pt x="45" y="71"/>
                    </a:lnTo>
                    <a:lnTo>
                      <a:pt x="41" y="71"/>
                    </a:lnTo>
                    <a:lnTo>
                      <a:pt x="38" y="70"/>
                    </a:lnTo>
                    <a:lnTo>
                      <a:pt x="36" y="67"/>
                    </a:lnTo>
                    <a:lnTo>
                      <a:pt x="35" y="63"/>
                    </a:lnTo>
                  </a:path>
                </a:pathLst>
              </a:custGeom>
              <a:solidFill>
                <a:schemeClr val="tx1"/>
              </a:solidFill>
              <a:ln w="9525" cap="rnd">
                <a:solidFill>
                  <a:srgbClr val="000000"/>
                </a:solid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115" name="Freeform 133">
                <a:extLst>
                  <a:ext uri="{FF2B5EF4-FFF2-40B4-BE49-F238E27FC236}">
                    <a16:creationId xmlns:a16="http://schemas.microsoft.com/office/drawing/2014/main" xmlns="" id="{C7D48ABE-84BE-04F7-FF92-6D8B9509ABC7}"/>
                  </a:ext>
                </a:extLst>
              </p:cNvPr>
              <p:cNvSpPr>
                <a:spLocks/>
              </p:cNvSpPr>
              <p:nvPr/>
            </p:nvSpPr>
            <p:spPr bwMode="auto">
              <a:xfrm>
                <a:off x="4077" y="2283"/>
                <a:ext cx="71" cy="126"/>
              </a:xfrm>
              <a:custGeom>
                <a:avLst/>
                <a:gdLst>
                  <a:gd name="T0" fmla="*/ 35 w 71"/>
                  <a:gd name="T1" fmla="*/ 58 h 126"/>
                  <a:gd name="T2" fmla="*/ 41 w 71"/>
                  <a:gd name="T3" fmla="*/ 54 h 126"/>
                  <a:gd name="T4" fmla="*/ 49 w 71"/>
                  <a:gd name="T5" fmla="*/ 57 h 126"/>
                  <a:gd name="T6" fmla="*/ 55 w 71"/>
                  <a:gd name="T7" fmla="*/ 54 h 126"/>
                  <a:gd name="T8" fmla="*/ 58 w 71"/>
                  <a:gd name="T9" fmla="*/ 42 h 126"/>
                  <a:gd name="T10" fmla="*/ 64 w 71"/>
                  <a:gd name="T11" fmla="*/ 32 h 126"/>
                  <a:gd name="T12" fmla="*/ 64 w 71"/>
                  <a:gd name="T13" fmla="*/ 28 h 126"/>
                  <a:gd name="T14" fmla="*/ 52 w 71"/>
                  <a:gd name="T15" fmla="*/ 26 h 126"/>
                  <a:gd name="T16" fmla="*/ 45 w 71"/>
                  <a:gd name="T17" fmla="*/ 29 h 126"/>
                  <a:gd name="T18" fmla="*/ 42 w 71"/>
                  <a:gd name="T19" fmla="*/ 25 h 126"/>
                  <a:gd name="T20" fmla="*/ 44 w 71"/>
                  <a:gd name="T21" fmla="*/ 15 h 126"/>
                  <a:gd name="T22" fmla="*/ 38 w 71"/>
                  <a:gd name="T23" fmla="*/ 2 h 126"/>
                  <a:gd name="T24" fmla="*/ 28 w 71"/>
                  <a:gd name="T25" fmla="*/ 2 h 126"/>
                  <a:gd name="T26" fmla="*/ 25 w 71"/>
                  <a:gd name="T27" fmla="*/ 10 h 126"/>
                  <a:gd name="T28" fmla="*/ 25 w 71"/>
                  <a:gd name="T29" fmla="*/ 21 h 126"/>
                  <a:gd name="T30" fmla="*/ 19 w 71"/>
                  <a:gd name="T31" fmla="*/ 29 h 126"/>
                  <a:gd name="T32" fmla="*/ 10 w 71"/>
                  <a:gd name="T33" fmla="*/ 32 h 126"/>
                  <a:gd name="T34" fmla="*/ 6 w 71"/>
                  <a:gd name="T35" fmla="*/ 40 h 126"/>
                  <a:gd name="T36" fmla="*/ 6 w 71"/>
                  <a:gd name="T37" fmla="*/ 53 h 126"/>
                  <a:gd name="T38" fmla="*/ 1 w 71"/>
                  <a:gd name="T39" fmla="*/ 58 h 126"/>
                  <a:gd name="T40" fmla="*/ 1 w 71"/>
                  <a:gd name="T41" fmla="*/ 67 h 126"/>
                  <a:gd name="T42" fmla="*/ 6 w 71"/>
                  <a:gd name="T43" fmla="*/ 73 h 126"/>
                  <a:gd name="T44" fmla="*/ 6 w 71"/>
                  <a:gd name="T45" fmla="*/ 86 h 126"/>
                  <a:gd name="T46" fmla="*/ 10 w 71"/>
                  <a:gd name="T47" fmla="*/ 95 h 126"/>
                  <a:gd name="T48" fmla="*/ 19 w 71"/>
                  <a:gd name="T49" fmla="*/ 98 h 126"/>
                  <a:gd name="T50" fmla="*/ 25 w 71"/>
                  <a:gd name="T51" fmla="*/ 105 h 126"/>
                  <a:gd name="T52" fmla="*/ 25 w 71"/>
                  <a:gd name="T53" fmla="*/ 115 h 126"/>
                  <a:gd name="T54" fmla="*/ 28 w 71"/>
                  <a:gd name="T55" fmla="*/ 124 h 126"/>
                  <a:gd name="T56" fmla="*/ 38 w 71"/>
                  <a:gd name="T57" fmla="*/ 124 h 126"/>
                  <a:gd name="T58" fmla="*/ 44 w 71"/>
                  <a:gd name="T59" fmla="*/ 112 h 126"/>
                  <a:gd name="T60" fmla="*/ 42 w 71"/>
                  <a:gd name="T61" fmla="*/ 101 h 126"/>
                  <a:gd name="T62" fmla="*/ 45 w 71"/>
                  <a:gd name="T63" fmla="*/ 98 h 126"/>
                  <a:gd name="T64" fmla="*/ 52 w 71"/>
                  <a:gd name="T65" fmla="*/ 99 h 126"/>
                  <a:gd name="T66" fmla="*/ 64 w 71"/>
                  <a:gd name="T67" fmla="*/ 99 h 126"/>
                  <a:gd name="T68" fmla="*/ 64 w 71"/>
                  <a:gd name="T69" fmla="*/ 95 h 126"/>
                  <a:gd name="T70" fmla="*/ 58 w 71"/>
                  <a:gd name="T71" fmla="*/ 83 h 126"/>
                  <a:gd name="T72" fmla="*/ 55 w 71"/>
                  <a:gd name="T73" fmla="*/ 71 h 126"/>
                  <a:gd name="T74" fmla="*/ 49 w 71"/>
                  <a:gd name="T75" fmla="*/ 70 h 126"/>
                  <a:gd name="T76" fmla="*/ 41 w 71"/>
                  <a:gd name="T77" fmla="*/ 71 h 126"/>
                  <a:gd name="T78" fmla="*/ 35 w 71"/>
                  <a:gd name="T79" fmla="*/ 67 h 12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126"/>
                  <a:gd name="T122" fmla="*/ 71 w 71"/>
                  <a:gd name="T123" fmla="*/ 126 h 12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126">
                    <a:moveTo>
                      <a:pt x="35" y="63"/>
                    </a:moveTo>
                    <a:lnTo>
                      <a:pt x="35" y="58"/>
                    </a:lnTo>
                    <a:lnTo>
                      <a:pt x="38" y="55"/>
                    </a:lnTo>
                    <a:lnTo>
                      <a:pt x="41" y="54"/>
                    </a:lnTo>
                    <a:lnTo>
                      <a:pt x="45" y="55"/>
                    </a:lnTo>
                    <a:lnTo>
                      <a:pt x="49" y="57"/>
                    </a:lnTo>
                    <a:lnTo>
                      <a:pt x="54" y="57"/>
                    </a:lnTo>
                    <a:lnTo>
                      <a:pt x="55" y="54"/>
                    </a:lnTo>
                    <a:lnTo>
                      <a:pt x="57" y="50"/>
                    </a:lnTo>
                    <a:lnTo>
                      <a:pt x="58" y="42"/>
                    </a:lnTo>
                    <a:lnTo>
                      <a:pt x="60" y="37"/>
                    </a:lnTo>
                    <a:lnTo>
                      <a:pt x="64" y="32"/>
                    </a:lnTo>
                    <a:lnTo>
                      <a:pt x="70" y="31"/>
                    </a:lnTo>
                    <a:lnTo>
                      <a:pt x="64" y="28"/>
                    </a:lnTo>
                    <a:lnTo>
                      <a:pt x="58" y="28"/>
                    </a:lnTo>
                    <a:lnTo>
                      <a:pt x="52" y="26"/>
                    </a:lnTo>
                    <a:lnTo>
                      <a:pt x="48" y="28"/>
                    </a:lnTo>
                    <a:lnTo>
                      <a:pt x="45" y="29"/>
                    </a:lnTo>
                    <a:lnTo>
                      <a:pt x="44" y="28"/>
                    </a:lnTo>
                    <a:lnTo>
                      <a:pt x="42" y="25"/>
                    </a:lnTo>
                    <a:lnTo>
                      <a:pt x="44" y="21"/>
                    </a:lnTo>
                    <a:lnTo>
                      <a:pt x="44" y="15"/>
                    </a:lnTo>
                    <a:lnTo>
                      <a:pt x="42" y="8"/>
                    </a:lnTo>
                    <a:lnTo>
                      <a:pt x="38" y="2"/>
                    </a:lnTo>
                    <a:lnTo>
                      <a:pt x="32" y="0"/>
                    </a:lnTo>
                    <a:lnTo>
                      <a:pt x="28" y="2"/>
                    </a:lnTo>
                    <a:lnTo>
                      <a:pt x="25" y="6"/>
                    </a:lnTo>
                    <a:lnTo>
                      <a:pt x="25" y="10"/>
                    </a:lnTo>
                    <a:lnTo>
                      <a:pt x="26" y="16"/>
                    </a:lnTo>
                    <a:lnTo>
                      <a:pt x="25" y="21"/>
                    </a:lnTo>
                    <a:lnTo>
                      <a:pt x="23" y="26"/>
                    </a:lnTo>
                    <a:lnTo>
                      <a:pt x="19" y="29"/>
                    </a:lnTo>
                    <a:lnTo>
                      <a:pt x="14" y="31"/>
                    </a:lnTo>
                    <a:lnTo>
                      <a:pt x="10" y="32"/>
                    </a:lnTo>
                    <a:lnTo>
                      <a:pt x="9" y="35"/>
                    </a:lnTo>
                    <a:lnTo>
                      <a:pt x="6" y="40"/>
                    </a:lnTo>
                    <a:lnTo>
                      <a:pt x="6" y="44"/>
                    </a:lnTo>
                    <a:lnTo>
                      <a:pt x="6" y="53"/>
                    </a:lnTo>
                    <a:lnTo>
                      <a:pt x="3" y="55"/>
                    </a:lnTo>
                    <a:lnTo>
                      <a:pt x="1" y="58"/>
                    </a:lnTo>
                    <a:lnTo>
                      <a:pt x="0" y="63"/>
                    </a:lnTo>
                    <a:lnTo>
                      <a:pt x="1" y="67"/>
                    </a:lnTo>
                    <a:lnTo>
                      <a:pt x="3" y="70"/>
                    </a:lnTo>
                    <a:lnTo>
                      <a:pt x="6" y="73"/>
                    </a:lnTo>
                    <a:lnTo>
                      <a:pt x="6" y="82"/>
                    </a:lnTo>
                    <a:lnTo>
                      <a:pt x="6" y="86"/>
                    </a:lnTo>
                    <a:lnTo>
                      <a:pt x="9" y="92"/>
                    </a:lnTo>
                    <a:lnTo>
                      <a:pt x="10" y="95"/>
                    </a:lnTo>
                    <a:lnTo>
                      <a:pt x="14" y="96"/>
                    </a:lnTo>
                    <a:lnTo>
                      <a:pt x="19" y="98"/>
                    </a:lnTo>
                    <a:lnTo>
                      <a:pt x="23" y="101"/>
                    </a:lnTo>
                    <a:lnTo>
                      <a:pt x="25" y="105"/>
                    </a:lnTo>
                    <a:lnTo>
                      <a:pt x="26" y="109"/>
                    </a:lnTo>
                    <a:lnTo>
                      <a:pt x="25" y="115"/>
                    </a:lnTo>
                    <a:lnTo>
                      <a:pt x="25" y="119"/>
                    </a:lnTo>
                    <a:lnTo>
                      <a:pt x="28" y="124"/>
                    </a:lnTo>
                    <a:lnTo>
                      <a:pt x="32" y="125"/>
                    </a:lnTo>
                    <a:lnTo>
                      <a:pt x="38" y="124"/>
                    </a:lnTo>
                    <a:lnTo>
                      <a:pt x="42" y="118"/>
                    </a:lnTo>
                    <a:lnTo>
                      <a:pt x="44" y="112"/>
                    </a:lnTo>
                    <a:lnTo>
                      <a:pt x="44" y="106"/>
                    </a:lnTo>
                    <a:lnTo>
                      <a:pt x="42" y="101"/>
                    </a:lnTo>
                    <a:lnTo>
                      <a:pt x="44" y="98"/>
                    </a:lnTo>
                    <a:lnTo>
                      <a:pt x="45" y="98"/>
                    </a:lnTo>
                    <a:lnTo>
                      <a:pt x="48" y="98"/>
                    </a:lnTo>
                    <a:lnTo>
                      <a:pt x="52" y="99"/>
                    </a:lnTo>
                    <a:lnTo>
                      <a:pt x="58" y="99"/>
                    </a:lnTo>
                    <a:lnTo>
                      <a:pt x="64" y="99"/>
                    </a:lnTo>
                    <a:lnTo>
                      <a:pt x="70" y="96"/>
                    </a:lnTo>
                    <a:lnTo>
                      <a:pt x="64" y="95"/>
                    </a:lnTo>
                    <a:lnTo>
                      <a:pt x="60" y="89"/>
                    </a:lnTo>
                    <a:lnTo>
                      <a:pt x="58" y="83"/>
                    </a:lnTo>
                    <a:lnTo>
                      <a:pt x="57" y="76"/>
                    </a:lnTo>
                    <a:lnTo>
                      <a:pt x="55" y="71"/>
                    </a:lnTo>
                    <a:lnTo>
                      <a:pt x="54" y="70"/>
                    </a:lnTo>
                    <a:lnTo>
                      <a:pt x="49" y="70"/>
                    </a:lnTo>
                    <a:lnTo>
                      <a:pt x="45" y="71"/>
                    </a:lnTo>
                    <a:lnTo>
                      <a:pt x="41" y="71"/>
                    </a:lnTo>
                    <a:lnTo>
                      <a:pt x="38" y="70"/>
                    </a:lnTo>
                    <a:lnTo>
                      <a:pt x="35" y="67"/>
                    </a:lnTo>
                    <a:lnTo>
                      <a:pt x="35" y="63"/>
                    </a:lnTo>
                  </a:path>
                </a:pathLst>
              </a:custGeom>
              <a:solidFill>
                <a:schemeClr val="tx1"/>
              </a:solidFill>
              <a:ln w="9525" cap="rnd">
                <a:solidFill>
                  <a:srgbClr val="000000"/>
                </a:solid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116" name="Freeform 134">
                <a:extLst>
                  <a:ext uri="{FF2B5EF4-FFF2-40B4-BE49-F238E27FC236}">
                    <a16:creationId xmlns:a16="http://schemas.microsoft.com/office/drawing/2014/main" xmlns="" id="{F3AC2946-A593-EF57-6780-6EA98084719F}"/>
                  </a:ext>
                </a:extLst>
              </p:cNvPr>
              <p:cNvSpPr>
                <a:spLocks/>
              </p:cNvSpPr>
              <p:nvPr/>
            </p:nvSpPr>
            <p:spPr bwMode="auto">
              <a:xfrm>
                <a:off x="4139" y="2283"/>
                <a:ext cx="73" cy="126"/>
              </a:xfrm>
              <a:custGeom>
                <a:avLst/>
                <a:gdLst>
                  <a:gd name="T0" fmla="*/ 37 w 73"/>
                  <a:gd name="T1" fmla="*/ 58 h 126"/>
                  <a:gd name="T2" fmla="*/ 41 w 73"/>
                  <a:gd name="T3" fmla="*/ 54 h 126"/>
                  <a:gd name="T4" fmla="*/ 51 w 73"/>
                  <a:gd name="T5" fmla="*/ 57 h 126"/>
                  <a:gd name="T6" fmla="*/ 57 w 73"/>
                  <a:gd name="T7" fmla="*/ 54 h 126"/>
                  <a:gd name="T8" fmla="*/ 59 w 73"/>
                  <a:gd name="T9" fmla="*/ 42 h 126"/>
                  <a:gd name="T10" fmla="*/ 66 w 73"/>
                  <a:gd name="T11" fmla="*/ 32 h 126"/>
                  <a:gd name="T12" fmla="*/ 66 w 73"/>
                  <a:gd name="T13" fmla="*/ 28 h 126"/>
                  <a:gd name="T14" fmla="*/ 54 w 73"/>
                  <a:gd name="T15" fmla="*/ 26 h 126"/>
                  <a:gd name="T16" fmla="*/ 47 w 73"/>
                  <a:gd name="T17" fmla="*/ 29 h 126"/>
                  <a:gd name="T18" fmla="*/ 44 w 73"/>
                  <a:gd name="T19" fmla="*/ 25 h 126"/>
                  <a:gd name="T20" fmla="*/ 46 w 73"/>
                  <a:gd name="T21" fmla="*/ 15 h 126"/>
                  <a:gd name="T22" fmla="*/ 38 w 73"/>
                  <a:gd name="T23" fmla="*/ 2 h 126"/>
                  <a:gd name="T24" fmla="*/ 28 w 73"/>
                  <a:gd name="T25" fmla="*/ 2 h 126"/>
                  <a:gd name="T26" fmla="*/ 27 w 73"/>
                  <a:gd name="T27" fmla="*/ 10 h 126"/>
                  <a:gd name="T28" fmla="*/ 27 w 73"/>
                  <a:gd name="T29" fmla="*/ 21 h 126"/>
                  <a:gd name="T30" fmla="*/ 21 w 73"/>
                  <a:gd name="T31" fmla="*/ 29 h 126"/>
                  <a:gd name="T32" fmla="*/ 12 w 73"/>
                  <a:gd name="T33" fmla="*/ 32 h 126"/>
                  <a:gd name="T34" fmla="*/ 8 w 73"/>
                  <a:gd name="T35" fmla="*/ 40 h 126"/>
                  <a:gd name="T36" fmla="*/ 6 w 73"/>
                  <a:gd name="T37" fmla="*/ 53 h 126"/>
                  <a:gd name="T38" fmla="*/ 2 w 73"/>
                  <a:gd name="T39" fmla="*/ 58 h 126"/>
                  <a:gd name="T40" fmla="*/ 2 w 73"/>
                  <a:gd name="T41" fmla="*/ 67 h 126"/>
                  <a:gd name="T42" fmla="*/ 6 w 73"/>
                  <a:gd name="T43" fmla="*/ 73 h 126"/>
                  <a:gd name="T44" fmla="*/ 8 w 73"/>
                  <a:gd name="T45" fmla="*/ 86 h 126"/>
                  <a:gd name="T46" fmla="*/ 12 w 73"/>
                  <a:gd name="T47" fmla="*/ 95 h 126"/>
                  <a:gd name="T48" fmla="*/ 21 w 73"/>
                  <a:gd name="T49" fmla="*/ 98 h 126"/>
                  <a:gd name="T50" fmla="*/ 27 w 73"/>
                  <a:gd name="T51" fmla="*/ 105 h 126"/>
                  <a:gd name="T52" fmla="*/ 27 w 73"/>
                  <a:gd name="T53" fmla="*/ 115 h 126"/>
                  <a:gd name="T54" fmla="*/ 28 w 73"/>
                  <a:gd name="T55" fmla="*/ 124 h 126"/>
                  <a:gd name="T56" fmla="*/ 38 w 73"/>
                  <a:gd name="T57" fmla="*/ 124 h 126"/>
                  <a:gd name="T58" fmla="*/ 46 w 73"/>
                  <a:gd name="T59" fmla="*/ 112 h 126"/>
                  <a:gd name="T60" fmla="*/ 44 w 73"/>
                  <a:gd name="T61" fmla="*/ 101 h 126"/>
                  <a:gd name="T62" fmla="*/ 47 w 73"/>
                  <a:gd name="T63" fmla="*/ 98 h 126"/>
                  <a:gd name="T64" fmla="*/ 54 w 73"/>
                  <a:gd name="T65" fmla="*/ 99 h 126"/>
                  <a:gd name="T66" fmla="*/ 66 w 73"/>
                  <a:gd name="T67" fmla="*/ 99 h 126"/>
                  <a:gd name="T68" fmla="*/ 66 w 73"/>
                  <a:gd name="T69" fmla="*/ 95 h 126"/>
                  <a:gd name="T70" fmla="*/ 59 w 73"/>
                  <a:gd name="T71" fmla="*/ 83 h 126"/>
                  <a:gd name="T72" fmla="*/ 57 w 73"/>
                  <a:gd name="T73" fmla="*/ 71 h 126"/>
                  <a:gd name="T74" fmla="*/ 51 w 73"/>
                  <a:gd name="T75" fmla="*/ 70 h 126"/>
                  <a:gd name="T76" fmla="*/ 41 w 73"/>
                  <a:gd name="T77" fmla="*/ 71 h 126"/>
                  <a:gd name="T78" fmla="*/ 37 w 73"/>
                  <a:gd name="T79" fmla="*/ 67 h 12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3"/>
                  <a:gd name="T121" fmla="*/ 0 h 126"/>
                  <a:gd name="T122" fmla="*/ 73 w 73"/>
                  <a:gd name="T123" fmla="*/ 126 h 12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3" h="126">
                    <a:moveTo>
                      <a:pt x="35" y="63"/>
                    </a:moveTo>
                    <a:lnTo>
                      <a:pt x="37" y="58"/>
                    </a:lnTo>
                    <a:lnTo>
                      <a:pt x="38" y="55"/>
                    </a:lnTo>
                    <a:lnTo>
                      <a:pt x="41" y="54"/>
                    </a:lnTo>
                    <a:lnTo>
                      <a:pt x="46" y="55"/>
                    </a:lnTo>
                    <a:lnTo>
                      <a:pt x="51" y="57"/>
                    </a:lnTo>
                    <a:lnTo>
                      <a:pt x="54" y="57"/>
                    </a:lnTo>
                    <a:lnTo>
                      <a:pt x="57" y="54"/>
                    </a:lnTo>
                    <a:lnTo>
                      <a:pt x="59" y="50"/>
                    </a:lnTo>
                    <a:lnTo>
                      <a:pt x="59" y="42"/>
                    </a:lnTo>
                    <a:lnTo>
                      <a:pt x="62" y="37"/>
                    </a:lnTo>
                    <a:lnTo>
                      <a:pt x="66" y="32"/>
                    </a:lnTo>
                    <a:lnTo>
                      <a:pt x="72" y="31"/>
                    </a:lnTo>
                    <a:lnTo>
                      <a:pt x="66" y="28"/>
                    </a:lnTo>
                    <a:lnTo>
                      <a:pt x="60" y="28"/>
                    </a:lnTo>
                    <a:lnTo>
                      <a:pt x="54" y="26"/>
                    </a:lnTo>
                    <a:lnTo>
                      <a:pt x="50" y="28"/>
                    </a:lnTo>
                    <a:lnTo>
                      <a:pt x="47" y="29"/>
                    </a:lnTo>
                    <a:lnTo>
                      <a:pt x="44" y="28"/>
                    </a:lnTo>
                    <a:lnTo>
                      <a:pt x="44" y="25"/>
                    </a:lnTo>
                    <a:lnTo>
                      <a:pt x="46" y="21"/>
                    </a:lnTo>
                    <a:lnTo>
                      <a:pt x="46" y="15"/>
                    </a:lnTo>
                    <a:lnTo>
                      <a:pt x="44" y="8"/>
                    </a:lnTo>
                    <a:lnTo>
                      <a:pt x="38" y="2"/>
                    </a:lnTo>
                    <a:lnTo>
                      <a:pt x="32" y="0"/>
                    </a:lnTo>
                    <a:lnTo>
                      <a:pt x="28" y="2"/>
                    </a:lnTo>
                    <a:lnTo>
                      <a:pt x="27" y="6"/>
                    </a:lnTo>
                    <a:lnTo>
                      <a:pt x="27" y="10"/>
                    </a:lnTo>
                    <a:lnTo>
                      <a:pt x="27" y="16"/>
                    </a:lnTo>
                    <a:lnTo>
                      <a:pt x="27" y="21"/>
                    </a:lnTo>
                    <a:lnTo>
                      <a:pt x="24" y="26"/>
                    </a:lnTo>
                    <a:lnTo>
                      <a:pt x="21" y="29"/>
                    </a:lnTo>
                    <a:lnTo>
                      <a:pt x="16" y="31"/>
                    </a:lnTo>
                    <a:lnTo>
                      <a:pt x="12" y="32"/>
                    </a:lnTo>
                    <a:lnTo>
                      <a:pt x="9" y="35"/>
                    </a:lnTo>
                    <a:lnTo>
                      <a:pt x="8" y="40"/>
                    </a:lnTo>
                    <a:lnTo>
                      <a:pt x="8" y="44"/>
                    </a:lnTo>
                    <a:lnTo>
                      <a:pt x="6" y="53"/>
                    </a:lnTo>
                    <a:lnTo>
                      <a:pt x="5" y="55"/>
                    </a:lnTo>
                    <a:lnTo>
                      <a:pt x="2" y="58"/>
                    </a:lnTo>
                    <a:lnTo>
                      <a:pt x="0" y="63"/>
                    </a:lnTo>
                    <a:lnTo>
                      <a:pt x="2" y="67"/>
                    </a:lnTo>
                    <a:lnTo>
                      <a:pt x="5" y="70"/>
                    </a:lnTo>
                    <a:lnTo>
                      <a:pt x="6" y="73"/>
                    </a:lnTo>
                    <a:lnTo>
                      <a:pt x="8" y="82"/>
                    </a:lnTo>
                    <a:lnTo>
                      <a:pt x="8" y="86"/>
                    </a:lnTo>
                    <a:lnTo>
                      <a:pt x="9" y="92"/>
                    </a:lnTo>
                    <a:lnTo>
                      <a:pt x="12" y="95"/>
                    </a:lnTo>
                    <a:lnTo>
                      <a:pt x="16" y="96"/>
                    </a:lnTo>
                    <a:lnTo>
                      <a:pt x="21" y="98"/>
                    </a:lnTo>
                    <a:lnTo>
                      <a:pt x="24" y="101"/>
                    </a:lnTo>
                    <a:lnTo>
                      <a:pt x="27" y="105"/>
                    </a:lnTo>
                    <a:lnTo>
                      <a:pt x="27" y="109"/>
                    </a:lnTo>
                    <a:lnTo>
                      <a:pt x="27" y="115"/>
                    </a:lnTo>
                    <a:lnTo>
                      <a:pt x="27" y="119"/>
                    </a:lnTo>
                    <a:lnTo>
                      <a:pt x="28" y="124"/>
                    </a:lnTo>
                    <a:lnTo>
                      <a:pt x="32" y="125"/>
                    </a:lnTo>
                    <a:lnTo>
                      <a:pt x="38" y="124"/>
                    </a:lnTo>
                    <a:lnTo>
                      <a:pt x="44" y="118"/>
                    </a:lnTo>
                    <a:lnTo>
                      <a:pt x="46" y="112"/>
                    </a:lnTo>
                    <a:lnTo>
                      <a:pt x="46" y="106"/>
                    </a:lnTo>
                    <a:lnTo>
                      <a:pt x="44" y="101"/>
                    </a:lnTo>
                    <a:lnTo>
                      <a:pt x="44" y="98"/>
                    </a:lnTo>
                    <a:lnTo>
                      <a:pt x="47" y="98"/>
                    </a:lnTo>
                    <a:lnTo>
                      <a:pt x="50" y="98"/>
                    </a:lnTo>
                    <a:lnTo>
                      <a:pt x="54" y="99"/>
                    </a:lnTo>
                    <a:lnTo>
                      <a:pt x="60" y="99"/>
                    </a:lnTo>
                    <a:lnTo>
                      <a:pt x="66" y="99"/>
                    </a:lnTo>
                    <a:lnTo>
                      <a:pt x="72" y="96"/>
                    </a:lnTo>
                    <a:lnTo>
                      <a:pt x="66" y="95"/>
                    </a:lnTo>
                    <a:lnTo>
                      <a:pt x="62" y="89"/>
                    </a:lnTo>
                    <a:lnTo>
                      <a:pt x="59" y="83"/>
                    </a:lnTo>
                    <a:lnTo>
                      <a:pt x="59" y="76"/>
                    </a:lnTo>
                    <a:lnTo>
                      <a:pt x="57" y="71"/>
                    </a:lnTo>
                    <a:lnTo>
                      <a:pt x="54" y="70"/>
                    </a:lnTo>
                    <a:lnTo>
                      <a:pt x="51" y="70"/>
                    </a:lnTo>
                    <a:lnTo>
                      <a:pt x="46" y="71"/>
                    </a:lnTo>
                    <a:lnTo>
                      <a:pt x="41" y="71"/>
                    </a:lnTo>
                    <a:lnTo>
                      <a:pt x="38" y="70"/>
                    </a:lnTo>
                    <a:lnTo>
                      <a:pt x="37" y="67"/>
                    </a:lnTo>
                    <a:lnTo>
                      <a:pt x="35" y="63"/>
                    </a:lnTo>
                  </a:path>
                </a:pathLst>
              </a:custGeom>
              <a:solidFill>
                <a:schemeClr val="tx1"/>
              </a:solidFill>
              <a:ln w="9525" cap="rnd">
                <a:solidFill>
                  <a:srgbClr val="000000"/>
                </a:solidFill>
                <a:round/>
                <a:headEnd type="none" w="sm" len="sm"/>
                <a:tailEnd type="none" w="sm" len="sm"/>
              </a:ln>
            </p:spPr>
            <p:txBody>
              <a:bodyPr/>
              <a:lstStyle/>
              <a:p>
                <a:endParaRPr lang="en-IN" sz="1050">
                  <a:latin typeface="Times New Roman" pitchFamily="18" charset="0"/>
                  <a:cs typeface="Times New Roman" pitchFamily="18" charset="0"/>
                </a:endParaRPr>
              </a:p>
            </p:txBody>
          </p:sp>
        </p:grpSp>
        <p:grpSp>
          <p:nvGrpSpPr>
            <p:cNvPr id="18" name="Group 135">
              <a:extLst>
                <a:ext uri="{FF2B5EF4-FFF2-40B4-BE49-F238E27FC236}">
                  <a16:creationId xmlns:a16="http://schemas.microsoft.com/office/drawing/2014/main" xmlns="" id="{42EC3E9C-CF56-121D-9DE7-C634F08E2602}"/>
                </a:ext>
              </a:extLst>
            </p:cNvPr>
            <p:cNvGrpSpPr>
              <a:grpSpLocks/>
            </p:cNvGrpSpPr>
            <p:nvPr/>
          </p:nvGrpSpPr>
          <p:grpSpPr bwMode="auto">
            <a:xfrm>
              <a:off x="5913052" y="3375994"/>
              <a:ext cx="377016" cy="127888"/>
              <a:chOff x="4202" y="2283"/>
              <a:chExt cx="269" cy="126"/>
            </a:xfrm>
          </p:grpSpPr>
          <p:sp>
            <p:nvSpPr>
              <p:cNvPr id="101" name="Freeform 136">
                <a:extLst>
                  <a:ext uri="{FF2B5EF4-FFF2-40B4-BE49-F238E27FC236}">
                    <a16:creationId xmlns:a16="http://schemas.microsoft.com/office/drawing/2014/main" xmlns="" id="{3C27480B-0F55-F559-52A3-AA9579AEF7CE}"/>
                  </a:ext>
                </a:extLst>
              </p:cNvPr>
              <p:cNvSpPr>
                <a:spLocks/>
              </p:cNvSpPr>
              <p:nvPr/>
            </p:nvSpPr>
            <p:spPr bwMode="auto">
              <a:xfrm>
                <a:off x="4236" y="2314"/>
                <a:ext cx="46" cy="66"/>
              </a:xfrm>
              <a:custGeom>
                <a:avLst/>
                <a:gdLst>
                  <a:gd name="T0" fmla="*/ 35 w 46"/>
                  <a:gd name="T1" fmla="*/ 65 h 66"/>
                  <a:gd name="T2" fmla="*/ 29 w 46"/>
                  <a:gd name="T3" fmla="*/ 64 h 66"/>
                  <a:gd name="T4" fmla="*/ 25 w 46"/>
                  <a:gd name="T5" fmla="*/ 58 h 66"/>
                  <a:gd name="T6" fmla="*/ 24 w 46"/>
                  <a:gd name="T7" fmla="*/ 52 h 66"/>
                  <a:gd name="T8" fmla="*/ 22 w 46"/>
                  <a:gd name="T9" fmla="*/ 45 h 66"/>
                  <a:gd name="T10" fmla="*/ 21 w 46"/>
                  <a:gd name="T11" fmla="*/ 40 h 66"/>
                  <a:gd name="T12" fmla="*/ 19 w 46"/>
                  <a:gd name="T13" fmla="*/ 39 h 66"/>
                  <a:gd name="T14" fmla="*/ 15 w 46"/>
                  <a:gd name="T15" fmla="*/ 39 h 66"/>
                  <a:gd name="T16" fmla="*/ 10 w 46"/>
                  <a:gd name="T17" fmla="*/ 40 h 66"/>
                  <a:gd name="T18" fmla="*/ 6 w 46"/>
                  <a:gd name="T19" fmla="*/ 40 h 66"/>
                  <a:gd name="T20" fmla="*/ 3 w 46"/>
                  <a:gd name="T21" fmla="*/ 39 h 66"/>
                  <a:gd name="T22" fmla="*/ 0 w 46"/>
                  <a:gd name="T23" fmla="*/ 36 h 66"/>
                  <a:gd name="T24" fmla="*/ 0 w 46"/>
                  <a:gd name="T25" fmla="*/ 32 h 66"/>
                  <a:gd name="T26" fmla="*/ 0 w 46"/>
                  <a:gd name="T27" fmla="*/ 27 h 66"/>
                  <a:gd name="T28" fmla="*/ 3 w 46"/>
                  <a:gd name="T29" fmla="*/ 24 h 66"/>
                  <a:gd name="T30" fmla="*/ 6 w 46"/>
                  <a:gd name="T31" fmla="*/ 23 h 66"/>
                  <a:gd name="T32" fmla="*/ 10 w 46"/>
                  <a:gd name="T33" fmla="*/ 24 h 66"/>
                  <a:gd name="T34" fmla="*/ 15 w 46"/>
                  <a:gd name="T35" fmla="*/ 26 h 66"/>
                  <a:gd name="T36" fmla="*/ 19 w 46"/>
                  <a:gd name="T37" fmla="*/ 26 h 66"/>
                  <a:gd name="T38" fmla="*/ 21 w 46"/>
                  <a:gd name="T39" fmla="*/ 23 h 66"/>
                  <a:gd name="T40" fmla="*/ 22 w 46"/>
                  <a:gd name="T41" fmla="*/ 19 h 66"/>
                  <a:gd name="T42" fmla="*/ 24 w 46"/>
                  <a:gd name="T43" fmla="*/ 11 h 66"/>
                  <a:gd name="T44" fmla="*/ 25 w 46"/>
                  <a:gd name="T45" fmla="*/ 6 h 66"/>
                  <a:gd name="T46" fmla="*/ 29 w 46"/>
                  <a:gd name="T47" fmla="*/ 1 h 66"/>
                  <a:gd name="T48" fmla="*/ 35 w 46"/>
                  <a:gd name="T49" fmla="*/ 0 h 66"/>
                  <a:gd name="T50" fmla="*/ 40 w 46"/>
                  <a:gd name="T51" fmla="*/ 3 h 66"/>
                  <a:gd name="T52" fmla="*/ 42 w 46"/>
                  <a:gd name="T53" fmla="*/ 10 h 66"/>
                  <a:gd name="T54" fmla="*/ 45 w 46"/>
                  <a:gd name="T55" fmla="*/ 20 h 66"/>
                  <a:gd name="T56" fmla="*/ 45 w 46"/>
                  <a:gd name="T57" fmla="*/ 33 h 66"/>
                  <a:gd name="T58" fmla="*/ 44 w 46"/>
                  <a:gd name="T59" fmla="*/ 45 h 66"/>
                  <a:gd name="T60" fmla="*/ 42 w 46"/>
                  <a:gd name="T61" fmla="*/ 55 h 66"/>
                  <a:gd name="T62" fmla="*/ 40 w 46"/>
                  <a:gd name="T63" fmla="*/ 62 h 66"/>
                  <a:gd name="T64" fmla="*/ 35 w 46"/>
                  <a:gd name="T65" fmla="*/ 65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66"/>
                  <a:gd name="T101" fmla="*/ 46 w 46"/>
                  <a:gd name="T102" fmla="*/ 66 h 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66">
                    <a:moveTo>
                      <a:pt x="35" y="65"/>
                    </a:moveTo>
                    <a:lnTo>
                      <a:pt x="29" y="64"/>
                    </a:lnTo>
                    <a:lnTo>
                      <a:pt x="25" y="58"/>
                    </a:lnTo>
                    <a:lnTo>
                      <a:pt x="24" y="52"/>
                    </a:lnTo>
                    <a:lnTo>
                      <a:pt x="22" y="45"/>
                    </a:lnTo>
                    <a:lnTo>
                      <a:pt x="21" y="40"/>
                    </a:lnTo>
                    <a:lnTo>
                      <a:pt x="19" y="39"/>
                    </a:lnTo>
                    <a:lnTo>
                      <a:pt x="15" y="39"/>
                    </a:lnTo>
                    <a:lnTo>
                      <a:pt x="10" y="40"/>
                    </a:lnTo>
                    <a:lnTo>
                      <a:pt x="6" y="40"/>
                    </a:lnTo>
                    <a:lnTo>
                      <a:pt x="3" y="39"/>
                    </a:lnTo>
                    <a:lnTo>
                      <a:pt x="0" y="36"/>
                    </a:lnTo>
                    <a:lnTo>
                      <a:pt x="0" y="32"/>
                    </a:lnTo>
                    <a:lnTo>
                      <a:pt x="0" y="27"/>
                    </a:lnTo>
                    <a:lnTo>
                      <a:pt x="3" y="24"/>
                    </a:lnTo>
                    <a:lnTo>
                      <a:pt x="6" y="23"/>
                    </a:lnTo>
                    <a:lnTo>
                      <a:pt x="10" y="24"/>
                    </a:lnTo>
                    <a:lnTo>
                      <a:pt x="15" y="26"/>
                    </a:lnTo>
                    <a:lnTo>
                      <a:pt x="19" y="26"/>
                    </a:lnTo>
                    <a:lnTo>
                      <a:pt x="21" y="23"/>
                    </a:lnTo>
                    <a:lnTo>
                      <a:pt x="22" y="19"/>
                    </a:lnTo>
                    <a:lnTo>
                      <a:pt x="24" y="11"/>
                    </a:lnTo>
                    <a:lnTo>
                      <a:pt x="25" y="6"/>
                    </a:lnTo>
                    <a:lnTo>
                      <a:pt x="29" y="1"/>
                    </a:lnTo>
                    <a:lnTo>
                      <a:pt x="35" y="0"/>
                    </a:lnTo>
                    <a:lnTo>
                      <a:pt x="40" y="3"/>
                    </a:lnTo>
                    <a:lnTo>
                      <a:pt x="42" y="10"/>
                    </a:lnTo>
                    <a:lnTo>
                      <a:pt x="45" y="20"/>
                    </a:lnTo>
                    <a:lnTo>
                      <a:pt x="45" y="33"/>
                    </a:lnTo>
                    <a:lnTo>
                      <a:pt x="44" y="45"/>
                    </a:lnTo>
                    <a:lnTo>
                      <a:pt x="42" y="55"/>
                    </a:lnTo>
                    <a:lnTo>
                      <a:pt x="40" y="62"/>
                    </a:lnTo>
                    <a:lnTo>
                      <a:pt x="35" y="65"/>
                    </a:lnTo>
                  </a:path>
                </a:pathLst>
              </a:custGeom>
              <a:solidFill>
                <a:schemeClr val="tx1"/>
              </a:solidFill>
              <a:ln w="9525" cap="rnd">
                <a:no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102" name="Freeform 137">
                <a:extLst>
                  <a:ext uri="{FF2B5EF4-FFF2-40B4-BE49-F238E27FC236}">
                    <a16:creationId xmlns:a16="http://schemas.microsoft.com/office/drawing/2014/main" xmlns="" id="{30E9E853-851B-FDAC-C99A-8AD972B79465}"/>
                  </a:ext>
                </a:extLst>
              </p:cNvPr>
              <p:cNvSpPr>
                <a:spLocks/>
              </p:cNvSpPr>
              <p:nvPr/>
            </p:nvSpPr>
            <p:spPr bwMode="auto">
              <a:xfrm>
                <a:off x="4299" y="2314"/>
                <a:ext cx="46" cy="66"/>
              </a:xfrm>
              <a:custGeom>
                <a:avLst/>
                <a:gdLst>
                  <a:gd name="T0" fmla="*/ 36 w 46"/>
                  <a:gd name="T1" fmla="*/ 65 h 66"/>
                  <a:gd name="T2" fmla="*/ 30 w 46"/>
                  <a:gd name="T3" fmla="*/ 64 h 66"/>
                  <a:gd name="T4" fmla="*/ 26 w 46"/>
                  <a:gd name="T5" fmla="*/ 58 h 66"/>
                  <a:gd name="T6" fmla="*/ 23 w 46"/>
                  <a:gd name="T7" fmla="*/ 52 h 66"/>
                  <a:gd name="T8" fmla="*/ 23 w 46"/>
                  <a:gd name="T9" fmla="*/ 45 h 66"/>
                  <a:gd name="T10" fmla="*/ 22 w 46"/>
                  <a:gd name="T11" fmla="*/ 40 h 66"/>
                  <a:gd name="T12" fmla="*/ 19 w 46"/>
                  <a:gd name="T13" fmla="*/ 39 h 66"/>
                  <a:gd name="T14" fmla="*/ 16 w 46"/>
                  <a:gd name="T15" fmla="*/ 39 h 66"/>
                  <a:gd name="T16" fmla="*/ 10 w 46"/>
                  <a:gd name="T17" fmla="*/ 40 h 66"/>
                  <a:gd name="T18" fmla="*/ 6 w 46"/>
                  <a:gd name="T19" fmla="*/ 40 h 66"/>
                  <a:gd name="T20" fmla="*/ 3 w 46"/>
                  <a:gd name="T21" fmla="*/ 39 h 66"/>
                  <a:gd name="T22" fmla="*/ 1 w 46"/>
                  <a:gd name="T23" fmla="*/ 36 h 66"/>
                  <a:gd name="T24" fmla="*/ 0 w 46"/>
                  <a:gd name="T25" fmla="*/ 32 h 66"/>
                  <a:gd name="T26" fmla="*/ 1 w 46"/>
                  <a:gd name="T27" fmla="*/ 27 h 66"/>
                  <a:gd name="T28" fmla="*/ 3 w 46"/>
                  <a:gd name="T29" fmla="*/ 24 h 66"/>
                  <a:gd name="T30" fmla="*/ 6 w 46"/>
                  <a:gd name="T31" fmla="*/ 23 h 66"/>
                  <a:gd name="T32" fmla="*/ 10 w 46"/>
                  <a:gd name="T33" fmla="*/ 24 h 66"/>
                  <a:gd name="T34" fmla="*/ 16 w 46"/>
                  <a:gd name="T35" fmla="*/ 26 h 66"/>
                  <a:gd name="T36" fmla="*/ 19 w 46"/>
                  <a:gd name="T37" fmla="*/ 26 h 66"/>
                  <a:gd name="T38" fmla="*/ 22 w 46"/>
                  <a:gd name="T39" fmla="*/ 23 h 66"/>
                  <a:gd name="T40" fmla="*/ 23 w 46"/>
                  <a:gd name="T41" fmla="*/ 19 h 66"/>
                  <a:gd name="T42" fmla="*/ 23 w 46"/>
                  <a:gd name="T43" fmla="*/ 11 h 66"/>
                  <a:gd name="T44" fmla="*/ 26 w 46"/>
                  <a:gd name="T45" fmla="*/ 6 h 66"/>
                  <a:gd name="T46" fmla="*/ 30 w 46"/>
                  <a:gd name="T47" fmla="*/ 1 h 66"/>
                  <a:gd name="T48" fmla="*/ 36 w 46"/>
                  <a:gd name="T49" fmla="*/ 0 h 66"/>
                  <a:gd name="T50" fmla="*/ 41 w 46"/>
                  <a:gd name="T51" fmla="*/ 3 h 66"/>
                  <a:gd name="T52" fmla="*/ 43 w 46"/>
                  <a:gd name="T53" fmla="*/ 10 h 66"/>
                  <a:gd name="T54" fmla="*/ 45 w 46"/>
                  <a:gd name="T55" fmla="*/ 20 h 66"/>
                  <a:gd name="T56" fmla="*/ 45 w 46"/>
                  <a:gd name="T57" fmla="*/ 33 h 66"/>
                  <a:gd name="T58" fmla="*/ 45 w 46"/>
                  <a:gd name="T59" fmla="*/ 45 h 66"/>
                  <a:gd name="T60" fmla="*/ 43 w 46"/>
                  <a:gd name="T61" fmla="*/ 55 h 66"/>
                  <a:gd name="T62" fmla="*/ 41 w 46"/>
                  <a:gd name="T63" fmla="*/ 62 h 66"/>
                  <a:gd name="T64" fmla="*/ 36 w 46"/>
                  <a:gd name="T65" fmla="*/ 65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66"/>
                  <a:gd name="T101" fmla="*/ 46 w 46"/>
                  <a:gd name="T102" fmla="*/ 66 h 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66">
                    <a:moveTo>
                      <a:pt x="36" y="65"/>
                    </a:moveTo>
                    <a:lnTo>
                      <a:pt x="30" y="64"/>
                    </a:lnTo>
                    <a:lnTo>
                      <a:pt x="26" y="58"/>
                    </a:lnTo>
                    <a:lnTo>
                      <a:pt x="23" y="52"/>
                    </a:lnTo>
                    <a:lnTo>
                      <a:pt x="23" y="45"/>
                    </a:lnTo>
                    <a:lnTo>
                      <a:pt x="22" y="40"/>
                    </a:lnTo>
                    <a:lnTo>
                      <a:pt x="19" y="39"/>
                    </a:lnTo>
                    <a:lnTo>
                      <a:pt x="16" y="39"/>
                    </a:lnTo>
                    <a:lnTo>
                      <a:pt x="10" y="40"/>
                    </a:lnTo>
                    <a:lnTo>
                      <a:pt x="6" y="40"/>
                    </a:lnTo>
                    <a:lnTo>
                      <a:pt x="3" y="39"/>
                    </a:lnTo>
                    <a:lnTo>
                      <a:pt x="1" y="36"/>
                    </a:lnTo>
                    <a:lnTo>
                      <a:pt x="0" y="32"/>
                    </a:lnTo>
                    <a:lnTo>
                      <a:pt x="1" y="27"/>
                    </a:lnTo>
                    <a:lnTo>
                      <a:pt x="3" y="24"/>
                    </a:lnTo>
                    <a:lnTo>
                      <a:pt x="6" y="23"/>
                    </a:lnTo>
                    <a:lnTo>
                      <a:pt x="10" y="24"/>
                    </a:lnTo>
                    <a:lnTo>
                      <a:pt x="16" y="26"/>
                    </a:lnTo>
                    <a:lnTo>
                      <a:pt x="19" y="26"/>
                    </a:lnTo>
                    <a:lnTo>
                      <a:pt x="22" y="23"/>
                    </a:lnTo>
                    <a:lnTo>
                      <a:pt x="23" y="19"/>
                    </a:lnTo>
                    <a:lnTo>
                      <a:pt x="23" y="11"/>
                    </a:lnTo>
                    <a:lnTo>
                      <a:pt x="26" y="6"/>
                    </a:lnTo>
                    <a:lnTo>
                      <a:pt x="30" y="1"/>
                    </a:lnTo>
                    <a:lnTo>
                      <a:pt x="36" y="0"/>
                    </a:lnTo>
                    <a:lnTo>
                      <a:pt x="41" y="3"/>
                    </a:lnTo>
                    <a:lnTo>
                      <a:pt x="43" y="10"/>
                    </a:lnTo>
                    <a:lnTo>
                      <a:pt x="45" y="20"/>
                    </a:lnTo>
                    <a:lnTo>
                      <a:pt x="45" y="33"/>
                    </a:lnTo>
                    <a:lnTo>
                      <a:pt x="45" y="45"/>
                    </a:lnTo>
                    <a:lnTo>
                      <a:pt x="43" y="55"/>
                    </a:lnTo>
                    <a:lnTo>
                      <a:pt x="41" y="62"/>
                    </a:lnTo>
                    <a:lnTo>
                      <a:pt x="36" y="65"/>
                    </a:lnTo>
                  </a:path>
                </a:pathLst>
              </a:custGeom>
              <a:solidFill>
                <a:schemeClr val="tx1"/>
              </a:solidFill>
              <a:ln w="9525" cap="rnd">
                <a:no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103" name="Freeform 138">
                <a:extLst>
                  <a:ext uri="{FF2B5EF4-FFF2-40B4-BE49-F238E27FC236}">
                    <a16:creationId xmlns:a16="http://schemas.microsoft.com/office/drawing/2014/main" xmlns="" id="{951C4B4F-E6BD-62C1-1FB3-0CAA26742109}"/>
                  </a:ext>
                </a:extLst>
              </p:cNvPr>
              <p:cNvSpPr>
                <a:spLocks/>
              </p:cNvSpPr>
              <p:nvPr/>
            </p:nvSpPr>
            <p:spPr bwMode="auto">
              <a:xfrm>
                <a:off x="4363" y="2314"/>
                <a:ext cx="46" cy="66"/>
              </a:xfrm>
              <a:custGeom>
                <a:avLst/>
                <a:gdLst>
                  <a:gd name="T0" fmla="*/ 35 w 46"/>
                  <a:gd name="T1" fmla="*/ 65 h 66"/>
                  <a:gd name="T2" fmla="*/ 29 w 46"/>
                  <a:gd name="T3" fmla="*/ 64 h 66"/>
                  <a:gd name="T4" fmla="*/ 25 w 46"/>
                  <a:gd name="T5" fmla="*/ 58 h 66"/>
                  <a:gd name="T6" fmla="*/ 23 w 46"/>
                  <a:gd name="T7" fmla="*/ 52 h 66"/>
                  <a:gd name="T8" fmla="*/ 22 w 46"/>
                  <a:gd name="T9" fmla="*/ 45 h 66"/>
                  <a:gd name="T10" fmla="*/ 20 w 46"/>
                  <a:gd name="T11" fmla="*/ 40 h 66"/>
                  <a:gd name="T12" fmla="*/ 19 w 46"/>
                  <a:gd name="T13" fmla="*/ 39 h 66"/>
                  <a:gd name="T14" fmla="*/ 14 w 46"/>
                  <a:gd name="T15" fmla="*/ 39 h 66"/>
                  <a:gd name="T16" fmla="*/ 10 w 46"/>
                  <a:gd name="T17" fmla="*/ 40 h 66"/>
                  <a:gd name="T18" fmla="*/ 6 w 46"/>
                  <a:gd name="T19" fmla="*/ 40 h 66"/>
                  <a:gd name="T20" fmla="*/ 3 w 46"/>
                  <a:gd name="T21" fmla="*/ 39 h 66"/>
                  <a:gd name="T22" fmla="*/ 0 w 46"/>
                  <a:gd name="T23" fmla="*/ 36 h 66"/>
                  <a:gd name="T24" fmla="*/ 0 w 46"/>
                  <a:gd name="T25" fmla="*/ 32 h 66"/>
                  <a:gd name="T26" fmla="*/ 0 w 46"/>
                  <a:gd name="T27" fmla="*/ 27 h 66"/>
                  <a:gd name="T28" fmla="*/ 3 w 46"/>
                  <a:gd name="T29" fmla="*/ 24 h 66"/>
                  <a:gd name="T30" fmla="*/ 6 w 46"/>
                  <a:gd name="T31" fmla="*/ 23 h 66"/>
                  <a:gd name="T32" fmla="*/ 10 w 46"/>
                  <a:gd name="T33" fmla="*/ 24 h 66"/>
                  <a:gd name="T34" fmla="*/ 14 w 46"/>
                  <a:gd name="T35" fmla="*/ 26 h 66"/>
                  <a:gd name="T36" fmla="*/ 19 w 46"/>
                  <a:gd name="T37" fmla="*/ 26 h 66"/>
                  <a:gd name="T38" fmla="*/ 20 w 46"/>
                  <a:gd name="T39" fmla="*/ 23 h 66"/>
                  <a:gd name="T40" fmla="*/ 22 w 46"/>
                  <a:gd name="T41" fmla="*/ 19 h 66"/>
                  <a:gd name="T42" fmla="*/ 23 w 46"/>
                  <a:gd name="T43" fmla="*/ 11 h 66"/>
                  <a:gd name="T44" fmla="*/ 25 w 46"/>
                  <a:gd name="T45" fmla="*/ 6 h 66"/>
                  <a:gd name="T46" fmla="*/ 29 w 46"/>
                  <a:gd name="T47" fmla="*/ 1 h 66"/>
                  <a:gd name="T48" fmla="*/ 35 w 46"/>
                  <a:gd name="T49" fmla="*/ 0 h 66"/>
                  <a:gd name="T50" fmla="*/ 39 w 46"/>
                  <a:gd name="T51" fmla="*/ 3 h 66"/>
                  <a:gd name="T52" fmla="*/ 42 w 46"/>
                  <a:gd name="T53" fmla="*/ 10 h 66"/>
                  <a:gd name="T54" fmla="*/ 45 w 46"/>
                  <a:gd name="T55" fmla="*/ 20 h 66"/>
                  <a:gd name="T56" fmla="*/ 45 w 46"/>
                  <a:gd name="T57" fmla="*/ 33 h 66"/>
                  <a:gd name="T58" fmla="*/ 43 w 46"/>
                  <a:gd name="T59" fmla="*/ 45 h 66"/>
                  <a:gd name="T60" fmla="*/ 42 w 46"/>
                  <a:gd name="T61" fmla="*/ 55 h 66"/>
                  <a:gd name="T62" fmla="*/ 39 w 46"/>
                  <a:gd name="T63" fmla="*/ 62 h 66"/>
                  <a:gd name="T64" fmla="*/ 35 w 46"/>
                  <a:gd name="T65" fmla="*/ 65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66"/>
                  <a:gd name="T101" fmla="*/ 46 w 46"/>
                  <a:gd name="T102" fmla="*/ 66 h 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66">
                    <a:moveTo>
                      <a:pt x="35" y="65"/>
                    </a:moveTo>
                    <a:lnTo>
                      <a:pt x="29" y="64"/>
                    </a:lnTo>
                    <a:lnTo>
                      <a:pt x="25" y="58"/>
                    </a:lnTo>
                    <a:lnTo>
                      <a:pt x="23" y="52"/>
                    </a:lnTo>
                    <a:lnTo>
                      <a:pt x="22" y="45"/>
                    </a:lnTo>
                    <a:lnTo>
                      <a:pt x="20" y="40"/>
                    </a:lnTo>
                    <a:lnTo>
                      <a:pt x="19" y="39"/>
                    </a:lnTo>
                    <a:lnTo>
                      <a:pt x="14" y="39"/>
                    </a:lnTo>
                    <a:lnTo>
                      <a:pt x="10" y="40"/>
                    </a:lnTo>
                    <a:lnTo>
                      <a:pt x="6" y="40"/>
                    </a:lnTo>
                    <a:lnTo>
                      <a:pt x="3" y="39"/>
                    </a:lnTo>
                    <a:lnTo>
                      <a:pt x="0" y="36"/>
                    </a:lnTo>
                    <a:lnTo>
                      <a:pt x="0" y="32"/>
                    </a:lnTo>
                    <a:lnTo>
                      <a:pt x="0" y="27"/>
                    </a:lnTo>
                    <a:lnTo>
                      <a:pt x="3" y="24"/>
                    </a:lnTo>
                    <a:lnTo>
                      <a:pt x="6" y="23"/>
                    </a:lnTo>
                    <a:lnTo>
                      <a:pt x="10" y="24"/>
                    </a:lnTo>
                    <a:lnTo>
                      <a:pt x="14" y="26"/>
                    </a:lnTo>
                    <a:lnTo>
                      <a:pt x="19" y="26"/>
                    </a:lnTo>
                    <a:lnTo>
                      <a:pt x="20" y="23"/>
                    </a:lnTo>
                    <a:lnTo>
                      <a:pt x="22" y="19"/>
                    </a:lnTo>
                    <a:lnTo>
                      <a:pt x="23" y="11"/>
                    </a:lnTo>
                    <a:lnTo>
                      <a:pt x="25" y="6"/>
                    </a:lnTo>
                    <a:lnTo>
                      <a:pt x="29" y="1"/>
                    </a:lnTo>
                    <a:lnTo>
                      <a:pt x="35" y="0"/>
                    </a:lnTo>
                    <a:lnTo>
                      <a:pt x="39" y="3"/>
                    </a:lnTo>
                    <a:lnTo>
                      <a:pt x="42" y="10"/>
                    </a:lnTo>
                    <a:lnTo>
                      <a:pt x="45" y="20"/>
                    </a:lnTo>
                    <a:lnTo>
                      <a:pt x="45" y="33"/>
                    </a:lnTo>
                    <a:lnTo>
                      <a:pt x="43" y="45"/>
                    </a:lnTo>
                    <a:lnTo>
                      <a:pt x="42" y="55"/>
                    </a:lnTo>
                    <a:lnTo>
                      <a:pt x="39" y="62"/>
                    </a:lnTo>
                    <a:lnTo>
                      <a:pt x="35" y="65"/>
                    </a:lnTo>
                  </a:path>
                </a:pathLst>
              </a:custGeom>
              <a:solidFill>
                <a:schemeClr val="tx1"/>
              </a:solidFill>
              <a:ln w="9525" cap="rnd">
                <a:no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104" name="Freeform 139">
                <a:extLst>
                  <a:ext uri="{FF2B5EF4-FFF2-40B4-BE49-F238E27FC236}">
                    <a16:creationId xmlns:a16="http://schemas.microsoft.com/office/drawing/2014/main" xmlns="" id="{713DC382-6676-2F3D-004A-F5658E739BD6}"/>
                  </a:ext>
                </a:extLst>
              </p:cNvPr>
              <p:cNvSpPr>
                <a:spLocks/>
              </p:cNvSpPr>
              <p:nvPr/>
            </p:nvSpPr>
            <p:spPr bwMode="auto">
              <a:xfrm>
                <a:off x="4425" y="2314"/>
                <a:ext cx="46" cy="66"/>
              </a:xfrm>
              <a:custGeom>
                <a:avLst/>
                <a:gdLst>
                  <a:gd name="T0" fmla="*/ 37 w 46"/>
                  <a:gd name="T1" fmla="*/ 65 h 66"/>
                  <a:gd name="T2" fmla="*/ 31 w 46"/>
                  <a:gd name="T3" fmla="*/ 64 h 66"/>
                  <a:gd name="T4" fmla="*/ 27 w 46"/>
                  <a:gd name="T5" fmla="*/ 58 h 66"/>
                  <a:gd name="T6" fmla="*/ 24 w 46"/>
                  <a:gd name="T7" fmla="*/ 52 h 66"/>
                  <a:gd name="T8" fmla="*/ 24 w 46"/>
                  <a:gd name="T9" fmla="*/ 45 h 66"/>
                  <a:gd name="T10" fmla="*/ 22 w 46"/>
                  <a:gd name="T11" fmla="*/ 40 h 66"/>
                  <a:gd name="T12" fmla="*/ 19 w 46"/>
                  <a:gd name="T13" fmla="*/ 39 h 66"/>
                  <a:gd name="T14" fmla="*/ 16 w 46"/>
                  <a:gd name="T15" fmla="*/ 39 h 66"/>
                  <a:gd name="T16" fmla="*/ 11 w 46"/>
                  <a:gd name="T17" fmla="*/ 40 h 66"/>
                  <a:gd name="T18" fmla="*/ 6 w 46"/>
                  <a:gd name="T19" fmla="*/ 40 h 66"/>
                  <a:gd name="T20" fmla="*/ 3 w 46"/>
                  <a:gd name="T21" fmla="*/ 39 h 66"/>
                  <a:gd name="T22" fmla="*/ 2 w 46"/>
                  <a:gd name="T23" fmla="*/ 36 h 66"/>
                  <a:gd name="T24" fmla="*/ 0 w 46"/>
                  <a:gd name="T25" fmla="*/ 32 h 66"/>
                  <a:gd name="T26" fmla="*/ 2 w 46"/>
                  <a:gd name="T27" fmla="*/ 27 h 66"/>
                  <a:gd name="T28" fmla="*/ 3 w 46"/>
                  <a:gd name="T29" fmla="*/ 24 h 66"/>
                  <a:gd name="T30" fmla="*/ 6 w 46"/>
                  <a:gd name="T31" fmla="*/ 23 h 66"/>
                  <a:gd name="T32" fmla="*/ 11 w 46"/>
                  <a:gd name="T33" fmla="*/ 24 h 66"/>
                  <a:gd name="T34" fmla="*/ 16 w 46"/>
                  <a:gd name="T35" fmla="*/ 26 h 66"/>
                  <a:gd name="T36" fmla="*/ 19 w 46"/>
                  <a:gd name="T37" fmla="*/ 26 h 66"/>
                  <a:gd name="T38" fmla="*/ 22 w 46"/>
                  <a:gd name="T39" fmla="*/ 23 h 66"/>
                  <a:gd name="T40" fmla="*/ 24 w 46"/>
                  <a:gd name="T41" fmla="*/ 19 h 66"/>
                  <a:gd name="T42" fmla="*/ 24 w 46"/>
                  <a:gd name="T43" fmla="*/ 11 h 66"/>
                  <a:gd name="T44" fmla="*/ 27 w 46"/>
                  <a:gd name="T45" fmla="*/ 6 h 66"/>
                  <a:gd name="T46" fmla="*/ 31 w 46"/>
                  <a:gd name="T47" fmla="*/ 1 h 66"/>
                  <a:gd name="T48" fmla="*/ 37 w 46"/>
                  <a:gd name="T49" fmla="*/ 0 h 66"/>
                  <a:gd name="T50" fmla="*/ 41 w 46"/>
                  <a:gd name="T51" fmla="*/ 3 h 66"/>
                  <a:gd name="T52" fmla="*/ 44 w 46"/>
                  <a:gd name="T53" fmla="*/ 10 h 66"/>
                  <a:gd name="T54" fmla="*/ 45 w 46"/>
                  <a:gd name="T55" fmla="*/ 20 h 66"/>
                  <a:gd name="T56" fmla="*/ 45 w 46"/>
                  <a:gd name="T57" fmla="*/ 33 h 66"/>
                  <a:gd name="T58" fmla="*/ 45 w 46"/>
                  <a:gd name="T59" fmla="*/ 45 h 66"/>
                  <a:gd name="T60" fmla="*/ 44 w 46"/>
                  <a:gd name="T61" fmla="*/ 55 h 66"/>
                  <a:gd name="T62" fmla="*/ 41 w 46"/>
                  <a:gd name="T63" fmla="*/ 62 h 66"/>
                  <a:gd name="T64" fmla="*/ 37 w 46"/>
                  <a:gd name="T65" fmla="*/ 65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66"/>
                  <a:gd name="T101" fmla="*/ 46 w 46"/>
                  <a:gd name="T102" fmla="*/ 66 h 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66">
                    <a:moveTo>
                      <a:pt x="37" y="65"/>
                    </a:moveTo>
                    <a:lnTo>
                      <a:pt x="31" y="64"/>
                    </a:lnTo>
                    <a:lnTo>
                      <a:pt x="27" y="58"/>
                    </a:lnTo>
                    <a:lnTo>
                      <a:pt x="24" y="52"/>
                    </a:lnTo>
                    <a:lnTo>
                      <a:pt x="24" y="45"/>
                    </a:lnTo>
                    <a:lnTo>
                      <a:pt x="22" y="40"/>
                    </a:lnTo>
                    <a:lnTo>
                      <a:pt x="19" y="39"/>
                    </a:lnTo>
                    <a:lnTo>
                      <a:pt x="16" y="39"/>
                    </a:lnTo>
                    <a:lnTo>
                      <a:pt x="11" y="40"/>
                    </a:lnTo>
                    <a:lnTo>
                      <a:pt x="6" y="40"/>
                    </a:lnTo>
                    <a:lnTo>
                      <a:pt x="3" y="39"/>
                    </a:lnTo>
                    <a:lnTo>
                      <a:pt x="2" y="36"/>
                    </a:lnTo>
                    <a:lnTo>
                      <a:pt x="0" y="32"/>
                    </a:lnTo>
                    <a:lnTo>
                      <a:pt x="2" y="27"/>
                    </a:lnTo>
                    <a:lnTo>
                      <a:pt x="3" y="24"/>
                    </a:lnTo>
                    <a:lnTo>
                      <a:pt x="6" y="23"/>
                    </a:lnTo>
                    <a:lnTo>
                      <a:pt x="11" y="24"/>
                    </a:lnTo>
                    <a:lnTo>
                      <a:pt x="16" y="26"/>
                    </a:lnTo>
                    <a:lnTo>
                      <a:pt x="19" y="26"/>
                    </a:lnTo>
                    <a:lnTo>
                      <a:pt x="22" y="23"/>
                    </a:lnTo>
                    <a:lnTo>
                      <a:pt x="24" y="19"/>
                    </a:lnTo>
                    <a:lnTo>
                      <a:pt x="24" y="11"/>
                    </a:lnTo>
                    <a:lnTo>
                      <a:pt x="27" y="6"/>
                    </a:lnTo>
                    <a:lnTo>
                      <a:pt x="31" y="1"/>
                    </a:lnTo>
                    <a:lnTo>
                      <a:pt x="37" y="0"/>
                    </a:lnTo>
                    <a:lnTo>
                      <a:pt x="41" y="3"/>
                    </a:lnTo>
                    <a:lnTo>
                      <a:pt x="44" y="10"/>
                    </a:lnTo>
                    <a:lnTo>
                      <a:pt x="45" y="20"/>
                    </a:lnTo>
                    <a:lnTo>
                      <a:pt x="45" y="33"/>
                    </a:lnTo>
                    <a:lnTo>
                      <a:pt x="45" y="45"/>
                    </a:lnTo>
                    <a:lnTo>
                      <a:pt x="44" y="55"/>
                    </a:lnTo>
                    <a:lnTo>
                      <a:pt x="41" y="62"/>
                    </a:lnTo>
                    <a:lnTo>
                      <a:pt x="37" y="65"/>
                    </a:lnTo>
                  </a:path>
                </a:pathLst>
              </a:custGeom>
              <a:solidFill>
                <a:schemeClr val="tx1"/>
              </a:solidFill>
              <a:ln w="9525" cap="rnd">
                <a:solidFill>
                  <a:srgbClr val="000000"/>
                </a:solid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105" name="Freeform 140">
                <a:extLst>
                  <a:ext uri="{FF2B5EF4-FFF2-40B4-BE49-F238E27FC236}">
                    <a16:creationId xmlns:a16="http://schemas.microsoft.com/office/drawing/2014/main" xmlns="" id="{BDA62058-8BC3-1680-9AEE-F15D061D32FD}"/>
                  </a:ext>
                </a:extLst>
              </p:cNvPr>
              <p:cNvSpPr>
                <a:spLocks/>
              </p:cNvSpPr>
              <p:nvPr/>
            </p:nvSpPr>
            <p:spPr bwMode="auto">
              <a:xfrm>
                <a:off x="4202" y="2283"/>
                <a:ext cx="71" cy="126"/>
              </a:xfrm>
              <a:custGeom>
                <a:avLst/>
                <a:gdLst>
                  <a:gd name="T0" fmla="*/ 35 w 71"/>
                  <a:gd name="T1" fmla="*/ 58 h 126"/>
                  <a:gd name="T2" fmla="*/ 41 w 71"/>
                  <a:gd name="T3" fmla="*/ 54 h 126"/>
                  <a:gd name="T4" fmla="*/ 50 w 71"/>
                  <a:gd name="T5" fmla="*/ 57 h 126"/>
                  <a:gd name="T6" fmla="*/ 56 w 71"/>
                  <a:gd name="T7" fmla="*/ 54 h 126"/>
                  <a:gd name="T8" fmla="*/ 59 w 71"/>
                  <a:gd name="T9" fmla="*/ 42 h 126"/>
                  <a:gd name="T10" fmla="*/ 64 w 71"/>
                  <a:gd name="T11" fmla="*/ 32 h 126"/>
                  <a:gd name="T12" fmla="*/ 64 w 71"/>
                  <a:gd name="T13" fmla="*/ 28 h 126"/>
                  <a:gd name="T14" fmla="*/ 53 w 71"/>
                  <a:gd name="T15" fmla="*/ 26 h 126"/>
                  <a:gd name="T16" fmla="*/ 45 w 71"/>
                  <a:gd name="T17" fmla="*/ 29 h 126"/>
                  <a:gd name="T18" fmla="*/ 43 w 71"/>
                  <a:gd name="T19" fmla="*/ 25 h 126"/>
                  <a:gd name="T20" fmla="*/ 44 w 71"/>
                  <a:gd name="T21" fmla="*/ 15 h 126"/>
                  <a:gd name="T22" fmla="*/ 38 w 71"/>
                  <a:gd name="T23" fmla="*/ 2 h 126"/>
                  <a:gd name="T24" fmla="*/ 28 w 71"/>
                  <a:gd name="T25" fmla="*/ 2 h 126"/>
                  <a:gd name="T26" fmla="*/ 25 w 71"/>
                  <a:gd name="T27" fmla="*/ 10 h 126"/>
                  <a:gd name="T28" fmla="*/ 25 w 71"/>
                  <a:gd name="T29" fmla="*/ 21 h 126"/>
                  <a:gd name="T30" fmla="*/ 19 w 71"/>
                  <a:gd name="T31" fmla="*/ 29 h 126"/>
                  <a:gd name="T32" fmla="*/ 11 w 71"/>
                  <a:gd name="T33" fmla="*/ 32 h 126"/>
                  <a:gd name="T34" fmla="*/ 6 w 71"/>
                  <a:gd name="T35" fmla="*/ 40 h 126"/>
                  <a:gd name="T36" fmla="*/ 6 w 71"/>
                  <a:gd name="T37" fmla="*/ 53 h 126"/>
                  <a:gd name="T38" fmla="*/ 2 w 71"/>
                  <a:gd name="T39" fmla="*/ 58 h 126"/>
                  <a:gd name="T40" fmla="*/ 2 w 71"/>
                  <a:gd name="T41" fmla="*/ 67 h 126"/>
                  <a:gd name="T42" fmla="*/ 6 w 71"/>
                  <a:gd name="T43" fmla="*/ 73 h 126"/>
                  <a:gd name="T44" fmla="*/ 6 w 71"/>
                  <a:gd name="T45" fmla="*/ 86 h 126"/>
                  <a:gd name="T46" fmla="*/ 11 w 71"/>
                  <a:gd name="T47" fmla="*/ 95 h 126"/>
                  <a:gd name="T48" fmla="*/ 19 w 71"/>
                  <a:gd name="T49" fmla="*/ 98 h 126"/>
                  <a:gd name="T50" fmla="*/ 25 w 71"/>
                  <a:gd name="T51" fmla="*/ 105 h 126"/>
                  <a:gd name="T52" fmla="*/ 25 w 71"/>
                  <a:gd name="T53" fmla="*/ 115 h 126"/>
                  <a:gd name="T54" fmla="*/ 28 w 71"/>
                  <a:gd name="T55" fmla="*/ 124 h 126"/>
                  <a:gd name="T56" fmla="*/ 38 w 71"/>
                  <a:gd name="T57" fmla="*/ 124 h 126"/>
                  <a:gd name="T58" fmla="*/ 44 w 71"/>
                  <a:gd name="T59" fmla="*/ 112 h 126"/>
                  <a:gd name="T60" fmla="*/ 43 w 71"/>
                  <a:gd name="T61" fmla="*/ 101 h 126"/>
                  <a:gd name="T62" fmla="*/ 45 w 71"/>
                  <a:gd name="T63" fmla="*/ 98 h 126"/>
                  <a:gd name="T64" fmla="*/ 53 w 71"/>
                  <a:gd name="T65" fmla="*/ 99 h 126"/>
                  <a:gd name="T66" fmla="*/ 64 w 71"/>
                  <a:gd name="T67" fmla="*/ 99 h 126"/>
                  <a:gd name="T68" fmla="*/ 64 w 71"/>
                  <a:gd name="T69" fmla="*/ 95 h 126"/>
                  <a:gd name="T70" fmla="*/ 59 w 71"/>
                  <a:gd name="T71" fmla="*/ 83 h 126"/>
                  <a:gd name="T72" fmla="*/ 56 w 71"/>
                  <a:gd name="T73" fmla="*/ 71 h 126"/>
                  <a:gd name="T74" fmla="*/ 50 w 71"/>
                  <a:gd name="T75" fmla="*/ 70 h 126"/>
                  <a:gd name="T76" fmla="*/ 41 w 71"/>
                  <a:gd name="T77" fmla="*/ 71 h 126"/>
                  <a:gd name="T78" fmla="*/ 35 w 71"/>
                  <a:gd name="T79" fmla="*/ 67 h 12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126"/>
                  <a:gd name="T122" fmla="*/ 71 w 71"/>
                  <a:gd name="T123" fmla="*/ 126 h 12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126">
                    <a:moveTo>
                      <a:pt x="35" y="63"/>
                    </a:moveTo>
                    <a:lnTo>
                      <a:pt x="35" y="58"/>
                    </a:lnTo>
                    <a:lnTo>
                      <a:pt x="38" y="55"/>
                    </a:lnTo>
                    <a:lnTo>
                      <a:pt x="41" y="54"/>
                    </a:lnTo>
                    <a:lnTo>
                      <a:pt x="45" y="55"/>
                    </a:lnTo>
                    <a:lnTo>
                      <a:pt x="50" y="57"/>
                    </a:lnTo>
                    <a:lnTo>
                      <a:pt x="54" y="57"/>
                    </a:lnTo>
                    <a:lnTo>
                      <a:pt x="56" y="54"/>
                    </a:lnTo>
                    <a:lnTo>
                      <a:pt x="57" y="50"/>
                    </a:lnTo>
                    <a:lnTo>
                      <a:pt x="59" y="42"/>
                    </a:lnTo>
                    <a:lnTo>
                      <a:pt x="60" y="37"/>
                    </a:lnTo>
                    <a:lnTo>
                      <a:pt x="64" y="32"/>
                    </a:lnTo>
                    <a:lnTo>
                      <a:pt x="70" y="31"/>
                    </a:lnTo>
                    <a:lnTo>
                      <a:pt x="64" y="28"/>
                    </a:lnTo>
                    <a:lnTo>
                      <a:pt x="59" y="28"/>
                    </a:lnTo>
                    <a:lnTo>
                      <a:pt x="53" y="26"/>
                    </a:lnTo>
                    <a:lnTo>
                      <a:pt x="48" y="28"/>
                    </a:lnTo>
                    <a:lnTo>
                      <a:pt x="45" y="29"/>
                    </a:lnTo>
                    <a:lnTo>
                      <a:pt x="44" y="28"/>
                    </a:lnTo>
                    <a:lnTo>
                      <a:pt x="43" y="25"/>
                    </a:lnTo>
                    <a:lnTo>
                      <a:pt x="44" y="21"/>
                    </a:lnTo>
                    <a:lnTo>
                      <a:pt x="44" y="15"/>
                    </a:lnTo>
                    <a:lnTo>
                      <a:pt x="43" y="8"/>
                    </a:lnTo>
                    <a:lnTo>
                      <a:pt x="38" y="2"/>
                    </a:lnTo>
                    <a:lnTo>
                      <a:pt x="32" y="0"/>
                    </a:lnTo>
                    <a:lnTo>
                      <a:pt x="28" y="2"/>
                    </a:lnTo>
                    <a:lnTo>
                      <a:pt x="25" y="6"/>
                    </a:lnTo>
                    <a:lnTo>
                      <a:pt x="25" y="10"/>
                    </a:lnTo>
                    <a:lnTo>
                      <a:pt x="27" y="16"/>
                    </a:lnTo>
                    <a:lnTo>
                      <a:pt x="25" y="21"/>
                    </a:lnTo>
                    <a:lnTo>
                      <a:pt x="24" y="26"/>
                    </a:lnTo>
                    <a:lnTo>
                      <a:pt x="19" y="29"/>
                    </a:lnTo>
                    <a:lnTo>
                      <a:pt x="15" y="31"/>
                    </a:lnTo>
                    <a:lnTo>
                      <a:pt x="11" y="32"/>
                    </a:lnTo>
                    <a:lnTo>
                      <a:pt x="9" y="35"/>
                    </a:lnTo>
                    <a:lnTo>
                      <a:pt x="6" y="40"/>
                    </a:lnTo>
                    <a:lnTo>
                      <a:pt x="6" y="44"/>
                    </a:lnTo>
                    <a:lnTo>
                      <a:pt x="6" y="53"/>
                    </a:lnTo>
                    <a:lnTo>
                      <a:pt x="3" y="55"/>
                    </a:lnTo>
                    <a:lnTo>
                      <a:pt x="2" y="58"/>
                    </a:lnTo>
                    <a:lnTo>
                      <a:pt x="0" y="63"/>
                    </a:lnTo>
                    <a:lnTo>
                      <a:pt x="2" y="67"/>
                    </a:lnTo>
                    <a:lnTo>
                      <a:pt x="3" y="70"/>
                    </a:lnTo>
                    <a:lnTo>
                      <a:pt x="6" y="73"/>
                    </a:lnTo>
                    <a:lnTo>
                      <a:pt x="6" y="82"/>
                    </a:lnTo>
                    <a:lnTo>
                      <a:pt x="6" y="86"/>
                    </a:lnTo>
                    <a:lnTo>
                      <a:pt x="9" y="92"/>
                    </a:lnTo>
                    <a:lnTo>
                      <a:pt x="11" y="95"/>
                    </a:lnTo>
                    <a:lnTo>
                      <a:pt x="15" y="96"/>
                    </a:lnTo>
                    <a:lnTo>
                      <a:pt x="19" y="98"/>
                    </a:lnTo>
                    <a:lnTo>
                      <a:pt x="24" y="101"/>
                    </a:lnTo>
                    <a:lnTo>
                      <a:pt x="25" y="105"/>
                    </a:lnTo>
                    <a:lnTo>
                      <a:pt x="27" y="109"/>
                    </a:lnTo>
                    <a:lnTo>
                      <a:pt x="25" y="115"/>
                    </a:lnTo>
                    <a:lnTo>
                      <a:pt x="25" y="119"/>
                    </a:lnTo>
                    <a:lnTo>
                      <a:pt x="28" y="124"/>
                    </a:lnTo>
                    <a:lnTo>
                      <a:pt x="32" y="125"/>
                    </a:lnTo>
                    <a:lnTo>
                      <a:pt x="38" y="124"/>
                    </a:lnTo>
                    <a:lnTo>
                      <a:pt x="43" y="118"/>
                    </a:lnTo>
                    <a:lnTo>
                      <a:pt x="44" y="112"/>
                    </a:lnTo>
                    <a:lnTo>
                      <a:pt x="44" y="106"/>
                    </a:lnTo>
                    <a:lnTo>
                      <a:pt x="43" y="101"/>
                    </a:lnTo>
                    <a:lnTo>
                      <a:pt x="44" y="98"/>
                    </a:lnTo>
                    <a:lnTo>
                      <a:pt x="45" y="98"/>
                    </a:lnTo>
                    <a:lnTo>
                      <a:pt x="48" y="98"/>
                    </a:lnTo>
                    <a:lnTo>
                      <a:pt x="53" y="99"/>
                    </a:lnTo>
                    <a:lnTo>
                      <a:pt x="59" y="99"/>
                    </a:lnTo>
                    <a:lnTo>
                      <a:pt x="64" y="99"/>
                    </a:lnTo>
                    <a:lnTo>
                      <a:pt x="70" y="96"/>
                    </a:lnTo>
                    <a:lnTo>
                      <a:pt x="64" y="95"/>
                    </a:lnTo>
                    <a:lnTo>
                      <a:pt x="60" y="89"/>
                    </a:lnTo>
                    <a:lnTo>
                      <a:pt x="59" y="83"/>
                    </a:lnTo>
                    <a:lnTo>
                      <a:pt x="57" y="76"/>
                    </a:lnTo>
                    <a:lnTo>
                      <a:pt x="56" y="71"/>
                    </a:lnTo>
                    <a:lnTo>
                      <a:pt x="54" y="70"/>
                    </a:lnTo>
                    <a:lnTo>
                      <a:pt x="50" y="70"/>
                    </a:lnTo>
                    <a:lnTo>
                      <a:pt x="45" y="71"/>
                    </a:lnTo>
                    <a:lnTo>
                      <a:pt x="41" y="71"/>
                    </a:lnTo>
                    <a:lnTo>
                      <a:pt x="38" y="70"/>
                    </a:lnTo>
                    <a:lnTo>
                      <a:pt x="35" y="67"/>
                    </a:lnTo>
                    <a:lnTo>
                      <a:pt x="35" y="63"/>
                    </a:lnTo>
                  </a:path>
                </a:pathLst>
              </a:custGeom>
              <a:solidFill>
                <a:schemeClr val="tx1"/>
              </a:solidFill>
              <a:ln w="9525" cap="rnd">
                <a:solidFill>
                  <a:srgbClr val="000000"/>
                </a:solid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106" name="Freeform 141">
                <a:extLst>
                  <a:ext uri="{FF2B5EF4-FFF2-40B4-BE49-F238E27FC236}">
                    <a16:creationId xmlns:a16="http://schemas.microsoft.com/office/drawing/2014/main" xmlns="" id="{28F5E1C3-3E5A-0810-B92C-DAD60C383FC4}"/>
                  </a:ext>
                </a:extLst>
              </p:cNvPr>
              <p:cNvSpPr>
                <a:spLocks/>
              </p:cNvSpPr>
              <p:nvPr/>
            </p:nvSpPr>
            <p:spPr bwMode="auto">
              <a:xfrm>
                <a:off x="4264" y="2283"/>
                <a:ext cx="72" cy="126"/>
              </a:xfrm>
              <a:custGeom>
                <a:avLst/>
                <a:gdLst>
                  <a:gd name="T0" fmla="*/ 36 w 72"/>
                  <a:gd name="T1" fmla="*/ 58 h 126"/>
                  <a:gd name="T2" fmla="*/ 41 w 72"/>
                  <a:gd name="T3" fmla="*/ 54 h 126"/>
                  <a:gd name="T4" fmla="*/ 51 w 72"/>
                  <a:gd name="T5" fmla="*/ 57 h 126"/>
                  <a:gd name="T6" fmla="*/ 57 w 72"/>
                  <a:gd name="T7" fmla="*/ 54 h 126"/>
                  <a:gd name="T8" fmla="*/ 58 w 72"/>
                  <a:gd name="T9" fmla="*/ 42 h 126"/>
                  <a:gd name="T10" fmla="*/ 65 w 72"/>
                  <a:gd name="T11" fmla="*/ 32 h 126"/>
                  <a:gd name="T12" fmla="*/ 65 w 72"/>
                  <a:gd name="T13" fmla="*/ 28 h 126"/>
                  <a:gd name="T14" fmla="*/ 54 w 72"/>
                  <a:gd name="T15" fmla="*/ 26 h 126"/>
                  <a:gd name="T16" fmla="*/ 46 w 72"/>
                  <a:gd name="T17" fmla="*/ 29 h 126"/>
                  <a:gd name="T18" fmla="*/ 44 w 72"/>
                  <a:gd name="T19" fmla="*/ 25 h 126"/>
                  <a:gd name="T20" fmla="*/ 45 w 72"/>
                  <a:gd name="T21" fmla="*/ 15 h 126"/>
                  <a:gd name="T22" fmla="*/ 38 w 72"/>
                  <a:gd name="T23" fmla="*/ 2 h 126"/>
                  <a:gd name="T24" fmla="*/ 28 w 72"/>
                  <a:gd name="T25" fmla="*/ 2 h 126"/>
                  <a:gd name="T26" fmla="*/ 26 w 72"/>
                  <a:gd name="T27" fmla="*/ 10 h 126"/>
                  <a:gd name="T28" fmla="*/ 26 w 72"/>
                  <a:gd name="T29" fmla="*/ 21 h 126"/>
                  <a:gd name="T30" fmla="*/ 20 w 72"/>
                  <a:gd name="T31" fmla="*/ 29 h 126"/>
                  <a:gd name="T32" fmla="*/ 12 w 72"/>
                  <a:gd name="T33" fmla="*/ 32 h 126"/>
                  <a:gd name="T34" fmla="*/ 7 w 72"/>
                  <a:gd name="T35" fmla="*/ 40 h 126"/>
                  <a:gd name="T36" fmla="*/ 6 w 72"/>
                  <a:gd name="T37" fmla="*/ 53 h 126"/>
                  <a:gd name="T38" fmla="*/ 1 w 72"/>
                  <a:gd name="T39" fmla="*/ 58 h 126"/>
                  <a:gd name="T40" fmla="*/ 1 w 72"/>
                  <a:gd name="T41" fmla="*/ 67 h 126"/>
                  <a:gd name="T42" fmla="*/ 6 w 72"/>
                  <a:gd name="T43" fmla="*/ 73 h 126"/>
                  <a:gd name="T44" fmla="*/ 7 w 72"/>
                  <a:gd name="T45" fmla="*/ 86 h 126"/>
                  <a:gd name="T46" fmla="*/ 12 w 72"/>
                  <a:gd name="T47" fmla="*/ 95 h 126"/>
                  <a:gd name="T48" fmla="*/ 20 w 72"/>
                  <a:gd name="T49" fmla="*/ 98 h 126"/>
                  <a:gd name="T50" fmla="*/ 26 w 72"/>
                  <a:gd name="T51" fmla="*/ 105 h 126"/>
                  <a:gd name="T52" fmla="*/ 26 w 72"/>
                  <a:gd name="T53" fmla="*/ 115 h 126"/>
                  <a:gd name="T54" fmla="*/ 28 w 72"/>
                  <a:gd name="T55" fmla="*/ 124 h 126"/>
                  <a:gd name="T56" fmla="*/ 38 w 72"/>
                  <a:gd name="T57" fmla="*/ 124 h 126"/>
                  <a:gd name="T58" fmla="*/ 45 w 72"/>
                  <a:gd name="T59" fmla="*/ 112 h 126"/>
                  <a:gd name="T60" fmla="*/ 44 w 72"/>
                  <a:gd name="T61" fmla="*/ 101 h 126"/>
                  <a:gd name="T62" fmla="*/ 46 w 72"/>
                  <a:gd name="T63" fmla="*/ 98 h 126"/>
                  <a:gd name="T64" fmla="*/ 54 w 72"/>
                  <a:gd name="T65" fmla="*/ 99 h 126"/>
                  <a:gd name="T66" fmla="*/ 65 w 72"/>
                  <a:gd name="T67" fmla="*/ 99 h 126"/>
                  <a:gd name="T68" fmla="*/ 65 w 72"/>
                  <a:gd name="T69" fmla="*/ 95 h 126"/>
                  <a:gd name="T70" fmla="*/ 58 w 72"/>
                  <a:gd name="T71" fmla="*/ 83 h 126"/>
                  <a:gd name="T72" fmla="*/ 57 w 72"/>
                  <a:gd name="T73" fmla="*/ 71 h 126"/>
                  <a:gd name="T74" fmla="*/ 51 w 72"/>
                  <a:gd name="T75" fmla="*/ 70 h 126"/>
                  <a:gd name="T76" fmla="*/ 41 w 72"/>
                  <a:gd name="T77" fmla="*/ 71 h 126"/>
                  <a:gd name="T78" fmla="*/ 36 w 72"/>
                  <a:gd name="T79" fmla="*/ 67 h 12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2"/>
                  <a:gd name="T121" fmla="*/ 0 h 126"/>
                  <a:gd name="T122" fmla="*/ 72 w 72"/>
                  <a:gd name="T123" fmla="*/ 126 h 12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2" h="126">
                    <a:moveTo>
                      <a:pt x="35" y="63"/>
                    </a:moveTo>
                    <a:lnTo>
                      <a:pt x="36" y="58"/>
                    </a:lnTo>
                    <a:lnTo>
                      <a:pt x="38" y="55"/>
                    </a:lnTo>
                    <a:lnTo>
                      <a:pt x="41" y="54"/>
                    </a:lnTo>
                    <a:lnTo>
                      <a:pt x="45" y="55"/>
                    </a:lnTo>
                    <a:lnTo>
                      <a:pt x="51" y="57"/>
                    </a:lnTo>
                    <a:lnTo>
                      <a:pt x="54" y="57"/>
                    </a:lnTo>
                    <a:lnTo>
                      <a:pt x="57" y="54"/>
                    </a:lnTo>
                    <a:lnTo>
                      <a:pt x="58" y="50"/>
                    </a:lnTo>
                    <a:lnTo>
                      <a:pt x="58" y="42"/>
                    </a:lnTo>
                    <a:lnTo>
                      <a:pt x="61" y="37"/>
                    </a:lnTo>
                    <a:lnTo>
                      <a:pt x="65" y="32"/>
                    </a:lnTo>
                    <a:lnTo>
                      <a:pt x="71" y="31"/>
                    </a:lnTo>
                    <a:lnTo>
                      <a:pt x="65" y="28"/>
                    </a:lnTo>
                    <a:lnTo>
                      <a:pt x="60" y="28"/>
                    </a:lnTo>
                    <a:lnTo>
                      <a:pt x="54" y="26"/>
                    </a:lnTo>
                    <a:lnTo>
                      <a:pt x="49" y="28"/>
                    </a:lnTo>
                    <a:lnTo>
                      <a:pt x="46" y="29"/>
                    </a:lnTo>
                    <a:lnTo>
                      <a:pt x="44" y="28"/>
                    </a:lnTo>
                    <a:lnTo>
                      <a:pt x="44" y="25"/>
                    </a:lnTo>
                    <a:lnTo>
                      <a:pt x="45" y="21"/>
                    </a:lnTo>
                    <a:lnTo>
                      <a:pt x="45" y="15"/>
                    </a:lnTo>
                    <a:lnTo>
                      <a:pt x="44" y="8"/>
                    </a:lnTo>
                    <a:lnTo>
                      <a:pt x="38" y="2"/>
                    </a:lnTo>
                    <a:lnTo>
                      <a:pt x="32" y="0"/>
                    </a:lnTo>
                    <a:lnTo>
                      <a:pt x="28" y="2"/>
                    </a:lnTo>
                    <a:lnTo>
                      <a:pt x="26" y="6"/>
                    </a:lnTo>
                    <a:lnTo>
                      <a:pt x="26" y="10"/>
                    </a:lnTo>
                    <a:lnTo>
                      <a:pt x="26" y="16"/>
                    </a:lnTo>
                    <a:lnTo>
                      <a:pt x="26" y="21"/>
                    </a:lnTo>
                    <a:lnTo>
                      <a:pt x="23" y="26"/>
                    </a:lnTo>
                    <a:lnTo>
                      <a:pt x="20" y="29"/>
                    </a:lnTo>
                    <a:lnTo>
                      <a:pt x="16" y="31"/>
                    </a:lnTo>
                    <a:lnTo>
                      <a:pt x="12" y="32"/>
                    </a:lnTo>
                    <a:lnTo>
                      <a:pt x="9" y="35"/>
                    </a:lnTo>
                    <a:lnTo>
                      <a:pt x="7" y="40"/>
                    </a:lnTo>
                    <a:lnTo>
                      <a:pt x="7" y="44"/>
                    </a:lnTo>
                    <a:lnTo>
                      <a:pt x="6" y="53"/>
                    </a:lnTo>
                    <a:lnTo>
                      <a:pt x="4" y="55"/>
                    </a:lnTo>
                    <a:lnTo>
                      <a:pt x="1" y="58"/>
                    </a:lnTo>
                    <a:lnTo>
                      <a:pt x="0" y="63"/>
                    </a:lnTo>
                    <a:lnTo>
                      <a:pt x="1" y="67"/>
                    </a:lnTo>
                    <a:lnTo>
                      <a:pt x="4" y="70"/>
                    </a:lnTo>
                    <a:lnTo>
                      <a:pt x="6" y="73"/>
                    </a:lnTo>
                    <a:lnTo>
                      <a:pt x="7" y="82"/>
                    </a:lnTo>
                    <a:lnTo>
                      <a:pt x="7" y="86"/>
                    </a:lnTo>
                    <a:lnTo>
                      <a:pt x="9" y="92"/>
                    </a:lnTo>
                    <a:lnTo>
                      <a:pt x="12" y="95"/>
                    </a:lnTo>
                    <a:lnTo>
                      <a:pt x="16" y="96"/>
                    </a:lnTo>
                    <a:lnTo>
                      <a:pt x="20" y="98"/>
                    </a:lnTo>
                    <a:lnTo>
                      <a:pt x="23" y="101"/>
                    </a:lnTo>
                    <a:lnTo>
                      <a:pt x="26" y="105"/>
                    </a:lnTo>
                    <a:lnTo>
                      <a:pt x="26" y="109"/>
                    </a:lnTo>
                    <a:lnTo>
                      <a:pt x="26" y="115"/>
                    </a:lnTo>
                    <a:lnTo>
                      <a:pt x="26" y="119"/>
                    </a:lnTo>
                    <a:lnTo>
                      <a:pt x="28" y="124"/>
                    </a:lnTo>
                    <a:lnTo>
                      <a:pt x="32" y="125"/>
                    </a:lnTo>
                    <a:lnTo>
                      <a:pt x="38" y="124"/>
                    </a:lnTo>
                    <a:lnTo>
                      <a:pt x="44" y="118"/>
                    </a:lnTo>
                    <a:lnTo>
                      <a:pt x="45" y="112"/>
                    </a:lnTo>
                    <a:lnTo>
                      <a:pt x="45" y="106"/>
                    </a:lnTo>
                    <a:lnTo>
                      <a:pt x="44" y="101"/>
                    </a:lnTo>
                    <a:lnTo>
                      <a:pt x="44" y="98"/>
                    </a:lnTo>
                    <a:lnTo>
                      <a:pt x="46" y="98"/>
                    </a:lnTo>
                    <a:lnTo>
                      <a:pt x="49" y="98"/>
                    </a:lnTo>
                    <a:lnTo>
                      <a:pt x="54" y="99"/>
                    </a:lnTo>
                    <a:lnTo>
                      <a:pt x="60" y="99"/>
                    </a:lnTo>
                    <a:lnTo>
                      <a:pt x="65" y="99"/>
                    </a:lnTo>
                    <a:lnTo>
                      <a:pt x="71" y="96"/>
                    </a:lnTo>
                    <a:lnTo>
                      <a:pt x="65" y="95"/>
                    </a:lnTo>
                    <a:lnTo>
                      <a:pt x="61" y="89"/>
                    </a:lnTo>
                    <a:lnTo>
                      <a:pt x="58" y="83"/>
                    </a:lnTo>
                    <a:lnTo>
                      <a:pt x="58" y="76"/>
                    </a:lnTo>
                    <a:lnTo>
                      <a:pt x="57" y="71"/>
                    </a:lnTo>
                    <a:lnTo>
                      <a:pt x="54" y="70"/>
                    </a:lnTo>
                    <a:lnTo>
                      <a:pt x="51" y="70"/>
                    </a:lnTo>
                    <a:lnTo>
                      <a:pt x="45" y="71"/>
                    </a:lnTo>
                    <a:lnTo>
                      <a:pt x="41" y="71"/>
                    </a:lnTo>
                    <a:lnTo>
                      <a:pt x="38" y="70"/>
                    </a:lnTo>
                    <a:lnTo>
                      <a:pt x="36" y="67"/>
                    </a:lnTo>
                    <a:lnTo>
                      <a:pt x="35" y="63"/>
                    </a:lnTo>
                  </a:path>
                </a:pathLst>
              </a:custGeom>
              <a:solidFill>
                <a:schemeClr val="tx1"/>
              </a:solidFill>
              <a:ln w="9525" cap="rnd">
                <a:solidFill>
                  <a:srgbClr val="000000"/>
                </a:solid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107" name="Freeform 142">
                <a:extLst>
                  <a:ext uri="{FF2B5EF4-FFF2-40B4-BE49-F238E27FC236}">
                    <a16:creationId xmlns:a16="http://schemas.microsoft.com/office/drawing/2014/main" xmlns="" id="{6C928CFD-59A1-A331-1E7D-E64F2F63B1E3}"/>
                  </a:ext>
                </a:extLst>
              </p:cNvPr>
              <p:cNvSpPr>
                <a:spLocks/>
              </p:cNvSpPr>
              <p:nvPr/>
            </p:nvSpPr>
            <p:spPr bwMode="auto">
              <a:xfrm>
                <a:off x="4329" y="2283"/>
                <a:ext cx="71" cy="126"/>
              </a:xfrm>
              <a:custGeom>
                <a:avLst/>
                <a:gdLst>
                  <a:gd name="T0" fmla="*/ 35 w 71"/>
                  <a:gd name="T1" fmla="*/ 58 h 126"/>
                  <a:gd name="T2" fmla="*/ 41 w 71"/>
                  <a:gd name="T3" fmla="*/ 54 h 126"/>
                  <a:gd name="T4" fmla="*/ 49 w 71"/>
                  <a:gd name="T5" fmla="*/ 57 h 126"/>
                  <a:gd name="T6" fmla="*/ 55 w 71"/>
                  <a:gd name="T7" fmla="*/ 54 h 126"/>
                  <a:gd name="T8" fmla="*/ 58 w 71"/>
                  <a:gd name="T9" fmla="*/ 42 h 126"/>
                  <a:gd name="T10" fmla="*/ 64 w 71"/>
                  <a:gd name="T11" fmla="*/ 32 h 126"/>
                  <a:gd name="T12" fmla="*/ 64 w 71"/>
                  <a:gd name="T13" fmla="*/ 28 h 126"/>
                  <a:gd name="T14" fmla="*/ 52 w 71"/>
                  <a:gd name="T15" fmla="*/ 26 h 126"/>
                  <a:gd name="T16" fmla="*/ 45 w 71"/>
                  <a:gd name="T17" fmla="*/ 29 h 126"/>
                  <a:gd name="T18" fmla="*/ 42 w 71"/>
                  <a:gd name="T19" fmla="*/ 25 h 126"/>
                  <a:gd name="T20" fmla="*/ 44 w 71"/>
                  <a:gd name="T21" fmla="*/ 15 h 126"/>
                  <a:gd name="T22" fmla="*/ 38 w 71"/>
                  <a:gd name="T23" fmla="*/ 2 h 126"/>
                  <a:gd name="T24" fmla="*/ 28 w 71"/>
                  <a:gd name="T25" fmla="*/ 2 h 126"/>
                  <a:gd name="T26" fmla="*/ 25 w 71"/>
                  <a:gd name="T27" fmla="*/ 10 h 126"/>
                  <a:gd name="T28" fmla="*/ 25 w 71"/>
                  <a:gd name="T29" fmla="*/ 21 h 126"/>
                  <a:gd name="T30" fmla="*/ 19 w 71"/>
                  <a:gd name="T31" fmla="*/ 29 h 126"/>
                  <a:gd name="T32" fmla="*/ 10 w 71"/>
                  <a:gd name="T33" fmla="*/ 32 h 126"/>
                  <a:gd name="T34" fmla="*/ 6 w 71"/>
                  <a:gd name="T35" fmla="*/ 40 h 126"/>
                  <a:gd name="T36" fmla="*/ 6 w 71"/>
                  <a:gd name="T37" fmla="*/ 53 h 126"/>
                  <a:gd name="T38" fmla="*/ 1 w 71"/>
                  <a:gd name="T39" fmla="*/ 58 h 126"/>
                  <a:gd name="T40" fmla="*/ 1 w 71"/>
                  <a:gd name="T41" fmla="*/ 67 h 126"/>
                  <a:gd name="T42" fmla="*/ 6 w 71"/>
                  <a:gd name="T43" fmla="*/ 73 h 126"/>
                  <a:gd name="T44" fmla="*/ 6 w 71"/>
                  <a:gd name="T45" fmla="*/ 86 h 126"/>
                  <a:gd name="T46" fmla="*/ 10 w 71"/>
                  <a:gd name="T47" fmla="*/ 95 h 126"/>
                  <a:gd name="T48" fmla="*/ 19 w 71"/>
                  <a:gd name="T49" fmla="*/ 98 h 126"/>
                  <a:gd name="T50" fmla="*/ 25 w 71"/>
                  <a:gd name="T51" fmla="*/ 105 h 126"/>
                  <a:gd name="T52" fmla="*/ 25 w 71"/>
                  <a:gd name="T53" fmla="*/ 115 h 126"/>
                  <a:gd name="T54" fmla="*/ 28 w 71"/>
                  <a:gd name="T55" fmla="*/ 124 h 126"/>
                  <a:gd name="T56" fmla="*/ 38 w 71"/>
                  <a:gd name="T57" fmla="*/ 124 h 126"/>
                  <a:gd name="T58" fmla="*/ 44 w 71"/>
                  <a:gd name="T59" fmla="*/ 112 h 126"/>
                  <a:gd name="T60" fmla="*/ 42 w 71"/>
                  <a:gd name="T61" fmla="*/ 101 h 126"/>
                  <a:gd name="T62" fmla="*/ 45 w 71"/>
                  <a:gd name="T63" fmla="*/ 98 h 126"/>
                  <a:gd name="T64" fmla="*/ 52 w 71"/>
                  <a:gd name="T65" fmla="*/ 99 h 126"/>
                  <a:gd name="T66" fmla="*/ 64 w 71"/>
                  <a:gd name="T67" fmla="*/ 99 h 126"/>
                  <a:gd name="T68" fmla="*/ 64 w 71"/>
                  <a:gd name="T69" fmla="*/ 95 h 126"/>
                  <a:gd name="T70" fmla="*/ 58 w 71"/>
                  <a:gd name="T71" fmla="*/ 83 h 126"/>
                  <a:gd name="T72" fmla="*/ 55 w 71"/>
                  <a:gd name="T73" fmla="*/ 71 h 126"/>
                  <a:gd name="T74" fmla="*/ 49 w 71"/>
                  <a:gd name="T75" fmla="*/ 70 h 126"/>
                  <a:gd name="T76" fmla="*/ 41 w 71"/>
                  <a:gd name="T77" fmla="*/ 71 h 126"/>
                  <a:gd name="T78" fmla="*/ 35 w 71"/>
                  <a:gd name="T79" fmla="*/ 67 h 12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126"/>
                  <a:gd name="T122" fmla="*/ 71 w 71"/>
                  <a:gd name="T123" fmla="*/ 126 h 12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126">
                    <a:moveTo>
                      <a:pt x="35" y="63"/>
                    </a:moveTo>
                    <a:lnTo>
                      <a:pt x="35" y="58"/>
                    </a:lnTo>
                    <a:lnTo>
                      <a:pt x="38" y="55"/>
                    </a:lnTo>
                    <a:lnTo>
                      <a:pt x="41" y="54"/>
                    </a:lnTo>
                    <a:lnTo>
                      <a:pt x="45" y="55"/>
                    </a:lnTo>
                    <a:lnTo>
                      <a:pt x="49" y="57"/>
                    </a:lnTo>
                    <a:lnTo>
                      <a:pt x="54" y="57"/>
                    </a:lnTo>
                    <a:lnTo>
                      <a:pt x="55" y="54"/>
                    </a:lnTo>
                    <a:lnTo>
                      <a:pt x="57" y="50"/>
                    </a:lnTo>
                    <a:lnTo>
                      <a:pt x="58" y="42"/>
                    </a:lnTo>
                    <a:lnTo>
                      <a:pt x="60" y="37"/>
                    </a:lnTo>
                    <a:lnTo>
                      <a:pt x="64" y="32"/>
                    </a:lnTo>
                    <a:lnTo>
                      <a:pt x="70" y="31"/>
                    </a:lnTo>
                    <a:lnTo>
                      <a:pt x="64" y="28"/>
                    </a:lnTo>
                    <a:lnTo>
                      <a:pt x="58" y="28"/>
                    </a:lnTo>
                    <a:lnTo>
                      <a:pt x="52" y="26"/>
                    </a:lnTo>
                    <a:lnTo>
                      <a:pt x="48" y="28"/>
                    </a:lnTo>
                    <a:lnTo>
                      <a:pt x="45" y="29"/>
                    </a:lnTo>
                    <a:lnTo>
                      <a:pt x="44" y="28"/>
                    </a:lnTo>
                    <a:lnTo>
                      <a:pt x="42" y="25"/>
                    </a:lnTo>
                    <a:lnTo>
                      <a:pt x="44" y="21"/>
                    </a:lnTo>
                    <a:lnTo>
                      <a:pt x="44" y="15"/>
                    </a:lnTo>
                    <a:lnTo>
                      <a:pt x="42" y="8"/>
                    </a:lnTo>
                    <a:lnTo>
                      <a:pt x="38" y="2"/>
                    </a:lnTo>
                    <a:lnTo>
                      <a:pt x="32" y="0"/>
                    </a:lnTo>
                    <a:lnTo>
                      <a:pt x="28" y="2"/>
                    </a:lnTo>
                    <a:lnTo>
                      <a:pt x="25" y="6"/>
                    </a:lnTo>
                    <a:lnTo>
                      <a:pt x="25" y="10"/>
                    </a:lnTo>
                    <a:lnTo>
                      <a:pt x="26" y="16"/>
                    </a:lnTo>
                    <a:lnTo>
                      <a:pt x="25" y="21"/>
                    </a:lnTo>
                    <a:lnTo>
                      <a:pt x="23" y="26"/>
                    </a:lnTo>
                    <a:lnTo>
                      <a:pt x="19" y="29"/>
                    </a:lnTo>
                    <a:lnTo>
                      <a:pt x="14" y="31"/>
                    </a:lnTo>
                    <a:lnTo>
                      <a:pt x="10" y="32"/>
                    </a:lnTo>
                    <a:lnTo>
                      <a:pt x="9" y="35"/>
                    </a:lnTo>
                    <a:lnTo>
                      <a:pt x="6" y="40"/>
                    </a:lnTo>
                    <a:lnTo>
                      <a:pt x="6" y="44"/>
                    </a:lnTo>
                    <a:lnTo>
                      <a:pt x="6" y="53"/>
                    </a:lnTo>
                    <a:lnTo>
                      <a:pt x="3" y="55"/>
                    </a:lnTo>
                    <a:lnTo>
                      <a:pt x="1" y="58"/>
                    </a:lnTo>
                    <a:lnTo>
                      <a:pt x="0" y="63"/>
                    </a:lnTo>
                    <a:lnTo>
                      <a:pt x="1" y="67"/>
                    </a:lnTo>
                    <a:lnTo>
                      <a:pt x="3" y="70"/>
                    </a:lnTo>
                    <a:lnTo>
                      <a:pt x="6" y="73"/>
                    </a:lnTo>
                    <a:lnTo>
                      <a:pt x="6" y="82"/>
                    </a:lnTo>
                    <a:lnTo>
                      <a:pt x="6" y="86"/>
                    </a:lnTo>
                    <a:lnTo>
                      <a:pt x="9" y="92"/>
                    </a:lnTo>
                    <a:lnTo>
                      <a:pt x="10" y="95"/>
                    </a:lnTo>
                    <a:lnTo>
                      <a:pt x="14" y="96"/>
                    </a:lnTo>
                    <a:lnTo>
                      <a:pt x="19" y="98"/>
                    </a:lnTo>
                    <a:lnTo>
                      <a:pt x="23" y="101"/>
                    </a:lnTo>
                    <a:lnTo>
                      <a:pt x="25" y="105"/>
                    </a:lnTo>
                    <a:lnTo>
                      <a:pt x="26" y="109"/>
                    </a:lnTo>
                    <a:lnTo>
                      <a:pt x="25" y="115"/>
                    </a:lnTo>
                    <a:lnTo>
                      <a:pt x="25" y="119"/>
                    </a:lnTo>
                    <a:lnTo>
                      <a:pt x="28" y="124"/>
                    </a:lnTo>
                    <a:lnTo>
                      <a:pt x="32" y="125"/>
                    </a:lnTo>
                    <a:lnTo>
                      <a:pt x="38" y="124"/>
                    </a:lnTo>
                    <a:lnTo>
                      <a:pt x="42" y="118"/>
                    </a:lnTo>
                    <a:lnTo>
                      <a:pt x="44" y="112"/>
                    </a:lnTo>
                    <a:lnTo>
                      <a:pt x="44" y="106"/>
                    </a:lnTo>
                    <a:lnTo>
                      <a:pt x="42" y="101"/>
                    </a:lnTo>
                    <a:lnTo>
                      <a:pt x="44" y="98"/>
                    </a:lnTo>
                    <a:lnTo>
                      <a:pt x="45" y="98"/>
                    </a:lnTo>
                    <a:lnTo>
                      <a:pt x="48" y="98"/>
                    </a:lnTo>
                    <a:lnTo>
                      <a:pt x="52" y="99"/>
                    </a:lnTo>
                    <a:lnTo>
                      <a:pt x="58" y="99"/>
                    </a:lnTo>
                    <a:lnTo>
                      <a:pt x="64" y="99"/>
                    </a:lnTo>
                    <a:lnTo>
                      <a:pt x="70" y="96"/>
                    </a:lnTo>
                    <a:lnTo>
                      <a:pt x="64" y="95"/>
                    </a:lnTo>
                    <a:lnTo>
                      <a:pt x="60" y="89"/>
                    </a:lnTo>
                    <a:lnTo>
                      <a:pt x="58" y="83"/>
                    </a:lnTo>
                    <a:lnTo>
                      <a:pt x="57" y="76"/>
                    </a:lnTo>
                    <a:lnTo>
                      <a:pt x="55" y="71"/>
                    </a:lnTo>
                    <a:lnTo>
                      <a:pt x="54" y="70"/>
                    </a:lnTo>
                    <a:lnTo>
                      <a:pt x="49" y="70"/>
                    </a:lnTo>
                    <a:lnTo>
                      <a:pt x="45" y="71"/>
                    </a:lnTo>
                    <a:lnTo>
                      <a:pt x="41" y="71"/>
                    </a:lnTo>
                    <a:lnTo>
                      <a:pt x="38" y="70"/>
                    </a:lnTo>
                    <a:lnTo>
                      <a:pt x="35" y="67"/>
                    </a:lnTo>
                    <a:lnTo>
                      <a:pt x="35" y="63"/>
                    </a:lnTo>
                  </a:path>
                </a:pathLst>
              </a:custGeom>
              <a:solidFill>
                <a:schemeClr val="tx1"/>
              </a:solidFill>
              <a:ln w="9525" cap="rnd">
                <a:solidFill>
                  <a:srgbClr val="000000"/>
                </a:solid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108" name="Freeform 143">
                <a:extLst>
                  <a:ext uri="{FF2B5EF4-FFF2-40B4-BE49-F238E27FC236}">
                    <a16:creationId xmlns:a16="http://schemas.microsoft.com/office/drawing/2014/main" xmlns="" id="{70A65B5C-C9E4-444B-55BB-BF572F77E6BC}"/>
                  </a:ext>
                </a:extLst>
              </p:cNvPr>
              <p:cNvSpPr>
                <a:spLocks/>
              </p:cNvSpPr>
              <p:nvPr/>
            </p:nvSpPr>
            <p:spPr bwMode="auto">
              <a:xfrm>
                <a:off x="4391" y="2283"/>
                <a:ext cx="73" cy="126"/>
              </a:xfrm>
              <a:custGeom>
                <a:avLst/>
                <a:gdLst>
                  <a:gd name="T0" fmla="*/ 37 w 73"/>
                  <a:gd name="T1" fmla="*/ 58 h 126"/>
                  <a:gd name="T2" fmla="*/ 41 w 73"/>
                  <a:gd name="T3" fmla="*/ 54 h 126"/>
                  <a:gd name="T4" fmla="*/ 51 w 73"/>
                  <a:gd name="T5" fmla="*/ 57 h 126"/>
                  <a:gd name="T6" fmla="*/ 57 w 73"/>
                  <a:gd name="T7" fmla="*/ 54 h 126"/>
                  <a:gd name="T8" fmla="*/ 59 w 73"/>
                  <a:gd name="T9" fmla="*/ 42 h 126"/>
                  <a:gd name="T10" fmla="*/ 66 w 73"/>
                  <a:gd name="T11" fmla="*/ 32 h 126"/>
                  <a:gd name="T12" fmla="*/ 66 w 73"/>
                  <a:gd name="T13" fmla="*/ 28 h 126"/>
                  <a:gd name="T14" fmla="*/ 54 w 73"/>
                  <a:gd name="T15" fmla="*/ 26 h 126"/>
                  <a:gd name="T16" fmla="*/ 47 w 73"/>
                  <a:gd name="T17" fmla="*/ 29 h 126"/>
                  <a:gd name="T18" fmla="*/ 44 w 73"/>
                  <a:gd name="T19" fmla="*/ 25 h 126"/>
                  <a:gd name="T20" fmla="*/ 46 w 73"/>
                  <a:gd name="T21" fmla="*/ 15 h 126"/>
                  <a:gd name="T22" fmla="*/ 38 w 73"/>
                  <a:gd name="T23" fmla="*/ 2 h 126"/>
                  <a:gd name="T24" fmla="*/ 28 w 73"/>
                  <a:gd name="T25" fmla="*/ 2 h 126"/>
                  <a:gd name="T26" fmla="*/ 27 w 73"/>
                  <a:gd name="T27" fmla="*/ 10 h 126"/>
                  <a:gd name="T28" fmla="*/ 27 w 73"/>
                  <a:gd name="T29" fmla="*/ 21 h 126"/>
                  <a:gd name="T30" fmla="*/ 21 w 73"/>
                  <a:gd name="T31" fmla="*/ 29 h 126"/>
                  <a:gd name="T32" fmla="*/ 12 w 73"/>
                  <a:gd name="T33" fmla="*/ 32 h 126"/>
                  <a:gd name="T34" fmla="*/ 8 w 73"/>
                  <a:gd name="T35" fmla="*/ 40 h 126"/>
                  <a:gd name="T36" fmla="*/ 6 w 73"/>
                  <a:gd name="T37" fmla="*/ 53 h 126"/>
                  <a:gd name="T38" fmla="*/ 2 w 73"/>
                  <a:gd name="T39" fmla="*/ 58 h 126"/>
                  <a:gd name="T40" fmla="*/ 2 w 73"/>
                  <a:gd name="T41" fmla="*/ 67 h 126"/>
                  <a:gd name="T42" fmla="*/ 6 w 73"/>
                  <a:gd name="T43" fmla="*/ 73 h 126"/>
                  <a:gd name="T44" fmla="*/ 8 w 73"/>
                  <a:gd name="T45" fmla="*/ 86 h 126"/>
                  <a:gd name="T46" fmla="*/ 12 w 73"/>
                  <a:gd name="T47" fmla="*/ 95 h 126"/>
                  <a:gd name="T48" fmla="*/ 21 w 73"/>
                  <a:gd name="T49" fmla="*/ 98 h 126"/>
                  <a:gd name="T50" fmla="*/ 27 w 73"/>
                  <a:gd name="T51" fmla="*/ 105 h 126"/>
                  <a:gd name="T52" fmla="*/ 27 w 73"/>
                  <a:gd name="T53" fmla="*/ 115 h 126"/>
                  <a:gd name="T54" fmla="*/ 28 w 73"/>
                  <a:gd name="T55" fmla="*/ 124 h 126"/>
                  <a:gd name="T56" fmla="*/ 38 w 73"/>
                  <a:gd name="T57" fmla="*/ 124 h 126"/>
                  <a:gd name="T58" fmla="*/ 46 w 73"/>
                  <a:gd name="T59" fmla="*/ 112 h 126"/>
                  <a:gd name="T60" fmla="*/ 44 w 73"/>
                  <a:gd name="T61" fmla="*/ 101 h 126"/>
                  <a:gd name="T62" fmla="*/ 47 w 73"/>
                  <a:gd name="T63" fmla="*/ 98 h 126"/>
                  <a:gd name="T64" fmla="*/ 54 w 73"/>
                  <a:gd name="T65" fmla="*/ 99 h 126"/>
                  <a:gd name="T66" fmla="*/ 66 w 73"/>
                  <a:gd name="T67" fmla="*/ 99 h 126"/>
                  <a:gd name="T68" fmla="*/ 66 w 73"/>
                  <a:gd name="T69" fmla="*/ 95 h 126"/>
                  <a:gd name="T70" fmla="*/ 59 w 73"/>
                  <a:gd name="T71" fmla="*/ 83 h 126"/>
                  <a:gd name="T72" fmla="*/ 57 w 73"/>
                  <a:gd name="T73" fmla="*/ 71 h 126"/>
                  <a:gd name="T74" fmla="*/ 51 w 73"/>
                  <a:gd name="T75" fmla="*/ 70 h 126"/>
                  <a:gd name="T76" fmla="*/ 41 w 73"/>
                  <a:gd name="T77" fmla="*/ 71 h 126"/>
                  <a:gd name="T78" fmla="*/ 37 w 73"/>
                  <a:gd name="T79" fmla="*/ 67 h 12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3"/>
                  <a:gd name="T121" fmla="*/ 0 h 126"/>
                  <a:gd name="T122" fmla="*/ 73 w 73"/>
                  <a:gd name="T123" fmla="*/ 126 h 12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3" h="126">
                    <a:moveTo>
                      <a:pt x="35" y="63"/>
                    </a:moveTo>
                    <a:lnTo>
                      <a:pt x="37" y="58"/>
                    </a:lnTo>
                    <a:lnTo>
                      <a:pt x="38" y="55"/>
                    </a:lnTo>
                    <a:lnTo>
                      <a:pt x="41" y="54"/>
                    </a:lnTo>
                    <a:lnTo>
                      <a:pt x="46" y="55"/>
                    </a:lnTo>
                    <a:lnTo>
                      <a:pt x="51" y="57"/>
                    </a:lnTo>
                    <a:lnTo>
                      <a:pt x="54" y="57"/>
                    </a:lnTo>
                    <a:lnTo>
                      <a:pt x="57" y="54"/>
                    </a:lnTo>
                    <a:lnTo>
                      <a:pt x="59" y="50"/>
                    </a:lnTo>
                    <a:lnTo>
                      <a:pt x="59" y="42"/>
                    </a:lnTo>
                    <a:lnTo>
                      <a:pt x="62" y="37"/>
                    </a:lnTo>
                    <a:lnTo>
                      <a:pt x="66" y="32"/>
                    </a:lnTo>
                    <a:lnTo>
                      <a:pt x="72" y="31"/>
                    </a:lnTo>
                    <a:lnTo>
                      <a:pt x="66" y="28"/>
                    </a:lnTo>
                    <a:lnTo>
                      <a:pt x="60" y="28"/>
                    </a:lnTo>
                    <a:lnTo>
                      <a:pt x="54" y="26"/>
                    </a:lnTo>
                    <a:lnTo>
                      <a:pt x="50" y="28"/>
                    </a:lnTo>
                    <a:lnTo>
                      <a:pt x="47" y="29"/>
                    </a:lnTo>
                    <a:lnTo>
                      <a:pt x="44" y="28"/>
                    </a:lnTo>
                    <a:lnTo>
                      <a:pt x="44" y="25"/>
                    </a:lnTo>
                    <a:lnTo>
                      <a:pt x="46" y="21"/>
                    </a:lnTo>
                    <a:lnTo>
                      <a:pt x="46" y="15"/>
                    </a:lnTo>
                    <a:lnTo>
                      <a:pt x="44" y="8"/>
                    </a:lnTo>
                    <a:lnTo>
                      <a:pt x="38" y="2"/>
                    </a:lnTo>
                    <a:lnTo>
                      <a:pt x="32" y="0"/>
                    </a:lnTo>
                    <a:lnTo>
                      <a:pt x="28" y="2"/>
                    </a:lnTo>
                    <a:lnTo>
                      <a:pt x="27" y="6"/>
                    </a:lnTo>
                    <a:lnTo>
                      <a:pt x="27" y="10"/>
                    </a:lnTo>
                    <a:lnTo>
                      <a:pt x="27" y="16"/>
                    </a:lnTo>
                    <a:lnTo>
                      <a:pt x="27" y="21"/>
                    </a:lnTo>
                    <a:lnTo>
                      <a:pt x="24" y="26"/>
                    </a:lnTo>
                    <a:lnTo>
                      <a:pt x="21" y="29"/>
                    </a:lnTo>
                    <a:lnTo>
                      <a:pt x="16" y="31"/>
                    </a:lnTo>
                    <a:lnTo>
                      <a:pt x="12" y="32"/>
                    </a:lnTo>
                    <a:lnTo>
                      <a:pt x="9" y="35"/>
                    </a:lnTo>
                    <a:lnTo>
                      <a:pt x="8" y="40"/>
                    </a:lnTo>
                    <a:lnTo>
                      <a:pt x="8" y="44"/>
                    </a:lnTo>
                    <a:lnTo>
                      <a:pt x="6" y="53"/>
                    </a:lnTo>
                    <a:lnTo>
                      <a:pt x="5" y="55"/>
                    </a:lnTo>
                    <a:lnTo>
                      <a:pt x="2" y="58"/>
                    </a:lnTo>
                    <a:lnTo>
                      <a:pt x="0" y="63"/>
                    </a:lnTo>
                    <a:lnTo>
                      <a:pt x="2" y="67"/>
                    </a:lnTo>
                    <a:lnTo>
                      <a:pt x="5" y="70"/>
                    </a:lnTo>
                    <a:lnTo>
                      <a:pt x="6" y="73"/>
                    </a:lnTo>
                    <a:lnTo>
                      <a:pt x="8" y="82"/>
                    </a:lnTo>
                    <a:lnTo>
                      <a:pt x="8" y="86"/>
                    </a:lnTo>
                    <a:lnTo>
                      <a:pt x="9" y="92"/>
                    </a:lnTo>
                    <a:lnTo>
                      <a:pt x="12" y="95"/>
                    </a:lnTo>
                    <a:lnTo>
                      <a:pt x="16" y="96"/>
                    </a:lnTo>
                    <a:lnTo>
                      <a:pt x="21" y="98"/>
                    </a:lnTo>
                    <a:lnTo>
                      <a:pt x="24" y="101"/>
                    </a:lnTo>
                    <a:lnTo>
                      <a:pt x="27" y="105"/>
                    </a:lnTo>
                    <a:lnTo>
                      <a:pt x="27" y="109"/>
                    </a:lnTo>
                    <a:lnTo>
                      <a:pt x="27" y="115"/>
                    </a:lnTo>
                    <a:lnTo>
                      <a:pt x="27" y="119"/>
                    </a:lnTo>
                    <a:lnTo>
                      <a:pt x="28" y="124"/>
                    </a:lnTo>
                    <a:lnTo>
                      <a:pt x="32" y="125"/>
                    </a:lnTo>
                    <a:lnTo>
                      <a:pt x="38" y="124"/>
                    </a:lnTo>
                    <a:lnTo>
                      <a:pt x="44" y="118"/>
                    </a:lnTo>
                    <a:lnTo>
                      <a:pt x="46" y="112"/>
                    </a:lnTo>
                    <a:lnTo>
                      <a:pt x="46" y="106"/>
                    </a:lnTo>
                    <a:lnTo>
                      <a:pt x="44" y="101"/>
                    </a:lnTo>
                    <a:lnTo>
                      <a:pt x="44" y="98"/>
                    </a:lnTo>
                    <a:lnTo>
                      <a:pt x="47" y="98"/>
                    </a:lnTo>
                    <a:lnTo>
                      <a:pt x="50" y="98"/>
                    </a:lnTo>
                    <a:lnTo>
                      <a:pt x="54" y="99"/>
                    </a:lnTo>
                    <a:lnTo>
                      <a:pt x="60" y="99"/>
                    </a:lnTo>
                    <a:lnTo>
                      <a:pt x="66" y="99"/>
                    </a:lnTo>
                    <a:lnTo>
                      <a:pt x="72" y="96"/>
                    </a:lnTo>
                    <a:lnTo>
                      <a:pt x="66" y="95"/>
                    </a:lnTo>
                    <a:lnTo>
                      <a:pt x="62" y="89"/>
                    </a:lnTo>
                    <a:lnTo>
                      <a:pt x="59" y="83"/>
                    </a:lnTo>
                    <a:lnTo>
                      <a:pt x="59" y="76"/>
                    </a:lnTo>
                    <a:lnTo>
                      <a:pt x="57" y="71"/>
                    </a:lnTo>
                    <a:lnTo>
                      <a:pt x="54" y="70"/>
                    </a:lnTo>
                    <a:lnTo>
                      <a:pt x="51" y="70"/>
                    </a:lnTo>
                    <a:lnTo>
                      <a:pt x="46" y="71"/>
                    </a:lnTo>
                    <a:lnTo>
                      <a:pt x="41" y="71"/>
                    </a:lnTo>
                    <a:lnTo>
                      <a:pt x="38" y="70"/>
                    </a:lnTo>
                    <a:lnTo>
                      <a:pt x="37" y="67"/>
                    </a:lnTo>
                    <a:lnTo>
                      <a:pt x="35" y="63"/>
                    </a:lnTo>
                  </a:path>
                </a:pathLst>
              </a:custGeom>
              <a:solidFill>
                <a:schemeClr val="tx1"/>
              </a:solidFill>
              <a:ln w="9525" cap="rnd">
                <a:solidFill>
                  <a:srgbClr val="000000"/>
                </a:solidFill>
                <a:round/>
                <a:headEnd type="none" w="sm" len="sm"/>
                <a:tailEnd type="none" w="sm" len="sm"/>
              </a:ln>
            </p:spPr>
            <p:txBody>
              <a:bodyPr/>
              <a:lstStyle/>
              <a:p>
                <a:endParaRPr lang="en-IN" sz="1050">
                  <a:latin typeface="Times New Roman" pitchFamily="18" charset="0"/>
                  <a:cs typeface="Times New Roman" pitchFamily="18" charset="0"/>
                </a:endParaRPr>
              </a:p>
            </p:txBody>
          </p:sp>
        </p:grpSp>
        <p:grpSp>
          <p:nvGrpSpPr>
            <p:cNvPr id="19" name="Group 144">
              <a:extLst>
                <a:ext uri="{FF2B5EF4-FFF2-40B4-BE49-F238E27FC236}">
                  <a16:creationId xmlns:a16="http://schemas.microsoft.com/office/drawing/2014/main" xmlns="" id="{DA53C5FF-8E67-8C4D-64ED-A2156B171077}"/>
                </a:ext>
              </a:extLst>
            </p:cNvPr>
            <p:cNvGrpSpPr>
              <a:grpSpLocks/>
            </p:cNvGrpSpPr>
            <p:nvPr/>
          </p:nvGrpSpPr>
          <p:grpSpPr bwMode="auto">
            <a:xfrm>
              <a:off x="6240586" y="3375994"/>
              <a:ext cx="377016" cy="127888"/>
              <a:chOff x="4450" y="2283"/>
              <a:chExt cx="269" cy="126"/>
            </a:xfrm>
          </p:grpSpPr>
          <p:sp>
            <p:nvSpPr>
              <p:cNvPr id="93" name="Freeform 145">
                <a:extLst>
                  <a:ext uri="{FF2B5EF4-FFF2-40B4-BE49-F238E27FC236}">
                    <a16:creationId xmlns:a16="http://schemas.microsoft.com/office/drawing/2014/main" xmlns="" id="{055D38CF-B291-4977-39BB-8F1EFFA496E3}"/>
                  </a:ext>
                </a:extLst>
              </p:cNvPr>
              <p:cNvSpPr>
                <a:spLocks/>
              </p:cNvSpPr>
              <p:nvPr/>
            </p:nvSpPr>
            <p:spPr bwMode="auto">
              <a:xfrm>
                <a:off x="4484" y="2314"/>
                <a:ext cx="46" cy="66"/>
              </a:xfrm>
              <a:custGeom>
                <a:avLst/>
                <a:gdLst>
                  <a:gd name="T0" fmla="*/ 35 w 46"/>
                  <a:gd name="T1" fmla="*/ 65 h 66"/>
                  <a:gd name="T2" fmla="*/ 29 w 46"/>
                  <a:gd name="T3" fmla="*/ 64 h 66"/>
                  <a:gd name="T4" fmla="*/ 25 w 46"/>
                  <a:gd name="T5" fmla="*/ 58 h 66"/>
                  <a:gd name="T6" fmla="*/ 24 w 46"/>
                  <a:gd name="T7" fmla="*/ 52 h 66"/>
                  <a:gd name="T8" fmla="*/ 22 w 46"/>
                  <a:gd name="T9" fmla="*/ 45 h 66"/>
                  <a:gd name="T10" fmla="*/ 21 w 46"/>
                  <a:gd name="T11" fmla="*/ 40 h 66"/>
                  <a:gd name="T12" fmla="*/ 19 w 46"/>
                  <a:gd name="T13" fmla="*/ 39 h 66"/>
                  <a:gd name="T14" fmla="*/ 15 w 46"/>
                  <a:gd name="T15" fmla="*/ 39 h 66"/>
                  <a:gd name="T16" fmla="*/ 10 w 46"/>
                  <a:gd name="T17" fmla="*/ 40 h 66"/>
                  <a:gd name="T18" fmla="*/ 6 w 46"/>
                  <a:gd name="T19" fmla="*/ 40 h 66"/>
                  <a:gd name="T20" fmla="*/ 3 w 46"/>
                  <a:gd name="T21" fmla="*/ 39 h 66"/>
                  <a:gd name="T22" fmla="*/ 0 w 46"/>
                  <a:gd name="T23" fmla="*/ 36 h 66"/>
                  <a:gd name="T24" fmla="*/ 0 w 46"/>
                  <a:gd name="T25" fmla="*/ 32 h 66"/>
                  <a:gd name="T26" fmla="*/ 0 w 46"/>
                  <a:gd name="T27" fmla="*/ 27 h 66"/>
                  <a:gd name="T28" fmla="*/ 3 w 46"/>
                  <a:gd name="T29" fmla="*/ 24 h 66"/>
                  <a:gd name="T30" fmla="*/ 6 w 46"/>
                  <a:gd name="T31" fmla="*/ 23 h 66"/>
                  <a:gd name="T32" fmla="*/ 10 w 46"/>
                  <a:gd name="T33" fmla="*/ 24 h 66"/>
                  <a:gd name="T34" fmla="*/ 15 w 46"/>
                  <a:gd name="T35" fmla="*/ 26 h 66"/>
                  <a:gd name="T36" fmla="*/ 19 w 46"/>
                  <a:gd name="T37" fmla="*/ 26 h 66"/>
                  <a:gd name="T38" fmla="*/ 21 w 46"/>
                  <a:gd name="T39" fmla="*/ 23 h 66"/>
                  <a:gd name="T40" fmla="*/ 22 w 46"/>
                  <a:gd name="T41" fmla="*/ 19 h 66"/>
                  <a:gd name="T42" fmla="*/ 24 w 46"/>
                  <a:gd name="T43" fmla="*/ 11 h 66"/>
                  <a:gd name="T44" fmla="*/ 25 w 46"/>
                  <a:gd name="T45" fmla="*/ 6 h 66"/>
                  <a:gd name="T46" fmla="*/ 29 w 46"/>
                  <a:gd name="T47" fmla="*/ 1 h 66"/>
                  <a:gd name="T48" fmla="*/ 35 w 46"/>
                  <a:gd name="T49" fmla="*/ 0 h 66"/>
                  <a:gd name="T50" fmla="*/ 40 w 46"/>
                  <a:gd name="T51" fmla="*/ 3 h 66"/>
                  <a:gd name="T52" fmla="*/ 42 w 46"/>
                  <a:gd name="T53" fmla="*/ 10 h 66"/>
                  <a:gd name="T54" fmla="*/ 45 w 46"/>
                  <a:gd name="T55" fmla="*/ 20 h 66"/>
                  <a:gd name="T56" fmla="*/ 45 w 46"/>
                  <a:gd name="T57" fmla="*/ 33 h 66"/>
                  <a:gd name="T58" fmla="*/ 44 w 46"/>
                  <a:gd name="T59" fmla="*/ 45 h 66"/>
                  <a:gd name="T60" fmla="*/ 42 w 46"/>
                  <a:gd name="T61" fmla="*/ 55 h 66"/>
                  <a:gd name="T62" fmla="*/ 40 w 46"/>
                  <a:gd name="T63" fmla="*/ 62 h 66"/>
                  <a:gd name="T64" fmla="*/ 35 w 46"/>
                  <a:gd name="T65" fmla="*/ 65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66"/>
                  <a:gd name="T101" fmla="*/ 46 w 46"/>
                  <a:gd name="T102" fmla="*/ 66 h 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66">
                    <a:moveTo>
                      <a:pt x="35" y="65"/>
                    </a:moveTo>
                    <a:lnTo>
                      <a:pt x="29" y="64"/>
                    </a:lnTo>
                    <a:lnTo>
                      <a:pt x="25" y="58"/>
                    </a:lnTo>
                    <a:lnTo>
                      <a:pt x="24" y="52"/>
                    </a:lnTo>
                    <a:lnTo>
                      <a:pt x="22" y="45"/>
                    </a:lnTo>
                    <a:lnTo>
                      <a:pt x="21" y="40"/>
                    </a:lnTo>
                    <a:lnTo>
                      <a:pt x="19" y="39"/>
                    </a:lnTo>
                    <a:lnTo>
                      <a:pt x="15" y="39"/>
                    </a:lnTo>
                    <a:lnTo>
                      <a:pt x="10" y="40"/>
                    </a:lnTo>
                    <a:lnTo>
                      <a:pt x="6" y="40"/>
                    </a:lnTo>
                    <a:lnTo>
                      <a:pt x="3" y="39"/>
                    </a:lnTo>
                    <a:lnTo>
                      <a:pt x="0" y="36"/>
                    </a:lnTo>
                    <a:lnTo>
                      <a:pt x="0" y="32"/>
                    </a:lnTo>
                    <a:lnTo>
                      <a:pt x="0" y="27"/>
                    </a:lnTo>
                    <a:lnTo>
                      <a:pt x="3" y="24"/>
                    </a:lnTo>
                    <a:lnTo>
                      <a:pt x="6" y="23"/>
                    </a:lnTo>
                    <a:lnTo>
                      <a:pt x="10" y="24"/>
                    </a:lnTo>
                    <a:lnTo>
                      <a:pt x="15" y="26"/>
                    </a:lnTo>
                    <a:lnTo>
                      <a:pt x="19" y="26"/>
                    </a:lnTo>
                    <a:lnTo>
                      <a:pt x="21" y="23"/>
                    </a:lnTo>
                    <a:lnTo>
                      <a:pt x="22" y="19"/>
                    </a:lnTo>
                    <a:lnTo>
                      <a:pt x="24" y="11"/>
                    </a:lnTo>
                    <a:lnTo>
                      <a:pt x="25" y="6"/>
                    </a:lnTo>
                    <a:lnTo>
                      <a:pt x="29" y="1"/>
                    </a:lnTo>
                    <a:lnTo>
                      <a:pt x="35" y="0"/>
                    </a:lnTo>
                    <a:lnTo>
                      <a:pt x="40" y="3"/>
                    </a:lnTo>
                    <a:lnTo>
                      <a:pt x="42" y="10"/>
                    </a:lnTo>
                    <a:lnTo>
                      <a:pt x="45" y="20"/>
                    </a:lnTo>
                    <a:lnTo>
                      <a:pt x="45" y="33"/>
                    </a:lnTo>
                    <a:lnTo>
                      <a:pt x="44" y="45"/>
                    </a:lnTo>
                    <a:lnTo>
                      <a:pt x="42" y="55"/>
                    </a:lnTo>
                    <a:lnTo>
                      <a:pt x="40" y="62"/>
                    </a:lnTo>
                    <a:lnTo>
                      <a:pt x="35" y="65"/>
                    </a:lnTo>
                  </a:path>
                </a:pathLst>
              </a:custGeom>
              <a:solidFill>
                <a:schemeClr val="tx1"/>
              </a:solidFill>
              <a:ln w="9525" cap="rnd">
                <a:no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94" name="Freeform 146">
                <a:extLst>
                  <a:ext uri="{FF2B5EF4-FFF2-40B4-BE49-F238E27FC236}">
                    <a16:creationId xmlns:a16="http://schemas.microsoft.com/office/drawing/2014/main" xmlns="" id="{06441020-7379-DADA-D930-332E97907773}"/>
                  </a:ext>
                </a:extLst>
              </p:cNvPr>
              <p:cNvSpPr>
                <a:spLocks/>
              </p:cNvSpPr>
              <p:nvPr/>
            </p:nvSpPr>
            <p:spPr bwMode="auto">
              <a:xfrm>
                <a:off x="4547" y="2314"/>
                <a:ext cx="46" cy="66"/>
              </a:xfrm>
              <a:custGeom>
                <a:avLst/>
                <a:gdLst>
                  <a:gd name="T0" fmla="*/ 36 w 46"/>
                  <a:gd name="T1" fmla="*/ 65 h 66"/>
                  <a:gd name="T2" fmla="*/ 30 w 46"/>
                  <a:gd name="T3" fmla="*/ 64 h 66"/>
                  <a:gd name="T4" fmla="*/ 26 w 46"/>
                  <a:gd name="T5" fmla="*/ 58 h 66"/>
                  <a:gd name="T6" fmla="*/ 23 w 46"/>
                  <a:gd name="T7" fmla="*/ 52 h 66"/>
                  <a:gd name="T8" fmla="*/ 23 w 46"/>
                  <a:gd name="T9" fmla="*/ 45 h 66"/>
                  <a:gd name="T10" fmla="*/ 22 w 46"/>
                  <a:gd name="T11" fmla="*/ 40 h 66"/>
                  <a:gd name="T12" fmla="*/ 19 w 46"/>
                  <a:gd name="T13" fmla="*/ 39 h 66"/>
                  <a:gd name="T14" fmla="*/ 16 w 46"/>
                  <a:gd name="T15" fmla="*/ 39 h 66"/>
                  <a:gd name="T16" fmla="*/ 10 w 46"/>
                  <a:gd name="T17" fmla="*/ 40 h 66"/>
                  <a:gd name="T18" fmla="*/ 6 w 46"/>
                  <a:gd name="T19" fmla="*/ 40 h 66"/>
                  <a:gd name="T20" fmla="*/ 3 w 46"/>
                  <a:gd name="T21" fmla="*/ 39 h 66"/>
                  <a:gd name="T22" fmla="*/ 1 w 46"/>
                  <a:gd name="T23" fmla="*/ 36 h 66"/>
                  <a:gd name="T24" fmla="*/ 0 w 46"/>
                  <a:gd name="T25" fmla="*/ 32 h 66"/>
                  <a:gd name="T26" fmla="*/ 1 w 46"/>
                  <a:gd name="T27" fmla="*/ 27 h 66"/>
                  <a:gd name="T28" fmla="*/ 3 w 46"/>
                  <a:gd name="T29" fmla="*/ 24 h 66"/>
                  <a:gd name="T30" fmla="*/ 6 w 46"/>
                  <a:gd name="T31" fmla="*/ 23 h 66"/>
                  <a:gd name="T32" fmla="*/ 10 w 46"/>
                  <a:gd name="T33" fmla="*/ 24 h 66"/>
                  <a:gd name="T34" fmla="*/ 16 w 46"/>
                  <a:gd name="T35" fmla="*/ 26 h 66"/>
                  <a:gd name="T36" fmla="*/ 19 w 46"/>
                  <a:gd name="T37" fmla="*/ 26 h 66"/>
                  <a:gd name="T38" fmla="*/ 22 w 46"/>
                  <a:gd name="T39" fmla="*/ 23 h 66"/>
                  <a:gd name="T40" fmla="*/ 23 w 46"/>
                  <a:gd name="T41" fmla="*/ 19 h 66"/>
                  <a:gd name="T42" fmla="*/ 23 w 46"/>
                  <a:gd name="T43" fmla="*/ 11 h 66"/>
                  <a:gd name="T44" fmla="*/ 26 w 46"/>
                  <a:gd name="T45" fmla="*/ 6 h 66"/>
                  <a:gd name="T46" fmla="*/ 30 w 46"/>
                  <a:gd name="T47" fmla="*/ 1 h 66"/>
                  <a:gd name="T48" fmla="*/ 36 w 46"/>
                  <a:gd name="T49" fmla="*/ 0 h 66"/>
                  <a:gd name="T50" fmla="*/ 41 w 46"/>
                  <a:gd name="T51" fmla="*/ 3 h 66"/>
                  <a:gd name="T52" fmla="*/ 43 w 46"/>
                  <a:gd name="T53" fmla="*/ 10 h 66"/>
                  <a:gd name="T54" fmla="*/ 45 w 46"/>
                  <a:gd name="T55" fmla="*/ 20 h 66"/>
                  <a:gd name="T56" fmla="*/ 45 w 46"/>
                  <a:gd name="T57" fmla="*/ 33 h 66"/>
                  <a:gd name="T58" fmla="*/ 45 w 46"/>
                  <a:gd name="T59" fmla="*/ 45 h 66"/>
                  <a:gd name="T60" fmla="*/ 43 w 46"/>
                  <a:gd name="T61" fmla="*/ 55 h 66"/>
                  <a:gd name="T62" fmla="*/ 41 w 46"/>
                  <a:gd name="T63" fmla="*/ 62 h 66"/>
                  <a:gd name="T64" fmla="*/ 36 w 46"/>
                  <a:gd name="T65" fmla="*/ 65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66"/>
                  <a:gd name="T101" fmla="*/ 46 w 46"/>
                  <a:gd name="T102" fmla="*/ 66 h 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66">
                    <a:moveTo>
                      <a:pt x="36" y="65"/>
                    </a:moveTo>
                    <a:lnTo>
                      <a:pt x="30" y="64"/>
                    </a:lnTo>
                    <a:lnTo>
                      <a:pt x="26" y="58"/>
                    </a:lnTo>
                    <a:lnTo>
                      <a:pt x="23" y="52"/>
                    </a:lnTo>
                    <a:lnTo>
                      <a:pt x="23" y="45"/>
                    </a:lnTo>
                    <a:lnTo>
                      <a:pt x="22" y="40"/>
                    </a:lnTo>
                    <a:lnTo>
                      <a:pt x="19" y="39"/>
                    </a:lnTo>
                    <a:lnTo>
                      <a:pt x="16" y="39"/>
                    </a:lnTo>
                    <a:lnTo>
                      <a:pt x="10" y="40"/>
                    </a:lnTo>
                    <a:lnTo>
                      <a:pt x="6" y="40"/>
                    </a:lnTo>
                    <a:lnTo>
                      <a:pt x="3" y="39"/>
                    </a:lnTo>
                    <a:lnTo>
                      <a:pt x="1" y="36"/>
                    </a:lnTo>
                    <a:lnTo>
                      <a:pt x="0" y="32"/>
                    </a:lnTo>
                    <a:lnTo>
                      <a:pt x="1" y="27"/>
                    </a:lnTo>
                    <a:lnTo>
                      <a:pt x="3" y="24"/>
                    </a:lnTo>
                    <a:lnTo>
                      <a:pt x="6" y="23"/>
                    </a:lnTo>
                    <a:lnTo>
                      <a:pt x="10" y="24"/>
                    </a:lnTo>
                    <a:lnTo>
                      <a:pt x="16" y="26"/>
                    </a:lnTo>
                    <a:lnTo>
                      <a:pt x="19" y="26"/>
                    </a:lnTo>
                    <a:lnTo>
                      <a:pt x="22" y="23"/>
                    </a:lnTo>
                    <a:lnTo>
                      <a:pt x="23" y="19"/>
                    </a:lnTo>
                    <a:lnTo>
                      <a:pt x="23" y="11"/>
                    </a:lnTo>
                    <a:lnTo>
                      <a:pt x="26" y="6"/>
                    </a:lnTo>
                    <a:lnTo>
                      <a:pt x="30" y="1"/>
                    </a:lnTo>
                    <a:lnTo>
                      <a:pt x="36" y="0"/>
                    </a:lnTo>
                    <a:lnTo>
                      <a:pt x="41" y="3"/>
                    </a:lnTo>
                    <a:lnTo>
                      <a:pt x="43" y="10"/>
                    </a:lnTo>
                    <a:lnTo>
                      <a:pt x="45" y="20"/>
                    </a:lnTo>
                    <a:lnTo>
                      <a:pt x="45" y="33"/>
                    </a:lnTo>
                    <a:lnTo>
                      <a:pt x="45" y="45"/>
                    </a:lnTo>
                    <a:lnTo>
                      <a:pt x="43" y="55"/>
                    </a:lnTo>
                    <a:lnTo>
                      <a:pt x="41" y="62"/>
                    </a:lnTo>
                    <a:lnTo>
                      <a:pt x="36" y="65"/>
                    </a:lnTo>
                  </a:path>
                </a:pathLst>
              </a:custGeom>
              <a:solidFill>
                <a:schemeClr val="tx1"/>
              </a:solidFill>
              <a:ln w="9525" cap="rnd">
                <a:no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95" name="Freeform 147">
                <a:extLst>
                  <a:ext uri="{FF2B5EF4-FFF2-40B4-BE49-F238E27FC236}">
                    <a16:creationId xmlns:a16="http://schemas.microsoft.com/office/drawing/2014/main" xmlns="" id="{17A7849F-EB5D-4D9B-D63D-64BDCAB93F32}"/>
                  </a:ext>
                </a:extLst>
              </p:cNvPr>
              <p:cNvSpPr>
                <a:spLocks/>
              </p:cNvSpPr>
              <p:nvPr/>
            </p:nvSpPr>
            <p:spPr bwMode="auto">
              <a:xfrm>
                <a:off x="4611" y="2314"/>
                <a:ext cx="46" cy="66"/>
              </a:xfrm>
              <a:custGeom>
                <a:avLst/>
                <a:gdLst>
                  <a:gd name="T0" fmla="*/ 35 w 46"/>
                  <a:gd name="T1" fmla="*/ 65 h 66"/>
                  <a:gd name="T2" fmla="*/ 29 w 46"/>
                  <a:gd name="T3" fmla="*/ 64 h 66"/>
                  <a:gd name="T4" fmla="*/ 25 w 46"/>
                  <a:gd name="T5" fmla="*/ 58 h 66"/>
                  <a:gd name="T6" fmla="*/ 23 w 46"/>
                  <a:gd name="T7" fmla="*/ 52 h 66"/>
                  <a:gd name="T8" fmla="*/ 22 w 46"/>
                  <a:gd name="T9" fmla="*/ 45 h 66"/>
                  <a:gd name="T10" fmla="*/ 20 w 46"/>
                  <a:gd name="T11" fmla="*/ 40 h 66"/>
                  <a:gd name="T12" fmla="*/ 19 w 46"/>
                  <a:gd name="T13" fmla="*/ 39 h 66"/>
                  <a:gd name="T14" fmla="*/ 14 w 46"/>
                  <a:gd name="T15" fmla="*/ 39 h 66"/>
                  <a:gd name="T16" fmla="*/ 10 w 46"/>
                  <a:gd name="T17" fmla="*/ 40 h 66"/>
                  <a:gd name="T18" fmla="*/ 6 w 46"/>
                  <a:gd name="T19" fmla="*/ 40 h 66"/>
                  <a:gd name="T20" fmla="*/ 3 w 46"/>
                  <a:gd name="T21" fmla="*/ 39 h 66"/>
                  <a:gd name="T22" fmla="*/ 0 w 46"/>
                  <a:gd name="T23" fmla="*/ 36 h 66"/>
                  <a:gd name="T24" fmla="*/ 0 w 46"/>
                  <a:gd name="T25" fmla="*/ 32 h 66"/>
                  <a:gd name="T26" fmla="*/ 0 w 46"/>
                  <a:gd name="T27" fmla="*/ 27 h 66"/>
                  <a:gd name="T28" fmla="*/ 3 w 46"/>
                  <a:gd name="T29" fmla="*/ 24 h 66"/>
                  <a:gd name="T30" fmla="*/ 6 w 46"/>
                  <a:gd name="T31" fmla="*/ 23 h 66"/>
                  <a:gd name="T32" fmla="*/ 10 w 46"/>
                  <a:gd name="T33" fmla="*/ 24 h 66"/>
                  <a:gd name="T34" fmla="*/ 14 w 46"/>
                  <a:gd name="T35" fmla="*/ 26 h 66"/>
                  <a:gd name="T36" fmla="*/ 19 w 46"/>
                  <a:gd name="T37" fmla="*/ 26 h 66"/>
                  <a:gd name="T38" fmla="*/ 20 w 46"/>
                  <a:gd name="T39" fmla="*/ 23 h 66"/>
                  <a:gd name="T40" fmla="*/ 22 w 46"/>
                  <a:gd name="T41" fmla="*/ 19 h 66"/>
                  <a:gd name="T42" fmla="*/ 23 w 46"/>
                  <a:gd name="T43" fmla="*/ 11 h 66"/>
                  <a:gd name="T44" fmla="*/ 25 w 46"/>
                  <a:gd name="T45" fmla="*/ 6 h 66"/>
                  <a:gd name="T46" fmla="*/ 29 w 46"/>
                  <a:gd name="T47" fmla="*/ 1 h 66"/>
                  <a:gd name="T48" fmla="*/ 35 w 46"/>
                  <a:gd name="T49" fmla="*/ 0 h 66"/>
                  <a:gd name="T50" fmla="*/ 39 w 46"/>
                  <a:gd name="T51" fmla="*/ 3 h 66"/>
                  <a:gd name="T52" fmla="*/ 42 w 46"/>
                  <a:gd name="T53" fmla="*/ 10 h 66"/>
                  <a:gd name="T54" fmla="*/ 45 w 46"/>
                  <a:gd name="T55" fmla="*/ 20 h 66"/>
                  <a:gd name="T56" fmla="*/ 45 w 46"/>
                  <a:gd name="T57" fmla="*/ 33 h 66"/>
                  <a:gd name="T58" fmla="*/ 43 w 46"/>
                  <a:gd name="T59" fmla="*/ 45 h 66"/>
                  <a:gd name="T60" fmla="*/ 42 w 46"/>
                  <a:gd name="T61" fmla="*/ 55 h 66"/>
                  <a:gd name="T62" fmla="*/ 39 w 46"/>
                  <a:gd name="T63" fmla="*/ 62 h 66"/>
                  <a:gd name="T64" fmla="*/ 35 w 46"/>
                  <a:gd name="T65" fmla="*/ 65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66"/>
                  <a:gd name="T101" fmla="*/ 46 w 46"/>
                  <a:gd name="T102" fmla="*/ 66 h 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66">
                    <a:moveTo>
                      <a:pt x="35" y="65"/>
                    </a:moveTo>
                    <a:lnTo>
                      <a:pt x="29" y="64"/>
                    </a:lnTo>
                    <a:lnTo>
                      <a:pt x="25" y="58"/>
                    </a:lnTo>
                    <a:lnTo>
                      <a:pt x="23" y="52"/>
                    </a:lnTo>
                    <a:lnTo>
                      <a:pt x="22" y="45"/>
                    </a:lnTo>
                    <a:lnTo>
                      <a:pt x="20" y="40"/>
                    </a:lnTo>
                    <a:lnTo>
                      <a:pt x="19" y="39"/>
                    </a:lnTo>
                    <a:lnTo>
                      <a:pt x="14" y="39"/>
                    </a:lnTo>
                    <a:lnTo>
                      <a:pt x="10" y="40"/>
                    </a:lnTo>
                    <a:lnTo>
                      <a:pt x="6" y="40"/>
                    </a:lnTo>
                    <a:lnTo>
                      <a:pt x="3" y="39"/>
                    </a:lnTo>
                    <a:lnTo>
                      <a:pt x="0" y="36"/>
                    </a:lnTo>
                    <a:lnTo>
                      <a:pt x="0" y="32"/>
                    </a:lnTo>
                    <a:lnTo>
                      <a:pt x="0" y="27"/>
                    </a:lnTo>
                    <a:lnTo>
                      <a:pt x="3" y="24"/>
                    </a:lnTo>
                    <a:lnTo>
                      <a:pt x="6" y="23"/>
                    </a:lnTo>
                    <a:lnTo>
                      <a:pt x="10" y="24"/>
                    </a:lnTo>
                    <a:lnTo>
                      <a:pt x="14" y="26"/>
                    </a:lnTo>
                    <a:lnTo>
                      <a:pt x="19" y="26"/>
                    </a:lnTo>
                    <a:lnTo>
                      <a:pt x="20" y="23"/>
                    </a:lnTo>
                    <a:lnTo>
                      <a:pt x="22" y="19"/>
                    </a:lnTo>
                    <a:lnTo>
                      <a:pt x="23" y="11"/>
                    </a:lnTo>
                    <a:lnTo>
                      <a:pt x="25" y="6"/>
                    </a:lnTo>
                    <a:lnTo>
                      <a:pt x="29" y="1"/>
                    </a:lnTo>
                    <a:lnTo>
                      <a:pt x="35" y="0"/>
                    </a:lnTo>
                    <a:lnTo>
                      <a:pt x="39" y="3"/>
                    </a:lnTo>
                    <a:lnTo>
                      <a:pt x="42" y="10"/>
                    </a:lnTo>
                    <a:lnTo>
                      <a:pt x="45" y="20"/>
                    </a:lnTo>
                    <a:lnTo>
                      <a:pt x="45" y="33"/>
                    </a:lnTo>
                    <a:lnTo>
                      <a:pt x="43" y="45"/>
                    </a:lnTo>
                    <a:lnTo>
                      <a:pt x="42" y="55"/>
                    </a:lnTo>
                    <a:lnTo>
                      <a:pt x="39" y="62"/>
                    </a:lnTo>
                    <a:lnTo>
                      <a:pt x="35" y="65"/>
                    </a:lnTo>
                  </a:path>
                </a:pathLst>
              </a:custGeom>
              <a:solidFill>
                <a:schemeClr val="tx1"/>
              </a:solidFill>
              <a:ln w="9525" cap="rnd">
                <a:solidFill>
                  <a:srgbClr val="000000"/>
                </a:solid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96" name="Freeform 148">
                <a:extLst>
                  <a:ext uri="{FF2B5EF4-FFF2-40B4-BE49-F238E27FC236}">
                    <a16:creationId xmlns:a16="http://schemas.microsoft.com/office/drawing/2014/main" xmlns="" id="{85027CD6-948B-B47F-C71D-678F31725FE2}"/>
                  </a:ext>
                </a:extLst>
              </p:cNvPr>
              <p:cNvSpPr>
                <a:spLocks/>
              </p:cNvSpPr>
              <p:nvPr/>
            </p:nvSpPr>
            <p:spPr bwMode="auto">
              <a:xfrm>
                <a:off x="4673" y="2314"/>
                <a:ext cx="46" cy="66"/>
              </a:xfrm>
              <a:custGeom>
                <a:avLst/>
                <a:gdLst>
                  <a:gd name="T0" fmla="*/ 37 w 46"/>
                  <a:gd name="T1" fmla="*/ 65 h 66"/>
                  <a:gd name="T2" fmla="*/ 31 w 46"/>
                  <a:gd name="T3" fmla="*/ 64 h 66"/>
                  <a:gd name="T4" fmla="*/ 27 w 46"/>
                  <a:gd name="T5" fmla="*/ 58 h 66"/>
                  <a:gd name="T6" fmla="*/ 24 w 46"/>
                  <a:gd name="T7" fmla="*/ 52 h 66"/>
                  <a:gd name="T8" fmla="*/ 24 w 46"/>
                  <a:gd name="T9" fmla="*/ 45 h 66"/>
                  <a:gd name="T10" fmla="*/ 22 w 46"/>
                  <a:gd name="T11" fmla="*/ 40 h 66"/>
                  <a:gd name="T12" fmla="*/ 19 w 46"/>
                  <a:gd name="T13" fmla="*/ 39 h 66"/>
                  <a:gd name="T14" fmla="*/ 16 w 46"/>
                  <a:gd name="T15" fmla="*/ 39 h 66"/>
                  <a:gd name="T16" fmla="*/ 11 w 46"/>
                  <a:gd name="T17" fmla="*/ 40 h 66"/>
                  <a:gd name="T18" fmla="*/ 6 w 46"/>
                  <a:gd name="T19" fmla="*/ 40 h 66"/>
                  <a:gd name="T20" fmla="*/ 3 w 46"/>
                  <a:gd name="T21" fmla="*/ 39 h 66"/>
                  <a:gd name="T22" fmla="*/ 2 w 46"/>
                  <a:gd name="T23" fmla="*/ 36 h 66"/>
                  <a:gd name="T24" fmla="*/ 0 w 46"/>
                  <a:gd name="T25" fmla="*/ 32 h 66"/>
                  <a:gd name="T26" fmla="*/ 2 w 46"/>
                  <a:gd name="T27" fmla="*/ 27 h 66"/>
                  <a:gd name="T28" fmla="*/ 3 w 46"/>
                  <a:gd name="T29" fmla="*/ 24 h 66"/>
                  <a:gd name="T30" fmla="*/ 6 w 46"/>
                  <a:gd name="T31" fmla="*/ 23 h 66"/>
                  <a:gd name="T32" fmla="*/ 11 w 46"/>
                  <a:gd name="T33" fmla="*/ 24 h 66"/>
                  <a:gd name="T34" fmla="*/ 16 w 46"/>
                  <a:gd name="T35" fmla="*/ 26 h 66"/>
                  <a:gd name="T36" fmla="*/ 19 w 46"/>
                  <a:gd name="T37" fmla="*/ 26 h 66"/>
                  <a:gd name="T38" fmla="*/ 22 w 46"/>
                  <a:gd name="T39" fmla="*/ 23 h 66"/>
                  <a:gd name="T40" fmla="*/ 24 w 46"/>
                  <a:gd name="T41" fmla="*/ 19 h 66"/>
                  <a:gd name="T42" fmla="*/ 24 w 46"/>
                  <a:gd name="T43" fmla="*/ 11 h 66"/>
                  <a:gd name="T44" fmla="*/ 27 w 46"/>
                  <a:gd name="T45" fmla="*/ 6 h 66"/>
                  <a:gd name="T46" fmla="*/ 31 w 46"/>
                  <a:gd name="T47" fmla="*/ 1 h 66"/>
                  <a:gd name="T48" fmla="*/ 37 w 46"/>
                  <a:gd name="T49" fmla="*/ 0 h 66"/>
                  <a:gd name="T50" fmla="*/ 41 w 46"/>
                  <a:gd name="T51" fmla="*/ 3 h 66"/>
                  <a:gd name="T52" fmla="*/ 44 w 46"/>
                  <a:gd name="T53" fmla="*/ 10 h 66"/>
                  <a:gd name="T54" fmla="*/ 45 w 46"/>
                  <a:gd name="T55" fmla="*/ 20 h 66"/>
                  <a:gd name="T56" fmla="*/ 45 w 46"/>
                  <a:gd name="T57" fmla="*/ 33 h 66"/>
                  <a:gd name="T58" fmla="*/ 45 w 46"/>
                  <a:gd name="T59" fmla="*/ 45 h 66"/>
                  <a:gd name="T60" fmla="*/ 44 w 46"/>
                  <a:gd name="T61" fmla="*/ 55 h 66"/>
                  <a:gd name="T62" fmla="*/ 41 w 46"/>
                  <a:gd name="T63" fmla="*/ 62 h 66"/>
                  <a:gd name="T64" fmla="*/ 37 w 46"/>
                  <a:gd name="T65" fmla="*/ 65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66"/>
                  <a:gd name="T101" fmla="*/ 46 w 46"/>
                  <a:gd name="T102" fmla="*/ 66 h 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66">
                    <a:moveTo>
                      <a:pt x="37" y="65"/>
                    </a:moveTo>
                    <a:lnTo>
                      <a:pt x="31" y="64"/>
                    </a:lnTo>
                    <a:lnTo>
                      <a:pt x="27" y="58"/>
                    </a:lnTo>
                    <a:lnTo>
                      <a:pt x="24" y="52"/>
                    </a:lnTo>
                    <a:lnTo>
                      <a:pt x="24" y="45"/>
                    </a:lnTo>
                    <a:lnTo>
                      <a:pt x="22" y="40"/>
                    </a:lnTo>
                    <a:lnTo>
                      <a:pt x="19" y="39"/>
                    </a:lnTo>
                    <a:lnTo>
                      <a:pt x="16" y="39"/>
                    </a:lnTo>
                    <a:lnTo>
                      <a:pt x="11" y="40"/>
                    </a:lnTo>
                    <a:lnTo>
                      <a:pt x="6" y="40"/>
                    </a:lnTo>
                    <a:lnTo>
                      <a:pt x="3" y="39"/>
                    </a:lnTo>
                    <a:lnTo>
                      <a:pt x="2" y="36"/>
                    </a:lnTo>
                    <a:lnTo>
                      <a:pt x="0" y="32"/>
                    </a:lnTo>
                    <a:lnTo>
                      <a:pt x="2" y="27"/>
                    </a:lnTo>
                    <a:lnTo>
                      <a:pt x="3" y="24"/>
                    </a:lnTo>
                    <a:lnTo>
                      <a:pt x="6" y="23"/>
                    </a:lnTo>
                    <a:lnTo>
                      <a:pt x="11" y="24"/>
                    </a:lnTo>
                    <a:lnTo>
                      <a:pt x="16" y="26"/>
                    </a:lnTo>
                    <a:lnTo>
                      <a:pt x="19" y="26"/>
                    </a:lnTo>
                    <a:lnTo>
                      <a:pt x="22" y="23"/>
                    </a:lnTo>
                    <a:lnTo>
                      <a:pt x="24" y="19"/>
                    </a:lnTo>
                    <a:lnTo>
                      <a:pt x="24" y="11"/>
                    </a:lnTo>
                    <a:lnTo>
                      <a:pt x="27" y="6"/>
                    </a:lnTo>
                    <a:lnTo>
                      <a:pt x="31" y="1"/>
                    </a:lnTo>
                    <a:lnTo>
                      <a:pt x="37" y="0"/>
                    </a:lnTo>
                    <a:lnTo>
                      <a:pt x="41" y="3"/>
                    </a:lnTo>
                    <a:lnTo>
                      <a:pt x="44" y="10"/>
                    </a:lnTo>
                    <a:lnTo>
                      <a:pt x="45" y="20"/>
                    </a:lnTo>
                    <a:lnTo>
                      <a:pt x="45" y="33"/>
                    </a:lnTo>
                    <a:lnTo>
                      <a:pt x="45" y="45"/>
                    </a:lnTo>
                    <a:lnTo>
                      <a:pt x="44" y="55"/>
                    </a:lnTo>
                    <a:lnTo>
                      <a:pt x="41" y="62"/>
                    </a:lnTo>
                    <a:lnTo>
                      <a:pt x="37" y="65"/>
                    </a:lnTo>
                  </a:path>
                </a:pathLst>
              </a:custGeom>
              <a:solidFill>
                <a:schemeClr val="tx1"/>
              </a:solidFill>
              <a:ln w="9525" cap="rnd">
                <a:solidFill>
                  <a:srgbClr val="000000"/>
                </a:solid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97" name="Freeform 149">
                <a:extLst>
                  <a:ext uri="{FF2B5EF4-FFF2-40B4-BE49-F238E27FC236}">
                    <a16:creationId xmlns:a16="http://schemas.microsoft.com/office/drawing/2014/main" xmlns="" id="{8CEA8AF7-872D-B8DF-6813-AFF8C728AB5C}"/>
                  </a:ext>
                </a:extLst>
              </p:cNvPr>
              <p:cNvSpPr>
                <a:spLocks/>
              </p:cNvSpPr>
              <p:nvPr/>
            </p:nvSpPr>
            <p:spPr bwMode="auto">
              <a:xfrm>
                <a:off x="4450" y="2283"/>
                <a:ext cx="71" cy="126"/>
              </a:xfrm>
              <a:custGeom>
                <a:avLst/>
                <a:gdLst>
                  <a:gd name="T0" fmla="*/ 35 w 71"/>
                  <a:gd name="T1" fmla="*/ 58 h 126"/>
                  <a:gd name="T2" fmla="*/ 41 w 71"/>
                  <a:gd name="T3" fmla="*/ 54 h 126"/>
                  <a:gd name="T4" fmla="*/ 50 w 71"/>
                  <a:gd name="T5" fmla="*/ 57 h 126"/>
                  <a:gd name="T6" fmla="*/ 56 w 71"/>
                  <a:gd name="T7" fmla="*/ 54 h 126"/>
                  <a:gd name="T8" fmla="*/ 59 w 71"/>
                  <a:gd name="T9" fmla="*/ 42 h 126"/>
                  <a:gd name="T10" fmla="*/ 64 w 71"/>
                  <a:gd name="T11" fmla="*/ 32 h 126"/>
                  <a:gd name="T12" fmla="*/ 64 w 71"/>
                  <a:gd name="T13" fmla="*/ 28 h 126"/>
                  <a:gd name="T14" fmla="*/ 53 w 71"/>
                  <a:gd name="T15" fmla="*/ 26 h 126"/>
                  <a:gd name="T16" fmla="*/ 45 w 71"/>
                  <a:gd name="T17" fmla="*/ 29 h 126"/>
                  <a:gd name="T18" fmla="*/ 43 w 71"/>
                  <a:gd name="T19" fmla="*/ 25 h 126"/>
                  <a:gd name="T20" fmla="*/ 44 w 71"/>
                  <a:gd name="T21" fmla="*/ 15 h 126"/>
                  <a:gd name="T22" fmla="*/ 38 w 71"/>
                  <a:gd name="T23" fmla="*/ 2 h 126"/>
                  <a:gd name="T24" fmla="*/ 28 w 71"/>
                  <a:gd name="T25" fmla="*/ 2 h 126"/>
                  <a:gd name="T26" fmla="*/ 25 w 71"/>
                  <a:gd name="T27" fmla="*/ 10 h 126"/>
                  <a:gd name="T28" fmla="*/ 25 w 71"/>
                  <a:gd name="T29" fmla="*/ 21 h 126"/>
                  <a:gd name="T30" fmla="*/ 19 w 71"/>
                  <a:gd name="T31" fmla="*/ 29 h 126"/>
                  <a:gd name="T32" fmla="*/ 11 w 71"/>
                  <a:gd name="T33" fmla="*/ 32 h 126"/>
                  <a:gd name="T34" fmla="*/ 6 w 71"/>
                  <a:gd name="T35" fmla="*/ 40 h 126"/>
                  <a:gd name="T36" fmla="*/ 6 w 71"/>
                  <a:gd name="T37" fmla="*/ 53 h 126"/>
                  <a:gd name="T38" fmla="*/ 2 w 71"/>
                  <a:gd name="T39" fmla="*/ 58 h 126"/>
                  <a:gd name="T40" fmla="*/ 2 w 71"/>
                  <a:gd name="T41" fmla="*/ 67 h 126"/>
                  <a:gd name="T42" fmla="*/ 6 w 71"/>
                  <a:gd name="T43" fmla="*/ 73 h 126"/>
                  <a:gd name="T44" fmla="*/ 6 w 71"/>
                  <a:gd name="T45" fmla="*/ 86 h 126"/>
                  <a:gd name="T46" fmla="*/ 11 w 71"/>
                  <a:gd name="T47" fmla="*/ 95 h 126"/>
                  <a:gd name="T48" fmla="*/ 19 w 71"/>
                  <a:gd name="T49" fmla="*/ 98 h 126"/>
                  <a:gd name="T50" fmla="*/ 25 w 71"/>
                  <a:gd name="T51" fmla="*/ 105 h 126"/>
                  <a:gd name="T52" fmla="*/ 25 w 71"/>
                  <a:gd name="T53" fmla="*/ 115 h 126"/>
                  <a:gd name="T54" fmla="*/ 28 w 71"/>
                  <a:gd name="T55" fmla="*/ 124 h 126"/>
                  <a:gd name="T56" fmla="*/ 38 w 71"/>
                  <a:gd name="T57" fmla="*/ 124 h 126"/>
                  <a:gd name="T58" fmla="*/ 44 w 71"/>
                  <a:gd name="T59" fmla="*/ 112 h 126"/>
                  <a:gd name="T60" fmla="*/ 43 w 71"/>
                  <a:gd name="T61" fmla="*/ 101 h 126"/>
                  <a:gd name="T62" fmla="*/ 45 w 71"/>
                  <a:gd name="T63" fmla="*/ 98 h 126"/>
                  <a:gd name="T64" fmla="*/ 53 w 71"/>
                  <a:gd name="T65" fmla="*/ 99 h 126"/>
                  <a:gd name="T66" fmla="*/ 64 w 71"/>
                  <a:gd name="T67" fmla="*/ 99 h 126"/>
                  <a:gd name="T68" fmla="*/ 64 w 71"/>
                  <a:gd name="T69" fmla="*/ 95 h 126"/>
                  <a:gd name="T70" fmla="*/ 59 w 71"/>
                  <a:gd name="T71" fmla="*/ 83 h 126"/>
                  <a:gd name="T72" fmla="*/ 56 w 71"/>
                  <a:gd name="T73" fmla="*/ 71 h 126"/>
                  <a:gd name="T74" fmla="*/ 50 w 71"/>
                  <a:gd name="T75" fmla="*/ 70 h 126"/>
                  <a:gd name="T76" fmla="*/ 41 w 71"/>
                  <a:gd name="T77" fmla="*/ 71 h 126"/>
                  <a:gd name="T78" fmla="*/ 35 w 71"/>
                  <a:gd name="T79" fmla="*/ 67 h 12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126"/>
                  <a:gd name="T122" fmla="*/ 71 w 71"/>
                  <a:gd name="T123" fmla="*/ 126 h 12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126">
                    <a:moveTo>
                      <a:pt x="35" y="63"/>
                    </a:moveTo>
                    <a:lnTo>
                      <a:pt x="35" y="58"/>
                    </a:lnTo>
                    <a:lnTo>
                      <a:pt x="38" y="55"/>
                    </a:lnTo>
                    <a:lnTo>
                      <a:pt x="41" y="54"/>
                    </a:lnTo>
                    <a:lnTo>
                      <a:pt x="45" y="55"/>
                    </a:lnTo>
                    <a:lnTo>
                      <a:pt x="50" y="57"/>
                    </a:lnTo>
                    <a:lnTo>
                      <a:pt x="54" y="57"/>
                    </a:lnTo>
                    <a:lnTo>
                      <a:pt x="56" y="54"/>
                    </a:lnTo>
                    <a:lnTo>
                      <a:pt x="57" y="50"/>
                    </a:lnTo>
                    <a:lnTo>
                      <a:pt x="59" y="42"/>
                    </a:lnTo>
                    <a:lnTo>
                      <a:pt x="60" y="37"/>
                    </a:lnTo>
                    <a:lnTo>
                      <a:pt x="64" y="32"/>
                    </a:lnTo>
                    <a:lnTo>
                      <a:pt x="70" y="31"/>
                    </a:lnTo>
                    <a:lnTo>
                      <a:pt x="64" y="28"/>
                    </a:lnTo>
                    <a:lnTo>
                      <a:pt x="59" y="28"/>
                    </a:lnTo>
                    <a:lnTo>
                      <a:pt x="53" y="26"/>
                    </a:lnTo>
                    <a:lnTo>
                      <a:pt x="48" y="28"/>
                    </a:lnTo>
                    <a:lnTo>
                      <a:pt x="45" y="29"/>
                    </a:lnTo>
                    <a:lnTo>
                      <a:pt x="44" y="28"/>
                    </a:lnTo>
                    <a:lnTo>
                      <a:pt x="43" y="25"/>
                    </a:lnTo>
                    <a:lnTo>
                      <a:pt x="44" y="21"/>
                    </a:lnTo>
                    <a:lnTo>
                      <a:pt x="44" y="15"/>
                    </a:lnTo>
                    <a:lnTo>
                      <a:pt x="43" y="8"/>
                    </a:lnTo>
                    <a:lnTo>
                      <a:pt x="38" y="2"/>
                    </a:lnTo>
                    <a:lnTo>
                      <a:pt x="32" y="0"/>
                    </a:lnTo>
                    <a:lnTo>
                      <a:pt x="28" y="2"/>
                    </a:lnTo>
                    <a:lnTo>
                      <a:pt x="25" y="6"/>
                    </a:lnTo>
                    <a:lnTo>
                      <a:pt x="25" y="10"/>
                    </a:lnTo>
                    <a:lnTo>
                      <a:pt x="27" y="16"/>
                    </a:lnTo>
                    <a:lnTo>
                      <a:pt x="25" y="21"/>
                    </a:lnTo>
                    <a:lnTo>
                      <a:pt x="24" y="26"/>
                    </a:lnTo>
                    <a:lnTo>
                      <a:pt x="19" y="29"/>
                    </a:lnTo>
                    <a:lnTo>
                      <a:pt x="15" y="31"/>
                    </a:lnTo>
                    <a:lnTo>
                      <a:pt x="11" y="32"/>
                    </a:lnTo>
                    <a:lnTo>
                      <a:pt x="9" y="35"/>
                    </a:lnTo>
                    <a:lnTo>
                      <a:pt x="6" y="40"/>
                    </a:lnTo>
                    <a:lnTo>
                      <a:pt x="6" y="44"/>
                    </a:lnTo>
                    <a:lnTo>
                      <a:pt x="6" y="53"/>
                    </a:lnTo>
                    <a:lnTo>
                      <a:pt x="3" y="55"/>
                    </a:lnTo>
                    <a:lnTo>
                      <a:pt x="2" y="58"/>
                    </a:lnTo>
                    <a:lnTo>
                      <a:pt x="0" y="63"/>
                    </a:lnTo>
                    <a:lnTo>
                      <a:pt x="2" y="67"/>
                    </a:lnTo>
                    <a:lnTo>
                      <a:pt x="3" y="70"/>
                    </a:lnTo>
                    <a:lnTo>
                      <a:pt x="6" y="73"/>
                    </a:lnTo>
                    <a:lnTo>
                      <a:pt x="6" y="82"/>
                    </a:lnTo>
                    <a:lnTo>
                      <a:pt x="6" y="86"/>
                    </a:lnTo>
                    <a:lnTo>
                      <a:pt x="9" y="92"/>
                    </a:lnTo>
                    <a:lnTo>
                      <a:pt x="11" y="95"/>
                    </a:lnTo>
                    <a:lnTo>
                      <a:pt x="15" y="96"/>
                    </a:lnTo>
                    <a:lnTo>
                      <a:pt x="19" y="98"/>
                    </a:lnTo>
                    <a:lnTo>
                      <a:pt x="24" y="101"/>
                    </a:lnTo>
                    <a:lnTo>
                      <a:pt x="25" y="105"/>
                    </a:lnTo>
                    <a:lnTo>
                      <a:pt x="27" y="109"/>
                    </a:lnTo>
                    <a:lnTo>
                      <a:pt x="25" y="115"/>
                    </a:lnTo>
                    <a:lnTo>
                      <a:pt x="25" y="119"/>
                    </a:lnTo>
                    <a:lnTo>
                      <a:pt x="28" y="124"/>
                    </a:lnTo>
                    <a:lnTo>
                      <a:pt x="32" y="125"/>
                    </a:lnTo>
                    <a:lnTo>
                      <a:pt x="38" y="124"/>
                    </a:lnTo>
                    <a:lnTo>
                      <a:pt x="43" y="118"/>
                    </a:lnTo>
                    <a:lnTo>
                      <a:pt x="44" y="112"/>
                    </a:lnTo>
                    <a:lnTo>
                      <a:pt x="44" y="106"/>
                    </a:lnTo>
                    <a:lnTo>
                      <a:pt x="43" y="101"/>
                    </a:lnTo>
                    <a:lnTo>
                      <a:pt x="44" y="98"/>
                    </a:lnTo>
                    <a:lnTo>
                      <a:pt x="45" y="98"/>
                    </a:lnTo>
                    <a:lnTo>
                      <a:pt x="48" y="98"/>
                    </a:lnTo>
                    <a:lnTo>
                      <a:pt x="53" y="99"/>
                    </a:lnTo>
                    <a:lnTo>
                      <a:pt x="59" y="99"/>
                    </a:lnTo>
                    <a:lnTo>
                      <a:pt x="64" y="99"/>
                    </a:lnTo>
                    <a:lnTo>
                      <a:pt x="70" y="96"/>
                    </a:lnTo>
                    <a:lnTo>
                      <a:pt x="64" y="95"/>
                    </a:lnTo>
                    <a:lnTo>
                      <a:pt x="60" y="89"/>
                    </a:lnTo>
                    <a:lnTo>
                      <a:pt x="59" y="83"/>
                    </a:lnTo>
                    <a:lnTo>
                      <a:pt x="57" y="76"/>
                    </a:lnTo>
                    <a:lnTo>
                      <a:pt x="56" y="71"/>
                    </a:lnTo>
                    <a:lnTo>
                      <a:pt x="54" y="70"/>
                    </a:lnTo>
                    <a:lnTo>
                      <a:pt x="50" y="70"/>
                    </a:lnTo>
                    <a:lnTo>
                      <a:pt x="45" y="71"/>
                    </a:lnTo>
                    <a:lnTo>
                      <a:pt x="41" y="71"/>
                    </a:lnTo>
                    <a:lnTo>
                      <a:pt x="38" y="70"/>
                    </a:lnTo>
                    <a:lnTo>
                      <a:pt x="35" y="67"/>
                    </a:lnTo>
                    <a:lnTo>
                      <a:pt x="35" y="63"/>
                    </a:lnTo>
                  </a:path>
                </a:pathLst>
              </a:custGeom>
              <a:solidFill>
                <a:schemeClr val="tx1"/>
              </a:solidFill>
              <a:ln w="9525" cap="rnd">
                <a:solidFill>
                  <a:srgbClr val="000000"/>
                </a:solid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98" name="Freeform 150">
                <a:extLst>
                  <a:ext uri="{FF2B5EF4-FFF2-40B4-BE49-F238E27FC236}">
                    <a16:creationId xmlns:a16="http://schemas.microsoft.com/office/drawing/2014/main" xmlns="" id="{C97C17E7-6CB8-A3BF-BD3B-B48F9AFB5772}"/>
                  </a:ext>
                </a:extLst>
              </p:cNvPr>
              <p:cNvSpPr>
                <a:spLocks/>
              </p:cNvSpPr>
              <p:nvPr/>
            </p:nvSpPr>
            <p:spPr bwMode="auto">
              <a:xfrm>
                <a:off x="4512" y="2283"/>
                <a:ext cx="72" cy="126"/>
              </a:xfrm>
              <a:custGeom>
                <a:avLst/>
                <a:gdLst>
                  <a:gd name="T0" fmla="*/ 36 w 72"/>
                  <a:gd name="T1" fmla="*/ 58 h 126"/>
                  <a:gd name="T2" fmla="*/ 41 w 72"/>
                  <a:gd name="T3" fmla="*/ 54 h 126"/>
                  <a:gd name="T4" fmla="*/ 51 w 72"/>
                  <a:gd name="T5" fmla="*/ 57 h 126"/>
                  <a:gd name="T6" fmla="*/ 57 w 72"/>
                  <a:gd name="T7" fmla="*/ 54 h 126"/>
                  <a:gd name="T8" fmla="*/ 58 w 72"/>
                  <a:gd name="T9" fmla="*/ 42 h 126"/>
                  <a:gd name="T10" fmla="*/ 65 w 72"/>
                  <a:gd name="T11" fmla="*/ 32 h 126"/>
                  <a:gd name="T12" fmla="*/ 65 w 72"/>
                  <a:gd name="T13" fmla="*/ 28 h 126"/>
                  <a:gd name="T14" fmla="*/ 54 w 72"/>
                  <a:gd name="T15" fmla="*/ 26 h 126"/>
                  <a:gd name="T16" fmla="*/ 46 w 72"/>
                  <a:gd name="T17" fmla="*/ 29 h 126"/>
                  <a:gd name="T18" fmla="*/ 44 w 72"/>
                  <a:gd name="T19" fmla="*/ 25 h 126"/>
                  <a:gd name="T20" fmla="*/ 45 w 72"/>
                  <a:gd name="T21" fmla="*/ 15 h 126"/>
                  <a:gd name="T22" fmla="*/ 38 w 72"/>
                  <a:gd name="T23" fmla="*/ 2 h 126"/>
                  <a:gd name="T24" fmla="*/ 28 w 72"/>
                  <a:gd name="T25" fmla="*/ 2 h 126"/>
                  <a:gd name="T26" fmla="*/ 26 w 72"/>
                  <a:gd name="T27" fmla="*/ 10 h 126"/>
                  <a:gd name="T28" fmla="*/ 26 w 72"/>
                  <a:gd name="T29" fmla="*/ 21 h 126"/>
                  <a:gd name="T30" fmla="*/ 20 w 72"/>
                  <a:gd name="T31" fmla="*/ 29 h 126"/>
                  <a:gd name="T32" fmla="*/ 12 w 72"/>
                  <a:gd name="T33" fmla="*/ 32 h 126"/>
                  <a:gd name="T34" fmla="*/ 7 w 72"/>
                  <a:gd name="T35" fmla="*/ 40 h 126"/>
                  <a:gd name="T36" fmla="*/ 6 w 72"/>
                  <a:gd name="T37" fmla="*/ 53 h 126"/>
                  <a:gd name="T38" fmla="*/ 1 w 72"/>
                  <a:gd name="T39" fmla="*/ 58 h 126"/>
                  <a:gd name="T40" fmla="*/ 1 w 72"/>
                  <a:gd name="T41" fmla="*/ 67 h 126"/>
                  <a:gd name="T42" fmla="*/ 6 w 72"/>
                  <a:gd name="T43" fmla="*/ 73 h 126"/>
                  <a:gd name="T44" fmla="*/ 7 w 72"/>
                  <a:gd name="T45" fmla="*/ 86 h 126"/>
                  <a:gd name="T46" fmla="*/ 12 w 72"/>
                  <a:gd name="T47" fmla="*/ 95 h 126"/>
                  <a:gd name="T48" fmla="*/ 20 w 72"/>
                  <a:gd name="T49" fmla="*/ 98 h 126"/>
                  <a:gd name="T50" fmla="*/ 26 w 72"/>
                  <a:gd name="T51" fmla="*/ 105 h 126"/>
                  <a:gd name="T52" fmla="*/ 26 w 72"/>
                  <a:gd name="T53" fmla="*/ 115 h 126"/>
                  <a:gd name="T54" fmla="*/ 28 w 72"/>
                  <a:gd name="T55" fmla="*/ 124 h 126"/>
                  <a:gd name="T56" fmla="*/ 38 w 72"/>
                  <a:gd name="T57" fmla="*/ 124 h 126"/>
                  <a:gd name="T58" fmla="*/ 45 w 72"/>
                  <a:gd name="T59" fmla="*/ 112 h 126"/>
                  <a:gd name="T60" fmla="*/ 44 w 72"/>
                  <a:gd name="T61" fmla="*/ 101 h 126"/>
                  <a:gd name="T62" fmla="*/ 46 w 72"/>
                  <a:gd name="T63" fmla="*/ 98 h 126"/>
                  <a:gd name="T64" fmla="*/ 54 w 72"/>
                  <a:gd name="T65" fmla="*/ 99 h 126"/>
                  <a:gd name="T66" fmla="*/ 65 w 72"/>
                  <a:gd name="T67" fmla="*/ 99 h 126"/>
                  <a:gd name="T68" fmla="*/ 65 w 72"/>
                  <a:gd name="T69" fmla="*/ 95 h 126"/>
                  <a:gd name="T70" fmla="*/ 58 w 72"/>
                  <a:gd name="T71" fmla="*/ 83 h 126"/>
                  <a:gd name="T72" fmla="*/ 57 w 72"/>
                  <a:gd name="T73" fmla="*/ 71 h 126"/>
                  <a:gd name="T74" fmla="*/ 51 w 72"/>
                  <a:gd name="T75" fmla="*/ 70 h 126"/>
                  <a:gd name="T76" fmla="*/ 41 w 72"/>
                  <a:gd name="T77" fmla="*/ 71 h 126"/>
                  <a:gd name="T78" fmla="*/ 36 w 72"/>
                  <a:gd name="T79" fmla="*/ 67 h 12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2"/>
                  <a:gd name="T121" fmla="*/ 0 h 126"/>
                  <a:gd name="T122" fmla="*/ 72 w 72"/>
                  <a:gd name="T123" fmla="*/ 126 h 12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2" h="126">
                    <a:moveTo>
                      <a:pt x="35" y="63"/>
                    </a:moveTo>
                    <a:lnTo>
                      <a:pt x="36" y="58"/>
                    </a:lnTo>
                    <a:lnTo>
                      <a:pt x="38" y="55"/>
                    </a:lnTo>
                    <a:lnTo>
                      <a:pt x="41" y="54"/>
                    </a:lnTo>
                    <a:lnTo>
                      <a:pt x="45" y="55"/>
                    </a:lnTo>
                    <a:lnTo>
                      <a:pt x="51" y="57"/>
                    </a:lnTo>
                    <a:lnTo>
                      <a:pt x="54" y="57"/>
                    </a:lnTo>
                    <a:lnTo>
                      <a:pt x="57" y="54"/>
                    </a:lnTo>
                    <a:lnTo>
                      <a:pt x="58" y="50"/>
                    </a:lnTo>
                    <a:lnTo>
                      <a:pt x="58" y="42"/>
                    </a:lnTo>
                    <a:lnTo>
                      <a:pt x="61" y="37"/>
                    </a:lnTo>
                    <a:lnTo>
                      <a:pt x="65" y="32"/>
                    </a:lnTo>
                    <a:lnTo>
                      <a:pt x="71" y="31"/>
                    </a:lnTo>
                    <a:lnTo>
                      <a:pt x="65" y="28"/>
                    </a:lnTo>
                    <a:lnTo>
                      <a:pt x="60" y="28"/>
                    </a:lnTo>
                    <a:lnTo>
                      <a:pt x="54" y="26"/>
                    </a:lnTo>
                    <a:lnTo>
                      <a:pt x="49" y="28"/>
                    </a:lnTo>
                    <a:lnTo>
                      <a:pt x="46" y="29"/>
                    </a:lnTo>
                    <a:lnTo>
                      <a:pt x="44" y="28"/>
                    </a:lnTo>
                    <a:lnTo>
                      <a:pt x="44" y="25"/>
                    </a:lnTo>
                    <a:lnTo>
                      <a:pt x="45" y="21"/>
                    </a:lnTo>
                    <a:lnTo>
                      <a:pt x="45" y="15"/>
                    </a:lnTo>
                    <a:lnTo>
                      <a:pt x="44" y="8"/>
                    </a:lnTo>
                    <a:lnTo>
                      <a:pt x="38" y="2"/>
                    </a:lnTo>
                    <a:lnTo>
                      <a:pt x="32" y="0"/>
                    </a:lnTo>
                    <a:lnTo>
                      <a:pt x="28" y="2"/>
                    </a:lnTo>
                    <a:lnTo>
                      <a:pt x="26" y="6"/>
                    </a:lnTo>
                    <a:lnTo>
                      <a:pt x="26" y="10"/>
                    </a:lnTo>
                    <a:lnTo>
                      <a:pt x="26" y="16"/>
                    </a:lnTo>
                    <a:lnTo>
                      <a:pt x="26" y="21"/>
                    </a:lnTo>
                    <a:lnTo>
                      <a:pt x="23" y="26"/>
                    </a:lnTo>
                    <a:lnTo>
                      <a:pt x="20" y="29"/>
                    </a:lnTo>
                    <a:lnTo>
                      <a:pt x="16" y="31"/>
                    </a:lnTo>
                    <a:lnTo>
                      <a:pt x="12" y="32"/>
                    </a:lnTo>
                    <a:lnTo>
                      <a:pt x="9" y="35"/>
                    </a:lnTo>
                    <a:lnTo>
                      <a:pt x="7" y="40"/>
                    </a:lnTo>
                    <a:lnTo>
                      <a:pt x="7" y="44"/>
                    </a:lnTo>
                    <a:lnTo>
                      <a:pt x="6" y="53"/>
                    </a:lnTo>
                    <a:lnTo>
                      <a:pt x="4" y="55"/>
                    </a:lnTo>
                    <a:lnTo>
                      <a:pt x="1" y="58"/>
                    </a:lnTo>
                    <a:lnTo>
                      <a:pt x="0" y="63"/>
                    </a:lnTo>
                    <a:lnTo>
                      <a:pt x="1" y="67"/>
                    </a:lnTo>
                    <a:lnTo>
                      <a:pt x="4" y="70"/>
                    </a:lnTo>
                    <a:lnTo>
                      <a:pt x="6" y="73"/>
                    </a:lnTo>
                    <a:lnTo>
                      <a:pt x="7" y="82"/>
                    </a:lnTo>
                    <a:lnTo>
                      <a:pt x="7" y="86"/>
                    </a:lnTo>
                    <a:lnTo>
                      <a:pt x="9" y="92"/>
                    </a:lnTo>
                    <a:lnTo>
                      <a:pt x="12" y="95"/>
                    </a:lnTo>
                    <a:lnTo>
                      <a:pt x="16" y="96"/>
                    </a:lnTo>
                    <a:lnTo>
                      <a:pt x="20" y="98"/>
                    </a:lnTo>
                    <a:lnTo>
                      <a:pt x="23" y="101"/>
                    </a:lnTo>
                    <a:lnTo>
                      <a:pt x="26" y="105"/>
                    </a:lnTo>
                    <a:lnTo>
                      <a:pt x="26" y="109"/>
                    </a:lnTo>
                    <a:lnTo>
                      <a:pt x="26" y="115"/>
                    </a:lnTo>
                    <a:lnTo>
                      <a:pt x="26" y="119"/>
                    </a:lnTo>
                    <a:lnTo>
                      <a:pt x="28" y="124"/>
                    </a:lnTo>
                    <a:lnTo>
                      <a:pt x="32" y="125"/>
                    </a:lnTo>
                    <a:lnTo>
                      <a:pt x="38" y="124"/>
                    </a:lnTo>
                    <a:lnTo>
                      <a:pt x="44" y="118"/>
                    </a:lnTo>
                    <a:lnTo>
                      <a:pt x="45" y="112"/>
                    </a:lnTo>
                    <a:lnTo>
                      <a:pt x="45" y="106"/>
                    </a:lnTo>
                    <a:lnTo>
                      <a:pt x="44" y="101"/>
                    </a:lnTo>
                    <a:lnTo>
                      <a:pt x="44" y="98"/>
                    </a:lnTo>
                    <a:lnTo>
                      <a:pt x="46" y="98"/>
                    </a:lnTo>
                    <a:lnTo>
                      <a:pt x="49" y="98"/>
                    </a:lnTo>
                    <a:lnTo>
                      <a:pt x="54" y="99"/>
                    </a:lnTo>
                    <a:lnTo>
                      <a:pt x="60" y="99"/>
                    </a:lnTo>
                    <a:lnTo>
                      <a:pt x="65" y="99"/>
                    </a:lnTo>
                    <a:lnTo>
                      <a:pt x="71" y="96"/>
                    </a:lnTo>
                    <a:lnTo>
                      <a:pt x="65" y="95"/>
                    </a:lnTo>
                    <a:lnTo>
                      <a:pt x="61" y="89"/>
                    </a:lnTo>
                    <a:lnTo>
                      <a:pt x="58" y="83"/>
                    </a:lnTo>
                    <a:lnTo>
                      <a:pt x="58" y="76"/>
                    </a:lnTo>
                    <a:lnTo>
                      <a:pt x="57" y="71"/>
                    </a:lnTo>
                    <a:lnTo>
                      <a:pt x="54" y="70"/>
                    </a:lnTo>
                    <a:lnTo>
                      <a:pt x="51" y="70"/>
                    </a:lnTo>
                    <a:lnTo>
                      <a:pt x="45" y="71"/>
                    </a:lnTo>
                    <a:lnTo>
                      <a:pt x="41" y="71"/>
                    </a:lnTo>
                    <a:lnTo>
                      <a:pt x="38" y="70"/>
                    </a:lnTo>
                    <a:lnTo>
                      <a:pt x="36" y="67"/>
                    </a:lnTo>
                    <a:lnTo>
                      <a:pt x="35" y="63"/>
                    </a:lnTo>
                  </a:path>
                </a:pathLst>
              </a:custGeom>
              <a:solidFill>
                <a:schemeClr val="tx1"/>
              </a:solidFill>
              <a:ln w="9525" cap="rnd">
                <a:solidFill>
                  <a:srgbClr val="000000"/>
                </a:solid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99" name="Freeform 151">
                <a:extLst>
                  <a:ext uri="{FF2B5EF4-FFF2-40B4-BE49-F238E27FC236}">
                    <a16:creationId xmlns:a16="http://schemas.microsoft.com/office/drawing/2014/main" xmlns="" id="{1B38B508-602E-946E-5CCC-5E1F10151150}"/>
                  </a:ext>
                </a:extLst>
              </p:cNvPr>
              <p:cNvSpPr>
                <a:spLocks/>
              </p:cNvSpPr>
              <p:nvPr/>
            </p:nvSpPr>
            <p:spPr bwMode="auto">
              <a:xfrm>
                <a:off x="4577" y="2283"/>
                <a:ext cx="71" cy="126"/>
              </a:xfrm>
              <a:custGeom>
                <a:avLst/>
                <a:gdLst>
                  <a:gd name="T0" fmla="*/ 35 w 71"/>
                  <a:gd name="T1" fmla="*/ 58 h 126"/>
                  <a:gd name="T2" fmla="*/ 41 w 71"/>
                  <a:gd name="T3" fmla="*/ 54 h 126"/>
                  <a:gd name="T4" fmla="*/ 49 w 71"/>
                  <a:gd name="T5" fmla="*/ 57 h 126"/>
                  <a:gd name="T6" fmla="*/ 55 w 71"/>
                  <a:gd name="T7" fmla="*/ 54 h 126"/>
                  <a:gd name="T8" fmla="*/ 58 w 71"/>
                  <a:gd name="T9" fmla="*/ 42 h 126"/>
                  <a:gd name="T10" fmla="*/ 64 w 71"/>
                  <a:gd name="T11" fmla="*/ 32 h 126"/>
                  <a:gd name="T12" fmla="*/ 64 w 71"/>
                  <a:gd name="T13" fmla="*/ 28 h 126"/>
                  <a:gd name="T14" fmla="*/ 52 w 71"/>
                  <a:gd name="T15" fmla="*/ 26 h 126"/>
                  <a:gd name="T16" fmla="*/ 45 w 71"/>
                  <a:gd name="T17" fmla="*/ 29 h 126"/>
                  <a:gd name="T18" fmla="*/ 42 w 71"/>
                  <a:gd name="T19" fmla="*/ 25 h 126"/>
                  <a:gd name="T20" fmla="*/ 44 w 71"/>
                  <a:gd name="T21" fmla="*/ 15 h 126"/>
                  <a:gd name="T22" fmla="*/ 38 w 71"/>
                  <a:gd name="T23" fmla="*/ 2 h 126"/>
                  <a:gd name="T24" fmla="*/ 28 w 71"/>
                  <a:gd name="T25" fmla="*/ 2 h 126"/>
                  <a:gd name="T26" fmla="*/ 25 w 71"/>
                  <a:gd name="T27" fmla="*/ 10 h 126"/>
                  <a:gd name="T28" fmla="*/ 25 w 71"/>
                  <a:gd name="T29" fmla="*/ 21 h 126"/>
                  <a:gd name="T30" fmla="*/ 19 w 71"/>
                  <a:gd name="T31" fmla="*/ 29 h 126"/>
                  <a:gd name="T32" fmla="*/ 10 w 71"/>
                  <a:gd name="T33" fmla="*/ 32 h 126"/>
                  <a:gd name="T34" fmla="*/ 6 w 71"/>
                  <a:gd name="T35" fmla="*/ 40 h 126"/>
                  <a:gd name="T36" fmla="*/ 6 w 71"/>
                  <a:gd name="T37" fmla="*/ 53 h 126"/>
                  <a:gd name="T38" fmla="*/ 1 w 71"/>
                  <a:gd name="T39" fmla="*/ 58 h 126"/>
                  <a:gd name="T40" fmla="*/ 1 w 71"/>
                  <a:gd name="T41" fmla="*/ 67 h 126"/>
                  <a:gd name="T42" fmla="*/ 6 w 71"/>
                  <a:gd name="T43" fmla="*/ 73 h 126"/>
                  <a:gd name="T44" fmla="*/ 6 w 71"/>
                  <a:gd name="T45" fmla="*/ 86 h 126"/>
                  <a:gd name="T46" fmla="*/ 10 w 71"/>
                  <a:gd name="T47" fmla="*/ 95 h 126"/>
                  <a:gd name="T48" fmla="*/ 19 w 71"/>
                  <a:gd name="T49" fmla="*/ 98 h 126"/>
                  <a:gd name="T50" fmla="*/ 25 w 71"/>
                  <a:gd name="T51" fmla="*/ 105 h 126"/>
                  <a:gd name="T52" fmla="*/ 25 w 71"/>
                  <a:gd name="T53" fmla="*/ 115 h 126"/>
                  <a:gd name="T54" fmla="*/ 28 w 71"/>
                  <a:gd name="T55" fmla="*/ 124 h 126"/>
                  <a:gd name="T56" fmla="*/ 38 w 71"/>
                  <a:gd name="T57" fmla="*/ 124 h 126"/>
                  <a:gd name="T58" fmla="*/ 44 w 71"/>
                  <a:gd name="T59" fmla="*/ 112 h 126"/>
                  <a:gd name="T60" fmla="*/ 42 w 71"/>
                  <a:gd name="T61" fmla="*/ 101 h 126"/>
                  <a:gd name="T62" fmla="*/ 45 w 71"/>
                  <a:gd name="T63" fmla="*/ 98 h 126"/>
                  <a:gd name="T64" fmla="*/ 52 w 71"/>
                  <a:gd name="T65" fmla="*/ 99 h 126"/>
                  <a:gd name="T66" fmla="*/ 64 w 71"/>
                  <a:gd name="T67" fmla="*/ 99 h 126"/>
                  <a:gd name="T68" fmla="*/ 64 w 71"/>
                  <a:gd name="T69" fmla="*/ 95 h 126"/>
                  <a:gd name="T70" fmla="*/ 58 w 71"/>
                  <a:gd name="T71" fmla="*/ 83 h 126"/>
                  <a:gd name="T72" fmla="*/ 55 w 71"/>
                  <a:gd name="T73" fmla="*/ 71 h 126"/>
                  <a:gd name="T74" fmla="*/ 49 w 71"/>
                  <a:gd name="T75" fmla="*/ 70 h 126"/>
                  <a:gd name="T76" fmla="*/ 41 w 71"/>
                  <a:gd name="T77" fmla="*/ 71 h 126"/>
                  <a:gd name="T78" fmla="*/ 35 w 71"/>
                  <a:gd name="T79" fmla="*/ 67 h 12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126"/>
                  <a:gd name="T122" fmla="*/ 71 w 71"/>
                  <a:gd name="T123" fmla="*/ 126 h 12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126">
                    <a:moveTo>
                      <a:pt x="35" y="63"/>
                    </a:moveTo>
                    <a:lnTo>
                      <a:pt x="35" y="58"/>
                    </a:lnTo>
                    <a:lnTo>
                      <a:pt x="38" y="55"/>
                    </a:lnTo>
                    <a:lnTo>
                      <a:pt x="41" y="54"/>
                    </a:lnTo>
                    <a:lnTo>
                      <a:pt x="45" y="55"/>
                    </a:lnTo>
                    <a:lnTo>
                      <a:pt x="49" y="57"/>
                    </a:lnTo>
                    <a:lnTo>
                      <a:pt x="54" y="57"/>
                    </a:lnTo>
                    <a:lnTo>
                      <a:pt x="55" y="54"/>
                    </a:lnTo>
                    <a:lnTo>
                      <a:pt x="57" y="50"/>
                    </a:lnTo>
                    <a:lnTo>
                      <a:pt x="58" y="42"/>
                    </a:lnTo>
                    <a:lnTo>
                      <a:pt x="60" y="37"/>
                    </a:lnTo>
                    <a:lnTo>
                      <a:pt x="64" y="32"/>
                    </a:lnTo>
                    <a:lnTo>
                      <a:pt x="70" y="31"/>
                    </a:lnTo>
                    <a:lnTo>
                      <a:pt x="64" y="28"/>
                    </a:lnTo>
                    <a:lnTo>
                      <a:pt x="58" y="28"/>
                    </a:lnTo>
                    <a:lnTo>
                      <a:pt x="52" y="26"/>
                    </a:lnTo>
                    <a:lnTo>
                      <a:pt x="48" y="28"/>
                    </a:lnTo>
                    <a:lnTo>
                      <a:pt x="45" y="29"/>
                    </a:lnTo>
                    <a:lnTo>
                      <a:pt x="44" y="28"/>
                    </a:lnTo>
                    <a:lnTo>
                      <a:pt x="42" y="25"/>
                    </a:lnTo>
                    <a:lnTo>
                      <a:pt x="44" y="21"/>
                    </a:lnTo>
                    <a:lnTo>
                      <a:pt x="44" y="15"/>
                    </a:lnTo>
                    <a:lnTo>
                      <a:pt x="42" y="8"/>
                    </a:lnTo>
                    <a:lnTo>
                      <a:pt x="38" y="2"/>
                    </a:lnTo>
                    <a:lnTo>
                      <a:pt x="32" y="0"/>
                    </a:lnTo>
                    <a:lnTo>
                      <a:pt x="28" y="2"/>
                    </a:lnTo>
                    <a:lnTo>
                      <a:pt x="25" y="6"/>
                    </a:lnTo>
                    <a:lnTo>
                      <a:pt x="25" y="10"/>
                    </a:lnTo>
                    <a:lnTo>
                      <a:pt x="26" y="16"/>
                    </a:lnTo>
                    <a:lnTo>
                      <a:pt x="25" y="21"/>
                    </a:lnTo>
                    <a:lnTo>
                      <a:pt x="23" y="26"/>
                    </a:lnTo>
                    <a:lnTo>
                      <a:pt x="19" y="29"/>
                    </a:lnTo>
                    <a:lnTo>
                      <a:pt x="14" y="31"/>
                    </a:lnTo>
                    <a:lnTo>
                      <a:pt x="10" y="32"/>
                    </a:lnTo>
                    <a:lnTo>
                      <a:pt x="9" y="35"/>
                    </a:lnTo>
                    <a:lnTo>
                      <a:pt x="6" y="40"/>
                    </a:lnTo>
                    <a:lnTo>
                      <a:pt x="6" y="44"/>
                    </a:lnTo>
                    <a:lnTo>
                      <a:pt x="6" y="53"/>
                    </a:lnTo>
                    <a:lnTo>
                      <a:pt x="3" y="55"/>
                    </a:lnTo>
                    <a:lnTo>
                      <a:pt x="1" y="58"/>
                    </a:lnTo>
                    <a:lnTo>
                      <a:pt x="0" y="63"/>
                    </a:lnTo>
                    <a:lnTo>
                      <a:pt x="1" y="67"/>
                    </a:lnTo>
                    <a:lnTo>
                      <a:pt x="3" y="70"/>
                    </a:lnTo>
                    <a:lnTo>
                      <a:pt x="6" y="73"/>
                    </a:lnTo>
                    <a:lnTo>
                      <a:pt x="6" y="82"/>
                    </a:lnTo>
                    <a:lnTo>
                      <a:pt x="6" y="86"/>
                    </a:lnTo>
                    <a:lnTo>
                      <a:pt x="9" y="92"/>
                    </a:lnTo>
                    <a:lnTo>
                      <a:pt x="10" y="95"/>
                    </a:lnTo>
                    <a:lnTo>
                      <a:pt x="14" y="96"/>
                    </a:lnTo>
                    <a:lnTo>
                      <a:pt x="19" y="98"/>
                    </a:lnTo>
                    <a:lnTo>
                      <a:pt x="23" y="101"/>
                    </a:lnTo>
                    <a:lnTo>
                      <a:pt x="25" y="105"/>
                    </a:lnTo>
                    <a:lnTo>
                      <a:pt x="26" y="109"/>
                    </a:lnTo>
                    <a:lnTo>
                      <a:pt x="25" y="115"/>
                    </a:lnTo>
                    <a:lnTo>
                      <a:pt x="25" y="119"/>
                    </a:lnTo>
                    <a:lnTo>
                      <a:pt x="28" y="124"/>
                    </a:lnTo>
                    <a:lnTo>
                      <a:pt x="32" y="125"/>
                    </a:lnTo>
                    <a:lnTo>
                      <a:pt x="38" y="124"/>
                    </a:lnTo>
                    <a:lnTo>
                      <a:pt x="42" y="118"/>
                    </a:lnTo>
                    <a:lnTo>
                      <a:pt x="44" y="112"/>
                    </a:lnTo>
                    <a:lnTo>
                      <a:pt x="44" y="106"/>
                    </a:lnTo>
                    <a:lnTo>
                      <a:pt x="42" y="101"/>
                    </a:lnTo>
                    <a:lnTo>
                      <a:pt x="44" y="98"/>
                    </a:lnTo>
                    <a:lnTo>
                      <a:pt x="45" y="98"/>
                    </a:lnTo>
                    <a:lnTo>
                      <a:pt x="48" y="98"/>
                    </a:lnTo>
                    <a:lnTo>
                      <a:pt x="52" y="99"/>
                    </a:lnTo>
                    <a:lnTo>
                      <a:pt x="58" y="99"/>
                    </a:lnTo>
                    <a:lnTo>
                      <a:pt x="64" y="99"/>
                    </a:lnTo>
                    <a:lnTo>
                      <a:pt x="70" y="96"/>
                    </a:lnTo>
                    <a:lnTo>
                      <a:pt x="64" y="95"/>
                    </a:lnTo>
                    <a:lnTo>
                      <a:pt x="60" y="89"/>
                    </a:lnTo>
                    <a:lnTo>
                      <a:pt x="58" y="83"/>
                    </a:lnTo>
                    <a:lnTo>
                      <a:pt x="57" y="76"/>
                    </a:lnTo>
                    <a:lnTo>
                      <a:pt x="55" y="71"/>
                    </a:lnTo>
                    <a:lnTo>
                      <a:pt x="54" y="70"/>
                    </a:lnTo>
                    <a:lnTo>
                      <a:pt x="49" y="70"/>
                    </a:lnTo>
                    <a:lnTo>
                      <a:pt x="45" y="71"/>
                    </a:lnTo>
                    <a:lnTo>
                      <a:pt x="41" y="71"/>
                    </a:lnTo>
                    <a:lnTo>
                      <a:pt x="38" y="70"/>
                    </a:lnTo>
                    <a:lnTo>
                      <a:pt x="35" y="67"/>
                    </a:lnTo>
                    <a:lnTo>
                      <a:pt x="35" y="63"/>
                    </a:lnTo>
                  </a:path>
                </a:pathLst>
              </a:custGeom>
              <a:solidFill>
                <a:schemeClr val="tx1"/>
              </a:solidFill>
              <a:ln w="9525" cap="rnd">
                <a:solidFill>
                  <a:srgbClr val="000000"/>
                </a:solid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100" name="Freeform 152">
                <a:extLst>
                  <a:ext uri="{FF2B5EF4-FFF2-40B4-BE49-F238E27FC236}">
                    <a16:creationId xmlns:a16="http://schemas.microsoft.com/office/drawing/2014/main" xmlns="" id="{D01C8E80-BD87-D62B-5FCA-48FA6BB1F5F5}"/>
                  </a:ext>
                </a:extLst>
              </p:cNvPr>
              <p:cNvSpPr>
                <a:spLocks/>
              </p:cNvSpPr>
              <p:nvPr/>
            </p:nvSpPr>
            <p:spPr bwMode="auto">
              <a:xfrm>
                <a:off x="4639" y="2283"/>
                <a:ext cx="73" cy="126"/>
              </a:xfrm>
              <a:custGeom>
                <a:avLst/>
                <a:gdLst>
                  <a:gd name="T0" fmla="*/ 37 w 73"/>
                  <a:gd name="T1" fmla="*/ 58 h 126"/>
                  <a:gd name="T2" fmla="*/ 41 w 73"/>
                  <a:gd name="T3" fmla="*/ 54 h 126"/>
                  <a:gd name="T4" fmla="*/ 51 w 73"/>
                  <a:gd name="T5" fmla="*/ 57 h 126"/>
                  <a:gd name="T6" fmla="*/ 57 w 73"/>
                  <a:gd name="T7" fmla="*/ 54 h 126"/>
                  <a:gd name="T8" fmla="*/ 59 w 73"/>
                  <a:gd name="T9" fmla="*/ 42 h 126"/>
                  <a:gd name="T10" fmla="*/ 66 w 73"/>
                  <a:gd name="T11" fmla="*/ 32 h 126"/>
                  <a:gd name="T12" fmla="*/ 66 w 73"/>
                  <a:gd name="T13" fmla="*/ 28 h 126"/>
                  <a:gd name="T14" fmla="*/ 54 w 73"/>
                  <a:gd name="T15" fmla="*/ 26 h 126"/>
                  <a:gd name="T16" fmla="*/ 47 w 73"/>
                  <a:gd name="T17" fmla="*/ 29 h 126"/>
                  <a:gd name="T18" fmla="*/ 44 w 73"/>
                  <a:gd name="T19" fmla="*/ 25 h 126"/>
                  <a:gd name="T20" fmla="*/ 46 w 73"/>
                  <a:gd name="T21" fmla="*/ 15 h 126"/>
                  <a:gd name="T22" fmla="*/ 38 w 73"/>
                  <a:gd name="T23" fmla="*/ 2 h 126"/>
                  <a:gd name="T24" fmla="*/ 28 w 73"/>
                  <a:gd name="T25" fmla="*/ 2 h 126"/>
                  <a:gd name="T26" fmla="*/ 27 w 73"/>
                  <a:gd name="T27" fmla="*/ 10 h 126"/>
                  <a:gd name="T28" fmla="*/ 27 w 73"/>
                  <a:gd name="T29" fmla="*/ 21 h 126"/>
                  <a:gd name="T30" fmla="*/ 21 w 73"/>
                  <a:gd name="T31" fmla="*/ 29 h 126"/>
                  <a:gd name="T32" fmla="*/ 12 w 73"/>
                  <a:gd name="T33" fmla="*/ 32 h 126"/>
                  <a:gd name="T34" fmla="*/ 8 w 73"/>
                  <a:gd name="T35" fmla="*/ 40 h 126"/>
                  <a:gd name="T36" fmla="*/ 6 w 73"/>
                  <a:gd name="T37" fmla="*/ 53 h 126"/>
                  <a:gd name="T38" fmla="*/ 2 w 73"/>
                  <a:gd name="T39" fmla="*/ 58 h 126"/>
                  <a:gd name="T40" fmla="*/ 2 w 73"/>
                  <a:gd name="T41" fmla="*/ 67 h 126"/>
                  <a:gd name="T42" fmla="*/ 6 w 73"/>
                  <a:gd name="T43" fmla="*/ 73 h 126"/>
                  <a:gd name="T44" fmla="*/ 8 w 73"/>
                  <a:gd name="T45" fmla="*/ 86 h 126"/>
                  <a:gd name="T46" fmla="*/ 12 w 73"/>
                  <a:gd name="T47" fmla="*/ 95 h 126"/>
                  <a:gd name="T48" fmla="*/ 21 w 73"/>
                  <a:gd name="T49" fmla="*/ 98 h 126"/>
                  <a:gd name="T50" fmla="*/ 27 w 73"/>
                  <a:gd name="T51" fmla="*/ 105 h 126"/>
                  <a:gd name="T52" fmla="*/ 27 w 73"/>
                  <a:gd name="T53" fmla="*/ 115 h 126"/>
                  <a:gd name="T54" fmla="*/ 28 w 73"/>
                  <a:gd name="T55" fmla="*/ 124 h 126"/>
                  <a:gd name="T56" fmla="*/ 38 w 73"/>
                  <a:gd name="T57" fmla="*/ 124 h 126"/>
                  <a:gd name="T58" fmla="*/ 46 w 73"/>
                  <a:gd name="T59" fmla="*/ 112 h 126"/>
                  <a:gd name="T60" fmla="*/ 44 w 73"/>
                  <a:gd name="T61" fmla="*/ 101 h 126"/>
                  <a:gd name="T62" fmla="*/ 47 w 73"/>
                  <a:gd name="T63" fmla="*/ 98 h 126"/>
                  <a:gd name="T64" fmla="*/ 54 w 73"/>
                  <a:gd name="T65" fmla="*/ 99 h 126"/>
                  <a:gd name="T66" fmla="*/ 66 w 73"/>
                  <a:gd name="T67" fmla="*/ 99 h 126"/>
                  <a:gd name="T68" fmla="*/ 66 w 73"/>
                  <a:gd name="T69" fmla="*/ 95 h 126"/>
                  <a:gd name="T70" fmla="*/ 59 w 73"/>
                  <a:gd name="T71" fmla="*/ 83 h 126"/>
                  <a:gd name="T72" fmla="*/ 57 w 73"/>
                  <a:gd name="T73" fmla="*/ 71 h 126"/>
                  <a:gd name="T74" fmla="*/ 51 w 73"/>
                  <a:gd name="T75" fmla="*/ 70 h 126"/>
                  <a:gd name="T76" fmla="*/ 41 w 73"/>
                  <a:gd name="T77" fmla="*/ 71 h 126"/>
                  <a:gd name="T78" fmla="*/ 37 w 73"/>
                  <a:gd name="T79" fmla="*/ 67 h 12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3"/>
                  <a:gd name="T121" fmla="*/ 0 h 126"/>
                  <a:gd name="T122" fmla="*/ 73 w 73"/>
                  <a:gd name="T123" fmla="*/ 126 h 12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3" h="126">
                    <a:moveTo>
                      <a:pt x="35" y="63"/>
                    </a:moveTo>
                    <a:lnTo>
                      <a:pt x="37" y="58"/>
                    </a:lnTo>
                    <a:lnTo>
                      <a:pt x="38" y="55"/>
                    </a:lnTo>
                    <a:lnTo>
                      <a:pt x="41" y="54"/>
                    </a:lnTo>
                    <a:lnTo>
                      <a:pt x="46" y="55"/>
                    </a:lnTo>
                    <a:lnTo>
                      <a:pt x="51" y="57"/>
                    </a:lnTo>
                    <a:lnTo>
                      <a:pt x="54" y="57"/>
                    </a:lnTo>
                    <a:lnTo>
                      <a:pt x="57" y="54"/>
                    </a:lnTo>
                    <a:lnTo>
                      <a:pt x="59" y="50"/>
                    </a:lnTo>
                    <a:lnTo>
                      <a:pt x="59" y="42"/>
                    </a:lnTo>
                    <a:lnTo>
                      <a:pt x="62" y="37"/>
                    </a:lnTo>
                    <a:lnTo>
                      <a:pt x="66" y="32"/>
                    </a:lnTo>
                    <a:lnTo>
                      <a:pt x="72" y="31"/>
                    </a:lnTo>
                    <a:lnTo>
                      <a:pt x="66" y="28"/>
                    </a:lnTo>
                    <a:lnTo>
                      <a:pt x="60" y="28"/>
                    </a:lnTo>
                    <a:lnTo>
                      <a:pt x="54" y="26"/>
                    </a:lnTo>
                    <a:lnTo>
                      <a:pt x="50" y="28"/>
                    </a:lnTo>
                    <a:lnTo>
                      <a:pt x="47" y="29"/>
                    </a:lnTo>
                    <a:lnTo>
                      <a:pt x="44" y="28"/>
                    </a:lnTo>
                    <a:lnTo>
                      <a:pt x="44" y="25"/>
                    </a:lnTo>
                    <a:lnTo>
                      <a:pt x="46" y="21"/>
                    </a:lnTo>
                    <a:lnTo>
                      <a:pt x="46" y="15"/>
                    </a:lnTo>
                    <a:lnTo>
                      <a:pt x="44" y="8"/>
                    </a:lnTo>
                    <a:lnTo>
                      <a:pt x="38" y="2"/>
                    </a:lnTo>
                    <a:lnTo>
                      <a:pt x="32" y="0"/>
                    </a:lnTo>
                    <a:lnTo>
                      <a:pt x="28" y="2"/>
                    </a:lnTo>
                    <a:lnTo>
                      <a:pt x="27" y="6"/>
                    </a:lnTo>
                    <a:lnTo>
                      <a:pt x="27" y="10"/>
                    </a:lnTo>
                    <a:lnTo>
                      <a:pt x="27" y="16"/>
                    </a:lnTo>
                    <a:lnTo>
                      <a:pt x="27" y="21"/>
                    </a:lnTo>
                    <a:lnTo>
                      <a:pt x="24" y="26"/>
                    </a:lnTo>
                    <a:lnTo>
                      <a:pt x="21" y="29"/>
                    </a:lnTo>
                    <a:lnTo>
                      <a:pt x="16" y="31"/>
                    </a:lnTo>
                    <a:lnTo>
                      <a:pt x="12" y="32"/>
                    </a:lnTo>
                    <a:lnTo>
                      <a:pt x="9" y="35"/>
                    </a:lnTo>
                    <a:lnTo>
                      <a:pt x="8" y="40"/>
                    </a:lnTo>
                    <a:lnTo>
                      <a:pt x="8" y="44"/>
                    </a:lnTo>
                    <a:lnTo>
                      <a:pt x="6" y="53"/>
                    </a:lnTo>
                    <a:lnTo>
                      <a:pt x="5" y="55"/>
                    </a:lnTo>
                    <a:lnTo>
                      <a:pt x="2" y="58"/>
                    </a:lnTo>
                    <a:lnTo>
                      <a:pt x="0" y="63"/>
                    </a:lnTo>
                    <a:lnTo>
                      <a:pt x="2" y="67"/>
                    </a:lnTo>
                    <a:lnTo>
                      <a:pt x="5" y="70"/>
                    </a:lnTo>
                    <a:lnTo>
                      <a:pt x="6" y="73"/>
                    </a:lnTo>
                    <a:lnTo>
                      <a:pt x="8" y="82"/>
                    </a:lnTo>
                    <a:lnTo>
                      <a:pt x="8" y="86"/>
                    </a:lnTo>
                    <a:lnTo>
                      <a:pt x="9" y="92"/>
                    </a:lnTo>
                    <a:lnTo>
                      <a:pt x="12" y="95"/>
                    </a:lnTo>
                    <a:lnTo>
                      <a:pt x="16" y="96"/>
                    </a:lnTo>
                    <a:lnTo>
                      <a:pt x="21" y="98"/>
                    </a:lnTo>
                    <a:lnTo>
                      <a:pt x="24" y="101"/>
                    </a:lnTo>
                    <a:lnTo>
                      <a:pt x="27" y="105"/>
                    </a:lnTo>
                    <a:lnTo>
                      <a:pt x="27" y="109"/>
                    </a:lnTo>
                    <a:lnTo>
                      <a:pt x="27" y="115"/>
                    </a:lnTo>
                    <a:lnTo>
                      <a:pt x="27" y="119"/>
                    </a:lnTo>
                    <a:lnTo>
                      <a:pt x="28" y="124"/>
                    </a:lnTo>
                    <a:lnTo>
                      <a:pt x="32" y="125"/>
                    </a:lnTo>
                    <a:lnTo>
                      <a:pt x="38" y="124"/>
                    </a:lnTo>
                    <a:lnTo>
                      <a:pt x="44" y="118"/>
                    </a:lnTo>
                    <a:lnTo>
                      <a:pt x="46" y="112"/>
                    </a:lnTo>
                    <a:lnTo>
                      <a:pt x="46" y="106"/>
                    </a:lnTo>
                    <a:lnTo>
                      <a:pt x="44" y="101"/>
                    </a:lnTo>
                    <a:lnTo>
                      <a:pt x="44" y="98"/>
                    </a:lnTo>
                    <a:lnTo>
                      <a:pt x="47" y="98"/>
                    </a:lnTo>
                    <a:lnTo>
                      <a:pt x="50" y="98"/>
                    </a:lnTo>
                    <a:lnTo>
                      <a:pt x="54" y="99"/>
                    </a:lnTo>
                    <a:lnTo>
                      <a:pt x="60" y="99"/>
                    </a:lnTo>
                    <a:lnTo>
                      <a:pt x="66" y="99"/>
                    </a:lnTo>
                    <a:lnTo>
                      <a:pt x="72" y="96"/>
                    </a:lnTo>
                    <a:lnTo>
                      <a:pt x="66" y="95"/>
                    </a:lnTo>
                    <a:lnTo>
                      <a:pt x="62" y="89"/>
                    </a:lnTo>
                    <a:lnTo>
                      <a:pt x="59" y="83"/>
                    </a:lnTo>
                    <a:lnTo>
                      <a:pt x="59" y="76"/>
                    </a:lnTo>
                    <a:lnTo>
                      <a:pt x="57" y="71"/>
                    </a:lnTo>
                    <a:lnTo>
                      <a:pt x="54" y="70"/>
                    </a:lnTo>
                    <a:lnTo>
                      <a:pt x="51" y="70"/>
                    </a:lnTo>
                    <a:lnTo>
                      <a:pt x="46" y="71"/>
                    </a:lnTo>
                    <a:lnTo>
                      <a:pt x="41" y="71"/>
                    </a:lnTo>
                    <a:lnTo>
                      <a:pt x="38" y="70"/>
                    </a:lnTo>
                    <a:lnTo>
                      <a:pt x="37" y="67"/>
                    </a:lnTo>
                    <a:lnTo>
                      <a:pt x="35" y="63"/>
                    </a:lnTo>
                  </a:path>
                </a:pathLst>
              </a:custGeom>
              <a:solidFill>
                <a:schemeClr val="tx1"/>
              </a:solidFill>
              <a:ln w="9525" cap="rnd">
                <a:solidFill>
                  <a:srgbClr val="000000"/>
                </a:solidFill>
                <a:round/>
                <a:headEnd type="none" w="sm" len="sm"/>
                <a:tailEnd type="none" w="sm" len="sm"/>
              </a:ln>
            </p:spPr>
            <p:txBody>
              <a:bodyPr/>
              <a:lstStyle/>
              <a:p>
                <a:endParaRPr lang="en-IN" sz="1050">
                  <a:latin typeface="Times New Roman" pitchFamily="18" charset="0"/>
                  <a:cs typeface="Times New Roman" pitchFamily="18" charset="0"/>
                </a:endParaRPr>
              </a:p>
            </p:txBody>
          </p:sp>
        </p:grpSp>
        <p:grpSp>
          <p:nvGrpSpPr>
            <p:cNvPr id="20" name="Group 153">
              <a:extLst>
                <a:ext uri="{FF2B5EF4-FFF2-40B4-BE49-F238E27FC236}">
                  <a16:creationId xmlns:a16="http://schemas.microsoft.com/office/drawing/2014/main" xmlns="" id="{0F1EEF8F-4BBE-2F3B-3D70-1180D30D8D48}"/>
                </a:ext>
              </a:extLst>
            </p:cNvPr>
            <p:cNvGrpSpPr>
              <a:grpSpLocks/>
            </p:cNvGrpSpPr>
            <p:nvPr/>
          </p:nvGrpSpPr>
          <p:grpSpPr bwMode="auto">
            <a:xfrm>
              <a:off x="11796" y="3123012"/>
              <a:ext cx="1131204" cy="977901"/>
              <a:chOff x="656" y="2066"/>
              <a:chExt cx="633" cy="649"/>
            </a:xfrm>
          </p:grpSpPr>
          <p:sp>
            <p:nvSpPr>
              <p:cNvPr id="70" name="Freeform 154">
                <a:extLst>
                  <a:ext uri="{FF2B5EF4-FFF2-40B4-BE49-F238E27FC236}">
                    <a16:creationId xmlns:a16="http://schemas.microsoft.com/office/drawing/2014/main" xmlns="" id="{BBF6B312-9A61-39C5-76E0-001F9AA85C74}"/>
                  </a:ext>
                </a:extLst>
              </p:cNvPr>
              <p:cNvSpPr>
                <a:spLocks/>
              </p:cNvSpPr>
              <p:nvPr/>
            </p:nvSpPr>
            <p:spPr bwMode="auto">
              <a:xfrm>
                <a:off x="660" y="2070"/>
                <a:ext cx="629" cy="329"/>
              </a:xfrm>
              <a:custGeom>
                <a:avLst/>
                <a:gdLst>
                  <a:gd name="T0" fmla="*/ 603 w 629"/>
                  <a:gd name="T1" fmla="*/ 166 h 329"/>
                  <a:gd name="T2" fmla="*/ 495 w 629"/>
                  <a:gd name="T3" fmla="*/ 115 h 329"/>
                  <a:gd name="T4" fmla="*/ 404 w 629"/>
                  <a:gd name="T5" fmla="*/ 74 h 329"/>
                  <a:gd name="T6" fmla="*/ 330 w 629"/>
                  <a:gd name="T7" fmla="*/ 44 h 329"/>
                  <a:gd name="T8" fmla="*/ 231 w 629"/>
                  <a:gd name="T9" fmla="*/ 10 h 329"/>
                  <a:gd name="T10" fmla="*/ 159 w 629"/>
                  <a:gd name="T11" fmla="*/ 3 h 329"/>
                  <a:gd name="T12" fmla="*/ 127 w 629"/>
                  <a:gd name="T13" fmla="*/ 0 h 329"/>
                  <a:gd name="T14" fmla="*/ 65 w 629"/>
                  <a:gd name="T15" fmla="*/ 14 h 329"/>
                  <a:gd name="T16" fmla="*/ 27 w 629"/>
                  <a:gd name="T17" fmla="*/ 19 h 329"/>
                  <a:gd name="T18" fmla="*/ 3 w 629"/>
                  <a:gd name="T19" fmla="*/ 38 h 329"/>
                  <a:gd name="T20" fmla="*/ 0 w 629"/>
                  <a:gd name="T21" fmla="*/ 50 h 329"/>
                  <a:gd name="T22" fmla="*/ 11 w 629"/>
                  <a:gd name="T23" fmla="*/ 58 h 329"/>
                  <a:gd name="T24" fmla="*/ 36 w 629"/>
                  <a:gd name="T25" fmla="*/ 43 h 329"/>
                  <a:gd name="T26" fmla="*/ 73 w 629"/>
                  <a:gd name="T27" fmla="*/ 34 h 329"/>
                  <a:gd name="T28" fmla="*/ 126 w 629"/>
                  <a:gd name="T29" fmla="*/ 33 h 329"/>
                  <a:gd name="T30" fmla="*/ 169 w 629"/>
                  <a:gd name="T31" fmla="*/ 32 h 329"/>
                  <a:gd name="T32" fmla="*/ 238 w 629"/>
                  <a:gd name="T33" fmla="*/ 44 h 329"/>
                  <a:gd name="T34" fmla="*/ 307 w 629"/>
                  <a:gd name="T35" fmla="*/ 70 h 329"/>
                  <a:gd name="T36" fmla="*/ 356 w 629"/>
                  <a:gd name="T37" fmla="*/ 97 h 329"/>
                  <a:gd name="T38" fmla="*/ 408 w 629"/>
                  <a:gd name="T39" fmla="*/ 144 h 329"/>
                  <a:gd name="T40" fmla="*/ 439 w 629"/>
                  <a:gd name="T41" fmla="*/ 191 h 329"/>
                  <a:gd name="T42" fmla="*/ 449 w 629"/>
                  <a:gd name="T43" fmla="*/ 249 h 329"/>
                  <a:gd name="T44" fmla="*/ 443 w 629"/>
                  <a:gd name="T45" fmla="*/ 300 h 329"/>
                  <a:gd name="T46" fmla="*/ 440 w 629"/>
                  <a:gd name="T47" fmla="*/ 326 h 329"/>
                  <a:gd name="T48" fmla="*/ 488 w 629"/>
                  <a:gd name="T49" fmla="*/ 328 h 329"/>
                  <a:gd name="T50" fmla="*/ 501 w 629"/>
                  <a:gd name="T51" fmla="*/ 294 h 329"/>
                  <a:gd name="T52" fmla="*/ 536 w 629"/>
                  <a:gd name="T53" fmla="*/ 262 h 329"/>
                  <a:gd name="T54" fmla="*/ 574 w 629"/>
                  <a:gd name="T55" fmla="*/ 239 h 329"/>
                  <a:gd name="T56" fmla="*/ 614 w 629"/>
                  <a:gd name="T57" fmla="*/ 264 h 329"/>
                  <a:gd name="T58" fmla="*/ 628 w 629"/>
                  <a:gd name="T59" fmla="*/ 204 h 329"/>
                  <a:gd name="T60" fmla="*/ 603 w 629"/>
                  <a:gd name="T61" fmla="*/ 166 h 32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29"/>
                  <a:gd name="T94" fmla="*/ 0 h 329"/>
                  <a:gd name="T95" fmla="*/ 629 w 629"/>
                  <a:gd name="T96" fmla="*/ 329 h 32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29" h="329">
                    <a:moveTo>
                      <a:pt x="603" y="166"/>
                    </a:moveTo>
                    <a:lnTo>
                      <a:pt x="495" y="115"/>
                    </a:lnTo>
                    <a:lnTo>
                      <a:pt x="404" y="74"/>
                    </a:lnTo>
                    <a:lnTo>
                      <a:pt x="330" y="44"/>
                    </a:lnTo>
                    <a:lnTo>
                      <a:pt x="231" y="10"/>
                    </a:lnTo>
                    <a:lnTo>
                      <a:pt x="159" y="3"/>
                    </a:lnTo>
                    <a:lnTo>
                      <a:pt x="127" y="0"/>
                    </a:lnTo>
                    <a:lnTo>
                      <a:pt x="65" y="14"/>
                    </a:lnTo>
                    <a:lnTo>
                      <a:pt x="27" y="19"/>
                    </a:lnTo>
                    <a:lnTo>
                      <a:pt x="3" y="38"/>
                    </a:lnTo>
                    <a:lnTo>
                      <a:pt x="0" y="50"/>
                    </a:lnTo>
                    <a:lnTo>
                      <a:pt x="11" y="58"/>
                    </a:lnTo>
                    <a:lnTo>
                      <a:pt x="36" y="43"/>
                    </a:lnTo>
                    <a:lnTo>
                      <a:pt x="73" y="34"/>
                    </a:lnTo>
                    <a:lnTo>
                      <a:pt x="126" y="33"/>
                    </a:lnTo>
                    <a:lnTo>
                      <a:pt x="169" y="32"/>
                    </a:lnTo>
                    <a:lnTo>
                      <a:pt x="238" y="44"/>
                    </a:lnTo>
                    <a:lnTo>
                      <a:pt x="307" y="70"/>
                    </a:lnTo>
                    <a:lnTo>
                      <a:pt x="356" y="97"/>
                    </a:lnTo>
                    <a:lnTo>
                      <a:pt x="408" y="144"/>
                    </a:lnTo>
                    <a:lnTo>
                      <a:pt x="439" y="191"/>
                    </a:lnTo>
                    <a:lnTo>
                      <a:pt x="449" y="249"/>
                    </a:lnTo>
                    <a:lnTo>
                      <a:pt x="443" y="300"/>
                    </a:lnTo>
                    <a:lnTo>
                      <a:pt x="440" y="326"/>
                    </a:lnTo>
                    <a:lnTo>
                      <a:pt x="488" y="328"/>
                    </a:lnTo>
                    <a:lnTo>
                      <a:pt x="501" y="294"/>
                    </a:lnTo>
                    <a:lnTo>
                      <a:pt x="536" y="262"/>
                    </a:lnTo>
                    <a:lnTo>
                      <a:pt x="574" y="239"/>
                    </a:lnTo>
                    <a:lnTo>
                      <a:pt x="614" y="264"/>
                    </a:lnTo>
                    <a:lnTo>
                      <a:pt x="628" y="204"/>
                    </a:lnTo>
                    <a:lnTo>
                      <a:pt x="603" y="166"/>
                    </a:lnTo>
                  </a:path>
                </a:pathLst>
              </a:custGeom>
              <a:gradFill rotWithShape="0">
                <a:gsLst>
                  <a:gs pos="0">
                    <a:srgbClr val="009900"/>
                  </a:gs>
                  <a:gs pos="100000">
                    <a:srgbClr val="000000"/>
                  </a:gs>
                </a:gsLst>
                <a:lin ang="2700000" scaled="1"/>
              </a:gradFill>
              <a:ln w="12700" cap="rnd">
                <a:solidFill>
                  <a:srgbClr val="FFFFFF"/>
                </a:solid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71" name="Freeform 155">
                <a:extLst>
                  <a:ext uri="{FF2B5EF4-FFF2-40B4-BE49-F238E27FC236}">
                    <a16:creationId xmlns:a16="http://schemas.microsoft.com/office/drawing/2014/main" xmlns="" id="{0577CC90-F20B-7700-B417-E2C76C8CC988}"/>
                  </a:ext>
                </a:extLst>
              </p:cNvPr>
              <p:cNvSpPr>
                <a:spLocks/>
              </p:cNvSpPr>
              <p:nvPr/>
            </p:nvSpPr>
            <p:spPr bwMode="auto">
              <a:xfrm>
                <a:off x="672" y="2100"/>
                <a:ext cx="439" cy="600"/>
              </a:xfrm>
              <a:custGeom>
                <a:avLst/>
                <a:gdLst>
                  <a:gd name="T0" fmla="*/ 311 w 439"/>
                  <a:gd name="T1" fmla="*/ 468 h 600"/>
                  <a:gd name="T2" fmla="*/ 236 w 439"/>
                  <a:gd name="T3" fmla="*/ 527 h 600"/>
                  <a:gd name="T4" fmla="*/ 225 w 439"/>
                  <a:gd name="T5" fmla="*/ 531 h 600"/>
                  <a:gd name="T6" fmla="*/ 217 w 439"/>
                  <a:gd name="T7" fmla="*/ 536 h 600"/>
                  <a:gd name="T8" fmla="*/ 210 w 439"/>
                  <a:gd name="T9" fmla="*/ 540 h 600"/>
                  <a:gd name="T10" fmla="*/ 204 w 439"/>
                  <a:gd name="T11" fmla="*/ 540 h 600"/>
                  <a:gd name="T12" fmla="*/ 196 w 439"/>
                  <a:gd name="T13" fmla="*/ 545 h 600"/>
                  <a:gd name="T14" fmla="*/ 190 w 439"/>
                  <a:gd name="T15" fmla="*/ 545 h 600"/>
                  <a:gd name="T16" fmla="*/ 187 w 439"/>
                  <a:gd name="T17" fmla="*/ 549 h 600"/>
                  <a:gd name="T18" fmla="*/ 183 w 439"/>
                  <a:gd name="T19" fmla="*/ 549 h 600"/>
                  <a:gd name="T20" fmla="*/ 179 w 439"/>
                  <a:gd name="T21" fmla="*/ 554 h 600"/>
                  <a:gd name="T22" fmla="*/ 172 w 439"/>
                  <a:gd name="T23" fmla="*/ 558 h 600"/>
                  <a:gd name="T24" fmla="*/ 127 w 439"/>
                  <a:gd name="T25" fmla="*/ 581 h 600"/>
                  <a:gd name="T26" fmla="*/ 86 w 439"/>
                  <a:gd name="T27" fmla="*/ 599 h 600"/>
                  <a:gd name="T28" fmla="*/ 37 w 439"/>
                  <a:gd name="T29" fmla="*/ 599 h 600"/>
                  <a:gd name="T30" fmla="*/ 52 w 439"/>
                  <a:gd name="T31" fmla="*/ 540 h 600"/>
                  <a:gd name="T32" fmla="*/ 101 w 439"/>
                  <a:gd name="T33" fmla="*/ 459 h 600"/>
                  <a:gd name="T34" fmla="*/ 139 w 439"/>
                  <a:gd name="T35" fmla="*/ 396 h 600"/>
                  <a:gd name="T36" fmla="*/ 180 w 439"/>
                  <a:gd name="T37" fmla="*/ 306 h 600"/>
                  <a:gd name="T38" fmla="*/ 182 w 439"/>
                  <a:gd name="T39" fmla="*/ 234 h 600"/>
                  <a:gd name="T40" fmla="*/ 172 w 439"/>
                  <a:gd name="T41" fmla="*/ 185 h 600"/>
                  <a:gd name="T42" fmla="*/ 141 w 439"/>
                  <a:gd name="T43" fmla="*/ 140 h 600"/>
                  <a:gd name="T44" fmla="*/ 69 w 439"/>
                  <a:gd name="T45" fmla="*/ 81 h 600"/>
                  <a:gd name="T46" fmla="*/ 19 w 439"/>
                  <a:gd name="T47" fmla="*/ 45 h 600"/>
                  <a:gd name="T48" fmla="*/ 0 w 439"/>
                  <a:gd name="T49" fmla="*/ 32 h 600"/>
                  <a:gd name="T50" fmla="*/ 23 w 439"/>
                  <a:gd name="T51" fmla="*/ 14 h 600"/>
                  <a:gd name="T52" fmla="*/ 75 w 439"/>
                  <a:gd name="T53" fmla="*/ 0 h 600"/>
                  <a:gd name="T54" fmla="*/ 136 w 439"/>
                  <a:gd name="T55" fmla="*/ 0 h 600"/>
                  <a:gd name="T56" fmla="*/ 202 w 439"/>
                  <a:gd name="T57" fmla="*/ 5 h 600"/>
                  <a:gd name="T58" fmla="*/ 282 w 439"/>
                  <a:gd name="T59" fmla="*/ 27 h 600"/>
                  <a:gd name="T60" fmla="*/ 357 w 439"/>
                  <a:gd name="T61" fmla="*/ 68 h 600"/>
                  <a:gd name="T62" fmla="*/ 410 w 439"/>
                  <a:gd name="T63" fmla="*/ 126 h 600"/>
                  <a:gd name="T64" fmla="*/ 438 w 439"/>
                  <a:gd name="T65" fmla="*/ 198 h 600"/>
                  <a:gd name="T66" fmla="*/ 428 w 439"/>
                  <a:gd name="T67" fmla="*/ 257 h 600"/>
                  <a:gd name="T68" fmla="*/ 428 w 439"/>
                  <a:gd name="T69" fmla="*/ 288 h 600"/>
                  <a:gd name="T70" fmla="*/ 414 w 439"/>
                  <a:gd name="T71" fmla="*/ 329 h 600"/>
                  <a:gd name="T72" fmla="*/ 374 w 439"/>
                  <a:gd name="T73" fmla="*/ 392 h 600"/>
                  <a:gd name="T74" fmla="*/ 351 w 439"/>
                  <a:gd name="T75" fmla="*/ 428 h 600"/>
                  <a:gd name="T76" fmla="*/ 311 w 439"/>
                  <a:gd name="T77" fmla="*/ 468 h 6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39"/>
                  <a:gd name="T118" fmla="*/ 0 h 600"/>
                  <a:gd name="T119" fmla="*/ 439 w 439"/>
                  <a:gd name="T120" fmla="*/ 600 h 60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39" h="600">
                    <a:moveTo>
                      <a:pt x="311" y="468"/>
                    </a:moveTo>
                    <a:lnTo>
                      <a:pt x="236" y="527"/>
                    </a:lnTo>
                    <a:lnTo>
                      <a:pt x="225" y="531"/>
                    </a:lnTo>
                    <a:lnTo>
                      <a:pt x="217" y="536"/>
                    </a:lnTo>
                    <a:lnTo>
                      <a:pt x="210" y="540"/>
                    </a:lnTo>
                    <a:lnTo>
                      <a:pt x="204" y="540"/>
                    </a:lnTo>
                    <a:lnTo>
                      <a:pt x="196" y="545"/>
                    </a:lnTo>
                    <a:lnTo>
                      <a:pt x="190" y="545"/>
                    </a:lnTo>
                    <a:lnTo>
                      <a:pt x="187" y="549"/>
                    </a:lnTo>
                    <a:lnTo>
                      <a:pt x="183" y="549"/>
                    </a:lnTo>
                    <a:lnTo>
                      <a:pt x="179" y="554"/>
                    </a:lnTo>
                    <a:lnTo>
                      <a:pt x="172" y="558"/>
                    </a:lnTo>
                    <a:lnTo>
                      <a:pt x="127" y="581"/>
                    </a:lnTo>
                    <a:lnTo>
                      <a:pt x="86" y="599"/>
                    </a:lnTo>
                    <a:lnTo>
                      <a:pt x="37" y="599"/>
                    </a:lnTo>
                    <a:lnTo>
                      <a:pt x="52" y="540"/>
                    </a:lnTo>
                    <a:lnTo>
                      <a:pt x="101" y="459"/>
                    </a:lnTo>
                    <a:lnTo>
                      <a:pt x="139" y="396"/>
                    </a:lnTo>
                    <a:lnTo>
                      <a:pt x="180" y="306"/>
                    </a:lnTo>
                    <a:lnTo>
                      <a:pt x="182" y="234"/>
                    </a:lnTo>
                    <a:lnTo>
                      <a:pt x="172" y="185"/>
                    </a:lnTo>
                    <a:lnTo>
                      <a:pt x="141" y="140"/>
                    </a:lnTo>
                    <a:lnTo>
                      <a:pt x="69" y="81"/>
                    </a:lnTo>
                    <a:lnTo>
                      <a:pt x="19" y="45"/>
                    </a:lnTo>
                    <a:lnTo>
                      <a:pt x="0" y="32"/>
                    </a:lnTo>
                    <a:lnTo>
                      <a:pt x="23" y="14"/>
                    </a:lnTo>
                    <a:lnTo>
                      <a:pt x="75" y="0"/>
                    </a:lnTo>
                    <a:lnTo>
                      <a:pt x="136" y="0"/>
                    </a:lnTo>
                    <a:lnTo>
                      <a:pt x="202" y="5"/>
                    </a:lnTo>
                    <a:lnTo>
                      <a:pt x="282" y="27"/>
                    </a:lnTo>
                    <a:lnTo>
                      <a:pt x="357" y="68"/>
                    </a:lnTo>
                    <a:lnTo>
                      <a:pt x="410" y="126"/>
                    </a:lnTo>
                    <a:lnTo>
                      <a:pt x="438" y="198"/>
                    </a:lnTo>
                    <a:lnTo>
                      <a:pt x="428" y="257"/>
                    </a:lnTo>
                    <a:lnTo>
                      <a:pt x="428" y="288"/>
                    </a:lnTo>
                    <a:lnTo>
                      <a:pt x="414" y="329"/>
                    </a:lnTo>
                    <a:lnTo>
                      <a:pt x="374" y="392"/>
                    </a:lnTo>
                    <a:lnTo>
                      <a:pt x="351" y="428"/>
                    </a:lnTo>
                    <a:lnTo>
                      <a:pt x="311" y="468"/>
                    </a:lnTo>
                  </a:path>
                </a:pathLst>
              </a:custGeom>
              <a:gradFill rotWithShape="1">
                <a:gsLst>
                  <a:gs pos="0">
                    <a:srgbClr val="FA062F"/>
                  </a:gs>
                  <a:gs pos="100000">
                    <a:srgbClr val="740316"/>
                  </a:gs>
                </a:gsLst>
                <a:lin ang="2700000" scaled="1"/>
              </a:gradFill>
              <a:ln w="12700" cap="rnd">
                <a:solidFill>
                  <a:srgbClr val="FFFFFF"/>
                </a:solidFill>
                <a:round/>
                <a:headEnd type="none" w="sm" len="sm"/>
                <a:tailEnd type="none" w="sm" len="sm"/>
              </a:ln>
            </p:spPr>
            <p:txBody>
              <a:bodyPr/>
              <a:lstStyle/>
              <a:p>
                <a:endParaRPr lang="en-IN" sz="1050">
                  <a:latin typeface="Times New Roman" pitchFamily="18" charset="0"/>
                  <a:cs typeface="Times New Roman" pitchFamily="18" charset="0"/>
                </a:endParaRPr>
              </a:p>
            </p:txBody>
          </p:sp>
          <p:grpSp>
            <p:nvGrpSpPr>
              <p:cNvPr id="72" name="Group 156">
                <a:extLst>
                  <a:ext uri="{FF2B5EF4-FFF2-40B4-BE49-F238E27FC236}">
                    <a16:creationId xmlns:a16="http://schemas.microsoft.com/office/drawing/2014/main" xmlns="" id="{F84C2974-65A1-9828-9CAA-1601312695CF}"/>
                  </a:ext>
                </a:extLst>
              </p:cNvPr>
              <p:cNvGrpSpPr>
                <a:grpSpLocks/>
              </p:cNvGrpSpPr>
              <p:nvPr/>
            </p:nvGrpSpPr>
            <p:grpSpPr bwMode="auto">
              <a:xfrm>
                <a:off x="656" y="2066"/>
                <a:ext cx="618" cy="649"/>
                <a:chOff x="656" y="2066"/>
                <a:chExt cx="618" cy="649"/>
              </a:xfrm>
            </p:grpSpPr>
            <p:sp>
              <p:nvSpPr>
                <p:cNvPr id="73" name="Freeform 157">
                  <a:extLst>
                    <a:ext uri="{FF2B5EF4-FFF2-40B4-BE49-F238E27FC236}">
                      <a16:creationId xmlns:a16="http://schemas.microsoft.com/office/drawing/2014/main" xmlns="" id="{BDCFDBA2-F4E1-29FD-508D-8F1CEF9C6132}"/>
                    </a:ext>
                  </a:extLst>
                </p:cNvPr>
                <p:cNvSpPr>
                  <a:spLocks/>
                </p:cNvSpPr>
                <p:nvPr/>
              </p:nvSpPr>
              <p:spPr bwMode="auto">
                <a:xfrm>
                  <a:off x="777" y="2210"/>
                  <a:ext cx="11" cy="9"/>
                </a:xfrm>
                <a:custGeom>
                  <a:avLst/>
                  <a:gdLst>
                    <a:gd name="T0" fmla="*/ 1 w 11"/>
                    <a:gd name="T1" fmla="*/ 0 h 9"/>
                    <a:gd name="T2" fmla="*/ 0 w 11"/>
                    <a:gd name="T3" fmla="*/ 4 h 9"/>
                    <a:gd name="T4" fmla="*/ 3 w 11"/>
                    <a:gd name="T5" fmla="*/ 8 h 9"/>
                    <a:gd name="T6" fmla="*/ 6 w 11"/>
                    <a:gd name="T7" fmla="*/ 8 h 9"/>
                    <a:gd name="T8" fmla="*/ 10 w 11"/>
                    <a:gd name="T9" fmla="*/ 7 h 9"/>
                    <a:gd name="T10" fmla="*/ 1 w 11"/>
                    <a:gd name="T11" fmla="*/ 0 h 9"/>
                    <a:gd name="T12" fmla="*/ 0 60000 65536"/>
                    <a:gd name="T13" fmla="*/ 0 60000 65536"/>
                    <a:gd name="T14" fmla="*/ 0 60000 65536"/>
                    <a:gd name="T15" fmla="*/ 0 60000 65536"/>
                    <a:gd name="T16" fmla="*/ 0 60000 65536"/>
                    <a:gd name="T17" fmla="*/ 0 60000 65536"/>
                    <a:gd name="T18" fmla="*/ 0 w 11"/>
                    <a:gd name="T19" fmla="*/ 0 h 9"/>
                    <a:gd name="T20" fmla="*/ 11 w 11"/>
                    <a:gd name="T21" fmla="*/ 9 h 9"/>
                  </a:gdLst>
                  <a:ahLst/>
                  <a:cxnLst>
                    <a:cxn ang="T12">
                      <a:pos x="T0" y="T1"/>
                    </a:cxn>
                    <a:cxn ang="T13">
                      <a:pos x="T2" y="T3"/>
                    </a:cxn>
                    <a:cxn ang="T14">
                      <a:pos x="T4" y="T5"/>
                    </a:cxn>
                    <a:cxn ang="T15">
                      <a:pos x="T6" y="T7"/>
                    </a:cxn>
                    <a:cxn ang="T16">
                      <a:pos x="T8" y="T9"/>
                    </a:cxn>
                    <a:cxn ang="T17">
                      <a:pos x="T10" y="T11"/>
                    </a:cxn>
                  </a:cxnLst>
                  <a:rect l="T18" t="T19" r="T20" b="T21"/>
                  <a:pathLst>
                    <a:path w="11" h="9">
                      <a:moveTo>
                        <a:pt x="1" y="0"/>
                      </a:moveTo>
                      <a:lnTo>
                        <a:pt x="0" y="4"/>
                      </a:lnTo>
                      <a:lnTo>
                        <a:pt x="3" y="8"/>
                      </a:lnTo>
                      <a:lnTo>
                        <a:pt x="6" y="8"/>
                      </a:lnTo>
                      <a:lnTo>
                        <a:pt x="10" y="7"/>
                      </a:lnTo>
                      <a:lnTo>
                        <a:pt x="1" y="0"/>
                      </a:lnTo>
                    </a:path>
                  </a:pathLst>
                </a:custGeom>
                <a:solidFill>
                  <a:srgbClr val="D81919"/>
                </a:solidFill>
                <a:ln w="9525" cap="rnd">
                  <a:no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74" name="Freeform 158">
                  <a:extLst>
                    <a:ext uri="{FF2B5EF4-FFF2-40B4-BE49-F238E27FC236}">
                      <a16:creationId xmlns:a16="http://schemas.microsoft.com/office/drawing/2014/main" xmlns="" id="{77103E28-193C-47F1-AE21-997B38DB998A}"/>
                    </a:ext>
                  </a:extLst>
                </p:cNvPr>
                <p:cNvSpPr>
                  <a:spLocks/>
                </p:cNvSpPr>
                <p:nvPr/>
              </p:nvSpPr>
              <p:spPr bwMode="auto">
                <a:xfrm>
                  <a:off x="777" y="2178"/>
                  <a:ext cx="281" cy="39"/>
                </a:xfrm>
                <a:custGeom>
                  <a:avLst/>
                  <a:gdLst>
                    <a:gd name="T0" fmla="*/ 280 w 281"/>
                    <a:gd name="T1" fmla="*/ 16 h 39"/>
                    <a:gd name="T2" fmla="*/ 266 w 281"/>
                    <a:gd name="T3" fmla="*/ 12 h 39"/>
                    <a:gd name="T4" fmla="*/ 250 w 281"/>
                    <a:gd name="T5" fmla="*/ 9 h 39"/>
                    <a:gd name="T6" fmla="*/ 233 w 281"/>
                    <a:gd name="T7" fmla="*/ 7 h 39"/>
                    <a:gd name="T8" fmla="*/ 214 w 281"/>
                    <a:gd name="T9" fmla="*/ 5 h 39"/>
                    <a:gd name="T10" fmla="*/ 194 w 281"/>
                    <a:gd name="T11" fmla="*/ 3 h 39"/>
                    <a:gd name="T12" fmla="*/ 174 w 281"/>
                    <a:gd name="T13" fmla="*/ 1 h 39"/>
                    <a:gd name="T14" fmla="*/ 153 w 281"/>
                    <a:gd name="T15" fmla="*/ 1 h 39"/>
                    <a:gd name="T16" fmla="*/ 133 w 281"/>
                    <a:gd name="T17" fmla="*/ 0 h 39"/>
                    <a:gd name="T18" fmla="*/ 110 w 281"/>
                    <a:gd name="T19" fmla="*/ 1 h 39"/>
                    <a:gd name="T20" fmla="*/ 93 w 281"/>
                    <a:gd name="T21" fmla="*/ 2 h 39"/>
                    <a:gd name="T22" fmla="*/ 74 w 281"/>
                    <a:gd name="T23" fmla="*/ 4 h 39"/>
                    <a:gd name="T24" fmla="*/ 55 w 281"/>
                    <a:gd name="T25" fmla="*/ 8 h 39"/>
                    <a:gd name="T26" fmla="*/ 39 w 281"/>
                    <a:gd name="T27" fmla="*/ 11 h 39"/>
                    <a:gd name="T28" fmla="*/ 25 w 281"/>
                    <a:gd name="T29" fmla="*/ 16 h 39"/>
                    <a:gd name="T30" fmla="*/ 12 w 281"/>
                    <a:gd name="T31" fmla="*/ 22 h 39"/>
                    <a:gd name="T32" fmla="*/ 0 w 281"/>
                    <a:gd name="T33" fmla="*/ 31 h 39"/>
                    <a:gd name="T34" fmla="*/ 9 w 281"/>
                    <a:gd name="T35" fmla="*/ 38 h 39"/>
                    <a:gd name="T36" fmla="*/ 17 w 281"/>
                    <a:gd name="T37" fmla="*/ 31 h 39"/>
                    <a:gd name="T38" fmla="*/ 27 w 281"/>
                    <a:gd name="T39" fmla="*/ 25 h 39"/>
                    <a:gd name="T40" fmla="*/ 41 w 281"/>
                    <a:gd name="T41" fmla="*/ 21 h 39"/>
                    <a:gd name="T42" fmla="*/ 58 w 281"/>
                    <a:gd name="T43" fmla="*/ 17 h 39"/>
                    <a:gd name="T44" fmla="*/ 74 w 281"/>
                    <a:gd name="T45" fmla="*/ 14 h 39"/>
                    <a:gd name="T46" fmla="*/ 93 w 281"/>
                    <a:gd name="T47" fmla="*/ 11 h 39"/>
                    <a:gd name="T48" fmla="*/ 112 w 281"/>
                    <a:gd name="T49" fmla="*/ 10 h 39"/>
                    <a:gd name="T50" fmla="*/ 131 w 281"/>
                    <a:gd name="T51" fmla="*/ 10 h 39"/>
                    <a:gd name="T52" fmla="*/ 151 w 281"/>
                    <a:gd name="T53" fmla="*/ 10 h 39"/>
                    <a:gd name="T54" fmla="*/ 172 w 281"/>
                    <a:gd name="T55" fmla="*/ 11 h 39"/>
                    <a:gd name="T56" fmla="*/ 192 w 281"/>
                    <a:gd name="T57" fmla="*/ 12 h 39"/>
                    <a:gd name="T58" fmla="*/ 212 w 281"/>
                    <a:gd name="T59" fmla="*/ 14 h 39"/>
                    <a:gd name="T60" fmla="*/ 231 w 281"/>
                    <a:gd name="T61" fmla="*/ 17 h 39"/>
                    <a:gd name="T62" fmla="*/ 247 w 281"/>
                    <a:gd name="T63" fmla="*/ 21 h 39"/>
                    <a:gd name="T64" fmla="*/ 264 w 281"/>
                    <a:gd name="T65" fmla="*/ 24 h 39"/>
                    <a:gd name="T66" fmla="*/ 278 w 281"/>
                    <a:gd name="T67" fmla="*/ 25 h 39"/>
                    <a:gd name="T68" fmla="*/ 280 w 281"/>
                    <a:gd name="T69" fmla="*/ 16 h 3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81"/>
                    <a:gd name="T106" fmla="*/ 0 h 39"/>
                    <a:gd name="T107" fmla="*/ 281 w 281"/>
                    <a:gd name="T108" fmla="*/ 39 h 3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81" h="39">
                      <a:moveTo>
                        <a:pt x="280" y="16"/>
                      </a:moveTo>
                      <a:lnTo>
                        <a:pt x="266" y="12"/>
                      </a:lnTo>
                      <a:lnTo>
                        <a:pt x="250" y="9"/>
                      </a:lnTo>
                      <a:lnTo>
                        <a:pt x="233" y="7"/>
                      </a:lnTo>
                      <a:lnTo>
                        <a:pt x="214" y="5"/>
                      </a:lnTo>
                      <a:lnTo>
                        <a:pt x="194" y="3"/>
                      </a:lnTo>
                      <a:lnTo>
                        <a:pt x="174" y="1"/>
                      </a:lnTo>
                      <a:lnTo>
                        <a:pt x="153" y="1"/>
                      </a:lnTo>
                      <a:lnTo>
                        <a:pt x="133" y="0"/>
                      </a:lnTo>
                      <a:lnTo>
                        <a:pt x="110" y="1"/>
                      </a:lnTo>
                      <a:lnTo>
                        <a:pt x="93" y="2"/>
                      </a:lnTo>
                      <a:lnTo>
                        <a:pt x="74" y="4"/>
                      </a:lnTo>
                      <a:lnTo>
                        <a:pt x="55" y="8"/>
                      </a:lnTo>
                      <a:lnTo>
                        <a:pt x="39" y="11"/>
                      </a:lnTo>
                      <a:lnTo>
                        <a:pt x="25" y="16"/>
                      </a:lnTo>
                      <a:lnTo>
                        <a:pt x="12" y="22"/>
                      </a:lnTo>
                      <a:lnTo>
                        <a:pt x="0" y="31"/>
                      </a:lnTo>
                      <a:lnTo>
                        <a:pt x="9" y="38"/>
                      </a:lnTo>
                      <a:lnTo>
                        <a:pt x="17" y="31"/>
                      </a:lnTo>
                      <a:lnTo>
                        <a:pt x="27" y="25"/>
                      </a:lnTo>
                      <a:lnTo>
                        <a:pt x="41" y="21"/>
                      </a:lnTo>
                      <a:lnTo>
                        <a:pt x="58" y="17"/>
                      </a:lnTo>
                      <a:lnTo>
                        <a:pt x="74" y="14"/>
                      </a:lnTo>
                      <a:lnTo>
                        <a:pt x="93" y="11"/>
                      </a:lnTo>
                      <a:lnTo>
                        <a:pt x="112" y="10"/>
                      </a:lnTo>
                      <a:lnTo>
                        <a:pt x="131" y="10"/>
                      </a:lnTo>
                      <a:lnTo>
                        <a:pt x="151" y="10"/>
                      </a:lnTo>
                      <a:lnTo>
                        <a:pt x="172" y="11"/>
                      </a:lnTo>
                      <a:lnTo>
                        <a:pt x="192" y="12"/>
                      </a:lnTo>
                      <a:lnTo>
                        <a:pt x="212" y="14"/>
                      </a:lnTo>
                      <a:lnTo>
                        <a:pt x="231" y="17"/>
                      </a:lnTo>
                      <a:lnTo>
                        <a:pt x="247" y="21"/>
                      </a:lnTo>
                      <a:lnTo>
                        <a:pt x="264" y="24"/>
                      </a:lnTo>
                      <a:lnTo>
                        <a:pt x="278" y="25"/>
                      </a:lnTo>
                      <a:lnTo>
                        <a:pt x="280" y="16"/>
                      </a:lnTo>
                    </a:path>
                  </a:pathLst>
                </a:custGeom>
                <a:solidFill>
                  <a:srgbClr val="D81919"/>
                </a:solidFill>
                <a:ln w="9525" cap="rnd">
                  <a:no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75" name="Freeform 159">
                  <a:extLst>
                    <a:ext uri="{FF2B5EF4-FFF2-40B4-BE49-F238E27FC236}">
                      <a16:creationId xmlns:a16="http://schemas.microsoft.com/office/drawing/2014/main" xmlns="" id="{B3B17D38-2B37-277D-C655-15F7A64CB6B0}"/>
                    </a:ext>
                  </a:extLst>
                </p:cNvPr>
                <p:cNvSpPr>
                  <a:spLocks/>
                </p:cNvSpPr>
                <p:nvPr/>
              </p:nvSpPr>
              <p:spPr bwMode="auto">
                <a:xfrm>
                  <a:off x="1055" y="2195"/>
                  <a:ext cx="7" cy="9"/>
                </a:xfrm>
                <a:custGeom>
                  <a:avLst/>
                  <a:gdLst>
                    <a:gd name="T0" fmla="*/ 0 w 7"/>
                    <a:gd name="T1" fmla="*/ 8 h 9"/>
                    <a:gd name="T2" fmla="*/ 4 w 7"/>
                    <a:gd name="T3" fmla="*/ 8 h 9"/>
                    <a:gd name="T4" fmla="*/ 6 w 7"/>
                    <a:gd name="T5" fmla="*/ 5 h 9"/>
                    <a:gd name="T6" fmla="*/ 6 w 7"/>
                    <a:gd name="T7" fmla="*/ 1 h 9"/>
                    <a:gd name="T8" fmla="*/ 2 w 7"/>
                    <a:gd name="T9" fmla="*/ 0 h 9"/>
                    <a:gd name="T10" fmla="*/ 0 w 7"/>
                    <a:gd name="T11" fmla="*/ 8 h 9"/>
                    <a:gd name="T12" fmla="*/ 0 60000 65536"/>
                    <a:gd name="T13" fmla="*/ 0 60000 65536"/>
                    <a:gd name="T14" fmla="*/ 0 60000 65536"/>
                    <a:gd name="T15" fmla="*/ 0 60000 65536"/>
                    <a:gd name="T16" fmla="*/ 0 60000 65536"/>
                    <a:gd name="T17" fmla="*/ 0 60000 65536"/>
                    <a:gd name="T18" fmla="*/ 0 w 7"/>
                    <a:gd name="T19" fmla="*/ 0 h 9"/>
                    <a:gd name="T20" fmla="*/ 7 w 7"/>
                    <a:gd name="T21" fmla="*/ 9 h 9"/>
                  </a:gdLst>
                  <a:ahLst/>
                  <a:cxnLst>
                    <a:cxn ang="T12">
                      <a:pos x="T0" y="T1"/>
                    </a:cxn>
                    <a:cxn ang="T13">
                      <a:pos x="T2" y="T3"/>
                    </a:cxn>
                    <a:cxn ang="T14">
                      <a:pos x="T4" y="T5"/>
                    </a:cxn>
                    <a:cxn ang="T15">
                      <a:pos x="T6" y="T7"/>
                    </a:cxn>
                    <a:cxn ang="T16">
                      <a:pos x="T8" y="T9"/>
                    </a:cxn>
                    <a:cxn ang="T17">
                      <a:pos x="T10" y="T11"/>
                    </a:cxn>
                  </a:cxnLst>
                  <a:rect l="T18" t="T19" r="T20" b="T21"/>
                  <a:pathLst>
                    <a:path w="7" h="9">
                      <a:moveTo>
                        <a:pt x="0" y="8"/>
                      </a:moveTo>
                      <a:lnTo>
                        <a:pt x="4" y="8"/>
                      </a:lnTo>
                      <a:lnTo>
                        <a:pt x="6" y="5"/>
                      </a:lnTo>
                      <a:lnTo>
                        <a:pt x="6" y="1"/>
                      </a:lnTo>
                      <a:lnTo>
                        <a:pt x="2" y="0"/>
                      </a:lnTo>
                      <a:lnTo>
                        <a:pt x="0" y="8"/>
                      </a:lnTo>
                    </a:path>
                  </a:pathLst>
                </a:custGeom>
                <a:solidFill>
                  <a:srgbClr val="D81919"/>
                </a:solidFill>
                <a:ln w="9525" cap="rnd">
                  <a:no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76" name="Freeform 160">
                  <a:extLst>
                    <a:ext uri="{FF2B5EF4-FFF2-40B4-BE49-F238E27FC236}">
                      <a16:creationId xmlns:a16="http://schemas.microsoft.com/office/drawing/2014/main" xmlns="" id="{901B59B6-4876-6875-2D2A-943CA46666A3}"/>
                    </a:ext>
                  </a:extLst>
                </p:cNvPr>
                <p:cNvSpPr>
                  <a:spLocks/>
                </p:cNvSpPr>
                <p:nvPr/>
              </p:nvSpPr>
              <p:spPr bwMode="auto">
                <a:xfrm>
                  <a:off x="842" y="2295"/>
                  <a:ext cx="8" cy="11"/>
                </a:xfrm>
                <a:custGeom>
                  <a:avLst/>
                  <a:gdLst>
                    <a:gd name="T0" fmla="*/ 2 w 8"/>
                    <a:gd name="T1" fmla="*/ 0 h 11"/>
                    <a:gd name="T2" fmla="*/ 0 w 8"/>
                    <a:gd name="T3" fmla="*/ 4 h 11"/>
                    <a:gd name="T4" fmla="*/ 0 w 8"/>
                    <a:gd name="T5" fmla="*/ 8 h 11"/>
                    <a:gd name="T6" fmla="*/ 4 w 8"/>
                    <a:gd name="T7" fmla="*/ 10 h 11"/>
                    <a:gd name="T8" fmla="*/ 7 w 8"/>
                    <a:gd name="T9" fmla="*/ 10 h 11"/>
                    <a:gd name="T10" fmla="*/ 2 w 8"/>
                    <a:gd name="T11" fmla="*/ 0 h 11"/>
                    <a:gd name="T12" fmla="*/ 0 60000 65536"/>
                    <a:gd name="T13" fmla="*/ 0 60000 65536"/>
                    <a:gd name="T14" fmla="*/ 0 60000 65536"/>
                    <a:gd name="T15" fmla="*/ 0 60000 65536"/>
                    <a:gd name="T16" fmla="*/ 0 60000 65536"/>
                    <a:gd name="T17" fmla="*/ 0 60000 65536"/>
                    <a:gd name="T18" fmla="*/ 0 w 8"/>
                    <a:gd name="T19" fmla="*/ 0 h 11"/>
                    <a:gd name="T20" fmla="*/ 8 w 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8" h="11">
                      <a:moveTo>
                        <a:pt x="2" y="0"/>
                      </a:moveTo>
                      <a:lnTo>
                        <a:pt x="0" y="4"/>
                      </a:lnTo>
                      <a:lnTo>
                        <a:pt x="0" y="8"/>
                      </a:lnTo>
                      <a:lnTo>
                        <a:pt x="4" y="10"/>
                      </a:lnTo>
                      <a:lnTo>
                        <a:pt x="7" y="10"/>
                      </a:lnTo>
                      <a:lnTo>
                        <a:pt x="2" y="0"/>
                      </a:lnTo>
                    </a:path>
                  </a:pathLst>
                </a:custGeom>
                <a:solidFill>
                  <a:srgbClr val="D81919"/>
                </a:solidFill>
                <a:ln w="9525" cap="rnd">
                  <a:no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77" name="Freeform 161">
                  <a:extLst>
                    <a:ext uri="{FF2B5EF4-FFF2-40B4-BE49-F238E27FC236}">
                      <a16:creationId xmlns:a16="http://schemas.microsoft.com/office/drawing/2014/main" xmlns="" id="{0AE6C15F-7E3E-2540-1562-F615CF21933E}"/>
                    </a:ext>
                  </a:extLst>
                </p:cNvPr>
                <p:cNvSpPr>
                  <a:spLocks/>
                </p:cNvSpPr>
                <p:nvPr/>
              </p:nvSpPr>
              <p:spPr bwMode="auto">
                <a:xfrm>
                  <a:off x="845" y="2230"/>
                  <a:ext cx="246" cy="76"/>
                </a:xfrm>
                <a:custGeom>
                  <a:avLst/>
                  <a:gdLst>
                    <a:gd name="T0" fmla="*/ 245 w 246"/>
                    <a:gd name="T1" fmla="*/ 12 h 76"/>
                    <a:gd name="T2" fmla="*/ 224 w 246"/>
                    <a:gd name="T3" fmla="*/ 5 h 76"/>
                    <a:gd name="T4" fmla="*/ 203 w 246"/>
                    <a:gd name="T5" fmla="*/ 2 h 76"/>
                    <a:gd name="T6" fmla="*/ 181 w 246"/>
                    <a:gd name="T7" fmla="*/ 1 h 76"/>
                    <a:gd name="T8" fmla="*/ 162 w 246"/>
                    <a:gd name="T9" fmla="*/ 0 h 76"/>
                    <a:gd name="T10" fmla="*/ 144 w 246"/>
                    <a:gd name="T11" fmla="*/ 2 h 76"/>
                    <a:gd name="T12" fmla="*/ 125 w 246"/>
                    <a:gd name="T13" fmla="*/ 5 h 76"/>
                    <a:gd name="T14" fmla="*/ 108 w 246"/>
                    <a:gd name="T15" fmla="*/ 9 h 76"/>
                    <a:gd name="T16" fmla="*/ 94 w 246"/>
                    <a:gd name="T17" fmla="*/ 14 h 76"/>
                    <a:gd name="T18" fmla="*/ 79 w 246"/>
                    <a:gd name="T19" fmla="*/ 20 h 76"/>
                    <a:gd name="T20" fmla="*/ 64 w 246"/>
                    <a:gd name="T21" fmla="*/ 27 h 76"/>
                    <a:gd name="T22" fmla="*/ 51 w 246"/>
                    <a:gd name="T23" fmla="*/ 35 h 76"/>
                    <a:gd name="T24" fmla="*/ 39 w 246"/>
                    <a:gd name="T25" fmla="*/ 41 h 76"/>
                    <a:gd name="T26" fmla="*/ 28 w 246"/>
                    <a:gd name="T27" fmla="*/ 48 h 76"/>
                    <a:gd name="T28" fmla="*/ 18 w 246"/>
                    <a:gd name="T29" fmla="*/ 54 h 76"/>
                    <a:gd name="T30" fmla="*/ 8 w 246"/>
                    <a:gd name="T31" fmla="*/ 60 h 76"/>
                    <a:gd name="T32" fmla="*/ 0 w 246"/>
                    <a:gd name="T33" fmla="*/ 66 h 76"/>
                    <a:gd name="T34" fmla="*/ 5 w 246"/>
                    <a:gd name="T35" fmla="*/ 75 h 76"/>
                    <a:gd name="T36" fmla="*/ 14 w 246"/>
                    <a:gd name="T37" fmla="*/ 69 h 76"/>
                    <a:gd name="T38" fmla="*/ 24 w 246"/>
                    <a:gd name="T39" fmla="*/ 63 h 76"/>
                    <a:gd name="T40" fmla="*/ 33 w 246"/>
                    <a:gd name="T41" fmla="*/ 56 h 76"/>
                    <a:gd name="T42" fmla="*/ 45 w 246"/>
                    <a:gd name="T43" fmla="*/ 50 h 76"/>
                    <a:gd name="T44" fmla="*/ 56 w 246"/>
                    <a:gd name="T45" fmla="*/ 43 h 76"/>
                    <a:gd name="T46" fmla="*/ 69 w 246"/>
                    <a:gd name="T47" fmla="*/ 35 h 76"/>
                    <a:gd name="T48" fmla="*/ 83 w 246"/>
                    <a:gd name="T49" fmla="*/ 30 h 76"/>
                    <a:gd name="T50" fmla="*/ 97 w 246"/>
                    <a:gd name="T51" fmla="*/ 25 h 76"/>
                    <a:gd name="T52" fmla="*/ 111 w 246"/>
                    <a:gd name="T53" fmla="*/ 19 h 76"/>
                    <a:gd name="T54" fmla="*/ 129 w 246"/>
                    <a:gd name="T55" fmla="*/ 15 h 76"/>
                    <a:gd name="T56" fmla="*/ 145 w 246"/>
                    <a:gd name="T57" fmla="*/ 11 h 76"/>
                    <a:gd name="T58" fmla="*/ 163 w 246"/>
                    <a:gd name="T59" fmla="*/ 11 h 76"/>
                    <a:gd name="T60" fmla="*/ 180 w 246"/>
                    <a:gd name="T61" fmla="*/ 10 h 76"/>
                    <a:gd name="T62" fmla="*/ 201 w 246"/>
                    <a:gd name="T63" fmla="*/ 12 h 76"/>
                    <a:gd name="T64" fmla="*/ 221 w 246"/>
                    <a:gd name="T65" fmla="*/ 16 h 76"/>
                    <a:gd name="T66" fmla="*/ 243 w 246"/>
                    <a:gd name="T67" fmla="*/ 22 h 76"/>
                    <a:gd name="T68" fmla="*/ 245 w 246"/>
                    <a:gd name="T69" fmla="*/ 12 h 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6"/>
                    <a:gd name="T106" fmla="*/ 0 h 76"/>
                    <a:gd name="T107" fmla="*/ 246 w 246"/>
                    <a:gd name="T108" fmla="*/ 76 h 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6" h="76">
                      <a:moveTo>
                        <a:pt x="245" y="12"/>
                      </a:moveTo>
                      <a:lnTo>
                        <a:pt x="224" y="5"/>
                      </a:lnTo>
                      <a:lnTo>
                        <a:pt x="203" y="2"/>
                      </a:lnTo>
                      <a:lnTo>
                        <a:pt x="181" y="1"/>
                      </a:lnTo>
                      <a:lnTo>
                        <a:pt x="162" y="0"/>
                      </a:lnTo>
                      <a:lnTo>
                        <a:pt x="144" y="2"/>
                      </a:lnTo>
                      <a:lnTo>
                        <a:pt x="125" y="5"/>
                      </a:lnTo>
                      <a:lnTo>
                        <a:pt x="108" y="9"/>
                      </a:lnTo>
                      <a:lnTo>
                        <a:pt x="94" y="14"/>
                      </a:lnTo>
                      <a:lnTo>
                        <a:pt x="79" y="20"/>
                      </a:lnTo>
                      <a:lnTo>
                        <a:pt x="64" y="27"/>
                      </a:lnTo>
                      <a:lnTo>
                        <a:pt x="51" y="35"/>
                      </a:lnTo>
                      <a:lnTo>
                        <a:pt x="39" y="41"/>
                      </a:lnTo>
                      <a:lnTo>
                        <a:pt x="28" y="48"/>
                      </a:lnTo>
                      <a:lnTo>
                        <a:pt x="18" y="54"/>
                      </a:lnTo>
                      <a:lnTo>
                        <a:pt x="8" y="60"/>
                      </a:lnTo>
                      <a:lnTo>
                        <a:pt x="0" y="66"/>
                      </a:lnTo>
                      <a:lnTo>
                        <a:pt x="5" y="75"/>
                      </a:lnTo>
                      <a:lnTo>
                        <a:pt x="14" y="69"/>
                      </a:lnTo>
                      <a:lnTo>
                        <a:pt x="24" y="63"/>
                      </a:lnTo>
                      <a:lnTo>
                        <a:pt x="33" y="56"/>
                      </a:lnTo>
                      <a:lnTo>
                        <a:pt x="45" y="50"/>
                      </a:lnTo>
                      <a:lnTo>
                        <a:pt x="56" y="43"/>
                      </a:lnTo>
                      <a:lnTo>
                        <a:pt x="69" y="35"/>
                      </a:lnTo>
                      <a:lnTo>
                        <a:pt x="83" y="30"/>
                      </a:lnTo>
                      <a:lnTo>
                        <a:pt x="97" y="25"/>
                      </a:lnTo>
                      <a:lnTo>
                        <a:pt x="111" y="19"/>
                      </a:lnTo>
                      <a:lnTo>
                        <a:pt x="129" y="15"/>
                      </a:lnTo>
                      <a:lnTo>
                        <a:pt x="145" y="11"/>
                      </a:lnTo>
                      <a:lnTo>
                        <a:pt x="163" y="11"/>
                      </a:lnTo>
                      <a:lnTo>
                        <a:pt x="180" y="10"/>
                      </a:lnTo>
                      <a:lnTo>
                        <a:pt x="201" y="12"/>
                      </a:lnTo>
                      <a:lnTo>
                        <a:pt x="221" y="16"/>
                      </a:lnTo>
                      <a:lnTo>
                        <a:pt x="243" y="22"/>
                      </a:lnTo>
                      <a:lnTo>
                        <a:pt x="245" y="12"/>
                      </a:lnTo>
                    </a:path>
                  </a:pathLst>
                </a:custGeom>
                <a:solidFill>
                  <a:srgbClr val="D81919"/>
                </a:solidFill>
                <a:ln w="9525" cap="rnd">
                  <a:no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78" name="Freeform 162">
                  <a:extLst>
                    <a:ext uri="{FF2B5EF4-FFF2-40B4-BE49-F238E27FC236}">
                      <a16:creationId xmlns:a16="http://schemas.microsoft.com/office/drawing/2014/main" xmlns="" id="{23B224F3-CD51-0EC8-07EC-E42B25DCD770}"/>
                    </a:ext>
                  </a:extLst>
                </p:cNvPr>
                <p:cNvSpPr>
                  <a:spLocks/>
                </p:cNvSpPr>
                <p:nvPr/>
              </p:nvSpPr>
              <p:spPr bwMode="auto">
                <a:xfrm>
                  <a:off x="1088" y="2243"/>
                  <a:ext cx="6" cy="10"/>
                </a:xfrm>
                <a:custGeom>
                  <a:avLst/>
                  <a:gdLst>
                    <a:gd name="T0" fmla="*/ 0 w 6"/>
                    <a:gd name="T1" fmla="*/ 9 h 10"/>
                    <a:gd name="T2" fmla="*/ 3 w 6"/>
                    <a:gd name="T3" fmla="*/ 9 h 10"/>
                    <a:gd name="T4" fmla="*/ 5 w 6"/>
                    <a:gd name="T5" fmla="*/ 5 h 10"/>
                    <a:gd name="T6" fmla="*/ 5 w 6"/>
                    <a:gd name="T7" fmla="*/ 2 h 10"/>
                    <a:gd name="T8" fmla="*/ 2 w 6"/>
                    <a:gd name="T9" fmla="*/ 0 h 10"/>
                    <a:gd name="T10" fmla="*/ 0 w 6"/>
                    <a:gd name="T11" fmla="*/ 9 h 10"/>
                    <a:gd name="T12" fmla="*/ 0 60000 65536"/>
                    <a:gd name="T13" fmla="*/ 0 60000 65536"/>
                    <a:gd name="T14" fmla="*/ 0 60000 65536"/>
                    <a:gd name="T15" fmla="*/ 0 60000 65536"/>
                    <a:gd name="T16" fmla="*/ 0 60000 65536"/>
                    <a:gd name="T17" fmla="*/ 0 60000 65536"/>
                    <a:gd name="T18" fmla="*/ 0 w 6"/>
                    <a:gd name="T19" fmla="*/ 0 h 10"/>
                    <a:gd name="T20" fmla="*/ 6 w 6"/>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6" h="10">
                      <a:moveTo>
                        <a:pt x="0" y="9"/>
                      </a:moveTo>
                      <a:lnTo>
                        <a:pt x="3" y="9"/>
                      </a:lnTo>
                      <a:lnTo>
                        <a:pt x="5" y="5"/>
                      </a:lnTo>
                      <a:lnTo>
                        <a:pt x="5" y="2"/>
                      </a:lnTo>
                      <a:lnTo>
                        <a:pt x="2" y="0"/>
                      </a:lnTo>
                      <a:lnTo>
                        <a:pt x="0" y="9"/>
                      </a:lnTo>
                    </a:path>
                  </a:pathLst>
                </a:custGeom>
                <a:solidFill>
                  <a:srgbClr val="D81919"/>
                </a:solidFill>
                <a:ln w="9525" cap="rnd">
                  <a:no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79" name="Freeform 163">
                  <a:extLst>
                    <a:ext uri="{FF2B5EF4-FFF2-40B4-BE49-F238E27FC236}">
                      <a16:creationId xmlns:a16="http://schemas.microsoft.com/office/drawing/2014/main" xmlns="" id="{42C76F95-99F4-89A2-5A3D-AF71533B10FE}"/>
                    </a:ext>
                  </a:extLst>
                </p:cNvPr>
                <p:cNvSpPr>
                  <a:spLocks/>
                </p:cNvSpPr>
                <p:nvPr/>
              </p:nvSpPr>
              <p:spPr bwMode="auto">
                <a:xfrm>
                  <a:off x="709" y="2159"/>
                  <a:ext cx="149" cy="189"/>
                </a:xfrm>
                <a:custGeom>
                  <a:avLst/>
                  <a:gdLst>
                    <a:gd name="T0" fmla="*/ 0 w 149"/>
                    <a:gd name="T1" fmla="*/ 9 h 189"/>
                    <a:gd name="T2" fmla="*/ 0 w 149"/>
                    <a:gd name="T3" fmla="*/ 9 h 189"/>
                    <a:gd name="T4" fmla="*/ 19 w 149"/>
                    <a:gd name="T5" fmla="*/ 20 h 189"/>
                    <a:gd name="T6" fmla="*/ 40 w 149"/>
                    <a:gd name="T7" fmla="*/ 34 h 189"/>
                    <a:gd name="T8" fmla="*/ 62 w 149"/>
                    <a:gd name="T9" fmla="*/ 50 h 189"/>
                    <a:gd name="T10" fmla="*/ 85 w 149"/>
                    <a:gd name="T11" fmla="*/ 71 h 189"/>
                    <a:gd name="T12" fmla="*/ 103 w 149"/>
                    <a:gd name="T13" fmla="*/ 91 h 189"/>
                    <a:gd name="T14" fmla="*/ 121 w 149"/>
                    <a:gd name="T15" fmla="*/ 119 h 189"/>
                    <a:gd name="T16" fmla="*/ 132 w 149"/>
                    <a:gd name="T17" fmla="*/ 150 h 189"/>
                    <a:gd name="T18" fmla="*/ 139 w 149"/>
                    <a:gd name="T19" fmla="*/ 188 h 189"/>
                    <a:gd name="T20" fmla="*/ 148 w 149"/>
                    <a:gd name="T21" fmla="*/ 188 h 189"/>
                    <a:gd name="T22" fmla="*/ 143 w 149"/>
                    <a:gd name="T23" fmla="*/ 148 h 189"/>
                    <a:gd name="T24" fmla="*/ 129 w 149"/>
                    <a:gd name="T25" fmla="*/ 113 h 189"/>
                    <a:gd name="T26" fmla="*/ 112 w 149"/>
                    <a:gd name="T27" fmla="*/ 85 h 189"/>
                    <a:gd name="T28" fmla="*/ 91 w 149"/>
                    <a:gd name="T29" fmla="*/ 62 h 189"/>
                    <a:gd name="T30" fmla="*/ 69 w 149"/>
                    <a:gd name="T31" fmla="*/ 42 h 189"/>
                    <a:gd name="T32" fmla="*/ 44 w 149"/>
                    <a:gd name="T33" fmla="*/ 25 h 189"/>
                    <a:gd name="T34" fmla="*/ 23 w 149"/>
                    <a:gd name="T35" fmla="*/ 12 h 189"/>
                    <a:gd name="T36" fmla="*/ 5 w 149"/>
                    <a:gd name="T37" fmla="*/ 0 h 189"/>
                    <a:gd name="T38" fmla="*/ 0 w 149"/>
                    <a:gd name="T39" fmla="*/ 9 h 18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9"/>
                    <a:gd name="T61" fmla="*/ 0 h 189"/>
                    <a:gd name="T62" fmla="*/ 149 w 149"/>
                    <a:gd name="T63" fmla="*/ 189 h 18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9" h="189">
                      <a:moveTo>
                        <a:pt x="0" y="9"/>
                      </a:moveTo>
                      <a:lnTo>
                        <a:pt x="0" y="9"/>
                      </a:lnTo>
                      <a:lnTo>
                        <a:pt x="19" y="20"/>
                      </a:lnTo>
                      <a:lnTo>
                        <a:pt x="40" y="34"/>
                      </a:lnTo>
                      <a:lnTo>
                        <a:pt x="62" y="50"/>
                      </a:lnTo>
                      <a:lnTo>
                        <a:pt x="85" y="71"/>
                      </a:lnTo>
                      <a:lnTo>
                        <a:pt x="103" y="91"/>
                      </a:lnTo>
                      <a:lnTo>
                        <a:pt x="121" y="119"/>
                      </a:lnTo>
                      <a:lnTo>
                        <a:pt x="132" y="150"/>
                      </a:lnTo>
                      <a:lnTo>
                        <a:pt x="139" y="188"/>
                      </a:lnTo>
                      <a:lnTo>
                        <a:pt x="148" y="188"/>
                      </a:lnTo>
                      <a:lnTo>
                        <a:pt x="143" y="148"/>
                      </a:lnTo>
                      <a:lnTo>
                        <a:pt x="129" y="113"/>
                      </a:lnTo>
                      <a:lnTo>
                        <a:pt x="112" y="85"/>
                      </a:lnTo>
                      <a:lnTo>
                        <a:pt x="91" y="62"/>
                      </a:lnTo>
                      <a:lnTo>
                        <a:pt x="69" y="42"/>
                      </a:lnTo>
                      <a:lnTo>
                        <a:pt x="44" y="25"/>
                      </a:lnTo>
                      <a:lnTo>
                        <a:pt x="23" y="12"/>
                      </a:lnTo>
                      <a:lnTo>
                        <a:pt x="5" y="0"/>
                      </a:lnTo>
                      <a:lnTo>
                        <a:pt x="0" y="9"/>
                      </a:lnTo>
                    </a:path>
                  </a:pathLst>
                </a:custGeom>
                <a:solidFill>
                  <a:srgbClr val="000000"/>
                </a:solidFill>
                <a:ln w="9525" cap="rnd">
                  <a:no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80" name="Freeform 164">
                  <a:extLst>
                    <a:ext uri="{FF2B5EF4-FFF2-40B4-BE49-F238E27FC236}">
                      <a16:creationId xmlns:a16="http://schemas.microsoft.com/office/drawing/2014/main" xmlns="" id="{FE8F2AFF-8DD1-38E8-DADB-331AF28DD165}"/>
                    </a:ext>
                  </a:extLst>
                </p:cNvPr>
                <p:cNvSpPr>
                  <a:spLocks/>
                </p:cNvSpPr>
                <p:nvPr/>
              </p:nvSpPr>
              <p:spPr bwMode="auto">
                <a:xfrm>
                  <a:off x="656" y="2073"/>
                  <a:ext cx="75" cy="96"/>
                </a:xfrm>
                <a:custGeom>
                  <a:avLst/>
                  <a:gdLst>
                    <a:gd name="T0" fmla="*/ 71 w 75"/>
                    <a:gd name="T1" fmla="*/ 0 h 96"/>
                    <a:gd name="T2" fmla="*/ 71 w 75"/>
                    <a:gd name="T3" fmla="*/ 0 h 96"/>
                    <a:gd name="T4" fmla="*/ 37 w 75"/>
                    <a:gd name="T5" fmla="*/ 9 h 96"/>
                    <a:gd name="T6" fmla="*/ 13 w 75"/>
                    <a:gd name="T7" fmla="*/ 20 h 96"/>
                    <a:gd name="T8" fmla="*/ 1 w 75"/>
                    <a:gd name="T9" fmla="*/ 33 h 96"/>
                    <a:gd name="T10" fmla="*/ 0 w 75"/>
                    <a:gd name="T11" fmla="*/ 47 h 96"/>
                    <a:gd name="T12" fmla="*/ 7 w 75"/>
                    <a:gd name="T13" fmla="*/ 60 h 96"/>
                    <a:gd name="T14" fmla="*/ 19 w 75"/>
                    <a:gd name="T15" fmla="*/ 72 h 96"/>
                    <a:gd name="T16" fmla="*/ 35 w 75"/>
                    <a:gd name="T17" fmla="*/ 84 h 96"/>
                    <a:gd name="T18" fmla="*/ 53 w 75"/>
                    <a:gd name="T19" fmla="*/ 95 h 96"/>
                    <a:gd name="T20" fmla="*/ 58 w 75"/>
                    <a:gd name="T21" fmla="*/ 86 h 96"/>
                    <a:gd name="T22" fmla="*/ 40 w 75"/>
                    <a:gd name="T23" fmla="*/ 75 h 96"/>
                    <a:gd name="T24" fmla="*/ 25 w 75"/>
                    <a:gd name="T25" fmla="*/ 64 h 96"/>
                    <a:gd name="T26" fmla="*/ 15 w 75"/>
                    <a:gd name="T27" fmla="*/ 55 h 96"/>
                    <a:gd name="T28" fmla="*/ 10 w 75"/>
                    <a:gd name="T29" fmla="*/ 45 h 96"/>
                    <a:gd name="T30" fmla="*/ 10 w 75"/>
                    <a:gd name="T31" fmla="*/ 37 h 96"/>
                    <a:gd name="T32" fmla="*/ 18 w 75"/>
                    <a:gd name="T33" fmla="*/ 29 h 96"/>
                    <a:gd name="T34" fmla="*/ 40 w 75"/>
                    <a:gd name="T35" fmla="*/ 20 h 96"/>
                    <a:gd name="T36" fmla="*/ 74 w 75"/>
                    <a:gd name="T37" fmla="*/ 10 h 96"/>
                    <a:gd name="T38" fmla="*/ 71 w 75"/>
                    <a:gd name="T39" fmla="*/ 0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5"/>
                    <a:gd name="T61" fmla="*/ 0 h 96"/>
                    <a:gd name="T62" fmla="*/ 75 w 75"/>
                    <a:gd name="T63" fmla="*/ 96 h 9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5" h="96">
                      <a:moveTo>
                        <a:pt x="71" y="0"/>
                      </a:moveTo>
                      <a:lnTo>
                        <a:pt x="71" y="0"/>
                      </a:lnTo>
                      <a:lnTo>
                        <a:pt x="37" y="9"/>
                      </a:lnTo>
                      <a:lnTo>
                        <a:pt x="13" y="20"/>
                      </a:lnTo>
                      <a:lnTo>
                        <a:pt x="1" y="33"/>
                      </a:lnTo>
                      <a:lnTo>
                        <a:pt x="0" y="47"/>
                      </a:lnTo>
                      <a:lnTo>
                        <a:pt x="7" y="60"/>
                      </a:lnTo>
                      <a:lnTo>
                        <a:pt x="19" y="72"/>
                      </a:lnTo>
                      <a:lnTo>
                        <a:pt x="35" y="84"/>
                      </a:lnTo>
                      <a:lnTo>
                        <a:pt x="53" y="95"/>
                      </a:lnTo>
                      <a:lnTo>
                        <a:pt x="58" y="86"/>
                      </a:lnTo>
                      <a:lnTo>
                        <a:pt x="40" y="75"/>
                      </a:lnTo>
                      <a:lnTo>
                        <a:pt x="25" y="64"/>
                      </a:lnTo>
                      <a:lnTo>
                        <a:pt x="15" y="55"/>
                      </a:lnTo>
                      <a:lnTo>
                        <a:pt x="10" y="45"/>
                      </a:lnTo>
                      <a:lnTo>
                        <a:pt x="10" y="37"/>
                      </a:lnTo>
                      <a:lnTo>
                        <a:pt x="18" y="29"/>
                      </a:lnTo>
                      <a:lnTo>
                        <a:pt x="40" y="20"/>
                      </a:lnTo>
                      <a:lnTo>
                        <a:pt x="74" y="10"/>
                      </a:lnTo>
                      <a:lnTo>
                        <a:pt x="71" y="0"/>
                      </a:lnTo>
                    </a:path>
                  </a:pathLst>
                </a:custGeom>
                <a:solidFill>
                  <a:srgbClr val="000000"/>
                </a:solidFill>
                <a:ln w="9525" cap="rnd">
                  <a:no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81" name="Freeform 165">
                  <a:extLst>
                    <a:ext uri="{FF2B5EF4-FFF2-40B4-BE49-F238E27FC236}">
                      <a16:creationId xmlns:a16="http://schemas.microsoft.com/office/drawing/2014/main" xmlns="" id="{D8C5E7A8-4B70-2B39-B70B-E6479BBBCE3C}"/>
                    </a:ext>
                  </a:extLst>
                </p:cNvPr>
                <p:cNvSpPr>
                  <a:spLocks/>
                </p:cNvSpPr>
                <p:nvPr/>
              </p:nvSpPr>
              <p:spPr bwMode="auto">
                <a:xfrm>
                  <a:off x="728" y="2066"/>
                  <a:ext cx="546" cy="181"/>
                </a:xfrm>
                <a:custGeom>
                  <a:avLst/>
                  <a:gdLst>
                    <a:gd name="T0" fmla="*/ 545 w 546"/>
                    <a:gd name="T1" fmla="*/ 168 h 181"/>
                    <a:gd name="T2" fmla="*/ 545 w 546"/>
                    <a:gd name="T3" fmla="*/ 168 h 181"/>
                    <a:gd name="T4" fmla="*/ 526 w 546"/>
                    <a:gd name="T5" fmla="*/ 164 h 181"/>
                    <a:gd name="T6" fmla="*/ 504 w 546"/>
                    <a:gd name="T7" fmla="*/ 155 h 181"/>
                    <a:gd name="T8" fmla="*/ 479 w 546"/>
                    <a:gd name="T9" fmla="*/ 145 h 181"/>
                    <a:gd name="T10" fmla="*/ 451 w 546"/>
                    <a:gd name="T11" fmla="*/ 130 h 181"/>
                    <a:gd name="T12" fmla="*/ 421 w 546"/>
                    <a:gd name="T13" fmla="*/ 114 h 181"/>
                    <a:gd name="T14" fmla="*/ 390 w 546"/>
                    <a:gd name="T15" fmla="*/ 98 h 181"/>
                    <a:gd name="T16" fmla="*/ 353 w 546"/>
                    <a:gd name="T17" fmla="*/ 81 h 181"/>
                    <a:gd name="T18" fmla="*/ 318 w 546"/>
                    <a:gd name="T19" fmla="*/ 63 h 181"/>
                    <a:gd name="T20" fmla="*/ 279 w 546"/>
                    <a:gd name="T21" fmla="*/ 47 h 181"/>
                    <a:gd name="T22" fmla="*/ 240 w 546"/>
                    <a:gd name="T23" fmla="*/ 33 h 181"/>
                    <a:gd name="T24" fmla="*/ 201 w 546"/>
                    <a:gd name="T25" fmla="*/ 20 h 181"/>
                    <a:gd name="T26" fmla="*/ 162 w 546"/>
                    <a:gd name="T27" fmla="*/ 9 h 181"/>
                    <a:gd name="T28" fmla="*/ 122 w 546"/>
                    <a:gd name="T29" fmla="*/ 3 h 181"/>
                    <a:gd name="T30" fmla="*/ 82 w 546"/>
                    <a:gd name="T31" fmla="*/ 1 h 181"/>
                    <a:gd name="T32" fmla="*/ 40 w 546"/>
                    <a:gd name="T33" fmla="*/ 0 h 181"/>
                    <a:gd name="T34" fmla="*/ 0 w 546"/>
                    <a:gd name="T35" fmla="*/ 7 h 181"/>
                    <a:gd name="T36" fmla="*/ 3 w 546"/>
                    <a:gd name="T37" fmla="*/ 17 h 181"/>
                    <a:gd name="T38" fmla="*/ 41 w 546"/>
                    <a:gd name="T39" fmla="*/ 11 h 181"/>
                    <a:gd name="T40" fmla="*/ 80 w 546"/>
                    <a:gd name="T41" fmla="*/ 9 h 181"/>
                    <a:gd name="T42" fmla="*/ 120 w 546"/>
                    <a:gd name="T43" fmla="*/ 13 h 181"/>
                    <a:gd name="T44" fmla="*/ 159 w 546"/>
                    <a:gd name="T45" fmla="*/ 21 h 181"/>
                    <a:gd name="T46" fmla="*/ 199 w 546"/>
                    <a:gd name="T47" fmla="*/ 30 h 181"/>
                    <a:gd name="T48" fmla="*/ 239 w 546"/>
                    <a:gd name="T49" fmla="*/ 42 h 181"/>
                    <a:gd name="T50" fmla="*/ 278 w 546"/>
                    <a:gd name="T51" fmla="*/ 56 h 181"/>
                    <a:gd name="T52" fmla="*/ 314 w 546"/>
                    <a:gd name="T53" fmla="*/ 73 h 181"/>
                    <a:gd name="T54" fmla="*/ 349 w 546"/>
                    <a:gd name="T55" fmla="*/ 89 h 181"/>
                    <a:gd name="T56" fmla="*/ 385 w 546"/>
                    <a:gd name="T57" fmla="*/ 107 h 181"/>
                    <a:gd name="T58" fmla="*/ 417 w 546"/>
                    <a:gd name="T59" fmla="*/ 123 h 181"/>
                    <a:gd name="T60" fmla="*/ 447 w 546"/>
                    <a:gd name="T61" fmla="*/ 139 h 181"/>
                    <a:gd name="T62" fmla="*/ 475 w 546"/>
                    <a:gd name="T63" fmla="*/ 153 h 181"/>
                    <a:gd name="T64" fmla="*/ 500 w 546"/>
                    <a:gd name="T65" fmla="*/ 164 h 181"/>
                    <a:gd name="T66" fmla="*/ 524 w 546"/>
                    <a:gd name="T67" fmla="*/ 174 h 181"/>
                    <a:gd name="T68" fmla="*/ 543 w 546"/>
                    <a:gd name="T69" fmla="*/ 180 h 181"/>
                    <a:gd name="T70" fmla="*/ 545 w 546"/>
                    <a:gd name="T71" fmla="*/ 168 h 18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46"/>
                    <a:gd name="T109" fmla="*/ 0 h 181"/>
                    <a:gd name="T110" fmla="*/ 546 w 546"/>
                    <a:gd name="T111" fmla="*/ 181 h 18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46" h="181">
                      <a:moveTo>
                        <a:pt x="545" y="168"/>
                      </a:moveTo>
                      <a:lnTo>
                        <a:pt x="545" y="168"/>
                      </a:lnTo>
                      <a:lnTo>
                        <a:pt x="526" y="164"/>
                      </a:lnTo>
                      <a:lnTo>
                        <a:pt x="504" y="155"/>
                      </a:lnTo>
                      <a:lnTo>
                        <a:pt x="479" y="145"/>
                      </a:lnTo>
                      <a:lnTo>
                        <a:pt x="451" y="130"/>
                      </a:lnTo>
                      <a:lnTo>
                        <a:pt x="421" y="114"/>
                      </a:lnTo>
                      <a:lnTo>
                        <a:pt x="390" y="98"/>
                      </a:lnTo>
                      <a:lnTo>
                        <a:pt x="353" y="81"/>
                      </a:lnTo>
                      <a:lnTo>
                        <a:pt x="318" y="63"/>
                      </a:lnTo>
                      <a:lnTo>
                        <a:pt x="279" y="47"/>
                      </a:lnTo>
                      <a:lnTo>
                        <a:pt x="240" y="33"/>
                      </a:lnTo>
                      <a:lnTo>
                        <a:pt x="201" y="20"/>
                      </a:lnTo>
                      <a:lnTo>
                        <a:pt x="162" y="9"/>
                      </a:lnTo>
                      <a:lnTo>
                        <a:pt x="122" y="3"/>
                      </a:lnTo>
                      <a:lnTo>
                        <a:pt x="82" y="1"/>
                      </a:lnTo>
                      <a:lnTo>
                        <a:pt x="40" y="0"/>
                      </a:lnTo>
                      <a:lnTo>
                        <a:pt x="0" y="7"/>
                      </a:lnTo>
                      <a:lnTo>
                        <a:pt x="3" y="17"/>
                      </a:lnTo>
                      <a:lnTo>
                        <a:pt x="41" y="11"/>
                      </a:lnTo>
                      <a:lnTo>
                        <a:pt x="80" y="9"/>
                      </a:lnTo>
                      <a:lnTo>
                        <a:pt x="120" y="13"/>
                      </a:lnTo>
                      <a:lnTo>
                        <a:pt x="159" y="21"/>
                      </a:lnTo>
                      <a:lnTo>
                        <a:pt x="199" y="30"/>
                      </a:lnTo>
                      <a:lnTo>
                        <a:pt x="239" y="42"/>
                      </a:lnTo>
                      <a:lnTo>
                        <a:pt x="278" y="56"/>
                      </a:lnTo>
                      <a:lnTo>
                        <a:pt x="314" y="73"/>
                      </a:lnTo>
                      <a:lnTo>
                        <a:pt x="349" y="89"/>
                      </a:lnTo>
                      <a:lnTo>
                        <a:pt x="385" y="107"/>
                      </a:lnTo>
                      <a:lnTo>
                        <a:pt x="417" y="123"/>
                      </a:lnTo>
                      <a:lnTo>
                        <a:pt x="447" y="139"/>
                      </a:lnTo>
                      <a:lnTo>
                        <a:pt x="475" y="153"/>
                      </a:lnTo>
                      <a:lnTo>
                        <a:pt x="500" y="164"/>
                      </a:lnTo>
                      <a:lnTo>
                        <a:pt x="524" y="174"/>
                      </a:lnTo>
                      <a:lnTo>
                        <a:pt x="543" y="180"/>
                      </a:lnTo>
                      <a:lnTo>
                        <a:pt x="545" y="168"/>
                      </a:lnTo>
                    </a:path>
                  </a:pathLst>
                </a:custGeom>
                <a:solidFill>
                  <a:srgbClr val="000000"/>
                </a:solidFill>
                <a:ln w="9525" cap="rnd">
                  <a:no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82" name="Freeform 166">
                  <a:extLst>
                    <a:ext uri="{FF2B5EF4-FFF2-40B4-BE49-F238E27FC236}">
                      <a16:creationId xmlns:a16="http://schemas.microsoft.com/office/drawing/2014/main" xmlns="" id="{8FCDA751-E0D2-E5BB-4A90-0ECC0D1CAAAD}"/>
                    </a:ext>
                  </a:extLst>
                </p:cNvPr>
                <p:cNvSpPr>
                  <a:spLocks/>
                </p:cNvSpPr>
                <p:nvPr/>
              </p:nvSpPr>
              <p:spPr bwMode="auto">
                <a:xfrm>
                  <a:off x="709" y="2646"/>
                  <a:ext cx="139" cy="69"/>
                </a:xfrm>
                <a:custGeom>
                  <a:avLst/>
                  <a:gdLst>
                    <a:gd name="T0" fmla="*/ 15 w 139"/>
                    <a:gd name="T1" fmla="*/ 0 h 69"/>
                    <a:gd name="T2" fmla="*/ 15 w 139"/>
                    <a:gd name="T3" fmla="*/ 0 h 69"/>
                    <a:gd name="T4" fmla="*/ 7 w 139"/>
                    <a:gd name="T5" fmla="*/ 16 h 69"/>
                    <a:gd name="T6" fmla="*/ 2 w 139"/>
                    <a:gd name="T7" fmla="*/ 34 h 69"/>
                    <a:gd name="T8" fmla="*/ 0 w 139"/>
                    <a:gd name="T9" fmla="*/ 50 h 69"/>
                    <a:gd name="T10" fmla="*/ 8 w 139"/>
                    <a:gd name="T11" fmla="*/ 64 h 69"/>
                    <a:gd name="T12" fmla="*/ 25 w 139"/>
                    <a:gd name="T13" fmla="*/ 68 h 69"/>
                    <a:gd name="T14" fmla="*/ 49 w 139"/>
                    <a:gd name="T15" fmla="*/ 62 h 69"/>
                    <a:gd name="T16" fmla="*/ 87 w 139"/>
                    <a:gd name="T17" fmla="*/ 42 h 69"/>
                    <a:gd name="T18" fmla="*/ 138 w 139"/>
                    <a:gd name="T19" fmla="*/ 11 h 69"/>
                    <a:gd name="T20" fmla="*/ 132 w 139"/>
                    <a:gd name="T21" fmla="*/ 2 h 69"/>
                    <a:gd name="T22" fmla="*/ 81 w 139"/>
                    <a:gd name="T23" fmla="*/ 34 h 69"/>
                    <a:gd name="T24" fmla="*/ 46 w 139"/>
                    <a:gd name="T25" fmla="*/ 51 h 69"/>
                    <a:gd name="T26" fmla="*/ 24 w 139"/>
                    <a:gd name="T27" fmla="*/ 59 h 69"/>
                    <a:gd name="T28" fmla="*/ 13 w 139"/>
                    <a:gd name="T29" fmla="*/ 56 h 69"/>
                    <a:gd name="T30" fmla="*/ 10 w 139"/>
                    <a:gd name="T31" fmla="*/ 50 h 69"/>
                    <a:gd name="T32" fmla="*/ 13 w 139"/>
                    <a:gd name="T33" fmla="*/ 36 h 69"/>
                    <a:gd name="T34" fmla="*/ 17 w 139"/>
                    <a:gd name="T35" fmla="*/ 18 h 69"/>
                    <a:gd name="T36" fmla="*/ 23 w 139"/>
                    <a:gd name="T37" fmla="*/ 1 h 69"/>
                    <a:gd name="T38" fmla="*/ 15 w 139"/>
                    <a:gd name="T39" fmla="*/ 0 h 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9"/>
                    <a:gd name="T61" fmla="*/ 0 h 69"/>
                    <a:gd name="T62" fmla="*/ 139 w 139"/>
                    <a:gd name="T63" fmla="*/ 69 h 6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9" h="69">
                      <a:moveTo>
                        <a:pt x="15" y="0"/>
                      </a:moveTo>
                      <a:lnTo>
                        <a:pt x="15" y="0"/>
                      </a:lnTo>
                      <a:lnTo>
                        <a:pt x="7" y="16"/>
                      </a:lnTo>
                      <a:lnTo>
                        <a:pt x="2" y="34"/>
                      </a:lnTo>
                      <a:lnTo>
                        <a:pt x="0" y="50"/>
                      </a:lnTo>
                      <a:lnTo>
                        <a:pt x="8" y="64"/>
                      </a:lnTo>
                      <a:lnTo>
                        <a:pt x="25" y="68"/>
                      </a:lnTo>
                      <a:lnTo>
                        <a:pt x="49" y="62"/>
                      </a:lnTo>
                      <a:lnTo>
                        <a:pt x="87" y="42"/>
                      </a:lnTo>
                      <a:lnTo>
                        <a:pt x="138" y="11"/>
                      </a:lnTo>
                      <a:lnTo>
                        <a:pt x="132" y="2"/>
                      </a:lnTo>
                      <a:lnTo>
                        <a:pt x="81" y="34"/>
                      </a:lnTo>
                      <a:lnTo>
                        <a:pt x="46" y="51"/>
                      </a:lnTo>
                      <a:lnTo>
                        <a:pt x="24" y="59"/>
                      </a:lnTo>
                      <a:lnTo>
                        <a:pt x="13" y="56"/>
                      </a:lnTo>
                      <a:lnTo>
                        <a:pt x="10" y="50"/>
                      </a:lnTo>
                      <a:lnTo>
                        <a:pt x="13" y="36"/>
                      </a:lnTo>
                      <a:lnTo>
                        <a:pt x="17" y="18"/>
                      </a:lnTo>
                      <a:lnTo>
                        <a:pt x="23" y="1"/>
                      </a:lnTo>
                      <a:lnTo>
                        <a:pt x="15" y="0"/>
                      </a:lnTo>
                    </a:path>
                  </a:pathLst>
                </a:custGeom>
                <a:solidFill>
                  <a:srgbClr val="000000"/>
                </a:solidFill>
                <a:ln w="9525" cap="rnd">
                  <a:no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83" name="Freeform 167">
                  <a:extLst>
                    <a:ext uri="{FF2B5EF4-FFF2-40B4-BE49-F238E27FC236}">
                      <a16:creationId xmlns:a16="http://schemas.microsoft.com/office/drawing/2014/main" xmlns="" id="{B1CABA17-CEDB-F51E-699D-D5854C046310}"/>
                    </a:ext>
                  </a:extLst>
                </p:cNvPr>
                <p:cNvSpPr>
                  <a:spLocks/>
                </p:cNvSpPr>
                <p:nvPr/>
              </p:nvSpPr>
              <p:spPr bwMode="auto">
                <a:xfrm>
                  <a:off x="723" y="2341"/>
                  <a:ext cx="135" cy="307"/>
                </a:xfrm>
                <a:custGeom>
                  <a:avLst/>
                  <a:gdLst>
                    <a:gd name="T0" fmla="*/ 125 w 135"/>
                    <a:gd name="T1" fmla="*/ 6 h 307"/>
                    <a:gd name="T2" fmla="*/ 125 w 135"/>
                    <a:gd name="T3" fmla="*/ 6 h 307"/>
                    <a:gd name="T4" fmla="*/ 125 w 135"/>
                    <a:gd name="T5" fmla="*/ 44 h 307"/>
                    <a:gd name="T6" fmla="*/ 116 w 135"/>
                    <a:gd name="T7" fmla="*/ 85 h 307"/>
                    <a:gd name="T8" fmla="*/ 98 w 135"/>
                    <a:gd name="T9" fmla="*/ 129 h 307"/>
                    <a:gd name="T10" fmla="*/ 76 w 135"/>
                    <a:gd name="T11" fmla="*/ 172 h 307"/>
                    <a:gd name="T12" fmla="*/ 52 w 135"/>
                    <a:gd name="T13" fmla="*/ 214 h 307"/>
                    <a:gd name="T14" fmla="*/ 31 w 135"/>
                    <a:gd name="T15" fmla="*/ 251 h 307"/>
                    <a:gd name="T16" fmla="*/ 12 w 135"/>
                    <a:gd name="T17" fmla="*/ 281 h 307"/>
                    <a:gd name="T18" fmla="*/ 0 w 135"/>
                    <a:gd name="T19" fmla="*/ 304 h 307"/>
                    <a:gd name="T20" fmla="*/ 9 w 135"/>
                    <a:gd name="T21" fmla="*/ 306 h 307"/>
                    <a:gd name="T22" fmla="*/ 20 w 135"/>
                    <a:gd name="T23" fmla="*/ 285 h 307"/>
                    <a:gd name="T24" fmla="*/ 39 w 135"/>
                    <a:gd name="T25" fmla="*/ 255 h 307"/>
                    <a:gd name="T26" fmla="*/ 62 w 135"/>
                    <a:gd name="T27" fmla="*/ 218 h 307"/>
                    <a:gd name="T28" fmla="*/ 85 w 135"/>
                    <a:gd name="T29" fmla="*/ 177 h 307"/>
                    <a:gd name="T30" fmla="*/ 107 w 135"/>
                    <a:gd name="T31" fmla="*/ 133 h 307"/>
                    <a:gd name="T32" fmla="*/ 124 w 135"/>
                    <a:gd name="T33" fmla="*/ 87 h 307"/>
                    <a:gd name="T34" fmla="*/ 134 w 135"/>
                    <a:gd name="T35" fmla="*/ 45 h 307"/>
                    <a:gd name="T36" fmla="*/ 134 w 135"/>
                    <a:gd name="T37" fmla="*/ 6 h 307"/>
                    <a:gd name="T38" fmla="*/ 133 w 135"/>
                    <a:gd name="T39" fmla="*/ 1 h 307"/>
                    <a:gd name="T40" fmla="*/ 129 w 135"/>
                    <a:gd name="T41" fmla="*/ 0 h 307"/>
                    <a:gd name="T42" fmla="*/ 126 w 135"/>
                    <a:gd name="T43" fmla="*/ 3 h 307"/>
                    <a:gd name="T44" fmla="*/ 125 w 135"/>
                    <a:gd name="T45" fmla="*/ 6 h 30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5"/>
                    <a:gd name="T70" fmla="*/ 0 h 307"/>
                    <a:gd name="T71" fmla="*/ 135 w 135"/>
                    <a:gd name="T72" fmla="*/ 307 h 30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5" h="307">
                      <a:moveTo>
                        <a:pt x="125" y="6"/>
                      </a:moveTo>
                      <a:lnTo>
                        <a:pt x="125" y="6"/>
                      </a:lnTo>
                      <a:lnTo>
                        <a:pt x="125" y="44"/>
                      </a:lnTo>
                      <a:lnTo>
                        <a:pt x="116" y="85"/>
                      </a:lnTo>
                      <a:lnTo>
                        <a:pt x="98" y="129"/>
                      </a:lnTo>
                      <a:lnTo>
                        <a:pt x="76" y="172"/>
                      </a:lnTo>
                      <a:lnTo>
                        <a:pt x="52" y="214"/>
                      </a:lnTo>
                      <a:lnTo>
                        <a:pt x="31" y="251"/>
                      </a:lnTo>
                      <a:lnTo>
                        <a:pt x="12" y="281"/>
                      </a:lnTo>
                      <a:lnTo>
                        <a:pt x="0" y="304"/>
                      </a:lnTo>
                      <a:lnTo>
                        <a:pt x="9" y="306"/>
                      </a:lnTo>
                      <a:lnTo>
                        <a:pt x="20" y="285"/>
                      </a:lnTo>
                      <a:lnTo>
                        <a:pt x="39" y="255"/>
                      </a:lnTo>
                      <a:lnTo>
                        <a:pt x="62" y="218"/>
                      </a:lnTo>
                      <a:lnTo>
                        <a:pt x="85" y="177"/>
                      </a:lnTo>
                      <a:lnTo>
                        <a:pt x="107" y="133"/>
                      </a:lnTo>
                      <a:lnTo>
                        <a:pt x="124" y="87"/>
                      </a:lnTo>
                      <a:lnTo>
                        <a:pt x="134" y="45"/>
                      </a:lnTo>
                      <a:lnTo>
                        <a:pt x="134" y="6"/>
                      </a:lnTo>
                      <a:lnTo>
                        <a:pt x="133" y="1"/>
                      </a:lnTo>
                      <a:lnTo>
                        <a:pt x="129" y="0"/>
                      </a:lnTo>
                      <a:lnTo>
                        <a:pt x="126" y="3"/>
                      </a:lnTo>
                      <a:lnTo>
                        <a:pt x="125" y="6"/>
                      </a:lnTo>
                    </a:path>
                  </a:pathLst>
                </a:custGeom>
                <a:solidFill>
                  <a:srgbClr val="000000"/>
                </a:solidFill>
                <a:ln w="9525" cap="rnd">
                  <a:no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84" name="Freeform 168">
                  <a:extLst>
                    <a:ext uri="{FF2B5EF4-FFF2-40B4-BE49-F238E27FC236}">
                      <a16:creationId xmlns:a16="http://schemas.microsoft.com/office/drawing/2014/main" xmlns="" id="{8324F0D0-4811-285D-8FAE-005596971C2B}"/>
                    </a:ext>
                  </a:extLst>
                </p:cNvPr>
                <p:cNvSpPr>
                  <a:spLocks/>
                </p:cNvSpPr>
                <p:nvPr/>
              </p:nvSpPr>
              <p:spPr bwMode="auto">
                <a:xfrm>
                  <a:off x="984" y="2383"/>
                  <a:ext cx="166" cy="183"/>
                </a:xfrm>
                <a:custGeom>
                  <a:avLst/>
                  <a:gdLst>
                    <a:gd name="T0" fmla="*/ 165 w 166"/>
                    <a:gd name="T1" fmla="*/ 11 h 183"/>
                    <a:gd name="T2" fmla="*/ 147 w 166"/>
                    <a:gd name="T3" fmla="*/ 46 h 183"/>
                    <a:gd name="T4" fmla="*/ 127 w 166"/>
                    <a:gd name="T5" fmla="*/ 77 h 183"/>
                    <a:gd name="T6" fmla="*/ 104 w 166"/>
                    <a:gd name="T7" fmla="*/ 104 h 183"/>
                    <a:gd name="T8" fmla="*/ 82 w 166"/>
                    <a:gd name="T9" fmla="*/ 128 h 183"/>
                    <a:gd name="T10" fmla="*/ 58 w 166"/>
                    <a:gd name="T11" fmla="*/ 147 h 183"/>
                    <a:gd name="T12" fmla="*/ 36 w 166"/>
                    <a:gd name="T13" fmla="*/ 162 h 183"/>
                    <a:gd name="T14" fmla="*/ 16 w 166"/>
                    <a:gd name="T15" fmla="*/ 174 h 183"/>
                    <a:gd name="T16" fmla="*/ 0 w 166"/>
                    <a:gd name="T17" fmla="*/ 182 h 183"/>
                    <a:gd name="T18" fmla="*/ 22 w 166"/>
                    <a:gd name="T19" fmla="*/ 156 h 183"/>
                    <a:gd name="T20" fmla="*/ 42 w 166"/>
                    <a:gd name="T21" fmla="*/ 133 h 183"/>
                    <a:gd name="T22" fmla="*/ 58 w 166"/>
                    <a:gd name="T23" fmla="*/ 107 h 183"/>
                    <a:gd name="T24" fmla="*/ 74 w 166"/>
                    <a:gd name="T25" fmla="*/ 85 h 183"/>
                    <a:gd name="T26" fmla="*/ 87 w 166"/>
                    <a:gd name="T27" fmla="*/ 62 h 183"/>
                    <a:gd name="T28" fmla="*/ 98 w 166"/>
                    <a:gd name="T29" fmla="*/ 41 h 183"/>
                    <a:gd name="T30" fmla="*/ 107 w 166"/>
                    <a:gd name="T31" fmla="*/ 20 h 183"/>
                    <a:gd name="T32" fmla="*/ 113 w 166"/>
                    <a:gd name="T33" fmla="*/ 0 h 183"/>
                    <a:gd name="T34" fmla="*/ 165 w 166"/>
                    <a:gd name="T35" fmla="*/ 11 h 18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6"/>
                    <a:gd name="T55" fmla="*/ 0 h 183"/>
                    <a:gd name="T56" fmla="*/ 166 w 166"/>
                    <a:gd name="T57" fmla="*/ 183 h 18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6" h="183">
                      <a:moveTo>
                        <a:pt x="165" y="11"/>
                      </a:moveTo>
                      <a:lnTo>
                        <a:pt x="147" y="46"/>
                      </a:lnTo>
                      <a:lnTo>
                        <a:pt x="127" y="77"/>
                      </a:lnTo>
                      <a:lnTo>
                        <a:pt x="104" y="104"/>
                      </a:lnTo>
                      <a:lnTo>
                        <a:pt x="82" y="128"/>
                      </a:lnTo>
                      <a:lnTo>
                        <a:pt x="58" y="147"/>
                      </a:lnTo>
                      <a:lnTo>
                        <a:pt x="36" y="162"/>
                      </a:lnTo>
                      <a:lnTo>
                        <a:pt x="16" y="174"/>
                      </a:lnTo>
                      <a:lnTo>
                        <a:pt x="0" y="182"/>
                      </a:lnTo>
                      <a:lnTo>
                        <a:pt x="22" y="156"/>
                      </a:lnTo>
                      <a:lnTo>
                        <a:pt x="42" y="133"/>
                      </a:lnTo>
                      <a:lnTo>
                        <a:pt x="58" y="107"/>
                      </a:lnTo>
                      <a:lnTo>
                        <a:pt x="74" y="85"/>
                      </a:lnTo>
                      <a:lnTo>
                        <a:pt x="87" y="62"/>
                      </a:lnTo>
                      <a:lnTo>
                        <a:pt x="98" y="41"/>
                      </a:lnTo>
                      <a:lnTo>
                        <a:pt x="107" y="20"/>
                      </a:lnTo>
                      <a:lnTo>
                        <a:pt x="113" y="0"/>
                      </a:lnTo>
                      <a:lnTo>
                        <a:pt x="165" y="11"/>
                      </a:lnTo>
                    </a:path>
                  </a:pathLst>
                </a:custGeom>
                <a:gradFill rotWithShape="0">
                  <a:gsLst>
                    <a:gs pos="0">
                      <a:srgbClr val="76231D"/>
                    </a:gs>
                    <a:gs pos="100000">
                      <a:srgbClr val="FF4C3F"/>
                    </a:gs>
                  </a:gsLst>
                  <a:lin ang="5400000" scaled="1"/>
                </a:gradFill>
                <a:ln w="9525" cap="rnd">
                  <a:no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85" name="Freeform 169">
                  <a:extLst>
                    <a:ext uri="{FF2B5EF4-FFF2-40B4-BE49-F238E27FC236}">
                      <a16:creationId xmlns:a16="http://schemas.microsoft.com/office/drawing/2014/main" xmlns="" id="{BE97F434-B720-1EF1-8F85-D6419578465F}"/>
                    </a:ext>
                  </a:extLst>
                </p:cNvPr>
                <p:cNvSpPr>
                  <a:spLocks/>
                </p:cNvSpPr>
                <p:nvPr/>
              </p:nvSpPr>
              <p:spPr bwMode="auto">
                <a:xfrm>
                  <a:off x="979" y="2361"/>
                  <a:ext cx="187" cy="211"/>
                </a:xfrm>
                <a:custGeom>
                  <a:avLst/>
                  <a:gdLst>
                    <a:gd name="T0" fmla="*/ 1 w 187"/>
                    <a:gd name="T1" fmla="*/ 201 h 211"/>
                    <a:gd name="T2" fmla="*/ 6 w 187"/>
                    <a:gd name="T3" fmla="*/ 210 h 211"/>
                    <a:gd name="T4" fmla="*/ 26 w 187"/>
                    <a:gd name="T5" fmla="*/ 201 h 211"/>
                    <a:gd name="T6" fmla="*/ 49 w 187"/>
                    <a:gd name="T7" fmla="*/ 187 h 211"/>
                    <a:gd name="T8" fmla="*/ 73 w 187"/>
                    <a:gd name="T9" fmla="*/ 169 h 211"/>
                    <a:gd name="T10" fmla="*/ 101 w 187"/>
                    <a:gd name="T11" fmla="*/ 145 h 211"/>
                    <a:gd name="T12" fmla="*/ 126 w 187"/>
                    <a:gd name="T13" fmla="*/ 117 h 211"/>
                    <a:gd name="T14" fmla="*/ 150 w 187"/>
                    <a:gd name="T15" fmla="*/ 83 h 211"/>
                    <a:gd name="T16" fmla="*/ 169 w 187"/>
                    <a:gd name="T17" fmla="*/ 46 h 211"/>
                    <a:gd name="T18" fmla="*/ 186 w 187"/>
                    <a:gd name="T19" fmla="*/ 2 h 211"/>
                    <a:gd name="T20" fmla="*/ 177 w 187"/>
                    <a:gd name="T21" fmla="*/ 0 h 211"/>
                    <a:gd name="T22" fmla="*/ 161 w 187"/>
                    <a:gd name="T23" fmla="*/ 42 h 211"/>
                    <a:gd name="T24" fmla="*/ 141 w 187"/>
                    <a:gd name="T25" fmla="*/ 79 h 211"/>
                    <a:gd name="T26" fmla="*/ 117 w 187"/>
                    <a:gd name="T27" fmla="*/ 110 h 211"/>
                    <a:gd name="T28" fmla="*/ 92 w 187"/>
                    <a:gd name="T29" fmla="*/ 138 h 211"/>
                    <a:gd name="T30" fmla="*/ 67 w 187"/>
                    <a:gd name="T31" fmla="*/ 161 h 211"/>
                    <a:gd name="T32" fmla="*/ 43 w 187"/>
                    <a:gd name="T33" fmla="*/ 179 h 211"/>
                    <a:gd name="T34" fmla="*/ 21 w 187"/>
                    <a:gd name="T35" fmla="*/ 192 h 211"/>
                    <a:gd name="T36" fmla="*/ 3 w 187"/>
                    <a:gd name="T37" fmla="*/ 200 h 211"/>
                    <a:gd name="T38" fmla="*/ 8 w 187"/>
                    <a:gd name="T39" fmla="*/ 208 h 211"/>
                    <a:gd name="T40" fmla="*/ 3 w 187"/>
                    <a:gd name="T41" fmla="*/ 200 h 211"/>
                    <a:gd name="T42" fmla="*/ 1 w 187"/>
                    <a:gd name="T43" fmla="*/ 201 h 211"/>
                    <a:gd name="T44" fmla="*/ 0 w 187"/>
                    <a:gd name="T45" fmla="*/ 205 h 211"/>
                    <a:gd name="T46" fmla="*/ 2 w 187"/>
                    <a:gd name="T47" fmla="*/ 209 h 211"/>
                    <a:gd name="T48" fmla="*/ 6 w 187"/>
                    <a:gd name="T49" fmla="*/ 210 h 211"/>
                    <a:gd name="T50" fmla="*/ 1 w 187"/>
                    <a:gd name="T51" fmla="*/ 201 h 21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7"/>
                    <a:gd name="T79" fmla="*/ 0 h 211"/>
                    <a:gd name="T80" fmla="*/ 187 w 187"/>
                    <a:gd name="T81" fmla="*/ 211 h 21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7" h="211">
                      <a:moveTo>
                        <a:pt x="1" y="201"/>
                      </a:moveTo>
                      <a:lnTo>
                        <a:pt x="6" y="210"/>
                      </a:lnTo>
                      <a:lnTo>
                        <a:pt x="26" y="201"/>
                      </a:lnTo>
                      <a:lnTo>
                        <a:pt x="49" y="187"/>
                      </a:lnTo>
                      <a:lnTo>
                        <a:pt x="73" y="169"/>
                      </a:lnTo>
                      <a:lnTo>
                        <a:pt x="101" y="145"/>
                      </a:lnTo>
                      <a:lnTo>
                        <a:pt x="126" y="117"/>
                      </a:lnTo>
                      <a:lnTo>
                        <a:pt x="150" y="83"/>
                      </a:lnTo>
                      <a:lnTo>
                        <a:pt x="169" y="46"/>
                      </a:lnTo>
                      <a:lnTo>
                        <a:pt x="186" y="2"/>
                      </a:lnTo>
                      <a:lnTo>
                        <a:pt x="177" y="0"/>
                      </a:lnTo>
                      <a:lnTo>
                        <a:pt x="161" y="42"/>
                      </a:lnTo>
                      <a:lnTo>
                        <a:pt x="141" y="79"/>
                      </a:lnTo>
                      <a:lnTo>
                        <a:pt x="117" y="110"/>
                      </a:lnTo>
                      <a:lnTo>
                        <a:pt x="92" y="138"/>
                      </a:lnTo>
                      <a:lnTo>
                        <a:pt x="67" y="161"/>
                      </a:lnTo>
                      <a:lnTo>
                        <a:pt x="43" y="179"/>
                      </a:lnTo>
                      <a:lnTo>
                        <a:pt x="21" y="192"/>
                      </a:lnTo>
                      <a:lnTo>
                        <a:pt x="3" y="200"/>
                      </a:lnTo>
                      <a:lnTo>
                        <a:pt x="8" y="208"/>
                      </a:lnTo>
                      <a:lnTo>
                        <a:pt x="3" y="200"/>
                      </a:lnTo>
                      <a:lnTo>
                        <a:pt x="1" y="201"/>
                      </a:lnTo>
                      <a:lnTo>
                        <a:pt x="0" y="205"/>
                      </a:lnTo>
                      <a:lnTo>
                        <a:pt x="2" y="209"/>
                      </a:lnTo>
                      <a:lnTo>
                        <a:pt x="6" y="210"/>
                      </a:lnTo>
                      <a:lnTo>
                        <a:pt x="1" y="201"/>
                      </a:lnTo>
                    </a:path>
                  </a:pathLst>
                </a:custGeom>
                <a:solidFill>
                  <a:srgbClr val="FFD83F"/>
                </a:solidFill>
                <a:ln w="9525" cap="rnd">
                  <a:no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86" name="Freeform 170">
                  <a:extLst>
                    <a:ext uri="{FF2B5EF4-FFF2-40B4-BE49-F238E27FC236}">
                      <a16:creationId xmlns:a16="http://schemas.microsoft.com/office/drawing/2014/main" xmlns="" id="{5D370071-3670-2CED-4736-5884E277BAA3}"/>
                    </a:ext>
                  </a:extLst>
                </p:cNvPr>
                <p:cNvSpPr>
                  <a:spLocks/>
                </p:cNvSpPr>
                <p:nvPr/>
              </p:nvSpPr>
              <p:spPr bwMode="auto">
                <a:xfrm>
                  <a:off x="662" y="2096"/>
                  <a:ext cx="449" cy="474"/>
                </a:xfrm>
                <a:custGeom>
                  <a:avLst/>
                  <a:gdLst>
                    <a:gd name="T0" fmla="*/ 1 w 449"/>
                    <a:gd name="T1" fmla="*/ 38 h 474"/>
                    <a:gd name="T2" fmla="*/ 7 w 449"/>
                    <a:gd name="T3" fmla="*/ 38 h 474"/>
                    <a:gd name="T4" fmla="*/ 32 w 449"/>
                    <a:gd name="T5" fmla="*/ 24 h 474"/>
                    <a:gd name="T6" fmla="*/ 65 w 449"/>
                    <a:gd name="T7" fmla="*/ 14 h 474"/>
                    <a:gd name="T8" fmla="*/ 108 w 449"/>
                    <a:gd name="T9" fmla="*/ 10 h 474"/>
                    <a:gd name="T10" fmla="*/ 153 w 449"/>
                    <a:gd name="T11" fmla="*/ 11 h 474"/>
                    <a:gd name="T12" fmla="*/ 200 w 449"/>
                    <a:gd name="T13" fmla="*/ 18 h 474"/>
                    <a:gd name="T14" fmla="*/ 251 w 449"/>
                    <a:gd name="T15" fmla="*/ 29 h 474"/>
                    <a:gd name="T16" fmla="*/ 297 w 449"/>
                    <a:gd name="T17" fmla="*/ 45 h 474"/>
                    <a:gd name="T18" fmla="*/ 342 w 449"/>
                    <a:gd name="T19" fmla="*/ 69 h 474"/>
                    <a:gd name="T20" fmla="*/ 379 w 449"/>
                    <a:gd name="T21" fmla="*/ 97 h 474"/>
                    <a:gd name="T22" fmla="*/ 409 w 449"/>
                    <a:gd name="T23" fmla="*/ 131 h 474"/>
                    <a:gd name="T24" fmla="*/ 429 w 449"/>
                    <a:gd name="T25" fmla="*/ 171 h 474"/>
                    <a:gd name="T26" fmla="*/ 439 w 449"/>
                    <a:gd name="T27" fmla="*/ 217 h 474"/>
                    <a:gd name="T28" fmla="*/ 433 w 449"/>
                    <a:gd name="T29" fmla="*/ 269 h 474"/>
                    <a:gd name="T30" fmla="*/ 413 w 449"/>
                    <a:gd name="T31" fmla="*/ 328 h 474"/>
                    <a:gd name="T32" fmla="*/ 376 w 449"/>
                    <a:gd name="T33" fmla="*/ 395 h 474"/>
                    <a:gd name="T34" fmla="*/ 317 w 449"/>
                    <a:gd name="T35" fmla="*/ 466 h 474"/>
                    <a:gd name="T36" fmla="*/ 325 w 449"/>
                    <a:gd name="T37" fmla="*/ 473 h 474"/>
                    <a:gd name="T38" fmla="*/ 384 w 449"/>
                    <a:gd name="T39" fmla="*/ 399 h 474"/>
                    <a:gd name="T40" fmla="*/ 423 w 449"/>
                    <a:gd name="T41" fmla="*/ 332 h 474"/>
                    <a:gd name="T42" fmla="*/ 444 w 449"/>
                    <a:gd name="T43" fmla="*/ 271 h 474"/>
                    <a:gd name="T44" fmla="*/ 448 w 449"/>
                    <a:gd name="T45" fmla="*/ 216 h 474"/>
                    <a:gd name="T46" fmla="*/ 439 w 449"/>
                    <a:gd name="T47" fmla="*/ 168 h 474"/>
                    <a:gd name="T48" fmla="*/ 418 w 449"/>
                    <a:gd name="T49" fmla="*/ 126 h 474"/>
                    <a:gd name="T50" fmla="*/ 385 w 449"/>
                    <a:gd name="T51" fmla="*/ 89 h 474"/>
                    <a:gd name="T52" fmla="*/ 346 w 449"/>
                    <a:gd name="T53" fmla="*/ 60 h 474"/>
                    <a:gd name="T54" fmla="*/ 302 w 449"/>
                    <a:gd name="T55" fmla="*/ 36 h 474"/>
                    <a:gd name="T56" fmla="*/ 253 w 449"/>
                    <a:gd name="T57" fmla="*/ 19 h 474"/>
                    <a:gd name="T58" fmla="*/ 203 w 449"/>
                    <a:gd name="T59" fmla="*/ 7 h 474"/>
                    <a:gd name="T60" fmla="*/ 155 w 449"/>
                    <a:gd name="T61" fmla="*/ 1 h 474"/>
                    <a:gd name="T62" fmla="*/ 107 w 449"/>
                    <a:gd name="T63" fmla="*/ 0 h 474"/>
                    <a:gd name="T64" fmla="*/ 65 w 449"/>
                    <a:gd name="T65" fmla="*/ 5 h 474"/>
                    <a:gd name="T66" fmla="*/ 30 w 449"/>
                    <a:gd name="T67" fmla="*/ 13 h 474"/>
                    <a:gd name="T68" fmla="*/ 2 w 449"/>
                    <a:gd name="T69" fmla="*/ 30 h 474"/>
                    <a:gd name="T70" fmla="*/ 8 w 449"/>
                    <a:gd name="T71" fmla="*/ 29 h 474"/>
                    <a:gd name="T72" fmla="*/ 2 w 449"/>
                    <a:gd name="T73" fmla="*/ 30 h 474"/>
                    <a:gd name="T74" fmla="*/ 0 w 449"/>
                    <a:gd name="T75" fmla="*/ 32 h 474"/>
                    <a:gd name="T76" fmla="*/ 0 w 449"/>
                    <a:gd name="T77" fmla="*/ 37 h 474"/>
                    <a:gd name="T78" fmla="*/ 4 w 449"/>
                    <a:gd name="T79" fmla="*/ 38 h 474"/>
                    <a:gd name="T80" fmla="*/ 7 w 449"/>
                    <a:gd name="T81" fmla="*/ 38 h 474"/>
                    <a:gd name="T82" fmla="*/ 1 w 449"/>
                    <a:gd name="T83" fmla="*/ 38 h 47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49"/>
                    <a:gd name="T127" fmla="*/ 0 h 474"/>
                    <a:gd name="T128" fmla="*/ 449 w 449"/>
                    <a:gd name="T129" fmla="*/ 474 h 47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49" h="474">
                      <a:moveTo>
                        <a:pt x="1" y="38"/>
                      </a:moveTo>
                      <a:lnTo>
                        <a:pt x="7" y="38"/>
                      </a:lnTo>
                      <a:lnTo>
                        <a:pt x="32" y="24"/>
                      </a:lnTo>
                      <a:lnTo>
                        <a:pt x="65" y="14"/>
                      </a:lnTo>
                      <a:lnTo>
                        <a:pt x="108" y="10"/>
                      </a:lnTo>
                      <a:lnTo>
                        <a:pt x="153" y="11"/>
                      </a:lnTo>
                      <a:lnTo>
                        <a:pt x="200" y="18"/>
                      </a:lnTo>
                      <a:lnTo>
                        <a:pt x="251" y="29"/>
                      </a:lnTo>
                      <a:lnTo>
                        <a:pt x="297" y="45"/>
                      </a:lnTo>
                      <a:lnTo>
                        <a:pt x="342" y="69"/>
                      </a:lnTo>
                      <a:lnTo>
                        <a:pt x="379" y="97"/>
                      </a:lnTo>
                      <a:lnTo>
                        <a:pt x="409" y="131"/>
                      </a:lnTo>
                      <a:lnTo>
                        <a:pt x="429" y="171"/>
                      </a:lnTo>
                      <a:lnTo>
                        <a:pt x="439" y="217"/>
                      </a:lnTo>
                      <a:lnTo>
                        <a:pt x="433" y="269"/>
                      </a:lnTo>
                      <a:lnTo>
                        <a:pt x="413" y="328"/>
                      </a:lnTo>
                      <a:lnTo>
                        <a:pt x="376" y="395"/>
                      </a:lnTo>
                      <a:lnTo>
                        <a:pt x="317" y="466"/>
                      </a:lnTo>
                      <a:lnTo>
                        <a:pt x="325" y="473"/>
                      </a:lnTo>
                      <a:lnTo>
                        <a:pt x="384" y="399"/>
                      </a:lnTo>
                      <a:lnTo>
                        <a:pt x="423" y="332"/>
                      </a:lnTo>
                      <a:lnTo>
                        <a:pt x="444" y="271"/>
                      </a:lnTo>
                      <a:lnTo>
                        <a:pt x="448" y="216"/>
                      </a:lnTo>
                      <a:lnTo>
                        <a:pt x="439" y="168"/>
                      </a:lnTo>
                      <a:lnTo>
                        <a:pt x="418" y="126"/>
                      </a:lnTo>
                      <a:lnTo>
                        <a:pt x="385" y="89"/>
                      </a:lnTo>
                      <a:lnTo>
                        <a:pt x="346" y="60"/>
                      </a:lnTo>
                      <a:lnTo>
                        <a:pt x="302" y="36"/>
                      </a:lnTo>
                      <a:lnTo>
                        <a:pt x="253" y="19"/>
                      </a:lnTo>
                      <a:lnTo>
                        <a:pt x="203" y="7"/>
                      </a:lnTo>
                      <a:lnTo>
                        <a:pt x="155" y="1"/>
                      </a:lnTo>
                      <a:lnTo>
                        <a:pt x="107" y="0"/>
                      </a:lnTo>
                      <a:lnTo>
                        <a:pt x="65" y="5"/>
                      </a:lnTo>
                      <a:lnTo>
                        <a:pt x="30" y="13"/>
                      </a:lnTo>
                      <a:lnTo>
                        <a:pt x="2" y="30"/>
                      </a:lnTo>
                      <a:lnTo>
                        <a:pt x="8" y="29"/>
                      </a:lnTo>
                      <a:lnTo>
                        <a:pt x="2" y="30"/>
                      </a:lnTo>
                      <a:lnTo>
                        <a:pt x="0" y="32"/>
                      </a:lnTo>
                      <a:lnTo>
                        <a:pt x="0" y="37"/>
                      </a:lnTo>
                      <a:lnTo>
                        <a:pt x="4" y="38"/>
                      </a:lnTo>
                      <a:lnTo>
                        <a:pt x="7" y="38"/>
                      </a:lnTo>
                      <a:lnTo>
                        <a:pt x="1" y="38"/>
                      </a:lnTo>
                    </a:path>
                  </a:pathLst>
                </a:custGeom>
                <a:solidFill>
                  <a:srgbClr val="FFD83F"/>
                </a:solidFill>
                <a:ln w="9525" cap="rnd">
                  <a:no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87" name="Freeform 171">
                  <a:extLst>
                    <a:ext uri="{FF2B5EF4-FFF2-40B4-BE49-F238E27FC236}">
                      <a16:creationId xmlns:a16="http://schemas.microsoft.com/office/drawing/2014/main" xmlns="" id="{CEAB6C62-EE79-9008-7C4B-F28893FDE98E}"/>
                    </a:ext>
                  </a:extLst>
                </p:cNvPr>
                <p:cNvSpPr>
                  <a:spLocks/>
                </p:cNvSpPr>
                <p:nvPr/>
              </p:nvSpPr>
              <p:spPr bwMode="auto">
                <a:xfrm>
                  <a:off x="656" y="2074"/>
                  <a:ext cx="77" cy="61"/>
                </a:xfrm>
                <a:custGeom>
                  <a:avLst/>
                  <a:gdLst>
                    <a:gd name="T0" fmla="*/ 73 w 77"/>
                    <a:gd name="T1" fmla="*/ 0 h 61"/>
                    <a:gd name="T2" fmla="*/ 73 w 77"/>
                    <a:gd name="T3" fmla="*/ 0 h 61"/>
                    <a:gd name="T4" fmla="*/ 47 w 77"/>
                    <a:gd name="T5" fmla="*/ 6 h 61"/>
                    <a:gd name="T6" fmla="*/ 29 w 77"/>
                    <a:gd name="T7" fmla="*/ 13 h 61"/>
                    <a:gd name="T8" fmla="*/ 15 w 77"/>
                    <a:gd name="T9" fmla="*/ 21 h 61"/>
                    <a:gd name="T10" fmla="*/ 5 w 77"/>
                    <a:gd name="T11" fmla="*/ 29 h 61"/>
                    <a:gd name="T12" fmla="*/ 0 w 77"/>
                    <a:gd name="T13" fmla="*/ 38 h 61"/>
                    <a:gd name="T14" fmla="*/ 0 w 77"/>
                    <a:gd name="T15" fmla="*/ 45 h 61"/>
                    <a:gd name="T16" fmla="*/ 3 w 77"/>
                    <a:gd name="T17" fmla="*/ 54 h 61"/>
                    <a:gd name="T18" fmla="*/ 8 w 77"/>
                    <a:gd name="T19" fmla="*/ 60 h 61"/>
                    <a:gd name="T20" fmla="*/ 15 w 77"/>
                    <a:gd name="T21" fmla="*/ 51 h 61"/>
                    <a:gd name="T22" fmla="*/ 12 w 77"/>
                    <a:gd name="T23" fmla="*/ 48 h 61"/>
                    <a:gd name="T24" fmla="*/ 10 w 77"/>
                    <a:gd name="T25" fmla="*/ 45 h 61"/>
                    <a:gd name="T26" fmla="*/ 10 w 77"/>
                    <a:gd name="T27" fmla="*/ 40 h 61"/>
                    <a:gd name="T28" fmla="*/ 13 w 77"/>
                    <a:gd name="T29" fmla="*/ 35 h 61"/>
                    <a:gd name="T30" fmla="*/ 21 w 77"/>
                    <a:gd name="T31" fmla="*/ 30 h 61"/>
                    <a:gd name="T32" fmla="*/ 32 w 77"/>
                    <a:gd name="T33" fmla="*/ 24 h 61"/>
                    <a:gd name="T34" fmla="*/ 50 w 77"/>
                    <a:gd name="T35" fmla="*/ 16 h 61"/>
                    <a:gd name="T36" fmla="*/ 76 w 77"/>
                    <a:gd name="T37" fmla="*/ 9 h 61"/>
                    <a:gd name="T38" fmla="*/ 73 w 77"/>
                    <a:gd name="T39" fmla="*/ 0 h 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7"/>
                    <a:gd name="T61" fmla="*/ 0 h 61"/>
                    <a:gd name="T62" fmla="*/ 77 w 77"/>
                    <a:gd name="T63" fmla="*/ 61 h 6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7" h="61">
                      <a:moveTo>
                        <a:pt x="73" y="0"/>
                      </a:moveTo>
                      <a:lnTo>
                        <a:pt x="73" y="0"/>
                      </a:lnTo>
                      <a:lnTo>
                        <a:pt x="47" y="6"/>
                      </a:lnTo>
                      <a:lnTo>
                        <a:pt x="29" y="13"/>
                      </a:lnTo>
                      <a:lnTo>
                        <a:pt x="15" y="21"/>
                      </a:lnTo>
                      <a:lnTo>
                        <a:pt x="5" y="29"/>
                      </a:lnTo>
                      <a:lnTo>
                        <a:pt x="0" y="38"/>
                      </a:lnTo>
                      <a:lnTo>
                        <a:pt x="0" y="45"/>
                      </a:lnTo>
                      <a:lnTo>
                        <a:pt x="3" y="54"/>
                      </a:lnTo>
                      <a:lnTo>
                        <a:pt x="8" y="60"/>
                      </a:lnTo>
                      <a:lnTo>
                        <a:pt x="15" y="51"/>
                      </a:lnTo>
                      <a:lnTo>
                        <a:pt x="12" y="48"/>
                      </a:lnTo>
                      <a:lnTo>
                        <a:pt x="10" y="45"/>
                      </a:lnTo>
                      <a:lnTo>
                        <a:pt x="10" y="40"/>
                      </a:lnTo>
                      <a:lnTo>
                        <a:pt x="13" y="35"/>
                      </a:lnTo>
                      <a:lnTo>
                        <a:pt x="21" y="30"/>
                      </a:lnTo>
                      <a:lnTo>
                        <a:pt x="32" y="24"/>
                      </a:lnTo>
                      <a:lnTo>
                        <a:pt x="50" y="16"/>
                      </a:lnTo>
                      <a:lnTo>
                        <a:pt x="76" y="9"/>
                      </a:lnTo>
                      <a:lnTo>
                        <a:pt x="73" y="0"/>
                      </a:lnTo>
                    </a:path>
                  </a:pathLst>
                </a:custGeom>
                <a:solidFill>
                  <a:srgbClr val="FFD83F"/>
                </a:solidFill>
                <a:ln w="9525" cap="rnd">
                  <a:no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88" name="Freeform 172">
                  <a:extLst>
                    <a:ext uri="{FF2B5EF4-FFF2-40B4-BE49-F238E27FC236}">
                      <a16:creationId xmlns:a16="http://schemas.microsoft.com/office/drawing/2014/main" xmlns="" id="{776094B7-4035-1A46-2601-3FE27E8B363C}"/>
                    </a:ext>
                  </a:extLst>
                </p:cNvPr>
                <p:cNvSpPr>
                  <a:spLocks/>
                </p:cNvSpPr>
                <p:nvPr/>
              </p:nvSpPr>
              <p:spPr bwMode="auto">
                <a:xfrm>
                  <a:off x="728" y="2066"/>
                  <a:ext cx="546" cy="181"/>
                </a:xfrm>
                <a:custGeom>
                  <a:avLst/>
                  <a:gdLst>
                    <a:gd name="T0" fmla="*/ 545 w 546"/>
                    <a:gd name="T1" fmla="*/ 168 h 181"/>
                    <a:gd name="T2" fmla="*/ 545 w 546"/>
                    <a:gd name="T3" fmla="*/ 168 h 181"/>
                    <a:gd name="T4" fmla="*/ 526 w 546"/>
                    <a:gd name="T5" fmla="*/ 164 h 181"/>
                    <a:gd name="T6" fmla="*/ 504 w 546"/>
                    <a:gd name="T7" fmla="*/ 155 h 181"/>
                    <a:gd name="T8" fmla="*/ 479 w 546"/>
                    <a:gd name="T9" fmla="*/ 145 h 181"/>
                    <a:gd name="T10" fmla="*/ 451 w 546"/>
                    <a:gd name="T11" fmla="*/ 130 h 181"/>
                    <a:gd name="T12" fmla="*/ 421 w 546"/>
                    <a:gd name="T13" fmla="*/ 114 h 181"/>
                    <a:gd name="T14" fmla="*/ 390 w 546"/>
                    <a:gd name="T15" fmla="*/ 98 h 181"/>
                    <a:gd name="T16" fmla="*/ 353 w 546"/>
                    <a:gd name="T17" fmla="*/ 81 h 181"/>
                    <a:gd name="T18" fmla="*/ 318 w 546"/>
                    <a:gd name="T19" fmla="*/ 63 h 181"/>
                    <a:gd name="T20" fmla="*/ 279 w 546"/>
                    <a:gd name="T21" fmla="*/ 47 h 181"/>
                    <a:gd name="T22" fmla="*/ 240 w 546"/>
                    <a:gd name="T23" fmla="*/ 33 h 181"/>
                    <a:gd name="T24" fmla="*/ 201 w 546"/>
                    <a:gd name="T25" fmla="*/ 20 h 181"/>
                    <a:gd name="T26" fmla="*/ 162 w 546"/>
                    <a:gd name="T27" fmla="*/ 9 h 181"/>
                    <a:gd name="T28" fmla="*/ 122 w 546"/>
                    <a:gd name="T29" fmla="*/ 3 h 181"/>
                    <a:gd name="T30" fmla="*/ 82 w 546"/>
                    <a:gd name="T31" fmla="*/ 1 h 181"/>
                    <a:gd name="T32" fmla="*/ 40 w 546"/>
                    <a:gd name="T33" fmla="*/ 0 h 181"/>
                    <a:gd name="T34" fmla="*/ 0 w 546"/>
                    <a:gd name="T35" fmla="*/ 7 h 181"/>
                    <a:gd name="T36" fmla="*/ 3 w 546"/>
                    <a:gd name="T37" fmla="*/ 17 h 181"/>
                    <a:gd name="T38" fmla="*/ 41 w 546"/>
                    <a:gd name="T39" fmla="*/ 11 h 181"/>
                    <a:gd name="T40" fmla="*/ 80 w 546"/>
                    <a:gd name="T41" fmla="*/ 9 h 181"/>
                    <a:gd name="T42" fmla="*/ 120 w 546"/>
                    <a:gd name="T43" fmla="*/ 13 h 181"/>
                    <a:gd name="T44" fmla="*/ 159 w 546"/>
                    <a:gd name="T45" fmla="*/ 21 h 181"/>
                    <a:gd name="T46" fmla="*/ 199 w 546"/>
                    <a:gd name="T47" fmla="*/ 30 h 181"/>
                    <a:gd name="T48" fmla="*/ 239 w 546"/>
                    <a:gd name="T49" fmla="*/ 42 h 181"/>
                    <a:gd name="T50" fmla="*/ 278 w 546"/>
                    <a:gd name="T51" fmla="*/ 56 h 181"/>
                    <a:gd name="T52" fmla="*/ 314 w 546"/>
                    <a:gd name="T53" fmla="*/ 73 h 181"/>
                    <a:gd name="T54" fmla="*/ 349 w 546"/>
                    <a:gd name="T55" fmla="*/ 89 h 181"/>
                    <a:gd name="T56" fmla="*/ 385 w 546"/>
                    <a:gd name="T57" fmla="*/ 107 h 181"/>
                    <a:gd name="T58" fmla="*/ 417 w 546"/>
                    <a:gd name="T59" fmla="*/ 123 h 181"/>
                    <a:gd name="T60" fmla="*/ 447 w 546"/>
                    <a:gd name="T61" fmla="*/ 139 h 181"/>
                    <a:gd name="T62" fmla="*/ 475 w 546"/>
                    <a:gd name="T63" fmla="*/ 153 h 181"/>
                    <a:gd name="T64" fmla="*/ 500 w 546"/>
                    <a:gd name="T65" fmla="*/ 164 h 181"/>
                    <a:gd name="T66" fmla="*/ 524 w 546"/>
                    <a:gd name="T67" fmla="*/ 174 h 181"/>
                    <a:gd name="T68" fmla="*/ 543 w 546"/>
                    <a:gd name="T69" fmla="*/ 180 h 181"/>
                    <a:gd name="T70" fmla="*/ 545 w 546"/>
                    <a:gd name="T71" fmla="*/ 168 h 18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46"/>
                    <a:gd name="T109" fmla="*/ 0 h 181"/>
                    <a:gd name="T110" fmla="*/ 546 w 546"/>
                    <a:gd name="T111" fmla="*/ 181 h 18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46" h="181">
                      <a:moveTo>
                        <a:pt x="545" y="168"/>
                      </a:moveTo>
                      <a:lnTo>
                        <a:pt x="545" y="168"/>
                      </a:lnTo>
                      <a:lnTo>
                        <a:pt x="526" y="164"/>
                      </a:lnTo>
                      <a:lnTo>
                        <a:pt x="504" y="155"/>
                      </a:lnTo>
                      <a:lnTo>
                        <a:pt x="479" y="145"/>
                      </a:lnTo>
                      <a:lnTo>
                        <a:pt x="451" y="130"/>
                      </a:lnTo>
                      <a:lnTo>
                        <a:pt x="421" y="114"/>
                      </a:lnTo>
                      <a:lnTo>
                        <a:pt x="390" y="98"/>
                      </a:lnTo>
                      <a:lnTo>
                        <a:pt x="353" y="81"/>
                      </a:lnTo>
                      <a:lnTo>
                        <a:pt x="318" y="63"/>
                      </a:lnTo>
                      <a:lnTo>
                        <a:pt x="279" y="47"/>
                      </a:lnTo>
                      <a:lnTo>
                        <a:pt x="240" y="33"/>
                      </a:lnTo>
                      <a:lnTo>
                        <a:pt x="201" y="20"/>
                      </a:lnTo>
                      <a:lnTo>
                        <a:pt x="162" y="9"/>
                      </a:lnTo>
                      <a:lnTo>
                        <a:pt x="122" y="3"/>
                      </a:lnTo>
                      <a:lnTo>
                        <a:pt x="82" y="1"/>
                      </a:lnTo>
                      <a:lnTo>
                        <a:pt x="40" y="0"/>
                      </a:lnTo>
                      <a:lnTo>
                        <a:pt x="0" y="7"/>
                      </a:lnTo>
                      <a:lnTo>
                        <a:pt x="3" y="17"/>
                      </a:lnTo>
                      <a:lnTo>
                        <a:pt x="41" y="11"/>
                      </a:lnTo>
                      <a:lnTo>
                        <a:pt x="80" y="9"/>
                      </a:lnTo>
                      <a:lnTo>
                        <a:pt x="120" y="13"/>
                      </a:lnTo>
                      <a:lnTo>
                        <a:pt x="159" y="21"/>
                      </a:lnTo>
                      <a:lnTo>
                        <a:pt x="199" y="30"/>
                      </a:lnTo>
                      <a:lnTo>
                        <a:pt x="239" y="42"/>
                      </a:lnTo>
                      <a:lnTo>
                        <a:pt x="278" y="56"/>
                      </a:lnTo>
                      <a:lnTo>
                        <a:pt x="314" y="73"/>
                      </a:lnTo>
                      <a:lnTo>
                        <a:pt x="349" y="89"/>
                      </a:lnTo>
                      <a:lnTo>
                        <a:pt x="385" y="107"/>
                      </a:lnTo>
                      <a:lnTo>
                        <a:pt x="417" y="123"/>
                      </a:lnTo>
                      <a:lnTo>
                        <a:pt x="447" y="139"/>
                      </a:lnTo>
                      <a:lnTo>
                        <a:pt x="475" y="153"/>
                      </a:lnTo>
                      <a:lnTo>
                        <a:pt x="500" y="164"/>
                      </a:lnTo>
                      <a:lnTo>
                        <a:pt x="524" y="174"/>
                      </a:lnTo>
                      <a:lnTo>
                        <a:pt x="543" y="180"/>
                      </a:lnTo>
                      <a:lnTo>
                        <a:pt x="545" y="168"/>
                      </a:lnTo>
                    </a:path>
                  </a:pathLst>
                </a:custGeom>
                <a:solidFill>
                  <a:srgbClr val="FFD83F"/>
                </a:solidFill>
                <a:ln w="9525" cap="rnd">
                  <a:no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89" name="Freeform 173">
                  <a:extLst>
                    <a:ext uri="{FF2B5EF4-FFF2-40B4-BE49-F238E27FC236}">
                      <a16:creationId xmlns:a16="http://schemas.microsoft.com/office/drawing/2014/main" xmlns="" id="{5EE50CCC-191B-1C9D-77B6-80961AB15901}"/>
                    </a:ext>
                  </a:extLst>
                </p:cNvPr>
                <p:cNvSpPr>
                  <a:spLocks/>
                </p:cNvSpPr>
                <p:nvPr/>
              </p:nvSpPr>
              <p:spPr bwMode="auto">
                <a:xfrm>
                  <a:off x="978" y="2561"/>
                  <a:ext cx="10" cy="9"/>
                </a:xfrm>
                <a:custGeom>
                  <a:avLst/>
                  <a:gdLst>
                    <a:gd name="T0" fmla="*/ 1 w 10"/>
                    <a:gd name="T1" fmla="*/ 0 h 9"/>
                    <a:gd name="T2" fmla="*/ 0 w 10"/>
                    <a:gd name="T3" fmla="*/ 4 h 9"/>
                    <a:gd name="T4" fmla="*/ 2 w 10"/>
                    <a:gd name="T5" fmla="*/ 8 h 9"/>
                    <a:gd name="T6" fmla="*/ 6 w 10"/>
                    <a:gd name="T7" fmla="*/ 8 h 9"/>
                    <a:gd name="T8" fmla="*/ 9 w 10"/>
                    <a:gd name="T9" fmla="*/ 7 h 9"/>
                    <a:gd name="T10" fmla="*/ 1 w 10"/>
                    <a:gd name="T11" fmla="*/ 0 h 9"/>
                    <a:gd name="T12" fmla="*/ 0 60000 65536"/>
                    <a:gd name="T13" fmla="*/ 0 60000 65536"/>
                    <a:gd name="T14" fmla="*/ 0 60000 65536"/>
                    <a:gd name="T15" fmla="*/ 0 60000 65536"/>
                    <a:gd name="T16" fmla="*/ 0 60000 65536"/>
                    <a:gd name="T17" fmla="*/ 0 60000 65536"/>
                    <a:gd name="T18" fmla="*/ 0 w 10"/>
                    <a:gd name="T19" fmla="*/ 0 h 9"/>
                    <a:gd name="T20" fmla="*/ 10 w 10"/>
                    <a:gd name="T21" fmla="*/ 9 h 9"/>
                  </a:gdLst>
                  <a:ahLst/>
                  <a:cxnLst>
                    <a:cxn ang="T12">
                      <a:pos x="T0" y="T1"/>
                    </a:cxn>
                    <a:cxn ang="T13">
                      <a:pos x="T2" y="T3"/>
                    </a:cxn>
                    <a:cxn ang="T14">
                      <a:pos x="T4" y="T5"/>
                    </a:cxn>
                    <a:cxn ang="T15">
                      <a:pos x="T6" y="T7"/>
                    </a:cxn>
                    <a:cxn ang="T16">
                      <a:pos x="T8" y="T9"/>
                    </a:cxn>
                    <a:cxn ang="T17">
                      <a:pos x="T10" y="T11"/>
                    </a:cxn>
                  </a:cxnLst>
                  <a:rect l="T18" t="T19" r="T20" b="T21"/>
                  <a:pathLst>
                    <a:path w="10" h="9">
                      <a:moveTo>
                        <a:pt x="1" y="0"/>
                      </a:moveTo>
                      <a:lnTo>
                        <a:pt x="0" y="4"/>
                      </a:lnTo>
                      <a:lnTo>
                        <a:pt x="2" y="8"/>
                      </a:lnTo>
                      <a:lnTo>
                        <a:pt x="6" y="8"/>
                      </a:lnTo>
                      <a:lnTo>
                        <a:pt x="9" y="7"/>
                      </a:lnTo>
                      <a:lnTo>
                        <a:pt x="1" y="0"/>
                      </a:lnTo>
                    </a:path>
                  </a:pathLst>
                </a:custGeom>
                <a:solidFill>
                  <a:srgbClr val="000000"/>
                </a:solidFill>
                <a:ln w="9525" cap="rnd">
                  <a:no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90" name="Freeform 174">
                  <a:extLst>
                    <a:ext uri="{FF2B5EF4-FFF2-40B4-BE49-F238E27FC236}">
                      <a16:creationId xmlns:a16="http://schemas.microsoft.com/office/drawing/2014/main" xmlns="" id="{0F00C819-0234-AEB2-F41F-675FF266AD20}"/>
                    </a:ext>
                  </a:extLst>
                </p:cNvPr>
                <p:cNvSpPr>
                  <a:spLocks/>
                </p:cNvSpPr>
                <p:nvPr/>
              </p:nvSpPr>
              <p:spPr bwMode="auto">
                <a:xfrm>
                  <a:off x="662" y="2096"/>
                  <a:ext cx="449" cy="474"/>
                </a:xfrm>
                <a:custGeom>
                  <a:avLst/>
                  <a:gdLst>
                    <a:gd name="T0" fmla="*/ 1 w 449"/>
                    <a:gd name="T1" fmla="*/ 38 h 474"/>
                    <a:gd name="T2" fmla="*/ 7 w 449"/>
                    <a:gd name="T3" fmla="*/ 38 h 474"/>
                    <a:gd name="T4" fmla="*/ 32 w 449"/>
                    <a:gd name="T5" fmla="*/ 24 h 474"/>
                    <a:gd name="T6" fmla="*/ 65 w 449"/>
                    <a:gd name="T7" fmla="*/ 14 h 474"/>
                    <a:gd name="T8" fmla="*/ 108 w 449"/>
                    <a:gd name="T9" fmla="*/ 10 h 474"/>
                    <a:gd name="T10" fmla="*/ 153 w 449"/>
                    <a:gd name="T11" fmla="*/ 11 h 474"/>
                    <a:gd name="T12" fmla="*/ 200 w 449"/>
                    <a:gd name="T13" fmla="*/ 18 h 474"/>
                    <a:gd name="T14" fmla="*/ 251 w 449"/>
                    <a:gd name="T15" fmla="*/ 29 h 474"/>
                    <a:gd name="T16" fmla="*/ 297 w 449"/>
                    <a:gd name="T17" fmla="*/ 45 h 474"/>
                    <a:gd name="T18" fmla="*/ 342 w 449"/>
                    <a:gd name="T19" fmla="*/ 69 h 474"/>
                    <a:gd name="T20" fmla="*/ 379 w 449"/>
                    <a:gd name="T21" fmla="*/ 97 h 474"/>
                    <a:gd name="T22" fmla="*/ 409 w 449"/>
                    <a:gd name="T23" fmla="*/ 131 h 474"/>
                    <a:gd name="T24" fmla="*/ 429 w 449"/>
                    <a:gd name="T25" fmla="*/ 171 h 474"/>
                    <a:gd name="T26" fmla="*/ 439 w 449"/>
                    <a:gd name="T27" fmla="*/ 217 h 474"/>
                    <a:gd name="T28" fmla="*/ 433 w 449"/>
                    <a:gd name="T29" fmla="*/ 269 h 474"/>
                    <a:gd name="T30" fmla="*/ 413 w 449"/>
                    <a:gd name="T31" fmla="*/ 328 h 474"/>
                    <a:gd name="T32" fmla="*/ 376 w 449"/>
                    <a:gd name="T33" fmla="*/ 395 h 474"/>
                    <a:gd name="T34" fmla="*/ 317 w 449"/>
                    <a:gd name="T35" fmla="*/ 466 h 474"/>
                    <a:gd name="T36" fmla="*/ 325 w 449"/>
                    <a:gd name="T37" fmla="*/ 473 h 474"/>
                    <a:gd name="T38" fmla="*/ 384 w 449"/>
                    <a:gd name="T39" fmla="*/ 399 h 474"/>
                    <a:gd name="T40" fmla="*/ 423 w 449"/>
                    <a:gd name="T41" fmla="*/ 332 h 474"/>
                    <a:gd name="T42" fmla="*/ 444 w 449"/>
                    <a:gd name="T43" fmla="*/ 271 h 474"/>
                    <a:gd name="T44" fmla="*/ 448 w 449"/>
                    <a:gd name="T45" fmla="*/ 216 h 474"/>
                    <a:gd name="T46" fmla="*/ 439 w 449"/>
                    <a:gd name="T47" fmla="*/ 168 h 474"/>
                    <a:gd name="T48" fmla="*/ 418 w 449"/>
                    <a:gd name="T49" fmla="*/ 126 h 474"/>
                    <a:gd name="T50" fmla="*/ 385 w 449"/>
                    <a:gd name="T51" fmla="*/ 89 h 474"/>
                    <a:gd name="T52" fmla="*/ 346 w 449"/>
                    <a:gd name="T53" fmla="*/ 60 h 474"/>
                    <a:gd name="T54" fmla="*/ 302 w 449"/>
                    <a:gd name="T55" fmla="*/ 36 h 474"/>
                    <a:gd name="T56" fmla="*/ 253 w 449"/>
                    <a:gd name="T57" fmla="*/ 19 h 474"/>
                    <a:gd name="T58" fmla="*/ 203 w 449"/>
                    <a:gd name="T59" fmla="*/ 7 h 474"/>
                    <a:gd name="T60" fmla="*/ 155 w 449"/>
                    <a:gd name="T61" fmla="*/ 1 h 474"/>
                    <a:gd name="T62" fmla="*/ 107 w 449"/>
                    <a:gd name="T63" fmla="*/ 0 h 474"/>
                    <a:gd name="T64" fmla="*/ 65 w 449"/>
                    <a:gd name="T65" fmla="*/ 5 h 474"/>
                    <a:gd name="T66" fmla="*/ 30 w 449"/>
                    <a:gd name="T67" fmla="*/ 13 h 474"/>
                    <a:gd name="T68" fmla="*/ 2 w 449"/>
                    <a:gd name="T69" fmla="*/ 30 h 474"/>
                    <a:gd name="T70" fmla="*/ 8 w 449"/>
                    <a:gd name="T71" fmla="*/ 29 h 474"/>
                    <a:gd name="T72" fmla="*/ 2 w 449"/>
                    <a:gd name="T73" fmla="*/ 30 h 474"/>
                    <a:gd name="T74" fmla="*/ 0 w 449"/>
                    <a:gd name="T75" fmla="*/ 32 h 474"/>
                    <a:gd name="T76" fmla="*/ 0 w 449"/>
                    <a:gd name="T77" fmla="*/ 37 h 474"/>
                    <a:gd name="T78" fmla="*/ 4 w 449"/>
                    <a:gd name="T79" fmla="*/ 38 h 474"/>
                    <a:gd name="T80" fmla="*/ 7 w 449"/>
                    <a:gd name="T81" fmla="*/ 38 h 474"/>
                    <a:gd name="T82" fmla="*/ 1 w 449"/>
                    <a:gd name="T83" fmla="*/ 38 h 47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49"/>
                    <a:gd name="T127" fmla="*/ 0 h 474"/>
                    <a:gd name="T128" fmla="*/ 449 w 449"/>
                    <a:gd name="T129" fmla="*/ 474 h 47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49" h="474">
                      <a:moveTo>
                        <a:pt x="1" y="38"/>
                      </a:moveTo>
                      <a:lnTo>
                        <a:pt x="7" y="38"/>
                      </a:lnTo>
                      <a:lnTo>
                        <a:pt x="32" y="24"/>
                      </a:lnTo>
                      <a:lnTo>
                        <a:pt x="65" y="14"/>
                      </a:lnTo>
                      <a:lnTo>
                        <a:pt x="108" y="10"/>
                      </a:lnTo>
                      <a:lnTo>
                        <a:pt x="153" y="11"/>
                      </a:lnTo>
                      <a:lnTo>
                        <a:pt x="200" y="18"/>
                      </a:lnTo>
                      <a:lnTo>
                        <a:pt x="251" y="29"/>
                      </a:lnTo>
                      <a:lnTo>
                        <a:pt x="297" y="45"/>
                      </a:lnTo>
                      <a:lnTo>
                        <a:pt x="342" y="69"/>
                      </a:lnTo>
                      <a:lnTo>
                        <a:pt x="379" y="97"/>
                      </a:lnTo>
                      <a:lnTo>
                        <a:pt x="409" y="131"/>
                      </a:lnTo>
                      <a:lnTo>
                        <a:pt x="429" y="171"/>
                      </a:lnTo>
                      <a:lnTo>
                        <a:pt x="439" y="217"/>
                      </a:lnTo>
                      <a:lnTo>
                        <a:pt x="433" y="269"/>
                      </a:lnTo>
                      <a:lnTo>
                        <a:pt x="413" y="328"/>
                      </a:lnTo>
                      <a:lnTo>
                        <a:pt x="376" y="395"/>
                      </a:lnTo>
                      <a:lnTo>
                        <a:pt x="317" y="466"/>
                      </a:lnTo>
                      <a:lnTo>
                        <a:pt x="325" y="473"/>
                      </a:lnTo>
                      <a:lnTo>
                        <a:pt x="384" y="399"/>
                      </a:lnTo>
                      <a:lnTo>
                        <a:pt x="423" y="332"/>
                      </a:lnTo>
                      <a:lnTo>
                        <a:pt x="444" y="271"/>
                      </a:lnTo>
                      <a:lnTo>
                        <a:pt x="448" y="216"/>
                      </a:lnTo>
                      <a:lnTo>
                        <a:pt x="439" y="168"/>
                      </a:lnTo>
                      <a:lnTo>
                        <a:pt x="418" y="126"/>
                      </a:lnTo>
                      <a:lnTo>
                        <a:pt x="385" y="89"/>
                      </a:lnTo>
                      <a:lnTo>
                        <a:pt x="346" y="60"/>
                      </a:lnTo>
                      <a:lnTo>
                        <a:pt x="302" y="36"/>
                      </a:lnTo>
                      <a:lnTo>
                        <a:pt x="253" y="19"/>
                      </a:lnTo>
                      <a:lnTo>
                        <a:pt x="203" y="7"/>
                      </a:lnTo>
                      <a:lnTo>
                        <a:pt x="155" y="1"/>
                      </a:lnTo>
                      <a:lnTo>
                        <a:pt x="107" y="0"/>
                      </a:lnTo>
                      <a:lnTo>
                        <a:pt x="65" y="5"/>
                      </a:lnTo>
                      <a:lnTo>
                        <a:pt x="30" y="13"/>
                      </a:lnTo>
                      <a:lnTo>
                        <a:pt x="2" y="30"/>
                      </a:lnTo>
                      <a:lnTo>
                        <a:pt x="8" y="29"/>
                      </a:lnTo>
                      <a:lnTo>
                        <a:pt x="2" y="30"/>
                      </a:lnTo>
                      <a:lnTo>
                        <a:pt x="0" y="32"/>
                      </a:lnTo>
                      <a:lnTo>
                        <a:pt x="0" y="37"/>
                      </a:lnTo>
                      <a:lnTo>
                        <a:pt x="4" y="38"/>
                      </a:lnTo>
                      <a:lnTo>
                        <a:pt x="7" y="38"/>
                      </a:lnTo>
                      <a:lnTo>
                        <a:pt x="1" y="38"/>
                      </a:lnTo>
                    </a:path>
                  </a:pathLst>
                </a:custGeom>
                <a:solidFill>
                  <a:srgbClr val="000000"/>
                </a:solidFill>
                <a:ln w="9525" cap="rnd">
                  <a:no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91" name="Freeform 175">
                  <a:extLst>
                    <a:ext uri="{FF2B5EF4-FFF2-40B4-BE49-F238E27FC236}">
                      <a16:creationId xmlns:a16="http://schemas.microsoft.com/office/drawing/2014/main" xmlns="" id="{B239AB87-F220-81D7-7C57-6592AB39A3EB}"/>
                    </a:ext>
                  </a:extLst>
                </p:cNvPr>
                <p:cNvSpPr>
                  <a:spLocks/>
                </p:cNvSpPr>
                <p:nvPr/>
              </p:nvSpPr>
              <p:spPr bwMode="auto">
                <a:xfrm>
                  <a:off x="656" y="2074"/>
                  <a:ext cx="77" cy="61"/>
                </a:xfrm>
                <a:custGeom>
                  <a:avLst/>
                  <a:gdLst>
                    <a:gd name="T0" fmla="*/ 73 w 77"/>
                    <a:gd name="T1" fmla="*/ 0 h 61"/>
                    <a:gd name="T2" fmla="*/ 73 w 77"/>
                    <a:gd name="T3" fmla="*/ 0 h 61"/>
                    <a:gd name="T4" fmla="*/ 47 w 77"/>
                    <a:gd name="T5" fmla="*/ 6 h 61"/>
                    <a:gd name="T6" fmla="*/ 29 w 77"/>
                    <a:gd name="T7" fmla="*/ 13 h 61"/>
                    <a:gd name="T8" fmla="*/ 15 w 77"/>
                    <a:gd name="T9" fmla="*/ 21 h 61"/>
                    <a:gd name="T10" fmla="*/ 5 w 77"/>
                    <a:gd name="T11" fmla="*/ 29 h 61"/>
                    <a:gd name="T12" fmla="*/ 0 w 77"/>
                    <a:gd name="T13" fmla="*/ 38 h 61"/>
                    <a:gd name="T14" fmla="*/ 0 w 77"/>
                    <a:gd name="T15" fmla="*/ 45 h 61"/>
                    <a:gd name="T16" fmla="*/ 3 w 77"/>
                    <a:gd name="T17" fmla="*/ 54 h 61"/>
                    <a:gd name="T18" fmla="*/ 8 w 77"/>
                    <a:gd name="T19" fmla="*/ 60 h 61"/>
                    <a:gd name="T20" fmla="*/ 15 w 77"/>
                    <a:gd name="T21" fmla="*/ 51 h 61"/>
                    <a:gd name="T22" fmla="*/ 12 w 77"/>
                    <a:gd name="T23" fmla="*/ 48 h 61"/>
                    <a:gd name="T24" fmla="*/ 10 w 77"/>
                    <a:gd name="T25" fmla="*/ 45 h 61"/>
                    <a:gd name="T26" fmla="*/ 10 w 77"/>
                    <a:gd name="T27" fmla="*/ 40 h 61"/>
                    <a:gd name="T28" fmla="*/ 13 w 77"/>
                    <a:gd name="T29" fmla="*/ 35 h 61"/>
                    <a:gd name="T30" fmla="*/ 21 w 77"/>
                    <a:gd name="T31" fmla="*/ 30 h 61"/>
                    <a:gd name="T32" fmla="*/ 32 w 77"/>
                    <a:gd name="T33" fmla="*/ 24 h 61"/>
                    <a:gd name="T34" fmla="*/ 50 w 77"/>
                    <a:gd name="T35" fmla="*/ 16 h 61"/>
                    <a:gd name="T36" fmla="*/ 76 w 77"/>
                    <a:gd name="T37" fmla="*/ 9 h 61"/>
                    <a:gd name="T38" fmla="*/ 73 w 77"/>
                    <a:gd name="T39" fmla="*/ 0 h 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7"/>
                    <a:gd name="T61" fmla="*/ 0 h 61"/>
                    <a:gd name="T62" fmla="*/ 77 w 77"/>
                    <a:gd name="T63" fmla="*/ 61 h 6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7" h="61">
                      <a:moveTo>
                        <a:pt x="73" y="0"/>
                      </a:moveTo>
                      <a:lnTo>
                        <a:pt x="73" y="0"/>
                      </a:lnTo>
                      <a:lnTo>
                        <a:pt x="47" y="6"/>
                      </a:lnTo>
                      <a:lnTo>
                        <a:pt x="29" y="13"/>
                      </a:lnTo>
                      <a:lnTo>
                        <a:pt x="15" y="21"/>
                      </a:lnTo>
                      <a:lnTo>
                        <a:pt x="5" y="29"/>
                      </a:lnTo>
                      <a:lnTo>
                        <a:pt x="0" y="38"/>
                      </a:lnTo>
                      <a:lnTo>
                        <a:pt x="0" y="45"/>
                      </a:lnTo>
                      <a:lnTo>
                        <a:pt x="3" y="54"/>
                      </a:lnTo>
                      <a:lnTo>
                        <a:pt x="8" y="60"/>
                      </a:lnTo>
                      <a:lnTo>
                        <a:pt x="15" y="51"/>
                      </a:lnTo>
                      <a:lnTo>
                        <a:pt x="12" y="48"/>
                      </a:lnTo>
                      <a:lnTo>
                        <a:pt x="10" y="45"/>
                      </a:lnTo>
                      <a:lnTo>
                        <a:pt x="10" y="40"/>
                      </a:lnTo>
                      <a:lnTo>
                        <a:pt x="13" y="35"/>
                      </a:lnTo>
                      <a:lnTo>
                        <a:pt x="21" y="30"/>
                      </a:lnTo>
                      <a:lnTo>
                        <a:pt x="32" y="24"/>
                      </a:lnTo>
                      <a:lnTo>
                        <a:pt x="50" y="16"/>
                      </a:lnTo>
                      <a:lnTo>
                        <a:pt x="76" y="9"/>
                      </a:lnTo>
                      <a:lnTo>
                        <a:pt x="73" y="0"/>
                      </a:lnTo>
                    </a:path>
                  </a:pathLst>
                </a:custGeom>
                <a:solidFill>
                  <a:srgbClr val="000000"/>
                </a:solidFill>
                <a:ln w="9525" cap="rnd">
                  <a:no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92" name="Freeform 176">
                  <a:extLst>
                    <a:ext uri="{FF2B5EF4-FFF2-40B4-BE49-F238E27FC236}">
                      <a16:creationId xmlns:a16="http://schemas.microsoft.com/office/drawing/2014/main" xmlns="" id="{BE9A623A-7009-6C33-8BB8-7D4BBE91BE16}"/>
                    </a:ext>
                  </a:extLst>
                </p:cNvPr>
                <p:cNvSpPr>
                  <a:spLocks/>
                </p:cNvSpPr>
                <p:nvPr/>
              </p:nvSpPr>
              <p:spPr bwMode="auto">
                <a:xfrm>
                  <a:off x="728" y="2066"/>
                  <a:ext cx="546" cy="181"/>
                </a:xfrm>
                <a:custGeom>
                  <a:avLst/>
                  <a:gdLst>
                    <a:gd name="T0" fmla="*/ 545 w 546"/>
                    <a:gd name="T1" fmla="*/ 168 h 181"/>
                    <a:gd name="T2" fmla="*/ 545 w 546"/>
                    <a:gd name="T3" fmla="*/ 168 h 181"/>
                    <a:gd name="T4" fmla="*/ 526 w 546"/>
                    <a:gd name="T5" fmla="*/ 164 h 181"/>
                    <a:gd name="T6" fmla="*/ 504 w 546"/>
                    <a:gd name="T7" fmla="*/ 155 h 181"/>
                    <a:gd name="T8" fmla="*/ 479 w 546"/>
                    <a:gd name="T9" fmla="*/ 145 h 181"/>
                    <a:gd name="T10" fmla="*/ 451 w 546"/>
                    <a:gd name="T11" fmla="*/ 130 h 181"/>
                    <a:gd name="T12" fmla="*/ 421 w 546"/>
                    <a:gd name="T13" fmla="*/ 114 h 181"/>
                    <a:gd name="T14" fmla="*/ 390 w 546"/>
                    <a:gd name="T15" fmla="*/ 98 h 181"/>
                    <a:gd name="T16" fmla="*/ 353 w 546"/>
                    <a:gd name="T17" fmla="*/ 81 h 181"/>
                    <a:gd name="T18" fmla="*/ 318 w 546"/>
                    <a:gd name="T19" fmla="*/ 63 h 181"/>
                    <a:gd name="T20" fmla="*/ 279 w 546"/>
                    <a:gd name="T21" fmla="*/ 47 h 181"/>
                    <a:gd name="T22" fmla="*/ 240 w 546"/>
                    <a:gd name="T23" fmla="*/ 33 h 181"/>
                    <a:gd name="T24" fmla="*/ 201 w 546"/>
                    <a:gd name="T25" fmla="*/ 20 h 181"/>
                    <a:gd name="T26" fmla="*/ 162 w 546"/>
                    <a:gd name="T27" fmla="*/ 9 h 181"/>
                    <a:gd name="T28" fmla="*/ 122 w 546"/>
                    <a:gd name="T29" fmla="*/ 3 h 181"/>
                    <a:gd name="T30" fmla="*/ 82 w 546"/>
                    <a:gd name="T31" fmla="*/ 1 h 181"/>
                    <a:gd name="T32" fmla="*/ 40 w 546"/>
                    <a:gd name="T33" fmla="*/ 0 h 181"/>
                    <a:gd name="T34" fmla="*/ 0 w 546"/>
                    <a:gd name="T35" fmla="*/ 7 h 181"/>
                    <a:gd name="T36" fmla="*/ 3 w 546"/>
                    <a:gd name="T37" fmla="*/ 17 h 181"/>
                    <a:gd name="T38" fmla="*/ 41 w 546"/>
                    <a:gd name="T39" fmla="*/ 11 h 181"/>
                    <a:gd name="T40" fmla="*/ 80 w 546"/>
                    <a:gd name="T41" fmla="*/ 9 h 181"/>
                    <a:gd name="T42" fmla="*/ 120 w 546"/>
                    <a:gd name="T43" fmla="*/ 13 h 181"/>
                    <a:gd name="T44" fmla="*/ 159 w 546"/>
                    <a:gd name="T45" fmla="*/ 21 h 181"/>
                    <a:gd name="T46" fmla="*/ 199 w 546"/>
                    <a:gd name="T47" fmla="*/ 30 h 181"/>
                    <a:gd name="T48" fmla="*/ 239 w 546"/>
                    <a:gd name="T49" fmla="*/ 42 h 181"/>
                    <a:gd name="T50" fmla="*/ 278 w 546"/>
                    <a:gd name="T51" fmla="*/ 56 h 181"/>
                    <a:gd name="T52" fmla="*/ 314 w 546"/>
                    <a:gd name="T53" fmla="*/ 73 h 181"/>
                    <a:gd name="T54" fmla="*/ 349 w 546"/>
                    <a:gd name="T55" fmla="*/ 89 h 181"/>
                    <a:gd name="T56" fmla="*/ 385 w 546"/>
                    <a:gd name="T57" fmla="*/ 107 h 181"/>
                    <a:gd name="T58" fmla="*/ 417 w 546"/>
                    <a:gd name="T59" fmla="*/ 123 h 181"/>
                    <a:gd name="T60" fmla="*/ 447 w 546"/>
                    <a:gd name="T61" fmla="*/ 139 h 181"/>
                    <a:gd name="T62" fmla="*/ 475 w 546"/>
                    <a:gd name="T63" fmla="*/ 153 h 181"/>
                    <a:gd name="T64" fmla="*/ 500 w 546"/>
                    <a:gd name="T65" fmla="*/ 164 h 181"/>
                    <a:gd name="T66" fmla="*/ 524 w 546"/>
                    <a:gd name="T67" fmla="*/ 174 h 181"/>
                    <a:gd name="T68" fmla="*/ 543 w 546"/>
                    <a:gd name="T69" fmla="*/ 180 h 181"/>
                    <a:gd name="T70" fmla="*/ 545 w 546"/>
                    <a:gd name="T71" fmla="*/ 168 h 18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46"/>
                    <a:gd name="T109" fmla="*/ 0 h 181"/>
                    <a:gd name="T110" fmla="*/ 546 w 546"/>
                    <a:gd name="T111" fmla="*/ 181 h 18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46" h="181">
                      <a:moveTo>
                        <a:pt x="545" y="168"/>
                      </a:moveTo>
                      <a:lnTo>
                        <a:pt x="545" y="168"/>
                      </a:lnTo>
                      <a:lnTo>
                        <a:pt x="526" y="164"/>
                      </a:lnTo>
                      <a:lnTo>
                        <a:pt x="504" y="155"/>
                      </a:lnTo>
                      <a:lnTo>
                        <a:pt x="479" y="145"/>
                      </a:lnTo>
                      <a:lnTo>
                        <a:pt x="451" y="130"/>
                      </a:lnTo>
                      <a:lnTo>
                        <a:pt x="421" y="114"/>
                      </a:lnTo>
                      <a:lnTo>
                        <a:pt x="390" y="98"/>
                      </a:lnTo>
                      <a:lnTo>
                        <a:pt x="353" y="81"/>
                      </a:lnTo>
                      <a:lnTo>
                        <a:pt x="318" y="63"/>
                      </a:lnTo>
                      <a:lnTo>
                        <a:pt x="279" y="47"/>
                      </a:lnTo>
                      <a:lnTo>
                        <a:pt x="240" y="33"/>
                      </a:lnTo>
                      <a:lnTo>
                        <a:pt x="201" y="20"/>
                      </a:lnTo>
                      <a:lnTo>
                        <a:pt x="162" y="9"/>
                      </a:lnTo>
                      <a:lnTo>
                        <a:pt x="122" y="3"/>
                      </a:lnTo>
                      <a:lnTo>
                        <a:pt x="82" y="1"/>
                      </a:lnTo>
                      <a:lnTo>
                        <a:pt x="40" y="0"/>
                      </a:lnTo>
                      <a:lnTo>
                        <a:pt x="0" y="7"/>
                      </a:lnTo>
                      <a:lnTo>
                        <a:pt x="3" y="17"/>
                      </a:lnTo>
                      <a:lnTo>
                        <a:pt x="41" y="11"/>
                      </a:lnTo>
                      <a:lnTo>
                        <a:pt x="80" y="9"/>
                      </a:lnTo>
                      <a:lnTo>
                        <a:pt x="120" y="13"/>
                      </a:lnTo>
                      <a:lnTo>
                        <a:pt x="159" y="21"/>
                      </a:lnTo>
                      <a:lnTo>
                        <a:pt x="199" y="30"/>
                      </a:lnTo>
                      <a:lnTo>
                        <a:pt x="239" y="42"/>
                      </a:lnTo>
                      <a:lnTo>
                        <a:pt x="278" y="56"/>
                      </a:lnTo>
                      <a:lnTo>
                        <a:pt x="314" y="73"/>
                      </a:lnTo>
                      <a:lnTo>
                        <a:pt x="349" y="89"/>
                      </a:lnTo>
                      <a:lnTo>
                        <a:pt x="385" y="107"/>
                      </a:lnTo>
                      <a:lnTo>
                        <a:pt x="417" y="123"/>
                      </a:lnTo>
                      <a:lnTo>
                        <a:pt x="447" y="139"/>
                      </a:lnTo>
                      <a:lnTo>
                        <a:pt x="475" y="153"/>
                      </a:lnTo>
                      <a:lnTo>
                        <a:pt x="500" y="164"/>
                      </a:lnTo>
                      <a:lnTo>
                        <a:pt x="524" y="174"/>
                      </a:lnTo>
                      <a:lnTo>
                        <a:pt x="543" y="180"/>
                      </a:lnTo>
                      <a:lnTo>
                        <a:pt x="545" y="168"/>
                      </a:lnTo>
                    </a:path>
                  </a:pathLst>
                </a:custGeom>
                <a:solidFill>
                  <a:srgbClr val="000000"/>
                </a:solidFill>
                <a:ln w="9525" cap="rnd">
                  <a:noFill/>
                  <a:round/>
                  <a:headEnd type="none" w="sm" len="sm"/>
                  <a:tailEnd type="none" w="sm" len="sm"/>
                </a:ln>
              </p:spPr>
              <p:txBody>
                <a:bodyPr/>
                <a:lstStyle/>
                <a:p>
                  <a:endParaRPr lang="en-IN" sz="1050">
                    <a:latin typeface="Times New Roman" pitchFamily="18" charset="0"/>
                    <a:cs typeface="Times New Roman" pitchFamily="18" charset="0"/>
                  </a:endParaRPr>
                </a:p>
              </p:txBody>
            </p:sp>
          </p:grpSp>
        </p:grpSp>
        <p:grpSp>
          <p:nvGrpSpPr>
            <p:cNvPr id="21" name="Group 177">
              <a:extLst>
                <a:ext uri="{FF2B5EF4-FFF2-40B4-BE49-F238E27FC236}">
                  <a16:creationId xmlns:a16="http://schemas.microsoft.com/office/drawing/2014/main" xmlns="" id="{9B1A7BDD-57C9-FF05-ED19-CBDCB8E735C1}"/>
                </a:ext>
              </a:extLst>
            </p:cNvPr>
            <p:cNvGrpSpPr>
              <a:grpSpLocks/>
            </p:cNvGrpSpPr>
            <p:nvPr/>
          </p:nvGrpSpPr>
          <p:grpSpPr bwMode="auto">
            <a:xfrm>
              <a:off x="6553163" y="2670175"/>
              <a:ext cx="1258841" cy="1511300"/>
              <a:chOff x="4686" y="1464"/>
              <a:chExt cx="1074" cy="1200"/>
            </a:xfrm>
          </p:grpSpPr>
          <p:grpSp>
            <p:nvGrpSpPr>
              <p:cNvPr id="23" name="Group 178">
                <a:extLst>
                  <a:ext uri="{FF2B5EF4-FFF2-40B4-BE49-F238E27FC236}">
                    <a16:creationId xmlns:a16="http://schemas.microsoft.com/office/drawing/2014/main" xmlns="" id="{1AABB33C-6573-3C21-9CBE-592E2221C74A}"/>
                  </a:ext>
                </a:extLst>
              </p:cNvPr>
              <p:cNvGrpSpPr>
                <a:grpSpLocks/>
              </p:cNvGrpSpPr>
              <p:nvPr/>
            </p:nvGrpSpPr>
            <p:grpSpPr bwMode="auto">
              <a:xfrm>
                <a:off x="4686" y="1464"/>
                <a:ext cx="1074" cy="1152"/>
                <a:chOff x="5020" y="1936"/>
                <a:chExt cx="692" cy="674"/>
              </a:xfrm>
            </p:grpSpPr>
            <p:sp>
              <p:nvSpPr>
                <p:cNvPr id="25" name="Freeform 179">
                  <a:extLst>
                    <a:ext uri="{FF2B5EF4-FFF2-40B4-BE49-F238E27FC236}">
                      <a16:creationId xmlns:a16="http://schemas.microsoft.com/office/drawing/2014/main" xmlns="" id="{15290134-E059-70BD-62EF-1162F1D6B258}"/>
                    </a:ext>
                  </a:extLst>
                </p:cNvPr>
                <p:cNvSpPr>
                  <a:spLocks/>
                </p:cNvSpPr>
                <p:nvPr/>
              </p:nvSpPr>
              <p:spPr bwMode="auto">
                <a:xfrm>
                  <a:off x="5040" y="1936"/>
                  <a:ext cx="671" cy="440"/>
                </a:xfrm>
                <a:custGeom>
                  <a:avLst/>
                  <a:gdLst>
                    <a:gd name="T0" fmla="*/ 208 w 671"/>
                    <a:gd name="T1" fmla="*/ 24 h 440"/>
                    <a:gd name="T2" fmla="*/ 268 w 671"/>
                    <a:gd name="T3" fmla="*/ 54 h 440"/>
                    <a:gd name="T4" fmla="*/ 306 w 671"/>
                    <a:gd name="T5" fmla="*/ 77 h 440"/>
                    <a:gd name="T6" fmla="*/ 355 w 671"/>
                    <a:gd name="T7" fmla="*/ 109 h 440"/>
                    <a:gd name="T8" fmla="*/ 406 w 671"/>
                    <a:gd name="T9" fmla="*/ 145 h 440"/>
                    <a:gd name="T10" fmla="*/ 441 w 671"/>
                    <a:gd name="T11" fmla="*/ 174 h 440"/>
                    <a:gd name="T12" fmla="*/ 498 w 671"/>
                    <a:gd name="T13" fmla="*/ 218 h 440"/>
                    <a:gd name="T14" fmla="*/ 569 w 671"/>
                    <a:gd name="T15" fmla="*/ 282 h 440"/>
                    <a:gd name="T16" fmla="*/ 598 w 671"/>
                    <a:gd name="T17" fmla="*/ 316 h 440"/>
                    <a:gd name="T18" fmla="*/ 622 w 671"/>
                    <a:gd name="T19" fmla="*/ 320 h 440"/>
                    <a:gd name="T20" fmla="*/ 645 w 671"/>
                    <a:gd name="T21" fmla="*/ 338 h 440"/>
                    <a:gd name="T22" fmla="*/ 647 w 671"/>
                    <a:gd name="T23" fmla="*/ 359 h 440"/>
                    <a:gd name="T24" fmla="*/ 645 w 671"/>
                    <a:gd name="T25" fmla="*/ 371 h 440"/>
                    <a:gd name="T26" fmla="*/ 660 w 671"/>
                    <a:gd name="T27" fmla="*/ 386 h 440"/>
                    <a:gd name="T28" fmla="*/ 670 w 671"/>
                    <a:gd name="T29" fmla="*/ 407 h 440"/>
                    <a:gd name="T30" fmla="*/ 657 w 671"/>
                    <a:gd name="T31" fmla="*/ 426 h 440"/>
                    <a:gd name="T32" fmla="*/ 630 w 671"/>
                    <a:gd name="T33" fmla="*/ 439 h 440"/>
                    <a:gd name="T34" fmla="*/ 0 w 671"/>
                    <a:gd name="T35" fmla="*/ 328 h 440"/>
                    <a:gd name="T36" fmla="*/ 18 w 671"/>
                    <a:gd name="T37" fmla="*/ 272 h 440"/>
                    <a:gd name="T38" fmla="*/ 43 w 671"/>
                    <a:gd name="T39" fmla="*/ 213 h 440"/>
                    <a:gd name="T40" fmla="*/ 77 w 671"/>
                    <a:gd name="T41" fmla="*/ 173 h 440"/>
                    <a:gd name="T42" fmla="*/ 90 w 671"/>
                    <a:gd name="T43" fmla="*/ 162 h 440"/>
                    <a:gd name="T44" fmla="*/ 140 w 671"/>
                    <a:gd name="T45" fmla="*/ 62 h 440"/>
                    <a:gd name="T46" fmla="*/ 118 w 671"/>
                    <a:gd name="T47" fmla="*/ 12 h 440"/>
                    <a:gd name="T48" fmla="*/ 136 w 671"/>
                    <a:gd name="T49" fmla="*/ 0 h 440"/>
                    <a:gd name="T50" fmla="*/ 208 w 671"/>
                    <a:gd name="T51" fmla="*/ 24 h 44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71"/>
                    <a:gd name="T79" fmla="*/ 0 h 440"/>
                    <a:gd name="T80" fmla="*/ 671 w 671"/>
                    <a:gd name="T81" fmla="*/ 440 h 44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71" h="440">
                      <a:moveTo>
                        <a:pt x="208" y="24"/>
                      </a:moveTo>
                      <a:lnTo>
                        <a:pt x="268" y="54"/>
                      </a:lnTo>
                      <a:lnTo>
                        <a:pt x="306" y="77"/>
                      </a:lnTo>
                      <a:lnTo>
                        <a:pt x="355" y="109"/>
                      </a:lnTo>
                      <a:lnTo>
                        <a:pt x="406" y="145"/>
                      </a:lnTo>
                      <a:lnTo>
                        <a:pt x="441" y="174"/>
                      </a:lnTo>
                      <a:lnTo>
                        <a:pt x="498" y="218"/>
                      </a:lnTo>
                      <a:lnTo>
                        <a:pt x="569" y="282"/>
                      </a:lnTo>
                      <a:lnTo>
                        <a:pt x="598" y="316"/>
                      </a:lnTo>
                      <a:lnTo>
                        <a:pt x="622" y="320"/>
                      </a:lnTo>
                      <a:lnTo>
                        <a:pt x="645" y="338"/>
                      </a:lnTo>
                      <a:lnTo>
                        <a:pt x="647" y="359"/>
                      </a:lnTo>
                      <a:lnTo>
                        <a:pt x="645" y="371"/>
                      </a:lnTo>
                      <a:lnTo>
                        <a:pt x="660" y="386"/>
                      </a:lnTo>
                      <a:lnTo>
                        <a:pt x="670" y="407"/>
                      </a:lnTo>
                      <a:lnTo>
                        <a:pt x="657" y="426"/>
                      </a:lnTo>
                      <a:lnTo>
                        <a:pt x="630" y="439"/>
                      </a:lnTo>
                      <a:lnTo>
                        <a:pt x="0" y="328"/>
                      </a:lnTo>
                      <a:lnTo>
                        <a:pt x="18" y="272"/>
                      </a:lnTo>
                      <a:lnTo>
                        <a:pt x="43" y="213"/>
                      </a:lnTo>
                      <a:lnTo>
                        <a:pt x="77" y="173"/>
                      </a:lnTo>
                      <a:lnTo>
                        <a:pt x="90" y="162"/>
                      </a:lnTo>
                      <a:lnTo>
                        <a:pt x="140" y="62"/>
                      </a:lnTo>
                      <a:lnTo>
                        <a:pt x="118" y="12"/>
                      </a:lnTo>
                      <a:lnTo>
                        <a:pt x="136" y="0"/>
                      </a:lnTo>
                      <a:lnTo>
                        <a:pt x="208" y="24"/>
                      </a:lnTo>
                    </a:path>
                  </a:pathLst>
                </a:custGeom>
                <a:gradFill rotWithShape="1">
                  <a:gsLst>
                    <a:gs pos="0">
                      <a:srgbClr val="FA062F"/>
                    </a:gs>
                    <a:gs pos="100000">
                      <a:srgbClr val="740316"/>
                    </a:gs>
                  </a:gsLst>
                  <a:lin ang="2700000" scaled="1"/>
                </a:gradFill>
                <a:ln w="9525" cap="rnd">
                  <a:no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26" name="Freeform 180" descr="Wide upward diagonal">
                  <a:extLst>
                    <a:ext uri="{FF2B5EF4-FFF2-40B4-BE49-F238E27FC236}">
                      <a16:creationId xmlns:a16="http://schemas.microsoft.com/office/drawing/2014/main" xmlns="" id="{CCB637C0-AF81-4E67-8B28-00CF06D0F841}"/>
                    </a:ext>
                  </a:extLst>
                </p:cNvPr>
                <p:cNvSpPr>
                  <a:spLocks/>
                </p:cNvSpPr>
                <p:nvPr/>
              </p:nvSpPr>
              <p:spPr bwMode="auto">
                <a:xfrm>
                  <a:off x="5147" y="2276"/>
                  <a:ext cx="434" cy="327"/>
                </a:xfrm>
                <a:custGeom>
                  <a:avLst/>
                  <a:gdLst>
                    <a:gd name="T0" fmla="*/ 416 w 434"/>
                    <a:gd name="T1" fmla="*/ 183 h 327"/>
                    <a:gd name="T2" fmla="*/ 358 w 434"/>
                    <a:gd name="T3" fmla="*/ 222 h 327"/>
                    <a:gd name="T4" fmla="*/ 308 w 434"/>
                    <a:gd name="T5" fmla="*/ 243 h 327"/>
                    <a:gd name="T6" fmla="*/ 250 w 434"/>
                    <a:gd name="T7" fmla="*/ 283 h 327"/>
                    <a:gd name="T8" fmla="*/ 183 w 434"/>
                    <a:gd name="T9" fmla="*/ 309 h 327"/>
                    <a:gd name="T10" fmla="*/ 142 w 434"/>
                    <a:gd name="T11" fmla="*/ 326 h 327"/>
                    <a:gd name="T12" fmla="*/ 100 w 434"/>
                    <a:gd name="T13" fmla="*/ 322 h 327"/>
                    <a:gd name="T14" fmla="*/ 42 w 434"/>
                    <a:gd name="T15" fmla="*/ 287 h 327"/>
                    <a:gd name="T16" fmla="*/ 9 w 434"/>
                    <a:gd name="T17" fmla="*/ 230 h 327"/>
                    <a:gd name="T18" fmla="*/ 0 w 434"/>
                    <a:gd name="T19" fmla="*/ 178 h 327"/>
                    <a:gd name="T20" fmla="*/ 9 w 434"/>
                    <a:gd name="T21" fmla="*/ 135 h 327"/>
                    <a:gd name="T22" fmla="*/ 17 w 434"/>
                    <a:gd name="T23" fmla="*/ 61 h 327"/>
                    <a:gd name="T24" fmla="*/ 50 w 434"/>
                    <a:gd name="T25" fmla="*/ 26 h 327"/>
                    <a:gd name="T26" fmla="*/ 100 w 434"/>
                    <a:gd name="T27" fmla="*/ 9 h 327"/>
                    <a:gd name="T28" fmla="*/ 158 w 434"/>
                    <a:gd name="T29" fmla="*/ 0 h 327"/>
                    <a:gd name="T30" fmla="*/ 358 w 434"/>
                    <a:gd name="T31" fmla="*/ 35 h 327"/>
                    <a:gd name="T32" fmla="*/ 391 w 434"/>
                    <a:gd name="T33" fmla="*/ 52 h 327"/>
                    <a:gd name="T34" fmla="*/ 425 w 434"/>
                    <a:gd name="T35" fmla="*/ 87 h 327"/>
                    <a:gd name="T36" fmla="*/ 433 w 434"/>
                    <a:gd name="T37" fmla="*/ 126 h 327"/>
                    <a:gd name="T38" fmla="*/ 433 w 434"/>
                    <a:gd name="T39" fmla="*/ 139 h 327"/>
                    <a:gd name="T40" fmla="*/ 425 w 434"/>
                    <a:gd name="T41" fmla="*/ 152 h 327"/>
                    <a:gd name="T42" fmla="*/ 425 w 434"/>
                    <a:gd name="T43" fmla="*/ 161 h 327"/>
                    <a:gd name="T44" fmla="*/ 425 w 434"/>
                    <a:gd name="T45" fmla="*/ 170 h 327"/>
                    <a:gd name="T46" fmla="*/ 416 w 434"/>
                    <a:gd name="T47" fmla="*/ 174 h 327"/>
                    <a:gd name="T48" fmla="*/ 416 w 434"/>
                    <a:gd name="T49" fmla="*/ 183 h 32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34"/>
                    <a:gd name="T76" fmla="*/ 0 h 327"/>
                    <a:gd name="T77" fmla="*/ 434 w 434"/>
                    <a:gd name="T78" fmla="*/ 327 h 32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34" h="327">
                      <a:moveTo>
                        <a:pt x="416" y="183"/>
                      </a:moveTo>
                      <a:lnTo>
                        <a:pt x="358" y="222"/>
                      </a:lnTo>
                      <a:lnTo>
                        <a:pt x="308" y="243"/>
                      </a:lnTo>
                      <a:lnTo>
                        <a:pt x="250" y="283"/>
                      </a:lnTo>
                      <a:lnTo>
                        <a:pt x="183" y="309"/>
                      </a:lnTo>
                      <a:lnTo>
                        <a:pt x="142" y="326"/>
                      </a:lnTo>
                      <a:lnTo>
                        <a:pt x="100" y="322"/>
                      </a:lnTo>
                      <a:lnTo>
                        <a:pt x="42" y="287"/>
                      </a:lnTo>
                      <a:lnTo>
                        <a:pt x="9" y="230"/>
                      </a:lnTo>
                      <a:lnTo>
                        <a:pt x="0" y="178"/>
                      </a:lnTo>
                      <a:lnTo>
                        <a:pt x="9" y="135"/>
                      </a:lnTo>
                      <a:lnTo>
                        <a:pt x="17" y="61"/>
                      </a:lnTo>
                      <a:lnTo>
                        <a:pt x="50" y="26"/>
                      </a:lnTo>
                      <a:lnTo>
                        <a:pt x="100" y="9"/>
                      </a:lnTo>
                      <a:lnTo>
                        <a:pt x="158" y="0"/>
                      </a:lnTo>
                      <a:lnTo>
                        <a:pt x="358" y="35"/>
                      </a:lnTo>
                      <a:lnTo>
                        <a:pt x="391" y="52"/>
                      </a:lnTo>
                      <a:lnTo>
                        <a:pt x="425" y="87"/>
                      </a:lnTo>
                      <a:lnTo>
                        <a:pt x="433" y="126"/>
                      </a:lnTo>
                      <a:lnTo>
                        <a:pt x="433" y="139"/>
                      </a:lnTo>
                      <a:lnTo>
                        <a:pt x="425" y="152"/>
                      </a:lnTo>
                      <a:lnTo>
                        <a:pt x="425" y="161"/>
                      </a:lnTo>
                      <a:lnTo>
                        <a:pt x="425" y="170"/>
                      </a:lnTo>
                      <a:lnTo>
                        <a:pt x="416" y="174"/>
                      </a:lnTo>
                      <a:lnTo>
                        <a:pt x="416" y="183"/>
                      </a:lnTo>
                    </a:path>
                  </a:pathLst>
                </a:custGeom>
                <a:pattFill prst="wdUpDiag">
                  <a:fgClr>
                    <a:srgbClr val="3366FF"/>
                  </a:fgClr>
                  <a:bgClr>
                    <a:srgbClr val="0000FF"/>
                  </a:bgClr>
                </a:pattFill>
                <a:ln w="9525" cap="rnd">
                  <a:no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27" name="Freeform 181">
                  <a:extLst>
                    <a:ext uri="{FF2B5EF4-FFF2-40B4-BE49-F238E27FC236}">
                      <a16:creationId xmlns:a16="http://schemas.microsoft.com/office/drawing/2014/main" xmlns="" id="{876DE076-4C52-31CC-78CA-46DC2032D6BD}"/>
                    </a:ext>
                  </a:extLst>
                </p:cNvPr>
                <p:cNvSpPr>
                  <a:spLocks/>
                </p:cNvSpPr>
                <p:nvPr/>
              </p:nvSpPr>
              <p:spPr bwMode="auto">
                <a:xfrm>
                  <a:off x="5235" y="1955"/>
                  <a:ext cx="407" cy="306"/>
                </a:xfrm>
                <a:custGeom>
                  <a:avLst/>
                  <a:gdLst>
                    <a:gd name="T0" fmla="*/ 399 w 407"/>
                    <a:gd name="T1" fmla="*/ 292 h 306"/>
                    <a:gd name="T2" fmla="*/ 405 w 407"/>
                    <a:gd name="T3" fmla="*/ 295 h 306"/>
                    <a:gd name="T4" fmla="*/ 393 w 407"/>
                    <a:gd name="T5" fmla="*/ 279 h 306"/>
                    <a:gd name="T6" fmla="*/ 374 w 407"/>
                    <a:gd name="T7" fmla="*/ 259 h 306"/>
                    <a:gd name="T8" fmla="*/ 354 w 407"/>
                    <a:gd name="T9" fmla="*/ 239 h 306"/>
                    <a:gd name="T10" fmla="*/ 329 w 407"/>
                    <a:gd name="T11" fmla="*/ 216 h 306"/>
                    <a:gd name="T12" fmla="*/ 301 w 407"/>
                    <a:gd name="T13" fmla="*/ 193 h 306"/>
                    <a:gd name="T14" fmla="*/ 272 w 407"/>
                    <a:gd name="T15" fmla="*/ 168 h 306"/>
                    <a:gd name="T16" fmla="*/ 240 w 407"/>
                    <a:gd name="T17" fmla="*/ 144 h 306"/>
                    <a:gd name="T18" fmla="*/ 208 w 407"/>
                    <a:gd name="T19" fmla="*/ 120 h 306"/>
                    <a:gd name="T20" fmla="*/ 176 w 407"/>
                    <a:gd name="T21" fmla="*/ 96 h 306"/>
                    <a:gd name="T22" fmla="*/ 145 w 407"/>
                    <a:gd name="T23" fmla="*/ 75 h 306"/>
                    <a:gd name="T24" fmla="*/ 113 w 407"/>
                    <a:gd name="T25" fmla="*/ 55 h 306"/>
                    <a:gd name="T26" fmla="*/ 85 w 407"/>
                    <a:gd name="T27" fmla="*/ 37 h 306"/>
                    <a:gd name="T28" fmla="*/ 59 w 407"/>
                    <a:gd name="T29" fmla="*/ 23 h 306"/>
                    <a:gd name="T30" fmla="*/ 37 w 407"/>
                    <a:gd name="T31" fmla="*/ 10 h 306"/>
                    <a:gd name="T32" fmla="*/ 17 w 407"/>
                    <a:gd name="T33" fmla="*/ 3 h 306"/>
                    <a:gd name="T34" fmla="*/ 2 w 407"/>
                    <a:gd name="T35" fmla="*/ 0 h 306"/>
                    <a:gd name="T36" fmla="*/ 0 w 407"/>
                    <a:gd name="T37" fmla="*/ 11 h 306"/>
                    <a:gd name="T38" fmla="*/ 15 w 407"/>
                    <a:gd name="T39" fmla="*/ 13 h 306"/>
                    <a:gd name="T40" fmla="*/ 32 w 407"/>
                    <a:gd name="T41" fmla="*/ 20 h 306"/>
                    <a:gd name="T42" fmla="*/ 55 w 407"/>
                    <a:gd name="T43" fmla="*/ 33 h 306"/>
                    <a:gd name="T44" fmla="*/ 80 w 407"/>
                    <a:gd name="T45" fmla="*/ 47 h 306"/>
                    <a:gd name="T46" fmla="*/ 109 w 407"/>
                    <a:gd name="T47" fmla="*/ 65 h 306"/>
                    <a:gd name="T48" fmla="*/ 137 w 407"/>
                    <a:gd name="T49" fmla="*/ 85 h 306"/>
                    <a:gd name="T50" fmla="*/ 169 w 407"/>
                    <a:gd name="T51" fmla="*/ 106 h 306"/>
                    <a:gd name="T52" fmla="*/ 201 w 407"/>
                    <a:gd name="T53" fmla="*/ 130 h 306"/>
                    <a:gd name="T54" fmla="*/ 233 w 407"/>
                    <a:gd name="T55" fmla="*/ 153 h 306"/>
                    <a:gd name="T56" fmla="*/ 264 w 407"/>
                    <a:gd name="T57" fmla="*/ 178 h 306"/>
                    <a:gd name="T58" fmla="*/ 293 w 407"/>
                    <a:gd name="T59" fmla="*/ 203 h 306"/>
                    <a:gd name="T60" fmla="*/ 321 w 407"/>
                    <a:gd name="T61" fmla="*/ 226 h 306"/>
                    <a:gd name="T62" fmla="*/ 347 w 407"/>
                    <a:gd name="T63" fmla="*/ 248 h 306"/>
                    <a:gd name="T64" fmla="*/ 367 w 407"/>
                    <a:gd name="T65" fmla="*/ 269 h 306"/>
                    <a:gd name="T66" fmla="*/ 383 w 407"/>
                    <a:gd name="T67" fmla="*/ 285 h 306"/>
                    <a:gd name="T68" fmla="*/ 396 w 407"/>
                    <a:gd name="T69" fmla="*/ 302 h 306"/>
                    <a:gd name="T70" fmla="*/ 402 w 407"/>
                    <a:gd name="T71" fmla="*/ 305 h 306"/>
                    <a:gd name="T72" fmla="*/ 396 w 407"/>
                    <a:gd name="T73" fmla="*/ 302 h 306"/>
                    <a:gd name="T74" fmla="*/ 399 w 407"/>
                    <a:gd name="T75" fmla="*/ 304 h 306"/>
                    <a:gd name="T76" fmla="*/ 404 w 407"/>
                    <a:gd name="T77" fmla="*/ 303 h 306"/>
                    <a:gd name="T78" fmla="*/ 406 w 407"/>
                    <a:gd name="T79" fmla="*/ 299 h 306"/>
                    <a:gd name="T80" fmla="*/ 405 w 407"/>
                    <a:gd name="T81" fmla="*/ 295 h 306"/>
                    <a:gd name="T82" fmla="*/ 399 w 407"/>
                    <a:gd name="T83" fmla="*/ 292 h 30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7"/>
                    <a:gd name="T127" fmla="*/ 0 h 306"/>
                    <a:gd name="T128" fmla="*/ 407 w 407"/>
                    <a:gd name="T129" fmla="*/ 306 h 30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7" h="306">
                      <a:moveTo>
                        <a:pt x="399" y="292"/>
                      </a:moveTo>
                      <a:lnTo>
                        <a:pt x="405" y="295"/>
                      </a:lnTo>
                      <a:lnTo>
                        <a:pt x="393" y="279"/>
                      </a:lnTo>
                      <a:lnTo>
                        <a:pt x="374" y="259"/>
                      </a:lnTo>
                      <a:lnTo>
                        <a:pt x="354" y="239"/>
                      </a:lnTo>
                      <a:lnTo>
                        <a:pt x="329" y="216"/>
                      </a:lnTo>
                      <a:lnTo>
                        <a:pt x="301" y="193"/>
                      </a:lnTo>
                      <a:lnTo>
                        <a:pt x="272" y="168"/>
                      </a:lnTo>
                      <a:lnTo>
                        <a:pt x="240" y="144"/>
                      </a:lnTo>
                      <a:lnTo>
                        <a:pt x="208" y="120"/>
                      </a:lnTo>
                      <a:lnTo>
                        <a:pt x="176" y="96"/>
                      </a:lnTo>
                      <a:lnTo>
                        <a:pt x="145" y="75"/>
                      </a:lnTo>
                      <a:lnTo>
                        <a:pt x="113" y="55"/>
                      </a:lnTo>
                      <a:lnTo>
                        <a:pt x="85" y="37"/>
                      </a:lnTo>
                      <a:lnTo>
                        <a:pt x="59" y="23"/>
                      </a:lnTo>
                      <a:lnTo>
                        <a:pt x="37" y="10"/>
                      </a:lnTo>
                      <a:lnTo>
                        <a:pt x="17" y="3"/>
                      </a:lnTo>
                      <a:lnTo>
                        <a:pt x="2" y="0"/>
                      </a:lnTo>
                      <a:lnTo>
                        <a:pt x="0" y="11"/>
                      </a:lnTo>
                      <a:lnTo>
                        <a:pt x="15" y="13"/>
                      </a:lnTo>
                      <a:lnTo>
                        <a:pt x="32" y="20"/>
                      </a:lnTo>
                      <a:lnTo>
                        <a:pt x="55" y="33"/>
                      </a:lnTo>
                      <a:lnTo>
                        <a:pt x="80" y="47"/>
                      </a:lnTo>
                      <a:lnTo>
                        <a:pt x="109" y="65"/>
                      </a:lnTo>
                      <a:lnTo>
                        <a:pt x="137" y="85"/>
                      </a:lnTo>
                      <a:lnTo>
                        <a:pt x="169" y="106"/>
                      </a:lnTo>
                      <a:lnTo>
                        <a:pt x="201" y="130"/>
                      </a:lnTo>
                      <a:lnTo>
                        <a:pt x="233" y="153"/>
                      </a:lnTo>
                      <a:lnTo>
                        <a:pt x="264" y="178"/>
                      </a:lnTo>
                      <a:lnTo>
                        <a:pt x="293" y="203"/>
                      </a:lnTo>
                      <a:lnTo>
                        <a:pt x="321" y="226"/>
                      </a:lnTo>
                      <a:lnTo>
                        <a:pt x="347" y="248"/>
                      </a:lnTo>
                      <a:lnTo>
                        <a:pt x="367" y="269"/>
                      </a:lnTo>
                      <a:lnTo>
                        <a:pt x="383" y="285"/>
                      </a:lnTo>
                      <a:lnTo>
                        <a:pt x="396" y="302"/>
                      </a:lnTo>
                      <a:lnTo>
                        <a:pt x="402" y="305"/>
                      </a:lnTo>
                      <a:lnTo>
                        <a:pt x="396" y="302"/>
                      </a:lnTo>
                      <a:lnTo>
                        <a:pt x="399" y="304"/>
                      </a:lnTo>
                      <a:lnTo>
                        <a:pt x="404" y="303"/>
                      </a:lnTo>
                      <a:lnTo>
                        <a:pt x="406" y="299"/>
                      </a:lnTo>
                      <a:lnTo>
                        <a:pt x="405" y="295"/>
                      </a:lnTo>
                      <a:lnTo>
                        <a:pt x="399" y="292"/>
                      </a:lnTo>
                    </a:path>
                  </a:pathLst>
                </a:custGeom>
                <a:solidFill>
                  <a:srgbClr val="000000"/>
                </a:solidFill>
                <a:ln w="9525" cap="rnd">
                  <a:no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28" name="Freeform 182">
                  <a:extLst>
                    <a:ext uri="{FF2B5EF4-FFF2-40B4-BE49-F238E27FC236}">
                      <a16:creationId xmlns:a16="http://schemas.microsoft.com/office/drawing/2014/main" xmlns="" id="{A15C6787-7DBE-F935-E05F-A1F9EC92D722}"/>
                    </a:ext>
                  </a:extLst>
                </p:cNvPr>
                <p:cNvSpPr>
                  <a:spLocks/>
                </p:cNvSpPr>
                <p:nvPr/>
              </p:nvSpPr>
              <p:spPr bwMode="auto">
                <a:xfrm>
                  <a:off x="5634" y="2248"/>
                  <a:ext cx="60" cy="64"/>
                </a:xfrm>
                <a:custGeom>
                  <a:avLst/>
                  <a:gdLst>
                    <a:gd name="T0" fmla="*/ 50 w 60"/>
                    <a:gd name="T1" fmla="*/ 49 h 64"/>
                    <a:gd name="T2" fmla="*/ 54 w 60"/>
                    <a:gd name="T3" fmla="*/ 59 h 64"/>
                    <a:gd name="T4" fmla="*/ 59 w 60"/>
                    <a:gd name="T5" fmla="*/ 46 h 64"/>
                    <a:gd name="T6" fmla="*/ 57 w 60"/>
                    <a:gd name="T7" fmla="*/ 31 h 64"/>
                    <a:gd name="T8" fmla="*/ 51 w 60"/>
                    <a:gd name="T9" fmla="*/ 21 h 64"/>
                    <a:gd name="T10" fmla="*/ 43 w 60"/>
                    <a:gd name="T11" fmla="*/ 10 h 64"/>
                    <a:gd name="T12" fmla="*/ 31 w 60"/>
                    <a:gd name="T13" fmla="*/ 4 h 64"/>
                    <a:gd name="T14" fmla="*/ 21 w 60"/>
                    <a:gd name="T15" fmla="*/ 1 h 64"/>
                    <a:gd name="T16" fmla="*/ 11 w 60"/>
                    <a:gd name="T17" fmla="*/ 0 h 64"/>
                    <a:gd name="T18" fmla="*/ 0 w 60"/>
                    <a:gd name="T19" fmla="*/ 0 h 64"/>
                    <a:gd name="T20" fmla="*/ 4 w 60"/>
                    <a:gd name="T21" fmla="*/ 12 h 64"/>
                    <a:gd name="T22" fmla="*/ 9 w 60"/>
                    <a:gd name="T23" fmla="*/ 10 h 64"/>
                    <a:gd name="T24" fmla="*/ 19 w 60"/>
                    <a:gd name="T25" fmla="*/ 12 h 64"/>
                    <a:gd name="T26" fmla="*/ 27 w 60"/>
                    <a:gd name="T27" fmla="*/ 14 h 64"/>
                    <a:gd name="T28" fmla="*/ 35 w 60"/>
                    <a:gd name="T29" fmla="*/ 20 h 64"/>
                    <a:gd name="T30" fmla="*/ 41 w 60"/>
                    <a:gd name="T31" fmla="*/ 27 h 64"/>
                    <a:gd name="T32" fmla="*/ 45 w 60"/>
                    <a:gd name="T33" fmla="*/ 35 h 64"/>
                    <a:gd name="T34" fmla="*/ 45 w 60"/>
                    <a:gd name="T35" fmla="*/ 43 h 64"/>
                    <a:gd name="T36" fmla="*/ 43 w 60"/>
                    <a:gd name="T37" fmla="*/ 54 h 64"/>
                    <a:gd name="T38" fmla="*/ 48 w 60"/>
                    <a:gd name="T39" fmla="*/ 63 h 64"/>
                    <a:gd name="T40" fmla="*/ 43 w 60"/>
                    <a:gd name="T41" fmla="*/ 54 h 64"/>
                    <a:gd name="T42" fmla="*/ 44 w 60"/>
                    <a:gd name="T43" fmla="*/ 58 h 64"/>
                    <a:gd name="T44" fmla="*/ 47 w 60"/>
                    <a:gd name="T45" fmla="*/ 61 h 64"/>
                    <a:gd name="T46" fmla="*/ 51 w 60"/>
                    <a:gd name="T47" fmla="*/ 61 h 64"/>
                    <a:gd name="T48" fmla="*/ 54 w 60"/>
                    <a:gd name="T49" fmla="*/ 59 h 64"/>
                    <a:gd name="T50" fmla="*/ 50 w 60"/>
                    <a:gd name="T51" fmla="*/ 49 h 6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0"/>
                    <a:gd name="T79" fmla="*/ 0 h 64"/>
                    <a:gd name="T80" fmla="*/ 60 w 60"/>
                    <a:gd name="T81" fmla="*/ 64 h 6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0" h="64">
                      <a:moveTo>
                        <a:pt x="50" y="49"/>
                      </a:moveTo>
                      <a:lnTo>
                        <a:pt x="54" y="59"/>
                      </a:lnTo>
                      <a:lnTo>
                        <a:pt x="59" y="46"/>
                      </a:lnTo>
                      <a:lnTo>
                        <a:pt x="57" y="31"/>
                      </a:lnTo>
                      <a:lnTo>
                        <a:pt x="51" y="21"/>
                      </a:lnTo>
                      <a:lnTo>
                        <a:pt x="43" y="10"/>
                      </a:lnTo>
                      <a:lnTo>
                        <a:pt x="31" y="4"/>
                      </a:lnTo>
                      <a:lnTo>
                        <a:pt x="21" y="1"/>
                      </a:lnTo>
                      <a:lnTo>
                        <a:pt x="11" y="0"/>
                      </a:lnTo>
                      <a:lnTo>
                        <a:pt x="0" y="0"/>
                      </a:lnTo>
                      <a:lnTo>
                        <a:pt x="4" y="12"/>
                      </a:lnTo>
                      <a:lnTo>
                        <a:pt x="9" y="10"/>
                      </a:lnTo>
                      <a:lnTo>
                        <a:pt x="19" y="12"/>
                      </a:lnTo>
                      <a:lnTo>
                        <a:pt x="27" y="14"/>
                      </a:lnTo>
                      <a:lnTo>
                        <a:pt x="35" y="20"/>
                      </a:lnTo>
                      <a:lnTo>
                        <a:pt x="41" y="27"/>
                      </a:lnTo>
                      <a:lnTo>
                        <a:pt x="45" y="35"/>
                      </a:lnTo>
                      <a:lnTo>
                        <a:pt x="45" y="43"/>
                      </a:lnTo>
                      <a:lnTo>
                        <a:pt x="43" y="54"/>
                      </a:lnTo>
                      <a:lnTo>
                        <a:pt x="48" y="63"/>
                      </a:lnTo>
                      <a:lnTo>
                        <a:pt x="43" y="54"/>
                      </a:lnTo>
                      <a:lnTo>
                        <a:pt x="44" y="58"/>
                      </a:lnTo>
                      <a:lnTo>
                        <a:pt x="47" y="61"/>
                      </a:lnTo>
                      <a:lnTo>
                        <a:pt x="51" y="61"/>
                      </a:lnTo>
                      <a:lnTo>
                        <a:pt x="54" y="59"/>
                      </a:lnTo>
                      <a:lnTo>
                        <a:pt x="50" y="49"/>
                      </a:lnTo>
                    </a:path>
                  </a:pathLst>
                </a:custGeom>
                <a:solidFill>
                  <a:srgbClr val="000000"/>
                </a:solidFill>
                <a:ln w="9525" cap="rnd">
                  <a:no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29" name="Freeform 183">
                  <a:extLst>
                    <a:ext uri="{FF2B5EF4-FFF2-40B4-BE49-F238E27FC236}">
                      <a16:creationId xmlns:a16="http://schemas.microsoft.com/office/drawing/2014/main" xmlns="" id="{CCDB7B1C-A192-8979-48FC-4374A0DF68B9}"/>
                    </a:ext>
                  </a:extLst>
                </p:cNvPr>
                <p:cNvSpPr>
                  <a:spLocks/>
                </p:cNvSpPr>
                <p:nvPr/>
              </p:nvSpPr>
              <p:spPr bwMode="auto">
                <a:xfrm>
                  <a:off x="5682" y="2298"/>
                  <a:ext cx="30" cy="73"/>
                </a:xfrm>
                <a:custGeom>
                  <a:avLst/>
                  <a:gdLst>
                    <a:gd name="T0" fmla="*/ 10 w 30"/>
                    <a:gd name="T1" fmla="*/ 72 h 73"/>
                    <a:gd name="T2" fmla="*/ 9 w 30"/>
                    <a:gd name="T3" fmla="*/ 72 h 73"/>
                    <a:gd name="T4" fmla="*/ 19 w 30"/>
                    <a:gd name="T5" fmla="*/ 67 h 73"/>
                    <a:gd name="T6" fmla="*/ 27 w 30"/>
                    <a:gd name="T7" fmla="*/ 57 h 73"/>
                    <a:gd name="T8" fmla="*/ 29 w 30"/>
                    <a:gd name="T9" fmla="*/ 46 h 73"/>
                    <a:gd name="T10" fmla="*/ 27 w 30"/>
                    <a:gd name="T11" fmla="*/ 35 h 73"/>
                    <a:gd name="T12" fmla="*/ 25 w 30"/>
                    <a:gd name="T13" fmla="*/ 23 h 73"/>
                    <a:gd name="T14" fmla="*/ 18 w 30"/>
                    <a:gd name="T15" fmla="*/ 12 h 73"/>
                    <a:gd name="T16" fmla="*/ 11 w 30"/>
                    <a:gd name="T17" fmla="*/ 4 h 73"/>
                    <a:gd name="T18" fmla="*/ 2 w 30"/>
                    <a:gd name="T19" fmla="*/ 0 h 73"/>
                    <a:gd name="T20" fmla="*/ 0 w 30"/>
                    <a:gd name="T21" fmla="*/ 13 h 73"/>
                    <a:gd name="T22" fmla="*/ 4 w 30"/>
                    <a:gd name="T23" fmla="*/ 14 h 73"/>
                    <a:gd name="T24" fmla="*/ 8 w 30"/>
                    <a:gd name="T25" fmla="*/ 19 h 73"/>
                    <a:gd name="T26" fmla="*/ 13 w 30"/>
                    <a:gd name="T27" fmla="*/ 27 h 73"/>
                    <a:gd name="T28" fmla="*/ 17 w 30"/>
                    <a:gd name="T29" fmla="*/ 36 h 73"/>
                    <a:gd name="T30" fmla="*/ 18 w 30"/>
                    <a:gd name="T31" fmla="*/ 44 h 73"/>
                    <a:gd name="T32" fmla="*/ 16 w 30"/>
                    <a:gd name="T33" fmla="*/ 52 h 73"/>
                    <a:gd name="T34" fmla="*/ 13 w 30"/>
                    <a:gd name="T35" fmla="*/ 57 h 73"/>
                    <a:gd name="T36" fmla="*/ 8 w 30"/>
                    <a:gd name="T37" fmla="*/ 61 h 73"/>
                    <a:gd name="T38" fmla="*/ 7 w 30"/>
                    <a:gd name="T39" fmla="*/ 61 h 73"/>
                    <a:gd name="T40" fmla="*/ 10 w 30"/>
                    <a:gd name="T41" fmla="*/ 72 h 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
                    <a:gd name="T64" fmla="*/ 0 h 73"/>
                    <a:gd name="T65" fmla="*/ 30 w 30"/>
                    <a:gd name="T66" fmla="*/ 73 h 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 h="73">
                      <a:moveTo>
                        <a:pt x="10" y="72"/>
                      </a:moveTo>
                      <a:lnTo>
                        <a:pt x="9" y="72"/>
                      </a:lnTo>
                      <a:lnTo>
                        <a:pt x="19" y="67"/>
                      </a:lnTo>
                      <a:lnTo>
                        <a:pt x="27" y="57"/>
                      </a:lnTo>
                      <a:lnTo>
                        <a:pt x="29" y="46"/>
                      </a:lnTo>
                      <a:lnTo>
                        <a:pt x="27" y="35"/>
                      </a:lnTo>
                      <a:lnTo>
                        <a:pt x="25" y="23"/>
                      </a:lnTo>
                      <a:lnTo>
                        <a:pt x="18" y="12"/>
                      </a:lnTo>
                      <a:lnTo>
                        <a:pt x="11" y="4"/>
                      </a:lnTo>
                      <a:lnTo>
                        <a:pt x="2" y="0"/>
                      </a:lnTo>
                      <a:lnTo>
                        <a:pt x="0" y="13"/>
                      </a:lnTo>
                      <a:lnTo>
                        <a:pt x="4" y="14"/>
                      </a:lnTo>
                      <a:lnTo>
                        <a:pt x="8" y="19"/>
                      </a:lnTo>
                      <a:lnTo>
                        <a:pt x="13" y="27"/>
                      </a:lnTo>
                      <a:lnTo>
                        <a:pt x="17" y="36"/>
                      </a:lnTo>
                      <a:lnTo>
                        <a:pt x="18" y="44"/>
                      </a:lnTo>
                      <a:lnTo>
                        <a:pt x="16" y="52"/>
                      </a:lnTo>
                      <a:lnTo>
                        <a:pt x="13" y="57"/>
                      </a:lnTo>
                      <a:lnTo>
                        <a:pt x="8" y="61"/>
                      </a:lnTo>
                      <a:lnTo>
                        <a:pt x="7" y="61"/>
                      </a:lnTo>
                      <a:lnTo>
                        <a:pt x="10" y="72"/>
                      </a:lnTo>
                    </a:path>
                  </a:pathLst>
                </a:custGeom>
                <a:solidFill>
                  <a:srgbClr val="000000"/>
                </a:solidFill>
                <a:ln w="9525" cap="rnd">
                  <a:no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30" name="Freeform 184">
                  <a:extLst>
                    <a:ext uri="{FF2B5EF4-FFF2-40B4-BE49-F238E27FC236}">
                      <a16:creationId xmlns:a16="http://schemas.microsoft.com/office/drawing/2014/main" xmlns="" id="{B7BCDB1F-A2D7-198F-F287-4FEE5EDDDECC}"/>
                    </a:ext>
                  </a:extLst>
                </p:cNvPr>
                <p:cNvSpPr>
                  <a:spLocks/>
                </p:cNvSpPr>
                <p:nvPr/>
              </p:nvSpPr>
              <p:spPr bwMode="auto">
                <a:xfrm>
                  <a:off x="5549" y="2359"/>
                  <a:ext cx="143" cy="108"/>
                </a:xfrm>
                <a:custGeom>
                  <a:avLst/>
                  <a:gdLst>
                    <a:gd name="T0" fmla="*/ 0 w 143"/>
                    <a:gd name="T1" fmla="*/ 101 h 108"/>
                    <a:gd name="T2" fmla="*/ 0 w 143"/>
                    <a:gd name="T3" fmla="*/ 101 h 108"/>
                    <a:gd name="T4" fmla="*/ 19 w 143"/>
                    <a:gd name="T5" fmla="*/ 107 h 108"/>
                    <a:gd name="T6" fmla="*/ 40 w 143"/>
                    <a:gd name="T7" fmla="*/ 102 h 108"/>
                    <a:gd name="T8" fmla="*/ 62 w 143"/>
                    <a:gd name="T9" fmla="*/ 88 h 108"/>
                    <a:gd name="T10" fmla="*/ 83 w 143"/>
                    <a:gd name="T11" fmla="*/ 69 h 108"/>
                    <a:gd name="T12" fmla="*/ 102 w 143"/>
                    <a:gd name="T13" fmla="*/ 49 h 108"/>
                    <a:gd name="T14" fmla="*/ 119 w 143"/>
                    <a:gd name="T15" fmla="*/ 31 h 108"/>
                    <a:gd name="T16" fmla="*/ 131 w 143"/>
                    <a:gd name="T17" fmla="*/ 18 h 108"/>
                    <a:gd name="T18" fmla="*/ 142 w 143"/>
                    <a:gd name="T19" fmla="*/ 11 h 108"/>
                    <a:gd name="T20" fmla="*/ 138 w 143"/>
                    <a:gd name="T21" fmla="*/ 0 h 108"/>
                    <a:gd name="T22" fmla="*/ 124 w 143"/>
                    <a:gd name="T23" fmla="*/ 8 h 108"/>
                    <a:gd name="T24" fmla="*/ 109 w 143"/>
                    <a:gd name="T25" fmla="*/ 24 h 108"/>
                    <a:gd name="T26" fmla="*/ 92 w 143"/>
                    <a:gd name="T27" fmla="*/ 41 h 108"/>
                    <a:gd name="T28" fmla="*/ 74 w 143"/>
                    <a:gd name="T29" fmla="*/ 62 h 108"/>
                    <a:gd name="T30" fmla="*/ 56 w 143"/>
                    <a:gd name="T31" fmla="*/ 78 h 108"/>
                    <a:gd name="T32" fmla="*/ 36 w 143"/>
                    <a:gd name="T33" fmla="*/ 90 h 108"/>
                    <a:gd name="T34" fmla="*/ 21 w 143"/>
                    <a:gd name="T35" fmla="*/ 96 h 108"/>
                    <a:gd name="T36" fmla="*/ 7 w 143"/>
                    <a:gd name="T37" fmla="*/ 91 h 108"/>
                    <a:gd name="T38" fmla="*/ 0 w 143"/>
                    <a:gd name="T39" fmla="*/ 101 h 10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3"/>
                    <a:gd name="T61" fmla="*/ 0 h 108"/>
                    <a:gd name="T62" fmla="*/ 143 w 143"/>
                    <a:gd name="T63" fmla="*/ 108 h 10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3" h="108">
                      <a:moveTo>
                        <a:pt x="0" y="101"/>
                      </a:moveTo>
                      <a:lnTo>
                        <a:pt x="0" y="101"/>
                      </a:lnTo>
                      <a:lnTo>
                        <a:pt x="19" y="107"/>
                      </a:lnTo>
                      <a:lnTo>
                        <a:pt x="40" y="102"/>
                      </a:lnTo>
                      <a:lnTo>
                        <a:pt x="62" y="88"/>
                      </a:lnTo>
                      <a:lnTo>
                        <a:pt x="83" y="69"/>
                      </a:lnTo>
                      <a:lnTo>
                        <a:pt x="102" y="49"/>
                      </a:lnTo>
                      <a:lnTo>
                        <a:pt x="119" y="31"/>
                      </a:lnTo>
                      <a:lnTo>
                        <a:pt x="131" y="18"/>
                      </a:lnTo>
                      <a:lnTo>
                        <a:pt x="142" y="11"/>
                      </a:lnTo>
                      <a:lnTo>
                        <a:pt x="138" y="0"/>
                      </a:lnTo>
                      <a:lnTo>
                        <a:pt x="124" y="8"/>
                      </a:lnTo>
                      <a:lnTo>
                        <a:pt x="109" y="24"/>
                      </a:lnTo>
                      <a:lnTo>
                        <a:pt x="92" y="41"/>
                      </a:lnTo>
                      <a:lnTo>
                        <a:pt x="74" y="62"/>
                      </a:lnTo>
                      <a:lnTo>
                        <a:pt x="56" y="78"/>
                      </a:lnTo>
                      <a:lnTo>
                        <a:pt x="36" y="90"/>
                      </a:lnTo>
                      <a:lnTo>
                        <a:pt x="21" y="96"/>
                      </a:lnTo>
                      <a:lnTo>
                        <a:pt x="7" y="91"/>
                      </a:lnTo>
                      <a:lnTo>
                        <a:pt x="0" y="101"/>
                      </a:lnTo>
                    </a:path>
                  </a:pathLst>
                </a:custGeom>
                <a:solidFill>
                  <a:srgbClr val="000000"/>
                </a:solidFill>
                <a:ln w="9525" cap="rnd">
                  <a:no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31" name="Freeform 185">
                  <a:extLst>
                    <a:ext uri="{FF2B5EF4-FFF2-40B4-BE49-F238E27FC236}">
                      <a16:creationId xmlns:a16="http://schemas.microsoft.com/office/drawing/2014/main" xmlns="" id="{398918AB-E8BD-0F0C-F9E9-55C3A928AD74}"/>
                    </a:ext>
                  </a:extLst>
                </p:cNvPr>
                <p:cNvSpPr>
                  <a:spLocks/>
                </p:cNvSpPr>
                <p:nvPr/>
              </p:nvSpPr>
              <p:spPr bwMode="auto">
                <a:xfrm>
                  <a:off x="5534" y="2436"/>
                  <a:ext cx="35" cy="40"/>
                </a:xfrm>
                <a:custGeom>
                  <a:avLst/>
                  <a:gdLst>
                    <a:gd name="T0" fmla="*/ 22 w 35"/>
                    <a:gd name="T1" fmla="*/ 39 h 40"/>
                    <a:gd name="T2" fmla="*/ 22 w 35"/>
                    <a:gd name="T3" fmla="*/ 39 h 40"/>
                    <a:gd name="T4" fmla="*/ 33 w 35"/>
                    <a:gd name="T5" fmla="*/ 30 h 40"/>
                    <a:gd name="T6" fmla="*/ 34 w 35"/>
                    <a:gd name="T7" fmla="*/ 19 h 40"/>
                    <a:gd name="T8" fmla="*/ 26 w 35"/>
                    <a:gd name="T9" fmla="*/ 9 h 40"/>
                    <a:gd name="T10" fmla="*/ 20 w 35"/>
                    <a:gd name="T11" fmla="*/ 5 h 40"/>
                    <a:gd name="T12" fmla="*/ 11 w 35"/>
                    <a:gd name="T13" fmla="*/ 0 h 40"/>
                    <a:gd name="T14" fmla="*/ 0 w 35"/>
                    <a:gd name="T15" fmla="*/ 4 h 40"/>
                    <a:gd name="T16" fmla="*/ 4 w 35"/>
                    <a:gd name="T17" fmla="*/ 14 h 40"/>
                    <a:gd name="T18" fmla="*/ 15 w 35"/>
                    <a:gd name="T19" fmla="*/ 25 h 40"/>
                    <a:gd name="T20" fmla="*/ 22 w 35"/>
                    <a:gd name="T21" fmla="*/ 14 h 40"/>
                    <a:gd name="T22" fmla="*/ 12 w 35"/>
                    <a:gd name="T23" fmla="*/ 4 h 40"/>
                    <a:gd name="T24" fmla="*/ 11 w 35"/>
                    <a:gd name="T25" fmla="*/ 8 h 40"/>
                    <a:gd name="T26" fmla="*/ 9 w 35"/>
                    <a:gd name="T27" fmla="*/ 11 h 40"/>
                    <a:gd name="T28" fmla="*/ 13 w 35"/>
                    <a:gd name="T29" fmla="*/ 14 h 40"/>
                    <a:gd name="T30" fmla="*/ 19 w 35"/>
                    <a:gd name="T31" fmla="*/ 20 h 40"/>
                    <a:gd name="T32" fmla="*/ 22 w 35"/>
                    <a:gd name="T33" fmla="*/ 23 h 40"/>
                    <a:gd name="T34" fmla="*/ 23 w 35"/>
                    <a:gd name="T35" fmla="*/ 26 h 40"/>
                    <a:gd name="T36" fmla="*/ 19 w 35"/>
                    <a:gd name="T37" fmla="*/ 28 h 40"/>
                    <a:gd name="T38" fmla="*/ 22 w 35"/>
                    <a:gd name="T39" fmla="*/ 39 h 4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5"/>
                    <a:gd name="T61" fmla="*/ 0 h 40"/>
                    <a:gd name="T62" fmla="*/ 35 w 35"/>
                    <a:gd name="T63" fmla="*/ 40 h 4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5" h="40">
                      <a:moveTo>
                        <a:pt x="22" y="39"/>
                      </a:moveTo>
                      <a:lnTo>
                        <a:pt x="22" y="39"/>
                      </a:lnTo>
                      <a:lnTo>
                        <a:pt x="33" y="30"/>
                      </a:lnTo>
                      <a:lnTo>
                        <a:pt x="34" y="19"/>
                      </a:lnTo>
                      <a:lnTo>
                        <a:pt x="26" y="9"/>
                      </a:lnTo>
                      <a:lnTo>
                        <a:pt x="20" y="5"/>
                      </a:lnTo>
                      <a:lnTo>
                        <a:pt x="11" y="0"/>
                      </a:lnTo>
                      <a:lnTo>
                        <a:pt x="0" y="4"/>
                      </a:lnTo>
                      <a:lnTo>
                        <a:pt x="4" y="14"/>
                      </a:lnTo>
                      <a:lnTo>
                        <a:pt x="15" y="25"/>
                      </a:lnTo>
                      <a:lnTo>
                        <a:pt x="22" y="14"/>
                      </a:lnTo>
                      <a:lnTo>
                        <a:pt x="12" y="4"/>
                      </a:lnTo>
                      <a:lnTo>
                        <a:pt x="11" y="8"/>
                      </a:lnTo>
                      <a:lnTo>
                        <a:pt x="9" y="11"/>
                      </a:lnTo>
                      <a:lnTo>
                        <a:pt x="13" y="14"/>
                      </a:lnTo>
                      <a:lnTo>
                        <a:pt x="19" y="20"/>
                      </a:lnTo>
                      <a:lnTo>
                        <a:pt x="22" y="23"/>
                      </a:lnTo>
                      <a:lnTo>
                        <a:pt x="23" y="26"/>
                      </a:lnTo>
                      <a:lnTo>
                        <a:pt x="19" y="28"/>
                      </a:lnTo>
                      <a:lnTo>
                        <a:pt x="22" y="39"/>
                      </a:lnTo>
                    </a:path>
                  </a:pathLst>
                </a:custGeom>
                <a:solidFill>
                  <a:srgbClr val="000000"/>
                </a:solidFill>
                <a:ln w="9525" cap="rnd">
                  <a:no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32" name="Freeform 186">
                  <a:extLst>
                    <a:ext uri="{FF2B5EF4-FFF2-40B4-BE49-F238E27FC236}">
                      <a16:creationId xmlns:a16="http://schemas.microsoft.com/office/drawing/2014/main" xmlns="" id="{1003EE68-84D0-CD44-CE57-BB4358CEC175}"/>
                    </a:ext>
                  </a:extLst>
                </p:cNvPr>
                <p:cNvSpPr>
                  <a:spLocks/>
                </p:cNvSpPr>
                <p:nvPr/>
              </p:nvSpPr>
              <p:spPr bwMode="auto">
                <a:xfrm>
                  <a:off x="5251" y="2464"/>
                  <a:ext cx="307" cy="146"/>
                </a:xfrm>
                <a:custGeom>
                  <a:avLst/>
                  <a:gdLst>
                    <a:gd name="T0" fmla="*/ 9 w 307"/>
                    <a:gd name="T1" fmla="*/ 138 h 146"/>
                    <a:gd name="T2" fmla="*/ 2 w 307"/>
                    <a:gd name="T3" fmla="*/ 139 h 146"/>
                    <a:gd name="T4" fmla="*/ 12 w 307"/>
                    <a:gd name="T5" fmla="*/ 145 h 146"/>
                    <a:gd name="T6" fmla="*/ 26 w 307"/>
                    <a:gd name="T7" fmla="*/ 143 h 146"/>
                    <a:gd name="T8" fmla="*/ 42 w 307"/>
                    <a:gd name="T9" fmla="*/ 140 h 146"/>
                    <a:gd name="T10" fmla="*/ 63 w 307"/>
                    <a:gd name="T11" fmla="*/ 136 h 146"/>
                    <a:gd name="T12" fmla="*/ 83 w 307"/>
                    <a:gd name="T13" fmla="*/ 127 h 146"/>
                    <a:gd name="T14" fmla="*/ 107 w 307"/>
                    <a:gd name="T15" fmla="*/ 117 h 146"/>
                    <a:gd name="T16" fmla="*/ 132 w 307"/>
                    <a:gd name="T17" fmla="*/ 104 h 146"/>
                    <a:gd name="T18" fmla="*/ 158 w 307"/>
                    <a:gd name="T19" fmla="*/ 91 h 146"/>
                    <a:gd name="T20" fmla="*/ 181 w 307"/>
                    <a:gd name="T21" fmla="*/ 78 h 146"/>
                    <a:gd name="T22" fmla="*/ 207 w 307"/>
                    <a:gd name="T23" fmla="*/ 66 h 146"/>
                    <a:gd name="T24" fmla="*/ 230 w 307"/>
                    <a:gd name="T25" fmla="*/ 53 h 146"/>
                    <a:gd name="T26" fmla="*/ 252 w 307"/>
                    <a:gd name="T27" fmla="*/ 39 h 146"/>
                    <a:gd name="T28" fmla="*/ 270 w 307"/>
                    <a:gd name="T29" fmla="*/ 29 h 146"/>
                    <a:gd name="T30" fmla="*/ 285 w 307"/>
                    <a:gd name="T31" fmla="*/ 22 h 146"/>
                    <a:gd name="T32" fmla="*/ 299 w 307"/>
                    <a:gd name="T33" fmla="*/ 15 h 146"/>
                    <a:gd name="T34" fmla="*/ 306 w 307"/>
                    <a:gd name="T35" fmla="*/ 11 h 146"/>
                    <a:gd name="T36" fmla="*/ 302 w 307"/>
                    <a:gd name="T37" fmla="*/ 0 h 146"/>
                    <a:gd name="T38" fmla="*/ 293 w 307"/>
                    <a:gd name="T39" fmla="*/ 5 h 146"/>
                    <a:gd name="T40" fmla="*/ 282 w 307"/>
                    <a:gd name="T41" fmla="*/ 10 h 146"/>
                    <a:gd name="T42" fmla="*/ 264 w 307"/>
                    <a:gd name="T43" fmla="*/ 19 h 146"/>
                    <a:gd name="T44" fmla="*/ 245 w 307"/>
                    <a:gd name="T45" fmla="*/ 30 h 146"/>
                    <a:gd name="T46" fmla="*/ 223 w 307"/>
                    <a:gd name="T47" fmla="*/ 43 h 146"/>
                    <a:gd name="T48" fmla="*/ 201 w 307"/>
                    <a:gd name="T49" fmla="*/ 56 h 146"/>
                    <a:gd name="T50" fmla="*/ 177 w 307"/>
                    <a:gd name="T51" fmla="*/ 69 h 146"/>
                    <a:gd name="T52" fmla="*/ 151 w 307"/>
                    <a:gd name="T53" fmla="*/ 81 h 146"/>
                    <a:gd name="T54" fmla="*/ 128 w 307"/>
                    <a:gd name="T55" fmla="*/ 95 h 146"/>
                    <a:gd name="T56" fmla="*/ 104 w 307"/>
                    <a:gd name="T57" fmla="*/ 105 h 146"/>
                    <a:gd name="T58" fmla="*/ 80 w 307"/>
                    <a:gd name="T59" fmla="*/ 115 h 146"/>
                    <a:gd name="T60" fmla="*/ 59 w 307"/>
                    <a:gd name="T61" fmla="*/ 124 h 146"/>
                    <a:gd name="T62" fmla="*/ 42 w 307"/>
                    <a:gd name="T63" fmla="*/ 129 h 146"/>
                    <a:gd name="T64" fmla="*/ 25 w 307"/>
                    <a:gd name="T65" fmla="*/ 132 h 146"/>
                    <a:gd name="T66" fmla="*/ 14 w 307"/>
                    <a:gd name="T67" fmla="*/ 131 h 146"/>
                    <a:gd name="T68" fmla="*/ 9 w 307"/>
                    <a:gd name="T69" fmla="*/ 129 h 146"/>
                    <a:gd name="T70" fmla="*/ 2 w 307"/>
                    <a:gd name="T71" fmla="*/ 129 h 146"/>
                    <a:gd name="T72" fmla="*/ 9 w 307"/>
                    <a:gd name="T73" fmla="*/ 129 h 146"/>
                    <a:gd name="T74" fmla="*/ 5 w 307"/>
                    <a:gd name="T75" fmla="*/ 128 h 146"/>
                    <a:gd name="T76" fmla="*/ 1 w 307"/>
                    <a:gd name="T77" fmla="*/ 131 h 146"/>
                    <a:gd name="T78" fmla="*/ 0 w 307"/>
                    <a:gd name="T79" fmla="*/ 136 h 146"/>
                    <a:gd name="T80" fmla="*/ 2 w 307"/>
                    <a:gd name="T81" fmla="*/ 139 h 146"/>
                    <a:gd name="T82" fmla="*/ 9 w 307"/>
                    <a:gd name="T83" fmla="*/ 138 h 1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07"/>
                    <a:gd name="T127" fmla="*/ 0 h 146"/>
                    <a:gd name="T128" fmla="*/ 307 w 307"/>
                    <a:gd name="T129" fmla="*/ 146 h 14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07" h="146">
                      <a:moveTo>
                        <a:pt x="9" y="138"/>
                      </a:moveTo>
                      <a:lnTo>
                        <a:pt x="2" y="139"/>
                      </a:lnTo>
                      <a:lnTo>
                        <a:pt x="12" y="145"/>
                      </a:lnTo>
                      <a:lnTo>
                        <a:pt x="26" y="143"/>
                      </a:lnTo>
                      <a:lnTo>
                        <a:pt x="42" y="140"/>
                      </a:lnTo>
                      <a:lnTo>
                        <a:pt x="63" y="136"/>
                      </a:lnTo>
                      <a:lnTo>
                        <a:pt x="83" y="127"/>
                      </a:lnTo>
                      <a:lnTo>
                        <a:pt x="107" y="117"/>
                      </a:lnTo>
                      <a:lnTo>
                        <a:pt x="132" y="104"/>
                      </a:lnTo>
                      <a:lnTo>
                        <a:pt x="158" y="91"/>
                      </a:lnTo>
                      <a:lnTo>
                        <a:pt x="181" y="78"/>
                      </a:lnTo>
                      <a:lnTo>
                        <a:pt x="207" y="66"/>
                      </a:lnTo>
                      <a:lnTo>
                        <a:pt x="230" y="53"/>
                      </a:lnTo>
                      <a:lnTo>
                        <a:pt x="252" y="39"/>
                      </a:lnTo>
                      <a:lnTo>
                        <a:pt x="270" y="29"/>
                      </a:lnTo>
                      <a:lnTo>
                        <a:pt x="285" y="22"/>
                      </a:lnTo>
                      <a:lnTo>
                        <a:pt x="299" y="15"/>
                      </a:lnTo>
                      <a:lnTo>
                        <a:pt x="306" y="11"/>
                      </a:lnTo>
                      <a:lnTo>
                        <a:pt x="302" y="0"/>
                      </a:lnTo>
                      <a:lnTo>
                        <a:pt x="293" y="5"/>
                      </a:lnTo>
                      <a:lnTo>
                        <a:pt x="282" y="10"/>
                      </a:lnTo>
                      <a:lnTo>
                        <a:pt x="264" y="19"/>
                      </a:lnTo>
                      <a:lnTo>
                        <a:pt x="245" y="30"/>
                      </a:lnTo>
                      <a:lnTo>
                        <a:pt x="223" y="43"/>
                      </a:lnTo>
                      <a:lnTo>
                        <a:pt x="201" y="56"/>
                      </a:lnTo>
                      <a:lnTo>
                        <a:pt x="177" y="69"/>
                      </a:lnTo>
                      <a:lnTo>
                        <a:pt x="151" y="81"/>
                      </a:lnTo>
                      <a:lnTo>
                        <a:pt x="128" y="95"/>
                      </a:lnTo>
                      <a:lnTo>
                        <a:pt x="104" y="105"/>
                      </a:lnTo>
                      <a:lnTo>
                        <a:pt x="80" y="115"/>
                      </a:lnTo>
                      <a:lnTo>
                        <a:pt x="59" y="124"/>
                      </a:lnTo>
                      <a:lnTo>
                        <a:pt x="42" y="129"/>
                      </a:lnTo>
                      <a:lnTo>
                        <a:pt x="25" y="132"/>
                      </a:lnTo>
                      <a:lnTo>
                        <a:pt x="14" y="131"/>
                      </a:lnTo>
                      <a:lnTo>
                        <a:pt x="9" y="129"/>
                      </a:lnTo>
                      <a:lnTo>
                        <a:pt x="2" y="129"/>
                      </a:lnTo>
                      <a:lnTo>
                        <a:pt x="9" y="129"/>
                      </a:lnTo>
                      <a:lnTo>
                        <a:pt x="5" y="128"/>
                      </a:lnTo>
                      <a:lnTo>
                        <a:pt x="1" y="131"/>
                      </a:lnTo>
                      <a:lnTo>
                        <a:pt x="0" y="136"/>
                      </a:lnTo>
                      <a:lnTo>
                        <a:pt x="2" y="139"/>
                      </a:lnTo>
                      <a:lnTo>
                        <a:pt x="9" y="138"/>
                      </a:lnTo>
                    </a:path>
                  </a:pathLst>
                </a:custGeom>
                <a:solidFill>
                  <a:srgbClr val="000000"/>
                </a:solidFill>
                <a:ln w="9525" cap="rnd">
                  <a:no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33" name="Freeform 187">
                  <a:extLst>
                    <a:ext uri="{FF2B5EF4-FFF2-40B4-BE49-F238E27FC236}">
                      <a16:creationId xmlns:a16="http://schemas.microsoft.com/office/drawing/2014/main" xmlns="" id="{CFEF173D-7236-C77C-64FD-5801B095FC22}"/>
                    </a:ext>
                  </a:extLst>
                </p:cNvPr>
                <p:cNvSpPr>
                  <a:spLocks/>
                </p:cNvSpPr>
                <p:nvPr/>
              </p:nvSpPr>
              <p:spPr bwMode="auto">
                <a:xfrm>
                  <a:off x="5027" y="2258"/>
                  <a:ext cx="193" cy="342"/>
                </a:xfrm>
                <a:custGeom>
                  <a:avLst/>
                  <a:gdLst>
                    <a:gd name="T0" fmla="*/ 191 w 193"/>
                    <a:gd name="T1" fmla="*/ 31 h 342"/>
                    <a:gd name="T2" fmla="*/ 188 w 193"/>
                    <a:gd name="T3" fmla="*/ 31 h 342"/>
                    <a:gd name="T4" fmla="*/ 184 w 193"/>
                    <a:gd name="T5" fmla="*/ 34 h 342"/>
                    <a:gd name="T6" fmla="*/ 183 w 193"/>
                    <a:gd name="T7" fmla="*/ 35 h 342"/>
                    <a:gd name="T8" fmla="*/ 180 w 193"/>
                    <a:gd name="T9" fmla="*/ 36 h 342"/>
                    <a:gd name="T10" fmla="*/ 156 w 193"/>
                    <a:gd name="T11" fmla="*/ 60 h 342"/>
                    <a:gd name="T12" fmla="*/ 138 w 193"/>
                    <a:gd name="T13" fmla="*/ 91 h 342"/>
                    <a:gd name="T14" fmla="*/ 127 w 193"/>
                    <a:gd name="T15" fmla="*/ 130 h 342"/>
                    <a:gd name="T16" fmla="*/ 123 w 193"/>
                    <a:gd name="T17" fmla="*/ 172 h 342"/>
                    <a:gd name="T18" fmla="*/ 125 w 193"/>
                    <a:gd name="T19" fmla="*/ 216 h 342"/>
                    <a:gd name="T20" fmla="*/ 137 w 193"/>
                    <a:gd name="T21" fmla="*/ 257 h 342"/>
                    <a:gd name="T22" fmla="*/ 160 w 193"/>
                    <a:gd name="T23" fmla="*/ 295 h 342"/>
                    <a:gd name="T24" fmla="*/ 192 w 193"/>
                    <a:gd name="T25" fmla="*/ 325 h 342"/>
                    <a:gd name="T26" fmla="*/ 115 w 193"/>
                    <a:gd name="T27" fmla="*/ 341 h 342"/>
                    <a:gd name="T28" fmla="*/ 73 w 193"/>
                    <a:gd name="T29" fmla="*/ 305 h 342"/>
                    <a:gd name="T30" fmla="*/ 41 w 193"/>
                    <a:gd name="T31" fmla="*/ 264 h 342"/>
                    <a:gd name="T32" fmla="*/ 19 w 193"/>
                    <a:gd name="T33" fmla="*/ 221 h 342"/>
                    <a:gd name="T34" fmla="*/ 6 w 193"/>
                    <a:gd name="T35" fmla="*/ 177 h 342"/>
                    <a:gd name="T36" fmla="*/ 1 w 193"/>
                    <a:gd name="T37" fmla="*/ 131 h 342"/>
                    <a:gd name="T38" fmla="*/ 0 w 193"/>
                    <a:gd name="T39" fmla="*/ 86 h 342"/>
                    <a:gd name="T40" fmla="*/ 5 w 193"/>
                    <a:gd name="T41" fmla="*/ 41 h 342"/>
                    <a:gd name="T42" fmla="*/ 15 w 193"/>
                    <a:gd name="T43" fmla="*/ 0 h 342"/>
                    <a:gd name="T44" fmla="*/ 191 w 193"/>
                    <a:gd name="T45" fmla="*/ 31 h 34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3"/>
                    <a:gd name="T70" fmla="*/ 0 h 342"/>
                    <a:gd name="T71" fmla="*/ 193 w 193"/>
                    <a:gd name="T72" fmla="*/ 342 h 34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3" h="342">
                      <a:moveTo>
                        <a:pt x="191" y="31"/>
                      </a:moveTo>
                      <a:lnTo>
                        <a:pt x="188" y="31"/>
                      </a:lnTo>
                      <a:lnTo>
                        <a:pt x="184" y="34"/>
                      </a:lnTo>
                      <a:lnTo>
                        <a:pt x="183" y="35"/>
                      </a:lnTo>
                      <a:lnTo>
                        <a:pt x="180" y="36"/>
                      </a:lnTo>
                      <a:lnTo>
                        <a:pt x="156" y="60"/>
                      </a:lnTo>
                      <a:lnTo>
                        <a:pt x="138" y="91"/>
                      </a:lnTo>
                      <a:lnTo>
                        <a:pt x="127" y="130"/>
                      </a:lnTo>
                      <a:lnTo>
                        <a:pt x="123" y="172"/>
                      </a:lnTo>
                      <a:lnTo>
                        <a:pt x="125" y="216"/>
                      </a:lnTo>
                      <a:lnTo>
                        <a:pt x="137" y="257"/>
                      </a:lnTo>
                      <a:lnTo>
                        <a:pt x="160" y="295"/>
                      </a:lnTo>
                      <a:lnTo>
                        <a:pt x="192" y="325"/>
                      </a:lnTo>
                      <a:lnTo>
                        <a:pt x="115" y="341"/>
                      </a:lnTo>
                      <a:lnTo>
                        <a:pt x="73" y="305"/>
                      </a:lnTo>
                      <a:lnTo>
                        <a:pt x="41" y="264"/>
                      </a:lnTo>
                      <a:lnTo>
                        <a:pt x="19" y="221"/>
                      </a:lnTo>
                      <a:lnTo>
                        <a:pt x="6" y="177"/>
                      </a:lnTo>
                      <a:lnTo>
                        <a:pt x="1" y="131"/>
                      </a:lnTo>
                      <a:lnTo>
                        <a:pt x="0" y="86"/>
                      </a:lnTo>
                      <a:lnTo>
                        <a:pt x="5" y="41"/>
                      </a:lnTo>
                      <a:lnTo>
                        <a:pt x="15" y="0"/>
                      </a:lnTo>
                      <a:lnTo>
                        <a:pt x="191" y="31"/>
                      </a:lnTo>
                    </a:path>
                  </a:pathLst>
                </a:custGeom>
                <a:gradFill rotWithShape="1">
                  <a:gsLst>
                    <a:gs pos="0">
                      <a:srgbClr val="00FF00"/>
                    </a:gs>
                    <a:gs pos="100000">
                      <a:srgbClr val="007600"/>
                    </a:gs>
                  </a:gsLst>
                  <a:lin ang="2700000" scaled="1"/>
                </a:gradFill>
                <a:ln w="9525" cap="rnd">
                  <a:no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34" name="Freeform 188">
                  <a:extLst>
                    <a:ext uri="{FF2B5EF4-FFF2-40B4-BE49-F238E27FC236}">
                      <a16:creationId xmlns:a16="http://schemas.microsoft.com/office/drawing/2014/main" xmlns="" id="{AC7528E5-3FFB-D8FF-2773-B46A0CC44438}"/>
                    </a:ext>
                  </a:extLst>
                </p:cNvPr>
                <p:cNvSpPr>
                  <a:spLocks/>
                </p:cNvSpPr>
                <p:nvPr/>
              </p:nvSpPr>
              <p:spPr bwMode="auto">
                <a:xfrm>
                  <a:off x="5557" y="2349"/>
                  <a:ext cx="125" cy="115"/>
                </a:xfrm>
                <a:custGeom>
                  <a:avLst/>
                  <a:gdLst>
                    <a:gd name="T0" fmla="*/ 124 w 125"/>
                    <a:gd name="T1" fmla="*/ 21 h 115"/>
                    <a:gd name="T2" fmla="*/ 111 w 125"/>
                    <a:gd name="T3" fmla="*/ 33 h 115"/>
                    <a:gd name="T4" fmla="*/ 95 w 125"/>
                    <a:gd name="T5" fmla="*/ 49 h 115"/>
                    <a:gd name="T6" fmla="*/ 78 w 125"/>
                    <a:gd name="T7" fmla="*/ 66 h 115"/>
                    <a:gd name="T8" fmla="*/ 61 w 125"/>
                    <a:gd name="T9" fmla="*/ 83 h 115"/>
                    <a:gd name="T10" fmla="*/ 45 w 125"/>
                    <a:gd name="T11" fmla="*/ 99 h 115"/>
                    <a:gd name="T12" fmla="*/ 28 w 125"/>
                    <a:gd name="T13" fmla="*/ 109 h 115"/>
                    <a:gd name="T14" fmla="*/ 13 w 125"/>
                    <a:gd name="T15" fmla="*/ 114 h 115"/>
                    <a:gd name="T16" fmla="*/ 0 w 125"/>
                    <a:gd name="T17" fmla="*/ 109 h 115"/>
                    <a:gd name="T18" fmla="*/ 17 w 125"/>
                    <a:gd name="T19" fmla="*/ 75 h 115"/>
                    <a:gd name="T20" fmla="*/ 22 w 125"/>
                    <a:gd name="T21" fmla="*/ 47 h 115"/>
                    <a:gd name="T22" fmla="*/ 17 w 125"/>
                    <a:gd name="T23" fmla="*/ 22 h 115"/>
                    <a:gd name="T24" fmla="*/ 3 w 125"/>
                    <a:gd name="T25" fmla="*/ 0 h 115"/>
                    <a:gd name="T26" fmla="*/ 124 w 125"/>
                    <a:gd name="T27" fmla="*/ 21 h 11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5"/>
                    <a:gd name="T43" fmla="*/ 0 h 115"/>
                    <a:gd name="T44" fmla="*/ 125 w 125"/>
                    <a:gd name="T45" fmla="*/ 115 h 11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5" h="115">
                      <a:moveTo>
                        <a:pt x="124" y="21"/>
                      </a:moveTo>
                      <a:lnTo>
                        <a:pt x="111" y="33"/>
                      </a:lnTo>
                      <a:lnTo>
                        <a:pt x="95" y="49"/>
                      </a:lnTo>
                      <a:lnTo>
                        <a:pt x="78" y="66"/>
                      </a:lnTo>
                      <a:lnTo>
                        <a:pt x="61" y="83"/>
                      </a:lnTo>
                      <a:lnTo>
                        <a:pt x="45" y="99"/>
                      </a:lnTo>
                      <a:lnTo>
                        <a:pt x="28" y="109"/>
                      </a:lnTo>
                      <a:lnTo>
                        <a:pt x="13" y="114"/>
                      </a:lnTo>
                      <a:lnTo>
                        <a:pt x="0" y="109"/>
                      </a:lnTo>
                      <a:lnTo>
                        <a:pt x="17" y="75"/>
                      </a:lnTo>
                      <a:lnTo>
                        <a:pt x="22" y="47"/>
                      </a:lnTo>
                      <a:lnTo>
                        <a:pt x="17" y="22"/>
                      </a:lnTo>
                      <a:lnTo>
                        <a:pt x="3" y="0"/>
                      </a:lnTo>
                      <a:lnTo>
                        <a:pt x="124" y="21"/>
                      </a:lnTo>
                    </a:path>
                  </a:pathLst>
                </a:custGeom>
                <a:gradFill rotWithShape="1">
                  <a:gsLst>
                    <a:gs pos="0">
                      <a:srgbClr val="0066FF">
                        <a:alpha val="89998"/>
                      </a:srgbClr>
                    </a:gs>
                    <a:gs pos="100000">
                      <a:srgbClr val="000000"/>
                    </a:gs>
                  </a:gsLst>
                  <a:lin ang="2700000" scaled="1"/>
                </a:gradFill>
                <a:ln w="9525" cap="rnd">
                  <a:no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35" name="Freeform 189">
                  <a:extLst>
                    <a:ext uri="{FF2B5EF4-FFF2-40B4-BE49-F238E27FC236}">
                      <a16:creationId xmlns:a16="http://schemas.microsoft.com/office/drawing/2014/main" xmlns="" id="{4619E8D2-BBC1-C41A-FB05-3FA88B1D9274}"/>
                    </a:ext>
                  </a:extLst>
                </p:cNvPr>
                <p:cNvSpPr>
                  <a:spLocks/>
                </p:cNvSpPr>
                <p:nvPr/>
              </p:nvSpPr>
              <p:spPr bwMode="auto">
                <a:xfrm>
                  <a:off x="5203" y="2273"/>
                  <a:ext cx="383" cy="189"/>
                </a:xfrm>
                <a:custGeom>
                  <a:avLst/>
                  <a:gdLst>
                    <a:gd name="T0" fmla="*/ 7 w 383"/>
                    <a:gd name="T1" fmla="*/ 26 h 189"/>
                    <a:gd name="T2" fmla="*/ 7 w 383"/>
                    <a:gd name="T3" fmla="*/ 26 h 189"/>
                    <a:gd name="T4" fmla="*/ 19 w 383"/>
                    <a:gd name="T5" fmla="*/ 21 h 189"/>
                    <a:gd name="T6" fmla="*/ 40 w 383"/>
                    <a:gd name="T7" fmla="*/ 15 h 189"/>
                    <a:gd name="T8" fmla="*/ 66 w 383"/>
                    <a:gd name="T9" fmla="*/ 13 h 189"/>
                    <a:gd name="T10" fmla="*/ 97 w 383"/>
                    <a:gd name="T11" fmla="*/ 11 h 189"/>
                    <a:gd name="T12" fmla="*/ 132 w 383"/>
                    <a:gd name="T13" fmla="*/ 11 h 189"/>
                    <a:gd name="T14" fmla="*/ 169 w 383"/>
                    <a:gd name="T15" fmla="*/ 13 h 189"/>
                    <a:gd name="T16" fmla="*/ 207 w 383"/>
                    <a:gd name="T17" fmla="*/ 20 h 189"/>
                    <a:gd name="T18" fmla="*/ 245 w 383"/>
                    <a:gd name="T19" fmla="*/ 25 h 189"/>
                    <a:gd name="T20" fmla="*/ 280 w 383"/>
                    <a:gd name="T21" fmla="*/ 36 h 189"/>
                    <a:gd name="T22" fmla="*/ 309 w 383"/>
                    <a:gd name="T23" fmla="*/ 48 h 189"/>
                    <a:gd name="T24" fmla="*/ 335 w 383"/>
                    <a:gd name="T25" fmla="*/ 63 h 189"/>
                    <a:gd name="T26" fmla="*/ 354 w 383"/>
                    <a:gd name="T27" fmla="*/ 81 h 189"/>
                    <a:gd name="T28" fmla="*/ 365 w 383"/>
                    <a:gd name="T29" fmla="*/ 101 h 189"/>
                    <a:gd name="T30" fmla="*/ 371 w 383"/>
                    <a:gd name="T31" fmla="*/ 123 h 189"/>
                    <a:gd name="T32" fmla="*/ 365 w 383"/>
                    <a:gd name="T33" fmla="*/ 151 h 189"/>
                    <a:gd name="T34" fmla="*/ 349 w 383"/>
                    <a:gd name="T35" fmla="*/ 181 h 189"/>
                    <a:gd name="T36" fmla="*/ 359 w 383"/>
                    <a:gd name="T37" fmla="*/ 188 h 189"/>
                    <a:gd name="T38" fmla="*/ 376 w 383"/>
                    <a:gd name="T39" fmla="*/ 153 h 189"/>
                    <a:gd name="T40" fmla="*/ 382 w 383"/>
                    <a:gd name="T41" fmla="*/ 125 h 189"/>
                    <a:gd name="T42" fmla="*/ 377 w 383"/>
                    <a:gd name="T43" fmla="*/ 98 h 189"/>
                    <a:gd name="T44" fmla="*/ 363 w 383"/>
                    <a:gd name="T45" fmla="*/ 74 h 189"/>
                    <a:gd name="T46" fmla="*/ 342 w 383"/>
                    <a:gd name="T47" fmla="*/ 54 h 189"/>
                    <a:gd name="T48" fmla="*/ 314 w 383"/>
                    <a:gd name="T49" fmla="*/ 37 h 189"/>
                    <a:gd name="T50" fmla="*/ 282 w 383"/>
                    <a:gd name="T51" fmla="*/ 25 h 189"/>
                    <a:gd name="T52" fmla="*/ 247 w 383"/>
                    <a:gd name="T53" fmla="*/ 15 h 189"/>
                    <a:gd name="T54" fmla="*/ 209 w 383"/>
                    <a:gd name="T55" fmla="*/ 6 h 189"/>
                    <a:gd name="T56" fmla="*/ 171 w 383"/>
                    <a:gd name="T57" fmla="*/ 3 h 189"/>
                    <a:gd name="T58" fmla="*/ 134 w 383"/>
                    <a:gd name="T59" fmla="*/ 0 h 189"/>
                    <a:gd name="T60" fmla="*/ 99 w 383"/>
                    <a:gd name="T61" fmla="*/ 0 h 189"/>
                    <a:gd name="T62" fmla="*/ 66 w 383"/>
                    <a:gd name="T63" fmla="*/ 1 h 189"/>
                    <a:gd name="T64" fmla="*/ 39 w 383"/>
                    <a:gd name="T65" fmla="*/ 3 h 189"/>
                    <a:gd name="T66" fmla="*/ 16 w 383"/>
                    <a:gd name="T67" fmla="*/ 9 h 189"/>
                    <a:gd name="T68" fmla="*/ 0 w 383"/>
                    <a:gd name="T69" fmla="*/ 16 h 189"/>
                    <a:gd name="T70" fmla="*/ 7 w 383"/>
                    <a:gd name="T71" fmla="*/ 26 h 18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83"/>
                    <a:gd name="T109" fmla="*/ 0 h 189"/>
                    <a:gd name="T110" fmla="*/ 383 w 383"/>
                    <a:gd name="T111" fmla="*/ 189 h 18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83" h="189">
                      <a:moveTo>
                        <a:pt x="7" y="26"/>
                      </a:moveTo>
                      <a:lnTo>
                        <a:pt x="7" y="26"/>
                      </a:lnTo>
                      <a:lnTo>
                        <a:pt x="19" y="21"/>
                      </a:lnTo>
                      <a:lnTo>
                        <a:pt x="40" y="15"/>
                      </a:lnTo>
                      <a:lnTo>
                        <a:pt x="66" y="13"/>
                      </a:lnTo>
                      <a:lnTo>
                        <a:pt x="97" y="11"/>
                      </a:lnTo>
                      <a:lnTo>
                        <a:pt x="132" y="11"/>
                      </a:lnTo>
                      <a:lnTo>
                        <a:pt x="169" y="13"/>
                      </a:lnTo>
                      <a:lnTo>
                        <a:pt x="207" y="20"/>
                      </a:lnTo>
                      <a:lnTo>
                        <a:pt x="245" y="25"/>
                      </a:lnTo>
                      <a:lnTo>
                        <a:pt x="280" y="36"/>
                      </a:lnTo>
                      <a:lnTo>
                        <a:pt x="309" y="48"/>
                      </a:lnTo>
                      <a:lnTo>
                        <a:pt x="335" y="63"/>
                      </a:lnTo>
                      <a:lnTo>
                        <a:pt x="354" y="81"/>
                      </a:lnTo>
                      <a:lnTo>
                        <a:pt x="365" y="101"/>
                      </a:lnTo>
                      <a:lnTo>
                        <a:pt x="371" y="123"/>
                      </a:lnTo>
                      <a:lnTo>
                        <a:pt x="365" y="151"/>
                      </a:lnTo>
                      <a:lnTo>
                        <a:pt x="349" y="181"/>
                      </a:lnTo>
                      <a:lnTo>
                        <a:pt x="359" y="188"/>
                      </a:lnTo>
                      <a:lnTo>
                        <a:pt x="376" y="153"/>
                      </a:lnTo>
                      <a:lnTo>
                        <a:pt x="382" y="125"/>
                      </a:lnTo>
                      <a:lnTo>
                        <a:pt x="377" y="98"/>
                      </a:lnTo>
                      <a:lnTo>
                        <a:pt x="363" y="74"/>
                      </a:lnTo>
                      <a:lnTo>
                        <a:pt x="342" y="54"/>
                      </a:lnTo>
                      <a:lnTo>
                        <a:pt x="314" y="37"/>
                      </a:lnTo>
                      <a:lnTo>
                        <a:pt x="282" y="25"/>
                      </a:lnTo>
                      <a:lnTo>
                        <a:pt x="247" y="15"/>
                      </a:lnTo>
                      <a:lnTo>
                        <a:pt x="209" y="6"/>
                      </a:lnTo>
                      <a:lnTo>
                        <a:pt x="171" y="3"/>
                      </a:lnTo>
                      <a:lnTo>
                        <a:pt x="134" y="0"/>
                      </a:lnTo>
                      <a:lnTo>
                        <a:pt x="99" y="0"/>
                      </a:lnTo>
                      <a:lnTo>
                        <a:pt x="66" y="1"/>
                      </a:lnTo>
                      <a:lnTo>
                        <a:pt x="39" y="3"/>
                      </a:lnTo>
                      <a:lnTo>
                        <a:pt x="16" y="9"/>
                      </a:lnTo>
                      <a:lnTo>
                        <a:pt x="0" y="16"/>
                      </a:lnTo>
                      <a:lnTo>
                        <a:pt x="7" y="26"/>
                      </a:lnTo>
                    </a:path>
                  </a:pathLst>
                </a:custGeom>
                <a:solidFill>
                  <a:srgbClr val="FFD83F"/>
                </a:solidFill>
                <a:ln w="9525" cap="rnd">
                  <a:no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36" name="Freeform 190">
                  <a:extLst>
                    <a:ext uri="{FF2B5EF4-FFF2-40B4-BE49-F238E27FC236}">
                      <a16:creationId xmlns:a16="http://schemas.microsoft.com/office/drawing/2014/main" xmlns="" id="{D32D3571-8A20-0055-FB35-9E4B228A103A}"/>
                    </a:ext>
                  </a:extLst>
                </p:cNvPr>
                <p:cNvSpPr>
                  <a:spLocks/>
                </p:cNvSpPr>
                <p:nvPr/>
              </p:nvSpPr>
              <p:spPr bwMode="auto">
                <a:xfrm>
                  <a:off x="5144" y="2289"/>
                  <a:ext cx="81" cy="301"/>
                </a:xfrm>
                <a:custGeom>
                  <a:avLst/>
                  <a:gdLst>
                    <a:gd name="T0" fmla="*/ 75 w 81"/>
                    <a:gd name="T1" fmla="*/ 300 h 301"/>
                    <a:gd name="T2" fmla="*/ 78 w 81"/>
                    <a:gd name="T3" fmla="*/ 290 h 301"/>
                    <a:gd name="T4" fmla="*/ 47 w 81"/>
                    <a:gd name="T5" fmla="*/ 261 h 301"/>
                    <a:gd name="T6" fmla="*/ 26 w 81"/>
                    <a:gd name="T7" fmla="*/ 225 h 301"/>
                    <a:gd name="T8" fmla="*/ 13 w 81"/>
                    <a:gd name="T9" fmla="*/ 185 h 301"/>
                    <a:gd name="T10" fmla="*/ 11 w 81"/>
                    <a:gd name="T11" fmla="*/ 143 h 301"/>
                    <a:gd name="T12" fmla="*/ 17 w 81"/>
                    <a:gd name="T13" fmla="*/ 100 h 301"/>
                    <a:gd name="T14" fmla="*/ 26 w 81"/>
                    <a:gd name="T15" fmla="*/ 63 h 301"/>
                    <a:gd name="T16" fmla="*/ 44 w 81"/>
                    <a:gd name="T17" fmla="*/ 32 h 301"/>
                    <a:gd name="T18" fmla="*/ 66 w 81"/>
                    <a:gd name="T19" fmla="*/ 10 h 301"/>
                    <a:gd name="T20" fmla="*/ 60 w 81"/>
                    <a:gd name="T21" fmla="*/ 0 h 301"/>
                    <a:gd name="T22" fmla="*/ 34 w 81"/>
                    <a:gd name="T23" fmla="*/ 25 h 301"/>
                    <a:gd name="T24" fmla="*/ 17 w 81"/>
                    <a:gd name="T25" fmla="*/ 58 h 301"/>
                    <a:gd name="T26" fmla="*/ 4 w 81"/>
                    <a:gd name="T27" fmla="*/ 98 h 301"/>
                    <a:gd name="T28" fmla="*/ 0 w 81"/>
                    <a:gd name="T29" fmla="*/ 141 h 301"/>
                    <a:gd name="T30" fmla="*/ 2 w 81"/>
                    <a:gd name="T31" fmla="*/ 186 h 301"/>
                    <a:gd name="T32" fmla="*/ 14 w 81"/>
                    <a:gd name="T33" fmla="*/ 228 h 301"/>
                    <a:gd name="T34" fmla="*/ 38 w 81"/>
                    <a:gd name="T35" fmla="*/ 267 h 301"/>
                    <a:gd name="T36" fmla="*/ 71 w 81"/>
                    <a:gd name="T37" fmla="*/ 300 h 301"/>
                    <a:gd name="T38" fmla="*/ 74 w 81"/>
                    <a:gd name="T39" fmla="*/ 289 h 301"/>
                    <a:gd name="T40" fmla="*/ 71 w 81"/>
                    <a:gd name="T41" fmla="*/ 300 h 301"/>
                    <a:gd name="T42" fmla="*/ 75 w 81"/>
                    <a:gd name="T43" fmla="*/ 300 h 301"/>
                    <a:gd name="T44" fmla="*/ 80 w 81"/>
                    <a:gd name="T45" fmla="*/ 297 h 301"/>
                    <a:gd name="T46" fmla="*/ 80 w 81"/>
                    <a:gd name="T47" fmla="*/ 293 h 301"/>
                    <a:gd name="T48" fmla="*/ 78 w 81"/>
                    <a:gd name="T49" fmla="*/ 290 h 301"/>
                    <a:gd name="T50" fmla="*/ 75 w 81"/>
                    <a:gd name="T51" fmla="*/ 300 h 30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1"/>
                    <a:gd name="T79" fmla="*/ 0 h 301"/>
                    <a:gd name="T80" fmla="*/ 81 w 81"/>
                    <a:gd name="T81" fmla="*/ 301 h 30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1" h="301">
                      <a:moveTo>
                        <a:pt x="75" y="300"/>
                      </a:moveTo>
                      <a:lnTo>
                        <a:pt x="78" y="290"/>
                      </a:lnTo>
                      <a:lnTo>
                        <a:pt x="47" y="261"/>
                      </a:lnTo>
                      <a:lnTo>
                        <a:pt x="26" y="225"/>
                      </a:lnTo>
                      <a:lnTo>
                        <a:pt x="13" y="185"/>
                      </a:lnTo>
                      <a:lnTo>
                        <a:pt x="11" y="143"/>
                      </a:lnTo>
                      <a:lnTo>
                        <a:pt x="17" y="100"/>
                      </a:lnTo>
                      <a:lnTo>
                        <a:pt x="26" y="63"/>
                      </a:lnTo>
                      <a:lnTo>
                        <a:pt x="44" y="32"/>
                      </a:lnTo>
                      <a:lnTo>
                        <a:pt x="66" y="10"/>
                      </a:lnTo>
                      <a:lnTo>
                        <a:pt x="60" y="0"/>
                      </a:lnTo>
                      <a:lnTo>
                        <a:pt x="34" y="25"/>
                      </a:lnTo>
                      <a:lnTo>
                        <a:pt x="17" y="58"/>
                      </a:lnTo>
                      <a:lnTo>
                        <a:pt x="4" y="98"/>
                      </a:lnTo>
                      <a:lnTo>
                        <a:pt x="0" y="141"/>
                      </a:lnTo>
                      <a:lnTo>
                        <a:pt x="2" y="186"/>
                      </a:lnTo>
                      <a:lnTo>
                        <a:pt x="14" y="228"/>
                      </a:lnTo>
                      <a:lnTo>
                        <a:pt x="38" y="267"/>
                      </a:lnTo>
                      <a:lnTo>
                        <a:pt x="71" y="300"/>
                      </a:lnTo>
                      <a:lnTo>
                        <a:pt x="74" y="289"/>
                      </a:lnTo>
                      <a:lnTo>
                        <a:pt x="71" y="300"/>
                      </a:lnTo>
                      <a:lnTo>
                        <a:pt x="75" y="300"/>
                      </a:lnTo>
                      <a:lnTo>
                        <a:pt x="80" y="297"/>
                      </a:lnTo>
                      <a:lnTo>
                        <a:pt x="80" y="293"/>
                      </a:lnTo>
                      <a:lnTo>
                        <a:pt x="78" y="290"/>
                      </a:lnTo>
                      <a:lnTo>
                        <a:pt x="75" y="300"/>
                      </a:lnTo>
                    </a:path>
                  </a:pathLst>
                </a:custGeom>
                <a:solidFill>
                  <a:srgbClr val="FFD83F"/>
                </a:solidFill>
                <a:ln w="9525" cap="rnd">
                  <a:no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37" name="Freeform 191">
                  <a:extLst>
                    <a:ext uri="{FF2B5EF4-FFF2-40B4-BE49-F238E27FC236}">
                      <a16:creationId xmlns:a16="http://schemas.microsoft.com/office/drawing/2014/main" xmlns="" id="{4F43BE27-AEEA-AE9F-8DEE-57A9E5286E89}"/>
                    </a:ext>
                  </a:extLst>
                </p:cNvPr>
                <p:cNvSpPr>
                  <a:spLocks/>
                </p:cNvSpPr>
                <p:nvPr/>
              </p:nvSpPr>
              <p:spPr bwMode="auto">
                <a:xfrm>
                  <a:off x="5137" y="2579"/>
                  <a:ext cx="83" cy="28"/>
                </a:xfrm>
                <a:custGeom>
                  <a:avLst/>
                  <a:gdLst>
                    <a:gd name="T0" fmla="*/ 2 w 83"/>
                    <a:gd name="T1" fmla="*/ 26 h 28"/>
                    <a:gd name="T2" fmla="*/ 6 w 83"/>
                    <a:gd name="T3" fmla="*/ 27 h 28"/>
                    <a:gd name="T4" fmla="*/ 82 w 83"/>
                    <a:gd name="T5" fmla="*/ 11 h 28"/>
                    <a:gd name="T6" fmla="*/ 81 w 83"/>
                    <a:gd name="T7" fmla="*/ 0 h 28"/>
                    <a:gd name="T8" fmla="*/ 5 w 83"/>
                    <a:gd name="T9" fmla="*/ 16 h 28"/>
                    <a:gd name="T10" fmla="*/ 10 w 83"/>
                    <a:gd name="T11" fmla="*/ 16 h 28"/>
                    <a:gd name="T12" fmla="*/ 5 w 83"/>
                    <a:gd name="T13" fmla="*/ 16 h 28"/>
                    <a:gd name="T14" fmla="*/ 2 w 83"/>
                    <a:gd name="T15" fmla="*/ 18 h 28"/>
                    <a:gd name="T16" fmla="*/ 0 w 83"/>
                    <a:gd name="T17" fmla="*/ 22 h 28"/>
                    <a:gd name="T18" fmla="*/ 3 w 83"/>
                    <a:gd name="T19" fmla="*/ 25 h 28"/>
                    <a:gd name="T20" fmla="*/ 6 w 83"/>
                    <a:gd name="T21" fmla="*/ 27 h 28"/>
                    <a:gd name="T22" fmla="*/ 2 w 83"/>
                    <a:gd name="T23" fmla="*/ 26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3"/>
                    <a:gd name="T37" fmla="*/ 0 h 28"/>
                    <a:gd name="T38" fmla="*/ 83 w 83"/>
                    <a:gd name="T39" fmla="*/ 28 h 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3" h="28">
                      <a:moveTo>
                        <a:pt x="2" y="26"/>
                      </a:moveTo>
                      <a:lnTo>
                        <a:pt x="6" y="27"/>
                      </a:lnTo>
                      <a:lnTo>
                        <a:pt x="82" y="11"/>
                      </a:lnTo>
                      <a:lnTo>
                        <a:pt x="81" y="0"/>
                      </a:lnTo>
                      <a:lnTo>
                        <a:pt x="5" y="16"/>
                      </a:lnTo>
                      <a:lnTo>
                        <a:pt x="10" y="16"/>
                      </a:lnTo>
                      <a:lnTo>
                        <a:pt x="5" y="16"/>
                      </a:lnTo>
                      <a:lnTo>
                        <a:pt x="2" y="18"/>
                      </a:lnTo>
                      <a:lnTo>
                        <a:pt x="0" y="22"/>
                      </a:lnTo>
                      <a:lnTo>
                        <a:pt x="3" y="25"/>
                      </a:lnTo>
                      <a:lnTo>
                        <a:pt x="6" y="27"/>
                      </a:lnTo>
                      <a:lnTo>
                        <a:pt x="2" y="26"/>
                      </a:lnTo>
                    </a:path>
                  </a:pathLst>
                </a:custGeom>
                <a:solidFill>
                  <a:srgbClr val="FFD83F"/>
                </a:solidFill>
                <a:ln w="9525" cap="rnd">
                  <a:no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38" name="Freeform 192">
                  <a:extLst>
                    <a:ext uri="{FF2B5EF4-FFF2-40B4-BE49-F238E27FC236}">
                      <a16:creationId xmlns:a16="http://schemas.microsoft.com/office/drawing/2014/main" xmlns="" id="{250B6F70-5C9C-3EF0-5E28-811AED1036B2}"/>
                    </a:ext>
                  </a:extLst>
                </p:cNvPr>
                <p:cNvSpPr>
                  <a:spLocks/>
                </p:cNvSpPr>
                <p:nvPr/>
              </p:nvSpPr>
              <p:spPr bwMode="auto">
                <a:xfrm>
                  <a:off x="5020" y="2088"/>
                  <a:ext cx="127" cy="518"/>
                </a:xfrm>
                <a:custGeom>
                  <a:avLst/>
                  <a:gdLst>
                    <a:gd name="T0" fmla="*/ 114 w 127"/>
                    <a:gd name="T1" fmla="*/ 11 h 518"/>
                    <a:gd name="T2" fmla="*/ 112 w 127"/>
                    <a:gd name="T3" fmla="*/ 0 h 518"/>
                    <a:gd name="T4" fmla="*/ 98 w 127"/>
                    <a:gd name="T5" fmla="*/ 11 h 518"/>
                    <a:gd name="T6" fmla="*/ 85 w 127"/>
                    <a:gd name="T7" fmla="*/ 27 h 518"/>
                    <a:gd name="T8" fmla="*/ 70 w 127"/>
                    <a:gd name="T9" fmla="*/ 48 h 518"/>
                    <a:gd name="T10" fmla="*/ 56 w 127"/>
                    <a:gd name="T11" fmla="*/ 74 h 518"/>
                    <a:gd name="T12" fmla="*/ 41 w 127"/>
                    <a:gd name="T13" fmla="*/ 102 h 518"/>
                    <a:gd name="T14" fmla="*/ 28 w 127"/>
                    <a:gd name="T15" fmla="*/ 136 h 518"/>
                    <a:gd name="T16" fmla="*/ 17 w 127"/>
                    <a:gd name="T17" fmla="*/ 170 h 518"/>
                    <a:gd name="T18" fmla="*/ 6 w 127"/>
                    <a:gd name="T19" fmla="*/ 207 h 518"/>
                    <a:gd name="T20" fmla="*/ 1 w 127"/>
                    <a:gd name="T21" fmla="*/ 246 h 518"/>
                    <a:gd name="T22" fmla="*/ 0 w 127"/>
                    <a:gd name="T23" fmla="*/ 288 h 518"/>
                    <a:gd name="T24" fmla="*/ 4 w 127"/>
                    <a:gd name="T25" fmla="*/ 327 h 518"/>
                    <a:gd name="T26" fmla="*/ 12 w 127"/>
                    <a:gd name="T27" fmla="*/ 369 h 518"/>
                    <a:gd name="T28" fmla="*/ 28 w 127"/>
                    <a:gd name="T29" fmla="*/ 408 h 518"/>
                    <a:gd name="T30" fmla="*/ 50 w 127"/>
                    <a:gd name="T31" fmla="*/ 447 h 518"/>
                    <a:gd name="T32" fmla="*/ 81 w 127"/>
                    <a:gd name="T33" fmla="*/ 483 h 518"/>
                    <a:gd name="T34" fmla="*/ 118 w 127"/>
                    <a:gd name="T35" fmla="*/ 517 h 518"/>
                    <a:gd name="T36" fmla="*/ 126 w 127"/>
                    <a:gd name="T37" fmla="*/ 507 h 518"/>
                    <a:gd name="T38" fmla="*/ 88 w 127"/>
                    <a:gd name="T39" fmla="*/ 474 h 518"/>
                    <a:gd name="T40" fmla="*/ 59 w 127"/>
                    <a:gd name="T41" fmla="*/ 441 h 518"/>
                    <a:gd name="T42" fmla="*/ 39 w 127"/>
                    <a:gd name="T43" fmla="*/ 405 h 518"/>
                    <a:gd name="T44" fmla="*/ 24 w 127"/>
                    <a:gd name="T45" fmla="*/ 366 h 518"/>
                    <a:gd name="T46" fmla="*/ 15 w 127"/>
                    <a:gd name="T47" fmla="*/ 327 h 518"/>
                    <a:gd name="T48" fmla="*/ 11 w 127"/>
                    <a:gd name="T49" fmla="*/ 286 h 518"/>
                    <a:gd name="T50" fmla="*/ 13 w 127"/>
                    <a:gd name="T51" fmla="*/ 248 h 518"/>
                    <a:gd name="T52" fmla="*/ 19 w 127"/>
                    <a:gd name="T53" fmla="*/ 210 h 518"/>
                    <a:gd name="T54" fmla="*/ 27 w 127"/>
                    <a:gd name="T55" fmla="*/ 172 h 518"/>
                    <a:gd name="T56" fmla="*/ 39 w 127"/>
                    <a:gd name="T57" fmla="*/ 138 h 518"/>
                    <a:gd name="T58" fmla="*/ 51 w 127"/>
                    <a:gd name="T59" fmla="*/ 106 h 518"/>
                    <a:gd name="T60" fmla="*/ 66 w 127"/>
                    <a:gd name="T61" fmla="*/ 78 h 518"/>
                    <a:gd name="T62" fmla="*/ 80 w 127"/>
                    <a:gd name="T63" fmla="*/ 52 h 518"/>
                    <a:gd name="T64" fmla="*/ 94 w 127"/>
                    <a:gd name="T65" fmla="*/ 34 h 518"/>
                    <a:gd name="T66" fmla="*/ 109 w 127"/>
                    <a:gd name="T67" fmla="*/ 18 h 518"/>
                    <a:gd name="T68" fmla="*/ 118 w 127"/>
                    <a:gd name="T69" fmla="*/ 10 h 518"/>
                    <a:gd name="T70" fmla="*/ 116 w 127"/>
                    <a:gd name="T71" fmla="*/ 0 h 518"/>
                    <a:gd name="T72" fmla="*/ 118 w 127"/>
                    <a:gd name="T73" fmla="*/ 10 h 518"/>
                    <a:gd name="T74" fmla="*/ 120 w 127"/>
                    <a:gd name="T75" fmla="*/ 6 h 518"/>
                    <a:gd name="T76" fmla="*/ 120 w 127"/>
                    <a:gd name="T77" fmla="*/ 2 h 518"/>
                    <a:gd name="T78" fmla="*/ 116 w 127"/>
                    <a:gd name="T79" fmla="*/ 0 h 518"/>
                    <a:gd name="T80" fmla="*/ 112 w 127"/>
                    <a:gd name="T81" fmla="*/ 0 h 518"/>
                    <a:gd name="T82" fmla="*/ 114 w 127"/>
                    <a:gd name="T83" fmla="*/ 11 h 51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7"/>
                    <a:gd name="T127" fmla="*/ 0 h 518"/>
                    <a:gd name="T128" fmla="*/ 127 w 127"/>
                    <a:gd name="T129" fmla="*/ 518 h 51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7" h="518">
                      <a:moveTo>
                        <a:pt x="114" y="11"/>
                      </a:moveTo>
                      <a:lnTo>
                        <a:pt x="112" y="0"/>
                      </a:lnTo>
                      <a:lnTo>
                        <a:pt x="98" y="11"/>
                      </a:lnTo>
                      <a:lnTo>
                        <a:pt x="85" y="27"/>
                      </a:lnTo>
                      <a:lnTo>
                        <a:pt x="70" y="48"/>
                      </a:lnTo>
                      <a:lnTo>
                        <a:pt x="56" y="74"/>
                      </a:lnTo>
                      <a:lnTo>
                        <a:pt x="41" y="102"/>
                      </a:lnTo>
                      <a:lnTo>
                        <a:pt x="28" y="136"/>
                      </a:lnTo>
                      <a:lnTo>
                        <a:pt x="17" y="170"/>
                      </a:lnTo>
                      <a:lnTo>
                        <a:pt x="6" y="207"/>
                      </a:lnTo>
                      <a:lnTo>
                        <a:pt x="1" y="246"/>
                      </a:lnTo>
                      <a:lnTo>
                        <a:pt x="0" y="288"/>
                      </a:lnTo>
                      <a:lnTo>
                        <a:pt x="4" y="327"/>
                      </a:lnTo>
                      <a:lnTo>
                        <a:pt x="12" y="369"/>
                      </a:lnTo>
                      <a:lnTo>
                        <a:pt x="28" y="408"/>
                      </a:lnTo>
                      <a:lnTo>
                        <a:pt x="50" y="447"/>
                      </a:lnTo>
                      <a:lnTo>
                        <a:pt x="81" y="483"/>
                      </a:lnTo>
                      <a:lnTo>
                        <a:pt x="118" y="517"/>
                      </a:lnTo>
                      <a:lnTo>
                        <a:pt x="126" y="507"/>
                      </a:lnTo>
                      <a:lnTo>
                        <a:pt x="88" y="474"/>
                      </a:lnTo>
                      <a:lnTo>
                        <a:pt x="59" y="441"/>
                      </a:lnTo>
                      <a:lnTo>
                        <a:pt x="39" y="405"/>
                      </a:lnTo>
                      <a:lnTo>
                        <a:pt x="24" y="366"/>
                      </a:lnTo>
                      <a:lnTo>
                        <a:pt x="15" y="327"/>
                      </a:lnTo>
                      <a:lnTo>
                        <a:pt x="11" y="286"/>
                      </a:lnTo>
                      <a:lnTo>
                        <a:pt x="13" y="248"/>
                      </a:lnTo>
                      <a:lnTo>
                        <a:pt x="19" y="210"/>
                      </a:lnTo>
                      <a:lnTo>
                        <a:pt x="27" y="172"/>
                      </a:lnTo>
                      <a:lnTo>
                        <a:pt x="39" y="138"/>
                      </a:lnTo>
                      <a:lnTo>
                        <a:pt x="51" y="106"/>
                      </a:lnTo>
                      <a:lnTo>
                        <a:pt x="66" y="78"/>
                      </a:lnTo>
                      <a:lnTo>
                        <a:pt x="80" y="52"/>
                      </a:lnTo>
                      <a:lnTo>
                        <a:pt x="94" y="34"/>
                      </a:lnTo>
                      <a:lnTo>
                        <a:pt x="109" y="18"/>
                      </a:lnTo>
                      <a:lnTo>
                        <a:pt x="118" y="10"/>
                      </a:lnTo>
                      <a:lnTo>
                        <a:pt x="116" y="0"/>
                      </a:lnTo>
                      <a:lnTo>
                        <a:pt x="118" y="10"/>
                      </a:lnTo>
                      <a:lnTo>
                        <a:pt x="120" y="6"/>
                      </a:lnTo>
                      <a:lnTo>
                        <a:pt x="120" y="2"/>
                      </a:lnTo>
                      <a:lnTo>
                        <a:pt x="116" y="0"/>
                      </a:lnTo>
                      <a:lnTo>
                        <a:pt x="112" y="0"/>
                      </a:lnTo>
                      <a:lnTo>
                        <a:pt x="114" y="11"/>
                      </a:lnTo>
                    </a:path>
                  </a:pathLst>
                </a:custGeom>
                <a:solidFill>
                  <a:srgbClr val="FFD83F"/>
                </a:solidFill>
                <a:ln w="9525" cap="rnd">
                  <a:no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39" name="Freeform 193">
                  <a:extLst>
                    <a:ext uri="{FF2B5EF4-FFF2-40B4-BE49-F238E27FC236}">
                      <a16:creationId xmlns:a16="http://schemas.microsoft.com/office/drawing/2014/main" xmlns="" id="{C3726742-5CAA-9462-5F1D-A95D80ADFC17}"/>
                    </a:ext>
                  </a:extLst>
                </p:cNvPr>
                <p:cNvSpPr>
                  <a:spLocks/>
                </p:cNvSpPr>
                <p:nvPr/>
              </p:nvSpPr>
              <p:spPr bwMode="auto">
                <a:xfrm>
                  <a:off x="5235" y="1955"/>
                  <a:ext cx="407" cy="306"/>
                </a:xfrm>
                <a:custGeom>
                  <a:avLst/>
                  <a:gdLst>
                    <a:gd name="T0" fmla="*/ 399 w 407"/>
                    <a:gd name="T1" fmla="*/ 292 h 306"/>
                    <a:gd name="T2" fmla="*/ 405 w 407"/>
                    <a:gd name="T3" fmla="*/ 295 h 306"/>
                    <a:gd name="T4" fmla="*/ 393 w 407"/>
                    <a:gd name="T5" fmla="*/ 279 h 306"/>
                    <a:gd name="T6" fmla="*/ 374 w 407"/>
                    <a:gd name="T7" fmla="*/ 259 h 306"/>
                    <a:gd name="T8" fmla="*/ 354 w 407"/>
                    <a:gd name="T9" fmla="*/ 239 h 306"/>
                    <a:gd name="T10" fmla="*/ 329 w 407"/>
                    <a:gd name="T11" fmla="*/ 216 h 306"/>
                    <a:gd name="T12" fmla="*/ 301 w 407"/>
                    <a:gd name="T13" fmla="*/ 193 h 306"/>
                    <a:gd name="T14" fmla="*/ 272 w 407"/>
                    <a:gd name="T15" fmla="*/ 168 h 306"/>
                    <a:gd name="T16" fmla="*/ 240 w 407"/>
                    <a:gd name="T17" fmla="*/ 144 h 306"/>
                    <a:gd name="T18" fmla="*/ 208 w 407"/>
                    <a:gd name="T19" fmla="*/ 120 h 306"/>
                    <a:gd name="T20" fmla="*/ 176 w 407"/>
                    <a:gd name="T21" fmla="*/ 96 h 306"/>
                    <a:gd name="T22" fmla="*/ 145 w 407"/>
                    <a:gd name="T23" fmla="*/ 75 h 306"/>
                    <a:gd name="T24" fmla="*/ 113 w 407"/>
                    <a:gd name="T25" fmla="*/ 55 h 306"/>
                    <a:gd name="T26" fmla="*/ 85 w 407"/>
                    <a:gd name="T27" fmla="*/ 37 h 306"/>
                    <a:gd name="T28" fmla="*/ 59 w 407"/>
                    <a:gd name="T29" fmla="*/ 23 h 306"/>
                    <a:gd name="T30" fmla="*/ 37 w 407"/>
                    <a:gd name="T31" fmla="*/ 10 h 306"/>
                    <a:gd name="T32" fmla="*/ 17 w 407"/>
                    <a:gd name="T33" fmla="*/ 3 h 306"/>
                    <a:gd name="T34" fmla="*/ 2 w 407"/>
                    <a:gd name="T35" fmla="*/ 0 h 306"/>
                    <a:gd name="T36" fmla="*/ 0 w 407"/>
                    <a:gd name="T37" fmla="*/ 11 h 306"/>
                    <a:gd name="T38" fmla="*/ 15 w 407"/>
                    <a:gd name="T39" fmla="*/ 13 h 306"/>
                    <a:gd name="T40" fmla="*/ 32 w 407"/>
                    <a:gd name="T41" fmla="*/ 20 h 306"/>
                    <a:gd name="T42" fmla="*/ 55 w 407"/>
                    <a:gd name="T43" fmla="*/ 33 h 306"/>
                    <a:gd name="T44" fmla="*/ 80 w 407"/>
                    <a:gd name="T45" fmla="*/ 47 h 306"/>
                    <a:gd name="T46" fmla="*/ 109 w 407"/>
                    <a:gd name="T47" fmla="*/ 65 h 306"/>
                    <a:gd name="T48" fmla="*/ 137 w 407"/>
                    <a:gd name="T49" fmla="*/ 85 h 306"/>
                    <a:gd name="T50" fmla="*/ 169 w 407"/>
                    <a:gd name="T51" fmla="*/ 106 h 306"/>
                    <a:gd name="T52" fmla="*/ 201 w 407"/>
                    <a:gd name="T53" fmla="*/ 130 h 306"/>
                    <a:gd name="T54" fmla="*/ 233 w 407"/>
                    <a:gd name="T55" fmla="*/ 153 h 306"/>
                    <a:gd name="T56" fmla="*/ 264 w 407"/>
                    <a:gd name="T57" fmla="*/ 178 h 306"/>
                    <a:gd name="T58" fmla="*/ 293 w 407"/>
                    <a:gd name="T59" fmla="*/ 203 h 306"/>
                    <a:gd name="T60" fmla="*/ 321 w 407"/>
                    <a:gd name="T61" fmla="*/ 226 h 306"/>
                    <a:gd name="T62" fmla="*/ 347 w 407"/>
                    <a:gd name="T63" fmla="*/ 248 h 306"/>
                    <a:gd name="T64" fmla="*/ 367 w 407"/>
                    <a:gd name="T65" fmla="*/ 269 h 306"/>
                    <a:gd name="T66" fmla="*/ 383 w 407"/>
                    <a:gd name="T67" fmla="*/ 285 h 306"/>
                    <a:gd name="T68" fmla="*/ 396 w 407"/>
                    <a:gd name="T69" fmla="*/ 302 h 306"/>
                    <a:gd name="T70" fmla="*/ 402 w 407"/>
                    <a:gd name="T71" fmla="*/ 305 h 306"/>
                    <a:gd name="T72" fmla="*/ 396 w 407"/>
                    <a:gd name="T73" fmla="*/ 302 h 306"/>
                    <a:gd name="T74" fmla="*/ 399 w 407"/>
                    <a:gd name="T75" fmla="*/ 304 h 306"/>
                    <a:gd name="T76" fmla="*/ 404 w 407"/>
                    <a:gd name="T77" fmla="*/ 303 h 306"/>
                    <a:gd name="T78" fmla="*/ 406 w 407"/>
                    <a:gd name="T79" fmla="*/ 299 h 306"/>
                    <a:gd name="T80" fmla="*/ 405 w 407"/>
                    <a:gd name="T81" fmla="*/ 295 h 306"/>
                    <a:gd name="T82" fmla="*/ 399 w 407"/>
                    <a:gd name="T83" fmla="*/ 292 h 30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7"/>
                    <a:gd name="T127" fmla="*/ 0 h 306"/>
                    <a:gd name="T128" fmla="*/ 407 w 407"/>
                    <a:gd name="T129" fmla="*/ 306 h 30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7" h="306">
                      <a:moveTo>
                        <a:pt x="399" y="292"/>
                      </a:moveTo>
                      <a:lnTo>
                        <a:pt x="405" y="295"/>
                      </a:lnTo>
                      <a:lnTo>
                        <a:pt x="393" y="279"/>
                      </a:lnTo>
                      <a:lnTo>
                        <a:pt x="374" y="259"/>
                      </a:lnTo>
                      <a:lnTo>
                        <a:pt x="354" y="239"/>
                      </a:lnTo>
                      <a:lnTo>
                        <a:pt x="329" y="216"/>
                      </a:lnTo>
                      <a:lnTo>
                        <a:pt x="301" y="193"/>
                      </a:lnTo>
                      <a:lnTo>
                        <a:pt x="272" y="168"/>
                      </a:lnTo>
                      <a:lnTo>
                        <a:pt x="240" y="144"/>
                      </a:lnTo>
                      <a:lnTo>
                        <a:pt x="208" y="120"/>
                      </a:lnTo>
                      <a:lnTo>
                        <a:pt x="176" y="96"/>
                      </a:lnTo>
                      <a:lnTo>
                        <a:pt x="145" y="75"/>
                      </a:lnTo>
                      <a:lnTo>
                        <a:pt x="113" y="55"/>
                      </a:lnTo>
                      <a:lnTo>
                        <a:pt x="85" y="37"/>
                      </a:lnTo>
                      <a:lnTo>
                        <a:pt x="59" y="23"/>
                      </a:lnTo>
                      <a:lnTo>
                        <a:pt x="37" y="10"/>
                      </a:lnTo>
                      <a:lnTo>
                        <a:pt x="17" y="3"/>
                      </a:lnTo>
                      <a:lnTo>
                        <a:pt x="2" y="0"/>
                      </a:lnTo>
                      <a:lnTo>
                        <a:pt x="0" y="11"/>
                      </a:lnTo>
                      <a:lnTo>
                        <a:pt x="15" y="13"/>
                      </a:lnTo>
                      <a:lnTo>
                        <a:pt x="32" y="20"/>
                      </a:lnTo>
                      <a:lnTo>
                        <a:pt x="55" y="33"/>
                      </a:lnTo>
                      <a:lnTo>
                        <a:pt x="80" y="47"/>
                      </a:lnTo>
                      <a:lnTo>
                        <a:pt x="109" y="65"/>
                      </a:lnTo>
                      <a:lnTo>
                        <a:pt x="137" y="85"/>
                      </a:lnTo>
                      <a:lnTo>
                        <a:pt x="169" y="106"/>
                      </a:lnTo>
                      <a:lnTo>
                        <a:pt x="201" y="130"/>
                      </a:lnTo>
                      <a:lnTo>
                        <a:pt x="233" y="153"/>
                      </a:lnTo>
                      <a:lnTo>
                        <a:pt x="264" y="178"/>
                      </a:lnTo>
                      <a:lnTo>
                        <a:pt x="293" y="203"/>
                      </a:lnTo>
                      <a:lnTo>
                        <a:pt x="321" y="226"/>
                      </a:lnTo>
                      <a:lnTo>
                        <a:pt x="347" y="248"/>
                      </a:lnTo>
                      <a:lnTo>
                        <a:pt x="367" y="269"/>
                      </a:lnTo>
                      <a:lnTo>
                        <a:pt x="383" y="285"/>
                      </a:lnTo>
                      <a:lnTo>
                        <a:pt x="396" y="302"/>
                      </a:lnTo>
                      <a:lnTo>
                        <a:pt x="402" y="305"/>
                      </a:lnTo>
                      <a:lnTo>
                        <a:pt x="396" y="302"/>
                      </a:lnTo>
                      <a:lnTo>
                        <a:pt x="399" y="304"/>
                      </a:lnTo>
                      <a:lnTo>
                        <a:pt x="404" y="303"/>
                      </a:lnTo>
                      <a:lnTo>
                        <a:pt x="406" y="299"/>
                      </a:lnTo>
                      <a:lnTo>
                        <a:pt x="405" y="295"/>
                      </a:lnTo>
                      <a:lnTo>
                        <a:pt x="399" y="292"/>
                      </a:lnTo>
                    </a:path>
                  </a:pathLst>
                </a:custGeom>
                <a:solidFill>
                  <a:srgbClr val="FFD83F"/>
                </a:solidFill>
                <a:ln w="9525" cap="rnd">
                  <a:no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40" name="Freeform 194">
                  <a:extLst>
                    <a:ext uri="{FF2B5EF4-FFF2-40B4-BE49-F238E27FC236}">
                      <a16:creationId xmlns:a16="http://schemas.microsoft.com/office/drawing/2014/main" xmlns="" id="{B929DBDF-9B3C-FF55-5312-722E543E6F1D}"/>
                    </a:ext>
                  </a:extLst>
                </p:cNvPr>
                <p:cNvSpPr>
                  <a:spLocks/>
                </p:cNvSpPr>
                <p:nvPr/>
              </p:nvSpPr>
              <p:spPr bwMode="auto">
                <a:xfrm>
                  <a:off x="5634" y="2248"/>
                  <a:ext cx="60" cy="64"/>
                </a:xfrm>
                <a:custGeom>
                  <a:avLst/>
                  <a:gdLst>
                    <a:gd name="T0" fmla="*/ 50 w 60"/>
                    <a:gd name="T1" fmla="*/ 49 h 64"/>
                    <a:gd name="T2" fmla="*/ 54 w 60"/>
                    <a:gd name="T3" fmla="*/ 59 h 64"/>
                    <a:gd name="T4" fmla="*/ 59 w 60"/>
                    <a:gd name="T5" fmla="*/ 46 h 64"/>
                    <a:gd name="T6" fmla="*/ 57 w 60"/>
                    <a:gd name="T7" fmla="*/ 31 h 64"/>
                    <a:gd name="T8" fmla="*/ 51 w 60"/>
                    <a:gd name="T9" fmla="*/ 21 h 64"/>
                    <a:gd name="T10" fmla="*/ 43 w 60"/>
                    <a:gd name="T11" fmla="*/ 10 h 64"/>
                    <a:gd name="T12" fmla="*/ 31 w 60"/>
                    <a:gd name="T13" fmla="*/ 4 h 64"/>
                    <a:gd name="T14" fmla="*/ 21 w 60"/>
                    <a:gd name="T15" fmla="*/ 1 h 64"/>
                    <a:gd name="T16" fmla="*/ 11 w 60"/>
                    <a:gd name="T17" fmla="*/ 0 h 64"/>
                    <a:gd name="T18" fmla="*/ 0 w 60"/>
                    <a:gd name="T19" fmla="*/ 0 h 64"/>
                    <a:gd name="T20" fmla="*/ 4 w 60"/>
                    <a:gd name="T21" fmla="*/ 12 h 64"/>
                    <a:gd name="T22" fmla="*/ 9 w 60"/>
                    <a:gd name="T23" fmla="*/ 10 h 64"/>
                    <a:gd name="T24" fmla="*/ 19 w 60"/>
                    <a:gd name="T25" fmla="*/ 12 h 64"/>
                    <a:gd name="T26" fmla="*/ 27 w 60"/>
                    <a:gd name="T27" fmla="*/ 14 h 64"/>
                    <a:gd name="T28" fmla="*/ 35 w 60"/>
                    <a:gd name="T29" fmla="*/ 20 h 64"/>
                    <a:gd name="T30" fmla="*/ 41 w 60"/>
                    <a:gd name="T31" fmla="*/ 27 h 64"/>
                    <a:gd name="T32" fmla="*/ 45 w 60"/>
                    <a:gd name="T33" fmla="*/ 35 h 64"/>
                    <a:gd name="T34" fmla="*/ 45 w 60"/>
                    <a:gd name="T35" fmla="*/ 43 h 64"/>
                    <a:gd name="T36" fmla="*/ 43 w 60"/>
                    <a:gd name="T37" fmla="*/ 54 h 64"/>
                    <a:gd name="T38" fmla="*/ 48 w 60"/>
                    <a:gd name="T39" fmla="*/ 63 h 64"/>
                    <a:gd name="T40" fmla="*/ 43 w 60"/>
                    <a:gd name="T41" fmla="*/ 54 h 64"/>
                    <a:gd name="T42" fmla="*/ 44 w 60"/>
                    <a:gd name="T43" fmla="*/ 58 h 64"/>
                    <a:gd name="T44" fmla="*/ 47 w 60"/>
                    <a:gd name="T45" fmla="*/ 61 h 64"/>
                    <a:gd name="T46" fmla="*/ 51 w 60"/>
                    <a:gd name="T47" fmla="*/ 61 h 64"/>
                    <a:gd name="T48" fmla="*/ 54 w 60"/>
                    <a:gd name="T49" fmla="*/ 59 h 64"/>
                    <a:gd name="T50" fmla="*/ 50 w 60"/>
                    <a:gd name="T51" fmla="*/ 49 h 6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0"/>
                    <a:gd name="T79" fmla="*/ 0 h 64"/>
                    <a:gd name="T80" fmla="*/ 60 w 60"/>
                    <a:gd name="T81" fmla="*/ 64 h 6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0" h="64">
                      <a:moveTo>
                        <a:pt x="50" y="49"/>
                      </a:moveTo>
                      <a:lnTo>
                        <a:pt x="54" y="59"/>
                      </a:lnTo>
                      <a:lnTo>
                        <a:pt x="59" y="46"/>
                      </a:lnTo>
                      <a:lnTo>
                        <a:pt x="57" y="31"/>
                      </a:lnTo>
                      <a:lnTo>
                        <a:pt x="51" y="21"/>
                      </a:lnTo>
                      <a:lnTo>
                        <a:pt x="43" y="10"/>
                      </a:lnTo>
                      <a:lnTo>
                        <a:pt x="31" y="4"/>
                      </a:lnTo>
                      <a:lnTo>
                        <a:pt x="21" y="1"/>
                      </a:lnTo>
                      <a:lnTo>
                        <a:pt x="11" y="0"/>
                      </a:lnTo>
                      <a:lnTo>
                        <a:pt x="0" y="0"/>
                      </a:lnTo>
                      <a:lnTo>
                        <a:pt x="4" y="12"/>
                      </a:lnTo>
                      <a:lnTo>
                        <a:pt x="9" y="10"/>
                      </a:lnTo>
                      <a:lnTo>
                        <a:pt x="19" y="12"/>
                      </a:lnTo>
                      <a:lnTo>
                        <a:pt x="27" y="14"/>
                      </a:lnTo>
                      <a:lnTo>
                        <a:pt x="35" y="20"/>
                      </a:lnTo>
                      <a:lnTo>
                        <a:pt x="41" y="27"/>
                      </a:lnTo>
                      <a:lnTo>
                        <a:pt x="45" y="35"/>
                      </a:lnTo>
                      <a:lnTo>
                        <a:pt x="45" y="43"/>
                      </a:lnTo>
                      <a:lnTo>
                        <a:pt x="43" y="54"/>
                      </a:lnTo>
                      <a:lnTo>
                        <a:pt x="48" y="63"/>
                      </a:lnTo>
                      <a:lnTo>
                        <a:pt x="43" y="54"/>
                      </a:lnTo>
                      <a:lnTo>
                        <a:pt x="44" y="58"/>
                      </a:lnTo>
                      <a:lnTo>
                        <a:pt x="47" y="61"/>
                      </a:lnTo>
                      <a:lnTo>
                        <a:pt x="51" y="61"/>
                      </a:lnTo>
                      <a:lnTo>
                        <a:pt x="54" y="59"/>
                      </a:lnTo>
                      <a:lnTo>
                        <a:pt x="50" y="49"/>
                      </a:lnTo>
                    </a:path>
                  </a:pathLst>
                </a:custGeom>
                <a:solidFill>
                  <a:srgbClr val="FFD83F"/>
                </a:solidFill>
                <a:ln w="9525" cap="rnd">
                  <a:no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41" name="Freeform 195">
                  <a:extLst>
                    <a:ext uri="{FF2B5EF4-FFF2-40B4-BE49-F238E27FC236}">
                      <a16:creationId xmlns:a16="http://schemas.microsoft.com/office/drawing/2014/main" xmlns="" id="{22128574-309A-47B5-1F66-C5A4D581EA1D}"/>
                    </a:ext>
                  </a:extLst>
                </p:cNvPr>
                <p:cNvSpPr>
                  <a:spLocks/>
                </p:cNvSpPr>
                <p:nvPr/>
              </p:nvSpPr>
              <p:spPr bwMode="auto">
                <a:xfrm>
                  <a:off x="5682" y="2298"/>
                  <a:ext cx="30" cy="73"/>
                </a:xfrm>
                <a:custGeom>
                  <a:avLst/>
                  <a:gdLst>
                    <a:gd name="T0" fmla="*/ 10 w 30"/>
                    <a:gd name="T1" fmla="*/ 72 h 73"/>
                    <a:gd name="T2" fmla="*/ 9 w 30"/>
                    <a:gd name="T3" fmla="*/ 72 h 73"/>
                    <a:gd name="T4" fmla="*/ 19 w 30"/>
                    <a:gd name="T5" fmla="*/ 67 h 73"/>
                    <a:gd name="T6" fmla="*/ 27 w 30"/>
                    <a:gd name="T7" fmla="*/ 57 h 73"/>
                    <a:gd name="T8" fmla="*/ 29 w 30"/>
                    <a:gd name="T9" fmla="*/ 46 h 73"/>
                    <a:gd name="T10" fmla="*/ 27 w 30"/>
                    <a:gd name="T11" fmla="*/ 35 h 73"/>
                    <a:gd name="T12" fmla="*/ 25 w 30"/>
                    <a:gd name="T13" fmla="*/ 23 h 73"/>
                    <a:gd name="T14" fmla="*/ 18 w 30"/>
                    <a:gd name="T15" fmla="*/ 12 h 73"/>
                    <a:gd name="T16" fmla="*/ 11 w 30"/>
                    <a:gd name="T17" fmla="*/ 4 h 73"/>
                    <a:gd name="T18" fmla="*/ 2 w 30"/>
                    <a:gd name="T19" fmla="*/ 0 h 73"/>
                    <a:gd name="T20" fmla="*/ 0 w 30"/>
                    <a:gd name="T21" fmla="*/ 13 h 73"/>
                    <a:gd name="T22" fmla="*/ 4 w 30"/>
                    <a:gd name="T23" fmla="*/ 14 h 73"/>
                    <a:gd name="T24" fmla="*/ 8 w 30"/>
                    <a:gd name="T25" fmla="*/ 19 h 73"/>
                    <a:gd name="T26" fmla="*/ 13 w 30"/>
                    <a:gd name="T27" fmla="*/ 27 h 73"/>
                    <a:gd name="T28" fmla="*/ 17 w 30"/>
                    <a:gd name="T29" fmla="*/ 36 h 73"/>
                    <a:gd name="T30" fmla="*/ 18 w 30"/>
                    <a:gd name="T31" fmla="*/ 44 h 73"/>
                    <a:gd name="T32" fmla="*/ 16 w 30"/>
                    <a:gd name="T33" fmla="*/ 52 h 73"/>
                    <a:gd name="T34" fmla="*/ 13 w 30"/>
                    <a:gd name="T35" fmla="*/ 57 h 73"/>
                    <a:gd name="T36" fmla="*/ 8 w 30"/>
                    <a:gd name="T37" fmla="*/ 61 h 73"/>
                    <a:gd name="T38" fmla="*/ 7 w 30"/>
                    <a:gd name="T39" fmla="*/ 61 h 73"/>
                    <a:gd name="T40" fmla="*/ 10 w 30"/>
                    <a:gd name="T41" fmla="*/ 72 h 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
                    <a:gd name="T64" fmla="*/ 0 h 73"/>
                    <a:gd name="T65" fmla="*/ 30 w 30"/>
                    <a:gd name="T66" fmla="*/ 73 h 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 h="73">
                      <a:moveTo>
                        <a:pt x="10" y="72"/>
                      </a:moveTo>
                      <a:lnTo>
                        <a:pt x="9" y="72"/>
                      </a:lnTo>
                      <a:lnTo>
                        <a:pt x="19" y="67"/>
                      </a:lnTo>
                      <a:lnTo>
                        <a:pt x="27" y="57"/>
                      </a:lnTo>
                      <a:lnTo>
                        <a:pt x="29" y="46"/>
                      </a:lnTo>
                      <a:lnTo>
                        <a:pt x="27" y="35"/>
                      </a:lnTo>
                      <a:lnTo>
                        <a:pt x="25" y="23"/>
                      </a:lnTo>
                      <a:lnTo>
                        <a:pt x="18" y="12"/>
                      </a:lnTo>
                      <a:lnTo>
                        <a:pt x="11" y="4"/>
                      </a:lnTo>
                      <a:lnTo>
                        <a:pt x="2" y="0"/>
                      </a:lnTo>
                      <a:lnTo>
                        <a:pt x="0" y="13"/>
                      </a:lnTo>
                      <a:lnTo>
                        <a:pt x="4" y="14"/>
                      </a:lnTo>
                      <a:lnTo>
                        <a:pt x="8" y="19"/>
                      </a:lnTo>
                      <a:lnTo>
                        <a:pt x="13" y="27"/>
                      </a:lnTo>
                      <a:lnTo>
                        <a:pt x="17" y="36"/>
                      </a:lnTo>
                      <a:lnTo>
                        <a:pt x="18" y="44"/>
                      </a:lnTo>
                      <a:lnTo>
                        <a:pt x="16" y="52"/>
                      </a:lnTo>
                      <a:lnTo>
                        <a:pt x="13" y="57"/>
                      </a:lnTo>
                      <a:lnTo>
                        <a:pt x="8" y="61"/>
                      </a:lnTo>
                      <a:lnTo>
                        <a:pt x="7" y="61"/>
                      </a:lnTo>
                      <a:lnTo>
                        <a:pt x="10" y="72"/>
                      </a:lnTo>
                    </a:path>
                  </a:pathLst>
                </a:custGeom>
                <a:solidFill>
                  <a:srgbClr val="FFD83F"/>
                </a:solidFill>
                <a:ln w="9525" cap="rnd">
                  <a:no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42" name="Freeform 196">
                  <a:extLst>
                    <a:ext uri="{FF2B5EF4-FFF2-40B4-BE49-F238E27FC236}">
                      <a16:creationId xmlns:a16="http://schemas.microsoft.com/office/drawing/2014/main" xmlns="" id="{A98A1782-FA1B-D344-9CCC-A8B03FA30AF7}"/>
                    </a:ext>
                  </a:extLst>
                </p:cNvPr>
                <p:cNvSpPr>
                  <a:spLocks/>
                </p:cNvSpPr>
                <p:nvPr/>
              </p:nvSpPr>
              <p:spPr bwMode="auto">
                <a:xfrm>
                  <a:off x="5551" y="2359"/>
                  <a:ext cx="141" cy="108"/>
                </a:xfrm>
                <a:custGeom>
                  <a:avLst/>
                  <a:gdLst>
                    <a:gd name="T0" fmla="*/ 1 w 141"/>
                    <a:gd name="T1" fmla="*/ 94 h 108"/>
                    <a:gd name="T2" fmla="*/ 2 w 141"/>
                    <a:gd name="T3" fmla="*/ 103 h 108"/>
                    <a:gd name="T4" fmla="*/ 21 w 141"/>
                    <a:gd name="T5" fmla="*/ 107 h 108"/>
                    <a:gd name="T6" fmla="*/ 39 w 141"/>
                    <a:gd name="T7" fmla="*/ 101 h 108"/>
                    <a:gd name="T8" fmla="*/ 60 w 141"/>
                    <a:gd name="T9" fmla="*/ 87 h 108"/>
                    <a:gd name="T10" fmla="*/ 80 w 141"/>
                    <a:gd name="T11" fmla="*/ 67 h 108"/>
                    <a:gd name="T12" fmla="*/ 99 w 141"/>
                    <a:gd name="T13" fmla="*/ 48 h 108"/>
                    <a:gd name="T14" fmla="*/ 116 w 141"/>
                    <a:gd name="T15" fmla="*/ 30 h 108"/>
                    <a:gd name="T16" fmla="*/ 129 w 141"/>
                    <a:gd name="T17" fmla="*/ 17 h 108"/>
                    <a:gd name="T18" fmla="*/ 140 w 141"/>
                    <a:gd name="T19" fmla="*/ 11 h 108"/>
                    <a:gd name="T20" fmla="*/ 136 w 141"/>
                    <a:gd name="T21" fmla="*/ 0 h 108"/>
                    <a:gd name="T22" fmla="*/ 122 w 141"/>
                    <a:gd name="T23" fmla="*/ 8 h 108"/>
                    <a:gd name="T24" fmla="*/ 106 w 141"/>
                    <a:gd name="T25" fmla="*/ 23 h 108"/>
                    <a:gd name="T26" fmla="*/ 89 w 141"/>
                    <a:gd name="T27" fmla="*/ 41 h 108"/>
                    <a:gd name="T28" fmla="*/ 70 w 141"/>
                    <a:gd name="T29" fmla="*/ 60 h 108"/>
                    <a:gd name="T30" fmla="*/ 54 w 141"/>
                    <a:gd name="T31" fmla="*/ 78 h 108"/>
                    <a:gd name="T32" fmla="*/ 35 w 141"/>
                    <a:gd name="T33" fmla="*/ 91 h 108"/>
                    <a:gd name="T34" fmla="*/ 19 w 141"/>
                    <a:gd name="T35" fmla="*/ 96 h 108"/>
                    <a:gd name="T36" fmla="*/ 9 w 141"/>
                    <a:gd name="T37" fmla="*/ 93 h 108"/>
                    <a:gd name="T38" fmla="*/ 10 w 141"/>
                    <a:gd name="T39" fmla="*/ 101 h 108"/>
                    <a:gd name="T40" fmla="*/ 9 w 141"/>
                    <a:gd name="T41" fmla="*/ 93 h 108"/>
                    <a:gd name="T42" fmla="*/ 5 w 141"/>
                    <a:gd name="T43" fmla="*/ 92 h 108"/>
                    <a:gd name="T44" fmla="*/ 1 w 141"/>
                    <a:gd name="T45" fmla="*/ 94 h 108"/>
                    <a:gd name="T46" fmla="*/ 0 w 141"/>
                    <a:gd name="T47" fmla="*/ 99 h 108"/>
                    <a:gd name="T48" fmla="*/ 2 w 141"/>
                    <a:gd name="T49" fmla="*/ 103 h 108"/>
                    <a:gd name="T50" fmla="*/ 1 w 141"/>
                    <a:gd name="T51" fmla="*/ 94 h 10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1"/>
                    <a:gd name="T79" fmla="*/ 0 h 108"/>
                    <a:gd name="T80" fmla="*/ 141 w 141"/>
                    <a:gd name="T81" fmla="*/ 108 h 10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1" h="108">
                      <a:moveTo>
                        <a:pt x="1" y="94"/>
                      </a:moveTo>
                      <a:lnTo>
                        <a:pt x="2" y="103"/>
                      </a:lnTo>
                      <a:lnTo>
                        <a:pt x="21" y="107"/>
                      </a:lnTo>
                      <a:lnTo>
                        <a:pt x="39" y="101"/>
                      </a:lnTo>
                      <a:lnTo>
                        <a:pt x="60" y="87"/>
                      </a:lnTo>
                      <a:lnTo>
                        <a:pt x="80" y="67"/>
                      </a:lnTo>
                      <a:lnTo>
                        <a:pt x="99" y="48"/>
                      </a:lnTo>
                      <a:lnTo>
                        <a:pt x="116" y="30"/>
                      </a:lnTo>
                      <a:lnTo>
                        <a:pt x="129" y="17"/>
                      </a:lnTo>
                      <a:lnTo>
                        <a:pt x="140" y="11"/>
                      </a:lnTo>
                      <a:lnTo>
                        <a:pt x="136" y="0"/>
                      </a:lnTo>
                      <a:lnTo>
                        <a:pt x="122" y="8"/>
                      </a:lnTo>
                      <a:lnTo>
                        <a:pt x="106" y="23"/>
                      </a:lnTo>
                      <a:lnTo>
                        <a:pt x="89" y="41"/>
                      </a:lnTo>
                      <a:lnTo>
                        <a:pt x="70" y="60"/>
                      </a:lnTo>
                      <a:lnTo>
                        <a:pt x="54" y="78"/>
                      </a:lnTo>
                      <a:lnTo>
                        <a:pt x="35" y="91"/>
                      </a:lnTo>
                      <a:lnTo>
                        <a:pt x="19" y="96"/>
                      </a:lnTo>
                      <a:lnTo>
                        <a:pt x="9" y="93"/>
                      </a:lnTo>
                      <a:lnTo>
                        <a:pt x="10" y="101"/>
                      </a:lnTo>
                      <a:lnTo>
                        <a:pt x="9" y="93"/>
                      </a:lnTo>
                      <a:lnTo>
                        <a:pt x="5" y="92"/>
                      </a:lnTo>
                      <a:lnTo>
                        <a:pt x="1" y="94"/>
                      </a:lnTo>
                      <a:lnTo>
                        <a:pt x="0" y="99"/>
                      </a:lnTo>
                      <a:lnTo>
                        <a:pt x="2" y="103"/>
                      </a:lnTo>
                      <a:lnTo>
                        <a:pt x="1" y="94"/>
                      </a:lnTo>
                    </a:path>
                  </a:pathLst>
                </a:custGeom>
                <a:solidFill>
                  <a:srgbClr val="FFD83F"/>
                </a:solidFill>
                <a:ln w="9525" cap="rnd">
                  <a:no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43" name="Freeform 197">
                  <a:extLst>
                    <a:ext uri="{FF2B5EF4-FFF2-40B4-BE49-F238E27FC236}">
                      <a16:creationId xmlns:a16="http://schemas.microsoft.com/office/drawing/2014/main" xmlns="" id="{E8104F54-5B12-2B25-C4DE-C0784347F46D}"/>
                    </a:ext>
                  </a:extLst>
                </p:cNvPr>
                <p:cNvSpPr>
                  <a:spLocks/>
                </p:cNvSpPr>
                <p:nvPr/>
              </p:nvSpPr>
              <p:spPr bwMode="auto">
                <a:xfrm>
                  <a:off x="5235" y="1955"/>
                  <a:ext cx="407" cy="306"/>
                </a:xfrm>
                <a:custGeom>
                  <a:avLst/>
                  <a:gdLst>
                    <a:gd name="T0" fmla="*/ 399 w 407"/>
                    <a:gd name="T1" fmla="*/ 292 h 306"/>
                    <a:gd name="T2" fmla="*/ 405 w 407"/>
                    <a:gd name="T3" fmla="*/ 295 h 306"/>
                    <a:gd name="T4" fmla="*/ 393 w 407"/>
                    <a:gd name="T5" fmla="*/ 279 h 306"/>
                    <a:gd name="T6" fmla="*/ 374 w 407"/>
                    <a:gd name="T7" fmla="*/ 259 h 306"/>
                    <a:gd name="T8" fmla="*/ 354 w 407"/>
                    <a:gd name="T9" fmla="*/ 239 h 306"/>
                    <a:gd name="T10" fmla="*/ 329 w 407"/>
                    <a:gd name="T11" fmla="*/ 216 h 306"/>
                    <a:gd name="T12" fmla="*/ 301 w 407"/>
                    <a:gd name="T13" fmla="*/ 193 h 306"/>
                    <a:gd name="T14" fmla="*/ 272 w 407"/>
                    <a:gd name="T15" fmla="*/ 168 h 306"/>
                    <a:gd name="T16" fmla="*/ 240 w 407"/>
                    <a:gd name="T17" fmla="*/ 144 h 306"/>
                    <a:gd name="T18" fmla="*/ 208 w 407"/>
                    <a:gd name="T19" fmla="*/ 120 h 306"/>
                    <a:gd name="T20" fmla="*/ 176 w 407"/>
                    <a:gd name="T21" fmla="*/ 96 h 306"/>
                    <a:gd name="T22" fmla="*/ 145 w 407"/>
                    <a:gd name="T23" fmla="*/ 75 h 306"/>
                    <a:gd name="T24" fmla="*/ 113 w 407"/>
                    <a:gd name="T25" fmla="*/ 55 h 306"/>
                    <a:gd name="T26" fmla="*/ 85 w 407"/>
                    <a:gd name="T27" fmla="*/ 37 h 306"/>
                    <a:gd name="T28" fmla="*/ 59 w 407"/>
                    <a:gd name="T29" fmla="*/ 23 h 306"/>
                    <a:gd name="T30" fmla="*/ 37 w 407"/>
                    <a:gd name="T31" fmla="*/ 10 h 306"/>
                    <a:gd name="T32" fmla="*/ 17 w 407"/>
                    <a:gd name="T33" fmla="*/ 3 h 306"/>
                    <a:gd name="T34" fmla="*/ 2 w 407"/>
                    <a:gd name="T35" fmla="*/ 0 h 306"/>
                    <a:gd name="T36" fmla="*/ 0 w 407"/>
                    <a:gd name="T37" fmla="*/ 11 h 306"/>
                    <a:gd name="T38" fmla="*/ 15 w 407"/>
                    <a:gd name="T39" fmla="*/ 13 h 306"/>
                    <a:gd name="T40" fmla="*/ 32 w 407"/>
                    <a:gd name="T41" fmla="*/ 20 h 306"/>
                    <a:gd name="T42" fmla="*/ 55 w 407"/>
                    <a:gd name="T43" fmla="*/ 33 h 306"/>
                    <a:gd name="T44" fmla="*/ 80 w 407"/>
                    <a:gd name="T45" fmla="*/ 47 h 306"/>
                    <a:gd name="T46" fmla="*/ 109 w 407"/>
                    <a:gd name="T47" fmla="*/ 65 h 306"/>
                    <a:gd name="T48" fmla="*/ 137 w 407"/>
                    <a:gd name="T49" fmla="*/ 85 h 306"/>
                    <a:gd name="T50" fmla="*/ 169 w 407"/>
                    <a:gd name="T51" fmla="*/ 106 h 306"/>
                    <a:gd name="T52" fmla="*/ 201 w 407"/>
                    <a:gd name="T53" fmla="*/ 130 h 306"/>
                    <a:gd name="T54" fmla="*/ 233 w 407"/>
                    <a:gd name="T55" fmla="*/ 153 h 306"/>
                    <a:gd name="T56" fmla="*/ 264 w 407"/>
                    <a:gd name="T57" fmla="*/ 178 h 306"/>
                    <a:gd name="T58" fmla="*/ 293 w 407"/>
                    <a:gd name="T59" fmla="*/ 203 h 306"/>
                    <a:gd name="T60" fmla="*/ 321 w 407"/>
                    <a:gd name="T61" fmla="*/ 226 h 306"/>
                    <a:gd name="T62" fmla="*/ 347 w 407"/>
                    <a:gd name="T63" fmla="*/ 248 h 306"/>
                    <a:gd name="T64" fmla="*/ 367 w 407"/>
                    <a:gd name="T65" fmla="*/ 269 h 306"/>
                    <a:gd name="T66" fmla="*/ 383 w 407"/>
                    <a:gd name="T67" fmla="*/ 285 h 306"/>
                    <a:gd name="T68" fmla="*/ 396 w 407"/>
                    <a:gd name="T69" fmla="*/ 302 h 306"/>
                    <a:gd name="T70" fmla="*/ 402 w 407"/>
                    <a:gd name="T71" fmla="*/ 305 h 306"/>
                    <a:gd name="T72" fmla="*/ 396 w 407"/>
                    <a:gd name="T73" fmla="*/ 302 h 306"/>
                    <a:gd name="T74" fmla="*/ 399 w 407"/>
                    <a:gd name="T75" fmla="*/ 304 h 306"/>
                    <a:gd name="T76" fmla="*/ 404 w 407"/>
                    <a:gd name="T77" fmla="*/ 303 h 306"/>
                    <a:gd name="T78" fmla="*/ 406 w 407"/>
                    <a:gd name="T79" fmla="*/ 299 h 306"/>
                    <a:gd name="T80" fmla="*/ 405 w 407"/>
                    <a:gd name="T81" fmla="*/ 295 h 306"/>
                    <a:gd name="T82" fmla="*/ 399 w 407"/>
                    <a:gd name="T83" fmla="*/ 292 h 30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7"/>
                    <a:gd name="T127" fmla="*/ 0 h 306"/>
                    <a:gd name="T128" fmla="*/ 407 w 407"/>
                    <a:gd name="T129" fmla="*/ 306 h 30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7" h="306">
                      <a:moveTo>
                        <a:pt x="399" y="292"/>
                      </a:moveTo>
                      <a:lnTo>
                        <a:pt x="405" y="295"/>
                      </a:lnTo>
                      <a:lnTo>
                        <a:pt x="393" y="279"/>
                      </a:lnTo>
                      <a:lnTo>
                        <a:pt x="374" y="259"/>
                      </a:lnTo>
                      <a:lnTo>
                        <a:pt x="354" y="239"/>
                      </a:lnTo>
                      <a:lnTo>
                        <a:pt x="329" y="216"/>
                      </a:lnTo>
                      <a:lnTo>
                        <a:pt x="301" y="193"/>
                      </a:lnTo>
                      <a:lnTo>
                        <a:pt x="272" y="168"/>
                      </a:lnTo>
                      <a:lnTo>
                        <a:pt x="240" y="144"/>
                      </a:lnTo>
                      <a:lnTo>
                        <a:pt x="208" y="120"/>
                      </a:lnTo>
                      <a:lnTo>
                        <a:pt x="176" y="96"/>
                      </a:lnTo>
                      <a:lnTo>
                        <a:pt x="145" y="75"/>
                      </a:lnTo>
                      <a:lnTo>
                        <a:pt x="113" y="55"/>
                      </a:lnTo>
                      <a:lnTo>
                        <a:pt x="85" y="37"/>
                      </a:lnTo>
                      <a:lnTo>
                        <a:pt x="59" y="23"/>
                      </a:lnTo>
                      <a:lnTo>
                        <a:pt x="37" y="10"/>
                      </a:lnTo>
                      <a:lnTo>
                        <a:pt x="17" y="3"/>
                      </a:lnTo>
                      <a:lnTo>
                        <a:pt x="2" y="0"/>
                      </a:lnTo>
                      <a:lnTo>
                        <a:pt x="0" y="11"/>
                      </a:lnTo>
                      <a:lnTo>
                        <a:pt x="15" y="13"/>
                      </a:lnTo>
                      <a:lnTo>
                        <a:pt x="32" y="20"/>
                      </a:lnTo>
                      <a:lnTo>
                        <a:pt x="55" y="33"/>
                      </a:lnTo>
                      <a:lnTo>
                        <a:pt x="80" y="47"/>
                      </a:lnTo>
                      <a:lnTo>
                        <a:pt x="109" y="65"/>
                      </a:lnTo>
                      <a:lnTo>
                        <a:pt x="137" y="85"/>
                      </a:lnTo>
                      <a:lnTo>
                        <a:pt x="169" y="106"/>
                      </a:lnTo>
                      <a:lnTo>
                        <a:pt x="201" y="130"/>
                      </a:lnTo>
                      <a:lnTo>
                        <a:pt x="233" y="153"/>
                      </a:lnTo>
                      <a:lnTo>
                        <a:pt x="264" y="178"/>
                      </a:lnTo>
                      <a:lnTo>
                        <a:pt x="293" y="203"/>
                      </a:lnTo>
                      <a:lnTo>
                        <a:pt x="321" y="226"/>
                      </a:lnTo>
                      <a:lnTo>
                        <a:pt x="347" y="248"/>
                      </a:lnTo>
                      <a:lnTo>
                        <a:pt x="367" y="269"/>
                      </a:lnTo>
                      <a:lnTo>
                        <a:pt x="383" y="285"/>
                      </a:lnTo>
                      <a:lnTo>
                        <a:pt x="396" y="302"/>
                      </a:lnTo>
                      <a:lnTo>
                        <a:pt x="402" y="305"/>
                      </a:lnTo>
                      <a:lnTo>
                        <a:pt x="396" y="302"/>
                      </a:lnTo>
                      <a:lnTo>
                        <a:pt x="399" y="304"/>
                      </a:lnTo>
                      <a:lnTo>
                        <a:pt x="404" y="303"/>
                      </a:lnTo>
                      <a:lnTo>
                        <a:pt x="406" y="299"/>
                      </a:lnTo>
                      <a:lnTo>
                        <a:pt x="405" y="295"/>
                      </a:lnTo>
                      <a:lnTo>
                        <a:pt x="399" y="292"/>
                      </a:lnTo>
                    </a:path>
                  </a:pathLst>
                </a:custGeom>
                <a:solidFill>
                  <a:srgbClr val="000000"/>
                </a:solidFill>
                <a:ln w="9525" cap="rnd">
                  <a:no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44" name="Freeform 198">
                  <a:extLst>
                    <a:ext uri="{FF2B5EF4-FFF2-40B4-BE49-F238E27FC236}">
                      <a16:creationId xmlns:a16="http://schemas.microsoft.com/office/drawing/2014/main" xmlns="" id="{AB450610-3CAB-EE50-DB6E-E0667DC053E0}"/>
                    </a:ext>
                  </a:extLst>
                </p:cNvPr>
                <p:cNvSpPr>
                  <a:spLocks/>
                </p:cNvSpPr>
                <p:nvPr/>
              </p:nvSpPr>
              <p:spPr bwMode="auto">
                <a:xfrm>
                  <a:off x="5633" y="2248"/>
                  <a:ext cx="60" cy="60"/>
                </a:xfrm>
                <a:custGeom>
                  <a:avLst/>
                  <a:gdLst>
                    <a:gd name="T0" fmla="*/ 55 w 60"/>
                    <a:gd name="T1" fmla="*/ 59 h 60"/>
                    <a:gd name="T2" fmla="*/ 59 w 60"/>
                    <a:gd name="T3" fmla="*/ 46 h 60"/>
                    <a:gd name="T4" fmla="*/ 58 w 60"/>
                    <a:gd name="T5" fmla="*/ 31 h 60"/>
                    <a:gd name="T6" fmla="*/ 51 w 60"/>
                    <a:gd name="T7" fmla="*/ 21 h 60"/>
                    <a:gd name="T8" fmla="*/ 43 w 60"/>
                    <a:gd name="T9" fmla="*/ 10 h 60"/>
                    <a:gd name="T10" fmla="*/ 32 w 60"/>
                    <a:gd name="T11" fmla="*/ 4 h 60"/>
                    <a:gd name="T12" fmla="*/ 21 w 60"/>
                    <a:gd name="T13" fmla="*/ 1 h 60"/>
                    <a:gd name="T14" fmla="*/ 11 w 60"/>
                    <a:gd name="T15" fmla="*/ 0 h 60"/>
                    <a:gd name="T16" fmla="*/ 0 w 60"/>
                    <a:gd name="T17" fmla="*/ 0 h 60"/>
                    <a:gd name="T18" fmla="*/ 4 w 60"/>
                    <a:gd name="T19" fmla="*/ 12 h 60"/>
                    <a:gd name="T20" fmla="*/ 10 w 60"/>
                    <a:gd name="T21" fmla="*/ 10 h 60"/>
                    <a:gd name="T22" fmla="*/ 19 w 60"/>
                    <a:gd name="T23" fmla="*/ 12 h 60"/>
                    <a:gd name="T24" fmla="*/ 27 w 60"/>
                    <a:gd name="T25" fmla="*/ 14 h 60"/>
                    <a:gd name="T26" fmla="*/ 36 w 60"/>
                    <a:gd name="T27" fmla="*/ 20 h 60"/>
                    <a:gd name="T28" fmla="*/ 42 w 60"/>
                    <a:gd name="T29" fmla="*/ 27 h 60"/>
                    <a:gd name="T30" fmla="*/ 46 w 60"/>
                    <a:gd name="T31" fmla="*/ 35 h 60"/>
                    <a:gd name="T32" fmla="*/ 46 w 60"/>
                    <a:gd name="T33" fmla="*/ 43 h 60"/>
                    <a:gd name="T34" fmla="*/ 44 w 60"/>
                    <a:gd name="T35" fmla="*/ 54 h 60"/>
                    <a:gd name="T36" fmla="*/ 55 w 60"/>
                    <a:gd name="T37" fmla="*/ 59 h 6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0"/>
                    <a:gd name="T58" fmla="*/ 0 h 60"/>
                    <a:gd name="T59" fmla="*/ 60 w 60"/>
                    <a:gd name="T60" fmla="*/ 60 h 6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0" h="60">
                      <a:moveTo>
                        <a:pt x="55" y="59"/>
                      </a:moveTo>
                      <a:lnTo>
                        <a:pt x="59" y="46"/>
                      </a:lnTo>
                      <a:lnTo>
                        <a:pt x="58" y="31"/>
                      </a:lnTo>
                      <a:lnTo>
                        <a:pt x="51" y="21"/>
                      </a:lnTo>
                      <a:lnTo>
                        <a:pt x="43" y="10"/>
                      </a:lnTo>
                      <a:lnTo>
                        <a:pt x="32" y="4"/>
                      </a:lnTo>
                      <a:lnTo>
                        <a:pt x="21" y="1"/>
                      </a:lnTo>
                      <a:lnTo>
                        <a:pt x="11" y="0"/>
                      </a:lnTo>
                      <a:lnTo>
                        <a:pt x="0" y="0"/>
                      </a:lnTo>
                      <a:lnTo>
                        <a:pt x="4" y="12"/>
                      </a:lnTo>
                      <a:lnTo>
                        <a:pt x="10" y="10"/>
                      </a:lnTo>
                      <a:lnTo>
                        <a:pt x="19" y="12"/>
                      </a:lnTo>
                      <a:lnTo>
                        <a:pt x="27" y="14"/>
                      </a:lnTo>
                      <a:lnTo>
                        <a:pt x="36" y="20"/>
                      </a:lnTo>
                      <a:lnTo>
                        <a:pt x="42" y="27"/>
                      </a:lnTo>
                      <a:lnTo>
                        <a:pt x="46" y="35"/>
                      </a:lnTo>
                      <a:lnTo>
                        <a:pt x="46" y="43"/>
                      </a:lnTo>
                      <a:lnTo>
                        <a:pt x="44" y="54"/>
                      </a:lnTo>
                      <a:lnTo>
                        <a:pt x="55" y="59"/>
                      </a:lnTo>
                    </a:path>
                  </a:pathLst>
                </a:custGeom>
                <a:solidFill>
                  <a:srgbClr val="000000"/>
                </a:solidFill>
                <a:ln w="9525" cap="rnd">
                  <a:no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45" name="Freeform 199">
                  <a:extLst>
                    <a:ext uri="{FF2B5EF4-FFF2-40B4-BE49-F238E27FC236}">
                      <a16:creationId xmlns:a16="http://schemas.microsoft.com/office/drawing/2014/main" xmlns="" id="{E0D5D1C1-9FA4-0C14-F482-A8895EAA7AF0}"/>
                    </a:ext>
                  </a:extLst>
                </p:cNvPr>
                <p:cNvSpPr>
                  <a:spLocks/>
                </p:cNvSpPr>
                <p:nvPr/>
              </p:nvSpPr>
              <p:spPr bwMode="auto">
                <a:xfrm>
                  <a:off x="5677" y="2301"/>
                  <a:ext cx="11" cy="9"/>
                </a:xfrm>
                <a:custGeom>
                  <a:avLst/>
                  <a:gdLst>
                    <a:gd name="T0" fmla="*/ 0 w 11"/>
                    <a:gd name="T1" fmla="*/ 0 h 9"/>
                    <a:gd name="T2" fmla="*/ 0 w 11"/>
                    <a:gd name="T3" fmla="*/ 5 h 9"/>
                    <a:gd name="T4" fmla="*/ 3 w 11"/>
                    <a:gd name="T5" fmla="*/ 8 h 9"/>
                    <a:gd name="T6" fmla="*/ 7 w 11"/>
                    <a:gd name="T7" fmla="*/ 7 h 9"/>
                    <a:gd name="T8" fmla="*/ 10 w 11"/>
                    <a:gd name="T9" fmla="*/ 5 h 9"/>
                    <a:gd name="T10" fmla="*/ 0 w 11"/>
                    <a:gd name="T11" fmla="*/ 0 h 9"/>
                    <a:gd name="T12" fmla="*/ 0 60000 65536"/>
                    <a:gd name="T13" fmla="*/ 0 60000 65536"/>
                    <a:gd name="T14" fmla="*/ 0 60000 65536"/>
                    <a:gd name="T15" fmla="*/ 0 60000 65536"/>
                    <a:gd name="T16" fmla="*/ 0 60000 65536"/>
                    <a:gd name="T17" fmla="*/ 0 60000 65536"/>
                    <a:gd name="T18" fmla="*/ 0 w 11"/>
                    <a:gd name="T19" fmla="*/ 0 h 9"/>
                    <a:gd name="T20" fmla="*/ 11 w 11"/>
                    <a:gd name="T21" fmla="*/ 9 h 9"/>
                  </a:gdLst>
                  <a:ahLst/>
                  <a:cxnLst>
                    <a:cxn ang="T12">
                      <a:pos x="T0" y="T1"/>
                    </a:cxn>
                    <a:cxn ang="T13">
                      <a:pos x="T2" y="T3"/>
                    </a:cxn>
                    <a:cxn ang="T14">
                      <a:pos x="T4" y="T5"/>
                    </a:cxn>
                    <a:cxn ang="T15">
                      <a:pos x="T6" y="T7"/>
                    </a:cxn>
                    <a:cxn ang="T16">
                      <a:pos x="T8" y="T9"/>
                    </a:cxn>
                    <a:cxn ang="T17">
                      <a:pos x="T10" y="T11"/>
                    </a:cxn>
                  </a:cxnLst>
                  <a:rect l="T18" t="T19" r="T20" b="T21"/>
                  <a:pathLst>
                    <a:path w="11" h="9">
                      <a:moveTo>
                        <a:pt x="0" y="0"/>
                      </a:moveTo>
                      <a:lnTo>
                        <a:pt x="0" y="5"/>
                      </a:lnTo>
                      <a:lnTo>
                        <a:pt x="3" y="8"/>
                      </a:lnTo>
                      <a:lnTo>
                        <a:pt x="7" y="7"/>
                      </a:lnTo>
                      <a:lnTo>
                        <a:pt x="10" y="5"/>
                      </a:lnTo>
                      <a:lnTo>
                        <a:pt x="0" y="0"/>
                      </a:lnTo>
                    </a:path>
                  </a:pathLst>
                </a:custGeom>
                <a:solidFill>
                  <a:srgbClr val="000000"/>
                </a:solidFill>
                <a:ln w="9525" cap="rnd">
                  <a:no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46" name="Freeform 200">
                  <a:extLst>
                    <a:ext uri="{FF2B5EF4-FFF2-40B4-BE49-F238E27FC236}">
                      <a16:creationId xmlns:a16="http://schemas.microsoft.com/office/drawing/2014/main" xmlns="" id="{E31CFB86-3E23-3784-0A67-F92A1638E87E}"/>
                    </a:ext>
                  </a:extLst>
                </p:cNvPr>
                <p:cNvSpPr>
                  <a:spLocks/>
                </p:cNvSpPr>
                <p:nvPr/>
              </p:nvSpPr>
              <p:spPr bwMode="auto">
                <a:xfrm>
                  <a:off x="5314" y="2200"/>
                  <a:ext cx="177" cy="179"/>
                </a:xfrm>
                <a:custGeom>
                  <a:avLst/>
                  <a:gdLst>
                    <a:gd name="T0" fmla="*/ 12 w 177"/>
                    <a:gd name="T1" fmla="*/ 133 h 179"/>
                    <a:gd name="T2" fmla="*/ 5 w 177"/>
                    <a:gd name="T3" fmla="*/ 119 h 179"/>
                    <a:gd name="T4" fmla="*/ 2 w 177"/>
                    <a:gd name="T5" fmla="*/ 105 h 179"/>
                    <a:gd name="T6" fmla="*/ 0 w 177"/>
                    <a:gd name="T7" fmla="*/ 90 h 179"/>
                    <a:gd name="T8" fmla="*/ 1 w 177"/>
                    <a:gd name="T9" fmla="*/ 74 h 179"/>
                    <a:gd name="T10" fmla="*/ 6 w 177"/>
                    <a:gd name="T11" fmla="*/ 57 h 179"/>
                    <a:gd name="T12" fmla="*/ 14 w 177"/>
                    <a:gd name="T13" fmla="*/ 41 h 179"/>
                    <a:gd name="T14" fmla="*/ 25 w 177"/>
                    <a:gd name="T15" fmla="*/ 28 h 179"/>
                    <a:gd name="T16" fmla="*/ 38 w 177"/>
                    <a:gd name="T17" fmla="*/ 17 h 179"/>
                    <a:gd name="T18" fmla="*/ 52 w 177"/>
                    <a:gd name="T19" fmla="*/ 9 h 179"/>
                    <a:gd name="T20" fmla="*/ 68 w 177"/>
                    <a:gd name="T21" fmla="*/ 3 h 179"/>
                    <a:gd name="T22" fmla="*/ 85 w 177"/>
                    <a:gd name="T23" fmla="*/ 0 h 179"/>
                    <a:gd name="T24" fmla="*/ 103 w 177"/>
                    <a:gd name="T25" fmla="*/ 2 h 179"/>
                    <a:gd name="T26" fmla="*/ 121 w 177"/>
                    <a:gd name="T27" fmla="*/ 7 h 179"/>
                    <a:gd name="T28" fmla="*/ 136 w 177"/>
                    <a:gd name="T29" fmla="*/ 15 h 179"/>
                    <a:gd name="T30" fmla="*/ 149 w 177"/>
                    <a:gd name="T31" fmla="*/ 26 h 179"/>
                    <a:gd name="T32" fmla="*/ 159 w 177"/>
                    <a:gd name="T33" fmla="*/ 38 h 179"/>
                    <a:gd name="T34" fmla="*/ 168 w 177"/>
                    <a:gd name="T35" fmla="*/ 53 h 179"/>
                    <a:gd name="T36" fmla="*/ 174 w 177"/>
                    <a:gd name="T37" fmla="*/ 69 h 179"/>
                    <a:gd name="T38" fmla="*/ 176 w 177"/>
                    <a:gd name="T39" fmla="*/ 87 h 179"/>
                    <a:gd name="T40" fmla="*/ 175 w 177"/>
                    <a:gd name="T41" fmla="*/ 104 h 179"/>
                    <a:gd name="T42" fmla="*/ 170 w 177"/>
                    <a:gd name="T43" fmla="*/ 121 h 179"/>
                    <a:gd name="T44" fmla="*/ 162 w 177"/>
                    <a:gd name="T45" fmla="*/ 137 h 179"/>
                    <a:gd name="T46" fmla="*/ 151 w 177"/>
                    <a:gd name="T47" fmla="*/ 150 h 179"/>
                    <a:gd name="T48" fmla="*/ 138 w 177"/>
                    <a:gd name="T49" fmla="*/ 160 h 179"/>
                    <a:gd name="T50" fmla="*/ 124 w 177"/>
                    <a:gd name="T51" fmla="*/ 169 h 179"/>
                    <a:gd name="T52" fmla="*/ 108 w 177"/>
                    <a:gd name="T53" fmla="*/ 175 h 179"/>
                    <a:gd name="T54" fmla="*/ 91 w 177"/>
                    <a:gd name="T55" fmla="*/ 178 h 179"/>
                    <a:gd name="T56" fmla="*/ 73 w 177"/>
                    <a:gd name="T57" fmla="*/ 176 h 179"/>
                    <a:gd name="T58" fmla="*/ 63 w 177"/>
                    <a:gd name="T59" fmla="*/ 174 h 179"/>
                    <a:gd name="T60" fmla="*/ 53 w 177"/>
                    <a:gd name="T61" fmla="*/ 170 h 179"/>
                    <a:gd name="T62" fmla="*/ 45 w 177"/>
                    <a:gd name="T63" fmla="*/ 165 h 179"/>
                    <a:gd name="T64" fmla="*/ 36 w 177"/>
                    <a:gd name="T65" fmla="*/ 161 h 179"/>
                    <a:gd name="T66" fmla="*/ 29 w 177"/>
                    <a:gd name="T67" fmla="*/ 154 h 179"/>
                    <a:gd name="T68" fmla="*/ 22 w 177"/>
                    <a:gd name="T69" fmla="*/ 147 h 179"/>
                    <a:gd name="T70" fmla="*/ 16 w 177"/>
                    <a:gd name="T71" fmla="*/ 141 h 179"/>
                    <a:gd name="T72" fmla="*/ 12 w 177"/>
                    <a:gd name="T73" fmla="*/ 133 h 17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7"/>
                    <a:gd name="T112" fmla="*/ 0 h 179"/>
                    <a:gd name="T113" fmla="*/ 177 w 177"/>
                    <a:gd name="T114" fmla="*/ 179 h 17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7" h="179">
                      <a:moveTo>
                        <a:pt x="12" y="133"/>
                      </a:moveTo>
                      <a:lnTo>
                        <a:pt x="5" y="119"/>
                      </a:lnTo>
                      <a:lnTo>
                        <a:pt x="2" y="105"/>
                      </a:lnTo>
                      <a:lnTo>
                        <a:pt x="0" y="90"/>
                      </a:lnTo>
                      <a:lnTo>
                        <a:pt x="1" y="74"/>
                      </a:lnTo>
                      <a:lnTo>
                        <a:pt x="6" y="57"/>
                      </a:lnTo>
                      <a:lnTo>
                        <a:pt x="14" y="41"/>
                      </a:lnTo>
                      <a:lnTo>
                        <a:pt x="25" y="28"/>
                      </a:lnTo>
                      <a:lnTo>
                        <a:pt x="38" y="17"/>
                      </a:lnTo>
                      <a:lnTo>
                        <a:pt x="52" y="9"/>
                      </a:lnTo>
                      <a:lnTo>
                        <a:pt x="68" y="3"/>
                      </a:lnTo>
                      <a:lnTo>
                        <a:pt x="85" y="0"/>
                      </a:lnTo>
                      <a:lnTo>
                        <a:pt x="103" y="2"/>
                      </a:lnTo>
                      <a:lnTo>
                        <a:pt x="121" y="7"/>
                      </a:lnTo>
                      <a:lnTo>
                        <a:pt x="136" y="15"/>
                      </a:lnTo>
                      <a:lnTo>
                        <a:pt x="149" y="26"/>
                      </a:lnTo>
                      <a:lnTo>
                        <a:pt x="159" y="38"/>
                      </a:lnTo>
                      <a:lnTo>
                        <a:pt x="168" y="53"/>
                      </a:lnTo>
                      <a:lnTo>
                        <a:pt x="174" y="69"/>
                      </a:lnTo>
                      <a:lnTo>
                        <a:pt x="176" y="87"/>
                      </a:lnTo>
                      <a:lnTo>
                        <a:pt x="175" y="104"/>
                      </a:lnTo>
                      <a:lnTo>
                        <a:pt x="170" y="121"/>
                      </a:lnTo>
                      <a:lnTo>
                        <a:pt x="162" y="137"/>
                      </a:lnTo>
                      <a:lnTo>
                        <a:pt x="151" y="150"/>
                      </a:lnTo>
                      <a:lnTo>
                        <a:pt x="138" y="160"/>
                      </a:lnTo>
                      <a:lnTo>
                        <a:pt x="124" y="169"/>
                      </a:lnTo>
                      <a:lnTo>
                        <a:pt x="108" y="175"/>
                      </a:lnTo>
                      <a:lnTo>
                        <a:pt x="91" y="178"/>
                      </a:lnTo>
                      <a:lnTo>
                        <a:pt x="73" y="176"/>
                      </a:lnTo>
                      <a:lnTo>
                        <a:pt x="63" y="174"/>
                      </a:lnTo>
                      <a:lnTo>
                        <a:pt x="53" y="170"/>
                      </a:lnTo>
                      <a:lnTo>
                        <a:pt x="45" y="165"/>
                      </a:lnTo>
                      <a:lnTo>
                        <a:pt x="36" y="161"/>
                      </a:lnTo>
                      <a:lnTo>
                        <a:pt x="29" y="154"/>
                      </a:lnTo>
                      <a:lnTo>
                        <a:pt x="22" y="147"/>
                      </a:lnTo>
                      <a:lnTo>
                        <a:pt x="16" y="141"/>
                      </a:lnTo>
                      <a:lnTo>
                        <a:pt x="12" y="133"/>
                      </a:lnTo>
                    </a:path>
                  </a:pathLst>
                </a:custGeom>
                <a:solidFill>
                  <a:srgbClr val="CC008C"/>
                </a:solidFill>
                <a:ln w="9525" cap="rnd">
                  <a:no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47" name="Freeform 201">
                  <a:extLst>
                    <a:ext uri="{FF2B5EF4-FFF2-40B4-BE49-F238E27FC236}">
                      <a16:creationId xmlns:a16="http://schemas.microsoft.com/office/drawing/2014/main" xmlns="" id="{9DE8664F-FDB5-487B-4A4E-C95D99D2F57D}"/>
                    </a:ext>
                  </a:extLst>
                </p:cNvPr>
                <p:cNvSpPr>
                  <a:spLocks/>
                </p:cNvSpPr>
                <p:nvPr/>
              </p:nvSpPr>
              <p:spPr bwMode="auto">
                <a:xfrm>
                  <a:off x="5308" y="2273"/>
                  <a:ext cx="24" cy="65"/>
                </a:xfrm>
                <a:custGeom>
                  <a:avLst/>
                  <a:gdLst>
                    <a:gd name="T0" fmla="*/ 0 w 24"/>
                    <a:gd name="T1" fmla="*/ 0 h 65"/>
                    <a:gd name="T2" fmla="*/ 0 w 24"/>
                    <a:gd name="T3" fmla="*/ 0 h 65"/>
                    <a:gd name="T4" fmla="*/ 1 w 24"/>
                    <a:gd name="T5" fmla="*/ 17 h 65"/>
                    <a:gd name="T6" fmla="*/ 2 w 24"/>
                    <a:gd name="T7" fmla="*/ 32 h 65"/>
                    <a:gd name="T8" fmla="*/ 5 w 24"/>
                    <a:gd name="T9" fmla="*/ 48 h 65"/>
                    <a:gd name="T10" fmla="*/ 13 w 24"/>
                    <a:gd name="T11" fmla="*/ 64 h 65"/>
                    <a:gd name="T12" fmla="*/ 23 w 24"/>
                    <a:gd name="T13" fmla="*/ 57 h 65"/>
                    <a:gd name="T14" fmla="*/ 16 w 24"/>
                    <a:gd name="T15" fmla="*/ 45 h 65"/>
                    <a:gd name="T16" fmla="*/ 13 w 24"/>
                    <a:gd name="T17" fmla="*/ 32 h 65"/>
                    <a:gd name="T18" fmla="*/ 11 w 24"/>
                    <a:gd name="T19" fmla="*/ 18 h 65"/>
                    <a:gd name="T20" fmla="*/ 14 w 24"/>
                    <a:gd name="T21" fmla="*/ 2 h 65"/>
                    <a:gd name="T22" fmla="*/ 0 w 24"/>
                    <a:gd name="T23" fmla="*/ 0 h 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
                    <a:gd name="T37" fmla="*/ 0 h 65"/>
                    <a:gd name="T38" fmla="*/ 24 w 24"/>
                    <a:gd name="T39" fmla="*/ 65 h 6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 h="65">
                      <a:moveTo>
                        <a:pt x="0" y="0"/>
                      </a:moveTo>
                      <a:lnTo>
                        <a:pt x="0" y="0"/>
                      </a:lnTo>
                      <a:lnTo>
                        <a:pt x="1" y="17"/>
                      </a:lnTo>
                      <a:lnTo>
                        <a:pt x="2" y="32"/>
                      </a:lnTo>
                      <a:lnTo>
                        <a:pt x="5" y="48"/>
                      </a:lnTo>
                      <a:lnTo>
                        <a:pt x="13" y="64"/>
                      </a:lnTo>
                      <a:lnTo>
                        <a:pt x="23" y="57"/>
                      </a:lnTo>
                      <a:lnTo>
                        <a:pt x="16" y="45"/>
                      </a:lnTo>
                      <a:lnTo>
                        <a:pt x="13" y="32"/>
                      </a:lnTo>
                      <a:lnTo>
                        <a:pt x="11" y="18"/>
                      </a:lnTo>
                      <a:lnTo>
                        <a:pt x="14" y="2"/>
                      </a:lnTo>
                      <a:lnTo>
                        <a:pt x="0" y="0"/>
                      </a:lnTo>
                    </a:path>
                  </a:pathLst>
                </a:custGeom>
                <a:solidFill>
                  <a:srgbClr val="FFFF8C"/>
                </a:solidFill>
                <a:ln w="9525" cap="rnd">
                  <a:no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48" name="Freeform 202">
                  <a:extLst>
                    <a:ext uri="{FF2B5EF4-FFF2-40B4-BE49-F238E27FC236}">
                      <a16:creationId xmlns:a16="http://schemas.microsoft.com/office/drawing/2014/main" xmlns="" id="{4838B50C-24E7-441E-44DA-57BDAC6E45AF}"/>
                    </a:ext>
                  </a:extLst>
                </p:cNvPr>
                <p:cNvSpPr>
                  <a:spLocks/>
                </p:cNvSpPr>
                <p:nvPr/>
              </p:nvSpPr>
              <p:spPr bwMode="auto">
                <a:xfrm>
                  <a:off x="5309" y="2194"/>
                  <a:ext cx="110" cy="81"/>
                </a:xfrm>
                <a:custGeom>
                  <a:avLst/>
                  <a:gdLst>
                    <a:gd name="T0" fmla="*/ 109 w 110"/>
                    <a:gd name="T1" fmla="*/ 1 h 81"/>
                    <a:gd name="T2" fmla="*/ 109 w 110"/>
                    <a:gd name="T3" fmla="*/ 1 h 81"/>
                    <a:gd name="T4" fmla="*/ 92 w 110"/>
                    <a:gd name="T5" fmla="*/ 0 h 81"/>
                    <a:gd name="T6" fmla="*/ 73 w 110"/>
                    <a:gd name="T7" fmla="*/ 3 h 81"/>
                    <a:gd name="T8" fmla="*/ 55 w 110"/>
                    <a:gd name="T9" fmla="*/ 8 h 81"/>
                    <a:gd name="T10" fmla="*/ 39 w 110"/>
                    <a:gd name="T11" fmla="*/ 18 h 81"/>
                    <a:gd name="T12" fmla="*/ 25 w 110"/>
                    <a:gd name="T13" fmla="*/ 30 h 81"/>
                    <a:gd name="T14" fmla="*/ 14 w 110"/>
                    <a:gd name="T15" fmla="*/ 44 h 81"/>
                    <a:gd name="T16" fmla="*/ 6 w 110"/>
                    <a:gd name="T17" fmla="*/ 61 h 81"/>
                    <a:gd name="T18" fmla="*/ 0 w 110"/>
                    <a:gd name="T19" fmla="*/ 78 h 81"/>
                    <a:gd name="T20" fmla="*/ 13 w 110"/>
                    <a:gd name="T21" fmla="*/ 80 h 81"/>
                    <a:gd name="T22" fmla="*/ 16 w 110"/>
                    <a:gd name="T23" fmla="*/ 63 h 81"/>
                    <a:gd name="T24" fmla="*/ 24 w 110"/>
                    <a:gd name="T25" fmla="*/ 49 h 81"/>
                    <a:gd name="T26" fmla="*/ 35 w 110"/>
                    <a:gd name="T27" fmla="*/ 37 h 81"/>
                    <a:gd name="T28" fmla="*/ 46 w 110"/>
                    <a:gd name="T29" fmla="*/ 27 h 81"/>
                    <a:gd name="T30" fmla="*/ 59 w 110"/>
                    <a:gd name="T31" fmla="*/ 20 h 81"/>
                    <a:gd name="T32" fmla="*/ 74 w 110"/>
                    <a:gd name="T33" fmla="*/ 14 h 81"/>
                    <a:gd name="T34" fmla="*/ 90 w 110"/>
                    <a:gd name="T35" fmla="*/ 11 h 81"/>
                    <a:gd name="T36" fmla="*/ 107 w 110"/>
                    <a:gd name="T37" fmla="*/ 15 h 81"/>
                    <a:gd name="T38" fmla="*/ 109 w 110"/>
                    <a:gd name="T39" fmla="*/ 1 h 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0"/>
                    <a:gd name="T61" fmla="*/ 0 h 81"/>
                    <a:gd name="T62" fmla="*/ 110 w 110"/>
                    <a:gd name="T63" fmla="*/ 81 h 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0" h="81">
                      <a:moveTo>
                        <a:pt x="109" y="1"/>
                      </a:moveTo>
                      <a:lnTo>
                        <a:pt x="109" y="1"/>
                      </a:lnTo>
                      <a:lnTo>
                        <a:pt x="92" y="0"/>
                      </a:lnTo>
                      <a:lnTo>
                        <a:pt x="73" y="3"/>
                      </a:lnTo>
                      <a:lnTo>
                        <a:pt x="55" y="8"/>
                      </a:lnTo>
                      <a:lnTo>
                        <a:pt x="39" y="18"/>
                      </a:lnTo>
                      <a:lnTo>
                        <a:pt x="25" y="30"/>
                      </a:lnTo>
                      <a:lnTo>
                        <a:pt x="14" y="44"/>
                      </a:lnTo>
                      <a:lnTo>
                        <a:pt x="6" y="61"/>
                      </a:lnTo>
                      <a:lnTo>
                        <a:pt x="0" y="78"/>
                      </a:lnTo>
                      <a:lnTo>
                        <a:pt x="13" y="80"/>
                      </a:lnTo>
                      <a:lnTo>
                        <a:pt x="16" y="63"/>
                      </a:lnTo>
                      <a:lnTo>
                        <a:pt x="24" y="49"/>
                      </a:lnTo>
                      <a:lnTo>
                        <a:pt x="35" y="37"/>
                      </a:lnTo>
                      <a:lnTo>
                        <a:pt x="46" y="27"/>
                      </a:lnTo>
                      <a:lnTo>
                        <a:pt x="59" y="20"/>
                      </a:lnTo>
                      <a:lnTo>
                        <a:pt x="74" y="14"/>
                      </a:lnTo>
                      <a:lnTo>
                        <a:pt x="90" y="11"/>
                      </a:lnTo>
                      <a:lnTo>
                        <a:pt x="107" y="15"/>
                      </a:lnTo>
                      <a:lnTo>
                        <a:pt x="109" y="1"/>
                      </a:lnTo>
                    </a:path>
                  </a:pathLst>
                </a:custGeom>
                <a:solidFill>
                  <a:srgbClr val="FFFF8C"/>
                </a:solidFill>
                <a:ln w="9525" cap="rnd">
                  <a:no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49" name="Freeform 203">
                  <a:extLst>
                    <a:ext uri="{FF2B5EF4-FFF2-40B4-BE49-F238E27FC236}">
                      <a16:creationId xmlns:a16="http://schemas.microsoft.com/office/drawing/2014/main" xmlns="" id="{FD6EFF93-150A-DBBD-2E00-67433A054738}"/>
                    </a:ext>
                  </a:extLst>
                </p:cNvPr>
                <p:cNvSpPr>
                  <a:spLocks/>
                </p:cNvSpPr>
                <p:nvPr/>
              </p:nvSpPr>
              <p:spPr bwMode="auto">
                <a:xfrm>
                  <a:off x="5417" y="2196"/>
                  <a:ext cx="81" cy="110"/>
                </a:xfrm>
                <a:custGeom>
                  <a:avLst/>
                  <a:gdLst>
                    <a:gd name="T0" fmla="*/ 79 w 81"/>
                    <a:gd name="T1" fmla="*/ 109 h 110"/>
                    <a:gd name="T2" fmla="*/ 79 w 81"/>
                    <a:gd name="T3" fmla="*/ 109 h 110"/>
                    <a:gd name="T4" fmla="*/ 80 w 81"/>
                    <a:gd name="T5" fmla="*/ 92 h 110"/>
                    <a:gd name="T6" fmla="*/ 77 w 81"/>
                    <a:gd name="T7" fmla="*/ 73 h 110"/>
                    <a:gd name="T8" fmla="*/ 72 w 81"/>
                    <a:gd name="T9" fmla="*/ 55 h 110"/>
                    <a:gd name="T10" fmla="*/ 62 w 81"/>
                    <a:gd name="T11" fmla="*/ 39 h 110"/>
                    <a:gd name="T12" fmla="*/ 51 w 81"/>
                    <a:gd name="T13" fmla="*/ 25 h 110"/>
                    <a:gd name="T14" fmla="*/ 36 w 81"/>
                    <a:gd name="T15" fmla="*/ 14 h 110"/>
                    <a:gd name="T16" fmla="*/ 19 w 81"/>
                    <a:gd name="T17" fmla="*/ 5 h 110"/>
                    <a:gd name="T18" fmla="*/ 2 w 81"/>
                    <a:gd name="T19" fmla="*/ 0 h 110"/>
                    <a:gd name="T20" fmla="*/ 0 w 81"/>
                    <a:gd name="T21" fmla="*/ 13 h 110"/>
                    <a:gd name="T22" fmla="*/ 17 w 81"/>
                    <a:gd name="T23" fmla="*/ 16 h 110"/>
                    <a:gd name="T24" fmla="*/ 31 w 81"/>
                    <a:gd name="T25" fmla="*/ 24 h 110"/>
                    <a:gd name="T26" fmla="*/ 44 w 81"/>
                    <a:gd name="T27" fmla="*/ 35 h 110"/>
                    <a:gd name="T28" fmla="*/ 53 w 81"/>
                    <a:gd name="T29" fmla="*/ 46 h 110"/>
                    <a:gd name="T30" fmla="*/ 60 w 81"/>
                    <a:gd name="T31" fmla="*/ 59 h 110"/>
                    <a:gd name="T32" fmla="*/ 66 w 81"/>
                    <a:gd name="T33" fmla="*/ 73 h 110"/>
                    <a:gd name="T34" fmla="*/ 69 w 81"/>
                    <a:gd name="T35" fmla="*/ 90 h 110"/>
                    <a:gd name="T36" fmla="*/ 66 w 81"/>
                    <a:gd name="T37" fmla="*/ 107 h 110"/>
                    <a:gd name="T38" fmla="*/ 79 w 81"/>
                    <a:gd name="T39" fmla="*/ 109 h 11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1"/>
                    <a:gd name="T61" fmla="*/ 0 h 110"/>
                    <a:gd name="T62" fmla="*/ 81 w 81"/>
                    <a:gd name="T63" fmla="*/ 110 h 11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1" h="110">
                      <a:moveTo>
                        <a:pt x="79" y="109"/>
                      </a:moveTo>
                      <a:lnTo>
                        <a:pt x="79" y="109"/>
                      </a:lnTo>
                      <a:lnTo>
                        <a:pt x="80" y="92"/>
                      </a:lnTo>
                      <a:lnTo>
                        <a:pt x="77" y="73"/>
                      </a:lnTo>
                      <a:lnTo>
                        <a:pt x="72" y="55"/>
                      </a:lnTo>
                      <a:lnTo>
                        <a:pt x="62" y="39"/>
                      </a:lnTo>
                      <a:lnTo>
                        <a:pt x="51" y="25"/>
                      </a:lnTo>
                      <a:lnTo>
                        <a:pt x="36" y="14"/>
                      </a:lnTo>
                      <a:lnTo>
                        <a:pt x="19" y="5"/>
                      </a:lnTo>
                      <a:lnTo>
                        <a:pt x="2" y="0"/>
                      </a:lnTo>
                      <a:lnTo>
                        <a:pt x="0" y="13"/>
                      </a:lnTo>
                      <a:lnTo>
                        <a:pt x="17" y="16"/>
                      </a:lnTo>
                      <a:lnTo>
                        <a:pt x="31" y="24"/>
                      </a:lnTo>
                      <a:lnTo>
                        <a:pt x="44" y="35"/>
                      </a:lnTo>
                      <a:lnTo>
                        <a:pt x="53" y="46"/>
                      </a:lnTo>
                      <a:lnTo>
                        <a:pt x="60" y="59"/>
                      </a:lnTo>
                      <a:lnTo>
                        <a:pt x="66" y="73"/>
                      </a:lnTo>
                      <a:lnTo>
                        <a:pt x="69" y="90"/>
                      </a:lnTo>
                      <a:lnTo>
                        <a:pt x="66" y="107"/>
                      </a:lnTo>
                      <a:lnTo>
                        <a:pt x="79" y="109"/>
                      </a:lnTo>
                    </a:path>
                  </a:pathLst>
                </a:custGeom>
                <a:solidFill>
                  <a:srgbClr val="FFFF8C"/>
                </a:solidFill>
                <a:ln w="9525" cap="rnd">
                  <a:no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50" name="Freeform 204">
                  <a:extLst>
                    <a:ext uri="{FF2B5EF4-FFF2-40B4-BE49-F238E27FC236}">
                      <a16:creationId xmlns:a16="http://schemas.microsoft.com/office/drawing/2014/main" xmlns="" id="{4A2A0BEF-6B24-5DA6-1069-1DB8D57DEA96}"/>
                    </a:ext>
                  </a:extLst>
                </p:cNvPr>
                <p:cNvSpPr>
                  <a:spLocks/>
                </p:cNvSpPr>
                <p:nvPr/>
              </p:nvSpPr>
              <p:spPr bwMode="auto">
                <a:xfrm>
                  <a:off x="5386" y="2303"/>
                  <a:ext cx="110" cy="81"/>
                </a:xfrm>
                <a:custGeom>
                  <a:avLst/>
                  <a:gdLst>
                    <a:gd name="T0" fmla="*/ 0 w 110"/>
                    <a:gd name="T1" fmla="*/ 79 h 81"/>
                    <a:gd name="T2" fmla="*/ 0 w 110"/>
                    <a:gd name="T3" fmla="*/ 79 h 81"/>
                    <a:gd name="T4" fmla="*/ 18 w 110"/>
                    <a:gd name="T5" fmla="*/ 80 h 81"/>
                    <a:gd name="T6" fmla="*/ 36 w 110"/>
                    <a:gd name="T7" fmla="*/ 77 h 81"/>
                    <a:gd name="T8" fmla="*/ 54 w 110"/>
                    <a:gd name="T9" fmla="*/ 72 h 81"/>
                    <a:gd name="T10" fmla="*/ 70 w 110"/>
                    <a:gd name="T11" fmla="*/ 62 h 81"/>
                    <a:gd name="T12" fmla="*/ 84 w 110"/>
                    <a:gd name="T13" fmla="*/ 51 h 81"/>
                    <a:gd name="T14" fmla="*/ 95 w 110"/>
                    <a:gd name="T15" fmla="*/ 36 h 81"/>
                    <a:gd name="T16" fmla="*/ 104 w 110"/>
                    <a:gd name="T17" fmla="*/ 19 h 81"/>
                    <a:gd name="T18" fmla="*/ 109 w 110"/>
                    <a:gd name="T19" fmla="*/ 2 h 81"/>
                    <a:gd name="T20" fmla="*/ 96 w 110"/>
                    <a:gd name="T21" fmla="*/ 0 h 81"/>
                    <a:gd name="T22" fmla="*/ 93 w 110"/>
                    <a:gd name="T23" fmla="*/ 17 h 81"/>
                    <a:gd name="T24" fmla="*/ 85 w 110"/>
                    <a:gd name="T25" fmla="*/ 31 h 81"/>
                    <a:gd name="T26" fmla="*/ 75 w 110"/>
                    <a:gd name="T27" fmla="*/ 43 h 81"/>
                    <a:gd name="T28" fmla="*/ 63 w 110"/>
                    <a:gd name="T29" fmla="*/ 53 h 81"/>
                    <a:gd name="T30" fmla="*/ 51 w 110"/>
                    <a:gd name="T31" fmla="*/ 60 h 81"/>
                    <a:gd name="T32" fmla="*/ 36 w 110"/>
                    <a:gd name="T33" fmla="*/ 66 h 81"/>
                    <a:gd name="T34" fmla="*/ 20 w 110"/>
                    <a:gd name="T35" fmla="*/ 69 h 81"/>
                    <a:gd name="T36" fmla="*/ 2 w 110"/>
                    <a:gd name="T37" fmla="*/ 65 h 81"/>
                    <a:gd name="T38" fmla="*/ 0 w 110"/>
                    <a:gd name="T39" fmla="*/ 79 h 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0"/>
                    <a:gd name="T61" fmla="*/ 0 h 81"/>
                    <a:gd name="T62" fmla="*/ 110 w 110"/>
                    <a:gd name="T63" fmla="*/ 81 h 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0" h="81">
                      <a:moveTo>
                        <a:pt x="0" y="79"/>
                      </a:moveTo>
                      <a:lnTo>
                        <a:pt x="0" y="79"/>
                      </a:lnTo>
                      <a:lnTo>
                        <a:pt x="18" y="80"/>
                      </a:lnTo>
                      <a:lnTo>
                        <a:pt x="36" y="77"/>
                      </a:lnTo>
                      <a:lnTo>
                        <a:pt x="54" y="72"/>
                      </a:lnTo>
                      <a:lnTo>
                        <a:pt x="70" y="62"/>
                      </a:lnTo>
                      <a:lnTo>
                        <a:pt x="84" y="51"/>
                      </a:lnTo>
                      <a:lnTo>
                        <a:pt x="95" y="36"/>
                      </a:lnTo>
                      <a:lnTo>
                        <a:pt x="104" y="19"/>
                      </a:lnTo>
                      <a:lnTo>
                        <a:pt x="109" y="2"/>
                      </a:lnTo>
                      <a:lnTo>
                        <a:pt x="96" y="0"/>
                      </a:lnTo>
                      <a:lnTo>
                        <a:pt x="93" y="17"/>
                      </a:lnTo>
                      <a:lnTo>
                        <a:pt x="85" y="31"/>
                      </a:lnTo>
                      <a:lnTo>
                        <a:pt x="75" y="43"/>
                      </a:lnTo>
                      <a:lnTo>
                        <a:pt x="63" y="53"/>
                      </a:lnTo>
                      <a:lnTo>
                        <a:pt x="51" y="60"/>
                      </a:lnTo>
                      <a:lnTo>
                        <a:pt x="36" y="66"/>
                      </a:lnTo>
                      <a:lnTo>
                        <a:pt x="20" y="69"/>
                      </a:lnTo>
                      <a:lnTo>
                        <a:pt x="2" y="65"/>
                      </a:lnTo>
                      <a:lnTo>
                        <a:pt x="0" y="79"/>
                      </a:lnTo>
                    </a:path>
                  </a:pathLst>
                </a:custGeom>
                <a:solidFill>
                  <a:srgbClr val="FFFF8C"/>
                </a:solidFill>
                <a:ln w="9525" cap="rnd">
                  <a:no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51" name="Freeform 205">
                  <a:extLst>
                    <a:ext uri="{FF2B5EF4-FFF2-40B4-BE49-F238E27FC236}">
                      <a16:creationId xmlns:a16="http://schemas.microsoft.com/office/drawing/2014/main" xmlns="" id="{D9650FFD-B781-8C19-562B-255176D430E0}"/>
                    </a:ext>
                  </a:extLst>
                </p:cNvPr>
                <p:cNvSpPr>
                  <a:spLocks/>
                </p:cNvSpPr>
                <p:nvPr/>
              </p:nvSpPr>
              <p:spPr bwMode="auto">
                <a:xfrm>
                  <a:off x="5320" y="2327"/>
                  <a:ext cx="69" cy="56"/>
                </a:xfrm>
                <a:custGeom>
                  <a:avLst/>
                  <a:gdLst>
                    <a:gd name="T0" fmla="*/ 1 w 69"/>
                    <a:gd name="T1" fmla="*/ 9 h 56"/>
                    <a:gd name="T2" fmla="*/ 1 w 69"/>
                    <a:gd name="T3" fmla="*/ 9 h 56"/>
                    <a:gd name="T4" fmla="*/ 5 w 69"/>
                    <a:gd name="T5" fmla="*/ 16 h 56"/>
                    <a:gd name="T6" fmla="*/ 12 w 69"/>
                    <a:gd name="T7" fmla="*/ 25 h 56"/>
                    <a:gd name="T8" fmla="*/ 20 w 69"/>
                    <a:gd name="T9" fmla="*/ 32 h 56"/>
                    <a:gd name="T10" fmla="*/ 27 w 69"/>
                    <a:gd name="T11" fmla="*/ 39 h 56"/>
                    <a:gd name="T12" fmla="*/ 37 w 69"/>
                    <a:gd name="T13" fmla="*/ 43 h 56"/>
                    <a:gd name="T14" fmla="*/ 45 w 69"/>
                    <a:gd name="T15" fmla="*/ 47 h 56"/>
                    <a:gd name="T16" fmla="*/ 57 w 69"/>
                    <a:gd name="T17" fmla="*/ 52 h 56"/>
                    <a:gd name="T18" fmla="*/ 66 w 69"/>
                    <a:gd name="T19" fmla="*/ 55 h 56"/>
                    <a:gd name="T20" fmla="*/ 68 w 69"/>
                    <a:gd name="T21" fmla="*/ 41 h 56"/>
                    <a:gd name="T22" fmla="*/ 59 w 69"/>
                    <a:gd name="T23" fmla="*/ 41 h 56"/>
                    <a:gd name="T24" fmla="*/ 50 w 69"/>
                    <a:gd name="T25" fmla="*/ 37 h 56"/>
                    <a:gd name="T26" fmla="*/ 42 w 69"/>
                    <a:gd name="T27" fmla="*/ 32 h 56"/>
                    <a:gd name="T28" fmla="*/ 34 w 69"/>
                    <a:gd name="T29" fmla="*/ 28 h 56"/>
                    <a:gd name="T30" fmla="*/ 27 w 69"/>
                    <a:gd name="T31" fmla="*/ 21 h 56"/>
                    <a:gd name="T32" fmla="*/ 20 w 69"/>
                    <a:gd name="T33" fmla="*/ 15 h 56"/>
                    <a:gd name="T34" fmla="*/ 15 w 69"/>
                    <a:gd name="T35" fmla="*/ 10 h 56"/>
                    <a:gd name="T36" fmla="*/ 11 w 69"/>
                    <a:gd name="T37" fmla="*/ 2 h 56"/>
                    <a:gd name="T38" fmla="*/ 7 w 69"/>
                    <a:gd name="T39" fmla="*/ 0 h 56"/>
                    <a:gd name="T40" fmla="*/ 2 w 69"/>
                    <a:gd name="T41" fmla="*/ 0 h 56"/>
                    <a:gd name="T42" fmla="*/ 0 w 69"/>
                    <a:gd name="T43" fmla="*/ 5 h 56"/>
                    <a:gd name="T44" fmla="*/ 1 w 69"/>
                    <a:gd name="T45" fmla="*/ 9 h 5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9"/>
                    <a:gd name="T70" fmla="*/ 0 h 56"/>
                    <a:gd name="T71" fmla="*/ 69 w 69"/>
                    <a:gd name="T72" fmla="*/ 56 h 5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9" h="56">
                      <a:moveTo>
                        <a:pt x="1" y="9"/>
                      </a:moveTo>
                      <a:lnTo>
                        <a:pt x="1" y="9"/>
                      </a:lnTo>
                      <a:lnTo>
                        <a:pt x="5" y="16"/>
                      </a:lnTo>
                      <a:lnTo>
                        <a:pt x="12" y="25"/>
                      </a:lnTo>
                      <a:lnTo>
                        <a:pt x="20" y="32"/>
                      </a:lnTo>
                      <a:lnTo>
                        <a:pt x="27" y="39"/>
                      </a:lnTo>
                      <a:lnTo>
                        <a:pt x="37" y="43"/>
                      </a:lnTo>
                      <a:lnTo>
                        <a:pt x="45" y="47"/>
                      </a:lnTo>
                      <a:lnTo>
                        <a:pt x="57" y="52"/>
                      </a:lnTo>
                      <a:lnTo>
                        <a:pt x="66" y="55"/>
                      </a:lnTo>
                      <a:lnTo>
                        <a:pt x="68" y="41"/>
                      </a:lnTo>
                      <a:lnTo>
                        <a:pt x="59" y="41"/>
                      </a:lnTo>
                      <a:lnTo>
                        <a:pt x="50" y="37"/>
                      </a:lnTo>
                      <a:lnTo>
                        <a:pt x="42" y="32"/>
                      </a:lnTo>
                      <a:lnTo>
                        <a:pt x="34" y="28"/>
                      </a:lnTo>
                      <a:lnTo>
                        <a:pt x="27" y="21"/>
                      </a:lnTo>
                      <a:lnTo>
                        <a:pt x="20" y="15"/>
                      </a:lnTo>
                      <a:lnTo>
                        <a:pt x="15" y="10"/>
                      </a:lnTo>
                      <a:lnTo>
                        <a:pt x="11" y="2"/>
                      </a:lnTo>
                      <a:lnTo>
                        <a:pt x="7" y="0"/>
                      </a:lnTo>
                      <a:lnTo>
                        <a:pt x="2" y="0"/>
                      </a:lnTo>
                      <a:lnTo>
                        <a:pt x="0" y="5"/>
                      </a:lnTo>
                      <a:lnTo>
                        <a:pt x="1" y="9"/>
                      </a:lnTo>
                    </a:path>
                  </a:pathLst>
                </a:custGeom>
                <a:solidFill>
                  <a:srgbClr val="FFFF8C"/>
                </a:solidFill>
                <a:ln w="9525" cap="rnd">
                  <a:no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52" name="Freeform 206">
                  <a:extLst>
                    <a:ext uri="{FF2B5EF4-FFF2-40B4-BE49-F238E27FC236}">
                      <a16:creationId xmlns:a16="http://schemas.microsoft.com/office/drawing/2014/main" xmlns="" id="{C4FED0C3-6C57-088A-148F-D89D46F57C9A}"/>
                    </a:ext>
                  </a:extLst>
                </p:cNvPr>
                <p:cNvSpPr>
                  <a:spLocks/>
                </p:cNvSpPr>
                <p:nvPr/>
              </p:nvSpPr>
              <p:spPr bwMode="auto">
                <a:xfrm>
                  <a:off x="5346" y="2242"/>
                  <a:ext cx="113" cy="96"/>
                </a:xfrm>
                <a:custGeom>
                  <a:avLst/>
                  <a:gdLst>
                    <a:gd name="T0" fmla="*/ 64 w 113"/>
                    <a:gd name="T1" fmla="*/ 0 h 96"/>
                    <a:gd name="T2" fmla="*/ 75 w 113"/>
                    <a:gd name="T3" fmla="*/ 3 h 96"/>
                    <a:gd name="T4" fmla="*/ 85 w 113"/>
                    <a:gd name="T5" fmla="*/ 8 h 96"/>
                    <a:gd name="T6" fmla="*/ 94 w 113"/>
                    <a:gd name="T7" fmla="*/ 13 h 96"/>
                    <a:gd name="T8" fmla="*/ 101 w 113"/>
                    <a:gd name="T9" fmla="*/ 20 h 96"/>
                    <a:gd name="T10" fmla="*/ 106 w 113"/>
                    <a:gd name="T11" fmla="*/ 29 h 96"/>
                    <a:gd name="T12" fmla="*/ 111 w 113"/>
                    <a:gd name="T13" fmla="*/ 39 h 96"/>
                    <a:gd name="T14" fmla="*/ 112 w 113"/>
                    <a:gd name="T15" fmla="*/ 48 h 96"/>
                    <a:gd name="T16" fmla="*/ 111 w 113"/>
                    <a:gd name="T17" fmla="*/ 57 h 96"/>
                    <a:gd name="T18" fmla="*/ 108 w 113"/>
                    <a:gd name="T19" fmla="*/ 66 h 96"/>
                    <a:gd name="T20" fmla="*/ 104 w 113"/>
                    <a:gd name="T21" fmla="*/ 74 h 96"/>
                    <a:gd name="T22" fmla="*/ 97 w 113"/>
                    <a:gd name="T23" fmla="*/ 82 h 96"/>
                    <a:gd name="T24" fmla="*/ 89 w 113"/>
                    <a:gd name="T25" fmla="*/ 88 h 96"/>
                    <a:gd name="T26" fmla="*/ 80 w 113"/>
                    <a:gd name="T27" fmla="*/ 92 h 96"/>
                    <a:gd name="T28" fmla="*/ 70 w 113"/>
                    <a:gd name="T29" fmla="*/ 95 h 96"/>
                    <a:gd name="T30" fmla="*/ 59 w 113"/>
                    <a:gd name="T31" fmla="*/ 95 h 96"/>
                    <a:gd name="T32" fmla="*/ 47 w 113"/>
                    <a:gd name="T33" fmla="*/ 95 h 96"/>
                    <a:gd name="T34" fmla="*/ 37 w 113"/>
                    <a:gd name="T35" fmla="*/ 92 h 96"/>
                    <a:gd name="T36" fmla="*/ 27 w 113"/>
                    <a:gd name="T37" fmla="*/ 87 h 96"/>
                    <a:gd name="T38" fmla="*/ 18 w 113"/>
                    <a:gd name="T39" fmla="*/ 81 h 96"/>
                    <a:gd name="T40" fmla="*/ 11 w 113"/>
                    <a:gd name="T41" fmla="*/ 75 h 96"/>
                    <a:gd name="T42" fmla="*/ 6 w 113"/>
                    <a:gd name="T43" fmla="*/ 66 h 96"/>
                    <a:gd name="T44" fmla="*/ 1 w 113"/>
                    <a:gd name="T45" fmla="*/ 56 h 96"/>
                    <a:gd name="T46" fmla="*/ 0 w 113"/>
                    <a:gd name="T47" fmla="*/ 47 h 96"/>
                    <a:gd name="T48" fmla="*/ 1 w 113"/>
                    <a:gd name="T49" fmla="*/ 38 h 96"/>
                    <a:gd name="T50" fmla="*/ 4 w 113"/>
                    <a:gd name="T51" fmla="*/ 29 h 96"/>
                    <a:gd name="T52" fmla="*/ 8 w 113"/>
                    <a:gd name="T53" fmla="*/ 21 h 96"/>
                    <a:gd name="T54" fmla="*/ 15 w 113"/>
                    <a:gd name="T55" fmla="*/ 13 h 96"/>
                    <a:gd name="T56" fmla="*/ 23 w 113"/>
                    <a:gd name="T57" fmla="*/ 7 h 96"/>
                    <a:gd name="T58" fmla="*/ 32 w 113"/>
                    <a:gd name="T59" fmla="*/ 2 h 96"/>
                    <a:gd name="T60" fmla="*/ 42 w 113"/>
                    <a:gd name="T61" fmla="*/ 0 h 96"/>
                    <a:gd name="T62" fmla="*/ 53 w 113"/>
                    <a:gd name="T63" fmla="*/ 0 h 96"/>
                    <a:gd name="T64" fmla="*/ 64 w 113"/>
                    <a:gd name="T65" fmla="*/ 0 h 9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3"/>
                    <a:gd name="T100" fmla="*/ 0 h 96"/>
                    <a:gd name="T101" fmla="*/ 113 w 113"/>
                    <a:gd name="T102" fmla="*/ 96 h 9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3" h="96">
                      <a:moveTo>
                        <a:pt x="64" y="0"/>
                      </a:moveTo>
                      <a:lnTo>
                        <a:pt x="75" y="3"/>
                      </a:lnTo>
                      <a:lnTo>
                        <a:pt x="85" y="8"/>
                      </a:lnTo>
                      <a:lnTo>
                        <a:pt x="94" y="13"/>
                      </a:lnTo>
                      <a:lnTo>
                        <a:pt x="101" y="20"/>
                      </a:lnTo>
                      <a:lnTo>
                        <a:pt x="106" y="29"/>
                      </a:lnTo>
                      <a:lnTo>
                        <a:pt x="111" y="39"/>
                      </a:lnTo>
                      <a:lnTo>
                        <a:pt x="112" y="48"/>
                      </a:lnTo>
                      <a:lnTo>
                        <a:pt x="111" y="57"/>
                      </a:lnTo>
                      <a:lnTo>
                        <a:pt x="108" y="66"/>
                      </a:lnTo>
                      <a:lnTo>
                        <a:pt x="104" y="74"/>
                      </a:lnTo>
                      <a:lnTo>
                        <a:pt x="97" y="82"/>
                      </a:lnTo>
                      <a:lnTo>
                        <a:pt x="89" y="88"/>
                      </a:lnTo>
                      <a:lnTo>
                        <a:pt x="80" y="92"/>
                      </a:lnTo>
                      <a:lnTo>
                        <a:pt x="70" y="95"/>
                      </a:lnTo>
                      <a:lnTo>
                        <a:pt x="59" y="95"/>
                      </a:lnTo>
                      <a:lnTo>
                        <a:pt x="47" y="95"/>
                      </a:lnTo>
                      <a:lnTo>
                        <a:pt x="37" y="92"/>
                      </a:lnTo>
                      <a:lnTo>
                        <a:pt x="27" y="87"/>
                      </a:lnTo>
                      <a:lnTo>
                        <a:pt x="18" y="81"/>
                      </a:lnTo>
                      <a:lnTo>
                        <a:pt x="11" y="75"/>
                      </a:lnTo>
                      <a:lnTo>
                        <a:pt x="6" y="66"/>
                      </a:lnTo>
                      <a:lnTo>
                        <a:pt x="1" y="56"/>
                      </a:lnTo>
                      <a:lnTo>
                        <a:pt x="0" y="47"/>
                      </a:lnTo>
                      <a:lnTo>
                        <a:pt x="1" y="38"/>
                      </a:lnTo>
                      <a:lnTo>
                        <a:pt x="4" y="29"/>
                      </a:lnTo>
                      <a:lnTo>
                        <a:pt x="8" y="21"/>
                      </a:lnTo>
                      <a:lnTo>
                        <a:pt x="15" y="13"/>
                      </a:lnTo>
                      <a:lnTo>
                        <a:pt x="23" y="7"/>
                      </a:lnTo>
                      <a:lnTo>
                        <a:pt x="32" y="2"/>
                      </a:lnTo>
                      <a:lnTo>
                        <a:pt x="42" y="0"/>
                      </a:lnTo>
                      <a:lnTo>
                        <a:pt x="53" y="0"/>
                      </a:lnTo>
                      <a:lnTo>
                        <a:pt x="64" y="0"/>
                      </a:lnTo>
                    </a:path>
                  </a:pathLst>
                </a:custGeom>
                <a:gradFill rotWithShape="0">
                  <a:gsLst>
                    <a:gs pos="0">
                      <a:srgbClr val="DCF4FB"/>
                    </a:gs>
                    <a:gs pos="100000">
                      <a:srgbClr val="00B2E5"/>
                    </a:gs>
                  </a:gsLst>
                  <a:path path="rect">
                    <a:fillToRect l="50000" t="50000" r="50000" b="50000"/>
                  </a:path>
                </a:gradFill>
                <a:ln w="9525" cap="rnd">
                  <a:no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53" name="Freeform 207">
                  <a:extLst>
                    <a:ext uri="{FF2B5EF4-FFF2-40B4-BE49-F238E27FC236}">
                      <a16:creationId xmlns:a16="http://schemas.microsoft.com/office/drawing/2014/main" xmlns="" id="{700FBB2B-6E8B-32A1-4EEB-FAD6B34D8BC1}"/>
                    </a:ext>
                  </a:extLst>
                </p:cNvPr>
                <p:cNvSpPr>
                  <a:spLocks/>
                </p:cNvSpPr>
                <p:nvPr/>
              </p:nvSpPr>
              <p:spPr bwMode="auto">
                <a:xfrm>
                  <a:off x="5409" y="2235"/>
                  <a:ext cx="56" cy="66"/>
                </a:xfrm>
                <a:custGeom>
                  <a:avLst/>
                  <a:gdLst>
                    <a:gd name="T0" fmla="*/ 55 w 56"/>
                    <a:gd name="T1" fmla="*/ 65 h 66"/>
                    <a:gd name="T2" fmla="*/ 55 w 56"/>
                    <a:gd name="T3" fmla="*/ 65 h 66"/>
                    <a:gd name="T4" fmla="*/ 54 w 56"/>
                    <a:gd name="T5" fmla="*/ 54 h 66"/>
                    <a:gd name="T6" fmla="*/ 53 w 56"/>
                    <a:gd name="T7" fmla="*/ 44 h 66"/>
                    <a:gd name="T8" fmla="*/ 47 w 56"/>
                    <a:gd name="T9" fmla="*/ 35 h 66"/>
                    <a:gd name="T10" fmla="*/ 42 w 56"/>
                    <a:gd name="T11" fmla="*/ 24 h 66"/>
                    <a:gd name="T12" fmla="*/ 34 w 56"/>
                    <a:gd name="T13" fmla="*/ 16 h 66"/>
                    <a:gd name="T14" fmla="*/ 25 w 56"/>
                    <a:gd name="T15" fmla="*/ 10 h 66"/>
                    <a:gd name="T16" fmla="*/ 13 w 56"/>
                    <a:gd name="T17" fmla="*/ 5 h 66"/>
                    <a:gd name="T18" fmla="*/ 2 w 56"/>
                    <a:gd name="T19" fmla="*/ 0 h 66"/>
                    <a:gd name="T20" fmla="*/ 0 w 56"/>
                    <a:gd name="T21" fmla="*/ 14 h 66"/>
                    <a:gd name="T22" fmla="*/ 11 w 56"/>
                    <a:gd name="T23" fmla="*/ 15 h 66"/>
                    <a:gd name="T24" fmla="*/ 20 w 56"/>
                    <a:gd name="T25" fmla="*/ 20 h 66"/>
                    <a:gd name="T26" fmla="*/ 27 w 56"/>
                    <a:gd name="T27" fmla="*/ 25 h 66"/>
                    <a:gd name="T28" fmla="*/ 33 w 56"/>
                    <a:gd name="T29" fmla="*/ 31 h 66"/>
                    <a:gd name="T30" fmla="*/ 38 w 56"/>
                    <a:gd name="T31" fmla="*/ 39 h 66"/>
                    <a:gd name="T32" fmla="*/ 41 w 56"/>
                    <a:gd name="T33" fmla="*/ 47 h 66"/>
                    <a:gd name="T34" fmla="*/ 43 w 56"/>
                    <a:gd name="T35" fmla="*/ 55 h 66"/>
                    <a:gd name="T36" fmla="*/ 41 w 56"/>
                    <a:gd name="T37" fmla="*/ 63 h 66"/>
                    <a:gd name="T38" fmla="*/ 55 w 56"/>
                    <a:gd name="T39" fmla="*/ 65 h 6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6"/>
                    <a:gd name="T61" fmla="*/ 0 h 66"/>
                    <a:gd name="T62" fmla="*/ 56 w 56"/>
                    <a:gd name="T63" fmla="*/ 66 h 6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6" h="66">
                      <a:moveTo>
                        <a:pt x="55" y="65"/>
                      </a:moveTo>
                      <a:lnTo>
                        <a:pt x="55" y="65"/>
                      </a:lnTo>
                      <a:lnTo>
                        <a:pt x="54" y="54"/>
                      </a:lnTo>
                      <a:lnTo>
                        <a:pt x="53" y="44"/>
                      </a:lnTo>
                      <a:lnTo>
                        <a:pt x="47" y="35"/>
                      </a:lnTo>
                      <a:lnTo>
                        <a:pt x="42" y="24"/>
                      </a:lnTo>
                      <a:lnTo>
                        <a:pt x="34" y="16"/>
                      </a:lnTo>
                      <a:lnTo>
                        <a:pt x="25" y="10"/>
                      </a:lnTo>
                      <a:lnTo>
                        <a:pt x="13" y="5"/>
                      </a:lnTo>
                      <a:lnTo>
                        <a:pt x="2" y="0"/>
                      </a:lnTo>
                      <a:lnTo>
                        <a:pt x="0" y="14"/>
                      </a:lnTo>
                      <a:lnTo>
                        <a:pt x="11" y="15"/>
                      </a:lnTo>
                      <a:lnTo>
                        <a:pt x="20" y="20"/>
                      </a:lnTo>
                      <a:lnTo>
                        <a:pt x="27" y="25"/>
                      </a:lnTo>
                      <a:lnTo>
                        <a:pt x="33" y="31"/>
                      </a:lnTo>
                      <a:lnTo>
                        <a:pt x="38" y="39"/>
                      </a:lnTo>
                      <a:lnTo>
                        <a:pt x="41" y="47"/>
                      </a:lnTo>
                      <a:lnTo>
                        <a:pt x="43" y="55"/>
                      </a:lnTo>
                      <a:lnTo>
                        <a:pt x="41" y="63"/>
                      </a:lnTo>
                      <a:lnTo>
                        <a:pt x="55" y="65"/>
                      </a:lnTo>
                    </a:path>
                  </a:pathLst>
                </a:custGeom>
                <a:solidFill>
                  <a:srgbClr val="000000"/>
                </a:solidFill>
                <a:ln w="9525" cap="rnd">
                  <a:no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54" name="Freeform 208">
                  <a:extLst>
                    <a:ext uri="{FF2B5EF4-FFF2-40B4-BE49-F238E27FC236}">
                      <a16:creationId xmlns:a16="http://schemas.microsoft.com/office/drawing/2014/main" xmlns="" id="{8EBA884C-8A44-1A29-08A8-D444271A736C}"/>
                    </a:ext>
                  </a:extLst>
                </p:cNvPr>
                <p:cNvSpPr>
                  <a:spLocks/>
                </p:cNvSpPr>
                <p:nvPr/>
              </p:nvSpPr>
              <p:spPr bwMode="auto">
                <a:xfrm>
                  <a:off x="5393" y="2297"/>
                  <a:ext cx="72" cy="47"/>
                </a:xfrm>
                <a:custGeom>
                  <a:avLst/>
                  <a:gdLst>
                    <a:gd name="T0" fmla="*/ 0 w 72"/>
                    <a:gd name="T1" fmla="*/ 46 h 47"/>
                    <a:gd name="T2" fmla="*/ 0 w 72"/>
                    <a:gd name="T3" fmla="*/ 46 h 47"/>
                    <a:gd name="T4" fmla="*/ 11 w 72"/>
                    <a:gd name="T5" fmla="*/ 46 h 47"/>
                    <a:gd name="T6" fmla="*/ 24 w 72"/>
                    <a:gd name="T7" fmla="*/ 45 h 47"/>
                    <a:gd name="T8" fmla="*/ 35 w 72"/>
                    <a:gd name="T9" fmla="*/ 43 h 47"/>
                    <a:gd name="T10" fmla="*/ 46 w 72"/>
                    <a:gd name="T11" fmla="*/ 37 h 47"/>
                    <a:gd name="T12" fmla="*/ 54 w 72"/>
                    <a:gd name="T13" fmla="*/ 29 h 47"/>
                    <a:gd name="T14" fmla="*/ 62 w 72"/>
                    <a:gd name="T15" fmla="*/ 22 h 47"/>
                    <a:gd name="T16" fmla="*/ 67 w 72"/>
                    <a:gd name="T17" fmla="*/ 13 h 47"/>
                    <a:gd name="T18" fmla="*/ 71 w 72"/>
                    <a:gd name="T19" fmla="*/ 3 h 47"/>
                    <a:gd name="T20" fmla="*/ 58 w 72"/>
                    <a:gd name="T21" fmla="*/ 0 h 47"/>
                    <a:gd name="T22" fmla="*/ 56 w 72"/>
                    <a:gd name="T23" fmla="*/ 9 h 47"/>
                    <a:gd name="T24" fmla="*/ 53 w 72"/>
                    <a:gd name="T25" fmla="*/ 15 h 47"/>
                    <a:gd name="T26" fmla="*/ 47 w 72"/>
                    <a:gd name="T27" fmla="*/ 22 h 47"/>
                    <a:gd name="T28" fmla="*/ 39 w 72"/>
                    <a:gd name="T29" fmla="*/ 28 h 47"/>
                    <a:gd name="T30" fmla="*/ 31 w 72"/>
                    <a:gd name="T31" fmla="*/ 31 h 47"/>
                    <a:gd name="T32" fmla="*/ 23 w 72"/>
                    <a:gd name="T33" fmla="*/ 34 h 47"/>
                    <a:gd name="T34" fmla="*/ 13 w 72"/>
                    <a:gd name="T35" fmla="*/ 35 h 47"/>
                    <a:gd name="T36" fmla="*/ 2 w 72"/>
                    <a:gd name="T37" fmla="*/ 33 h 47"/>
                    <a:gd name="T38" fmla="*/ 0 w 72"/>
                    <a:gd name="T39" fmla="*/ 46 h 4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2"/>
                    <a:gd name="T61" fmla="*/ 0 h 47"/>
                    <a:gd name="T62" fmla="*/ 72 w 72"/>
                    <a:gd name="T63" fmla="*/ 47 h 4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2" h="47">
                      <a:moveTo>
                        <a:pt x="0" y="46"/>
                      </a:moveTo>
                      <a:lnTo>
                        <a:pt x="0" y="46"/>
                      </a:lnTo>
                      <a:lnTo>
                        <a:pt x="11" y="46"/>
                      </a:lnTo>
                      <a:lnTo>
                        <a:pt x="24" y="45"/>
                      </a:lnTo>
                      <a:lnTo>
                        <a:pt x="35" y="43"/>
                      </a:lnTo>
                      <a:lnTo>
                        <a:pt x="46" y="37"/>
                      </a:lnTo>
                      <a:lnTo>
                        <a:pt x="54" y="29"/>
                      </a:lnTo>
                      <a:lnTo>
                        <a:pt x="62" y="22"/>
                      </a:lnTo>
                      <a:lnTo>
                        <a:pt x="67" y="13"/>
                      </a:lnTo>
                      <a:lnTo>
                        <a:pt x="71" y="3"/>
                      </a:lnTo>
                      <a:lnTo>
                        <a:pt x="58" y="0"/>
                      </a:lnTo>
                      <a:lnTo>
                        <a:pt x="56" y="9"/>
                      </a:lnTo>
                      <a:lnTo>
                        <a:pt x="53" y="15"/>
                      </a:lnTo>
                      <a:lnTo>
                        <a:pt x="47" y="22"/>
                      </a:lnTo>
                      <a:lnTo>
                        <a:pt x="39" y="28"/>
                      </a:lnTo>
                      <a:lnTo>
                        <a:pt x="31" y="31"/>
                      </a:lnTo>
                      <a:lnTo>
                        <a:pt x="23" y="34"/>
                      </a:lnTo>
                      <a:lnTo>
                        <a:pt x="13" y="35"/>
                      </a:lnTo>
                      <a:lnTo>
                        <a:pt x="2" y="33"/>
                      </a:lnTo>
                      <a:lnTo>
                        <a:pt x="0" y="46"/>
                      </a:lnTo>
                    </a:path>
                  </a:pathLst>
                </a:custGeom>
                <a:solidFill>
                  <a:srgbClr val="000000"/>
                </a:solidFill>
                <a:ln w="9525" cap="rnd">
                  <a:no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55" name="Freeform 209">
                  <a:extLst>
                    <a:ext uri="{FF2B5EF4-FFF2-40B4-BE49-F238E27FC236}">
                      <a16:creationId xmlns:a16="http://schemas.microsoft.com/office/drawing/2014/main" xmlns="" id="{CC3EF017-C35B-25BA-36E6-1D99BB3C8AC9}"/>
                    </a:ext>
                  </a:extLst>
                </p:cNvPr>
                <p:cNvSpPr>
                  <a:spLocks/>
                </p:cNvSpPr>
                <p:nvPr/>
              </p:nvSpPr>
              <p:spPr bwMode="auto">
                <a:xfrm>
                  <a:off x="5340" y="2278"/>
                  <a:ext cx="56" cy="66"/>
                </a:xfrm>
                <a:custGeom>
                  <a:avLst/>
                  <a:gdLst>
                    <a:gd name="T0" fmla="*/ 0 w 56"/>
                    <a:gd name="T1" fmla="*/ 0 h 66"/>
                    <a:gd name="T2" fmla="*/ 0 w 56"/>
                    <a:gd name="T3" fmla="*/ 0 h 66"/>
                    <a:gd name="T4" fmla="*/ 1 w 56"/>
                    <a:gd name="T5" fmla="*/ 11 h 66"/>
                    <a:gd name="T6" fmla="*/ 2 w 56"/>
                    <a:gd name="T7" fmla="*/ 21 h 66"/>
                    <a:gd name="T8" fmla="*/ 7 w 56"/>
                    <a:gd name="T9" fmla="*/ 31 h 66"/>
                    <a:gd name="T10" fmla="*/ 12 w 56"/>
                    <a:gd name="T11" fmla="*/ 41 h 66"/>
                    <a:gd name="T12" fmla="*/ 21 w 56"/>
                    <a:gd name="T13" fmla="*/ 50 h 66"/>
                    <a:gd name="T14" fmla="*/ 31 w 56"/>
                    <a:gd name="T15" fmla="*/ 56 h 66"/>
                    <a:gd name="T16" fmla="*/ 43 w 56"/>
                    <a:gd name="T17" fmla="*/ 61 h 66"/>
                    <a:gd name="T18" fmla="*/ 53 w 56"/>
                    <a:gd name="T19" fmla="*/ 65 h 66"/>
                    <a:gd name="T20" fmla="*/ 55 w 56"/>
                    <a:gd name="T21" fmla="*/ 52 h 66"/>
                    <a:gd name="T22" fmla="*/ 45 w 56"/>
                    <a:gd name="T23" fmla="*/ 50 h 66"/>
                    <a:gd name="T24" fmla="*/ 36 w 56"/>
                    <a:gd name="T25" fmla="*/ 45 h 66"/>
                    <a:gd name="T26" fmla="*/ 28 w 56"/>
                    <a:gd name="T27" fmla="*/ 40 h 66"/>
                    <a:gd name="T28" fmla="*/ 22 w 56"/>
                    <a:gd name="T29" fmla="*/ 35 h 66"/>
                    <a:gd name="T30" fmla="*/ 16 w 56"/>
                    <a:gd name="T31" fmla="*/ 26 h 66"/>
                    <a:gd name="T32" fmla="*/ 14 w 56"/>
                    <a:gd name="T33" fmla="*/ 18 h 66"/>
                    <a:gd name="T34" fmla="*/ 12 w 56"/>
                    <a:gd name="T35" fmla="*/ 10 h 66"/>
                    <a:gd name="T36" fmla="*/ 14 w 56"/>
                    <a:gd name="T37" fmla="*/ 2 h 66"/>
                    <a:gd name="T38" fmla="*/ 0 w 56"/>
                    <a:gd name="T39" fmla="*/ 0 h 6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6"/>
                    <a:gd name="T61" fmla="*/ 0 h 66"/>
                    <a:gd name="T62" fmla="*/ 56 w 56"/>
                    <a:gd name="T63" fmla="*/ 66 h 6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6" h="66">
                      <a:moveTo>
                        <a:pt x="0" y="0"/>
                      </a:moveTo>
                      <a:lnTo>
                        <a:pt x="0" y="0"/>
                      </a:lnTo>
                      <a:lnTo>
                        <a:pt x="1" y="11"/>
                      </a:lnTo>
                      <a:lnTo>
                        <a:pt x="2" y="21"/>
                      </a:lnTo>
                      <a:lnTo>
                        <a:pt x="7" y="31"/>
                      </a:lnTo>
                      <a:lnTo>
                        <a:pt x="12" y="41"/>
                      </a:lnTo>
                      <a:lnTo>
                        <a:pt x="21" y="50"/>
                      </a:lnTo>
                      <a:lnTo>
                        <a:pt x="31" y="56"/>
                      </a:lnTo>
                      <a:lnTo>
                        <a:pt x="43" y="61"/>
                      </a:lnTo>
                      <a:lnTo>
                        <a:pt x="53" y="65"/>
                      </a:lnTo>
                      <a:lnTo>
                        <a:pt x="55" y="52"/>
                      </a:lnTo>
                      <a:lnTo>
                        <a:pt x="45" y="50"/>
                      </a:lnTo>
                      <a:lnTo>
                        <a:pt x="36" y="45"/>
                      </a:lnTo>
                      <a:lnTo>
                        <a:pt x="28" y="40"/>
                      </a:lnTo>
                      <a:lnTo>
                        <a:pt x="22" y="35"/>
                      </a:lnTo>
                      <a:lnTo>
                        <a:pt x="16" y="26"/>
                      </a:lnTo>
                      <a:lnTo>
                        <a:pt x="14" y="18"/>
                      </a:lnTo>
                      <a:lnTo>
                        <a:pt x="12" y="10"/>
                      </a:lnTo>
                      <a:lnTo>
                        <a:pt x="14" y="2"/>
                      </a:lnTo>
                      <a:lnTo>
                        <a:pt x="0" y="0"/>
                      </a:lnTo>
                    </a:path>
                  </a:pathLst>
                </a:custGeom>
                <a:solidFill>
                  <a:srgbClr val="000000"/>
                </a:solidFill>
                <a:ln w="9525" cap="rnd">
                  <a:no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56" name="Freeform 210">
                  <a:extLst>
                    <a:ext uri="{FF2B5EF4-FFF2-40B4-BE49-F238E27FC236}">
                      <a16:creationId xmlns:a16="http://schemas.microsoft.com/office/drawing/2014/main" xmlns="" id="{F459A0BC-57C4-A254-0516-CF6F48CC2920}"/>
                    </a:ext>
                  </a:extLst>
                </p:cNvPr>
                <p:cNvSpPr>
                  <a:spLocks/>
                </p:cNvSpPr>
                <p:nvPr/>
              </p:nvSpPr>
              <p:spPr bwMode="auto">
                <a:xfrm>
                  <a:off x="5340" y="2235"/>
                  <a:ext cx="72" cy="47"/>
                </a:xfrm>
                <a:custGeom>
                  <a:avLst/>
                  <a:gdLst>
                    <a:gd name="T0" fmla="*/ 71 w 72"/>
                    <a:gd name="T1" fmla="*/ 0 h 47"/>
                    <a:gd name="T2" fmla="*/ 71 w 72"/>
                    <a:gd name="T3" fmla="*/ 0 h 47"/>
                    <a:gd name="T4" fmla="*/ 60 w 72"/>
                    <a:gd name="T5" fmla="*/ 1 h 47"/>
                    <a:gd name="T6" fmla="*/ 47 w 72"/>
                    <a:gd name="T7" fmla="*/ 1 h 47"/>
                    <a:gd name="T8" fmla="*/ 36 w 72"/>
                    <a:gd name="T9" fmla="*/ 4 h 47"/>
                    <a:gd name="T10" fmla="*/ 25 w 72"/>
                    <a:gd name="T11" fmla="*/ 9 h 47"/>
                    <a:gd name="T12" fmla="*/ 16 w 72"/>
                    <a:gd name="T13" fmla="*/ 17 h 47"/>
                    <a:gd name="T14" fmla="*/ 8 w 72"/>
                    <a:gd name="T15" fmla="*/ 24 h 47"/>
                    <a:gd name="T16" fmla="*/ 4 w 72"/>
                    <a:gd name="T17" fmla="*/ 33 h 47"/>
                    <a:gd name="T18" fmla="*/ 0 w 72"/>
                    <a:gd name="T19" fmla="*/ 43 h 47"/>
                    <a:gd name="T20" fmla="*/ 13 w 72"/>
                    <a:gd name="T21" fmla="*/ 46 h 47"/>
                    <a:gd name="T22" fmla="*/ 15 w 72"/>
                    <a:gd name="T23" fmla="*/ 38 h 47"/>
                    <a:gd name="T24" fmla="*/ 18 w 72"/>
                    <a:gd name="T25" fmla="*/ 31 h 47"/>
                    <a:gd name="T26" fmla="*/ 24 w 72"/>
                    <a:gd name="T27" fmla="*/ 24 h 47"/>
                    <a:gd name="T28" fmla="*/ 32 w 72"/>
                    <a:gd name="T29" fmla="*/ 18 h 47"/>
                    <a:gd name="T30" fmla="*/ 39 w 72"/>
                    <a:gd name="T31" fmla="*/ 15 h 47"/>
                    <a:gd name="T32" fmla="*/ 49 w 72"/>
                    <a:gd name="T33" fmla="*/ 13 h 47"/>
                    <a:gd name="T34" fmla="*/ 58 w 72"/>
                    <a:gd name="T35" fmla="*/ 12 h 47"/>
                    <a:gd name="T36" fmla="*/ 69 w 72"/>
                    <a:gd name="T37" fmla="*/ 13 h 47"/>
                    <a:gd name="T38" fmla="*/ 71 w 72"/>
                    <a:gd name="T39" fmla="*/ 0 h 4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2"/>
                    <a:gd name="T61" fmla="*/ 0 h 47"/>
                    <a:gd name="T62" fmla="*/ 72 w 72"/>
                    <a:gd name="T63" fmla="*/ 47 h 4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2" h="47">
                      <a:moveTo>
                        <a:pt x="71" y="0"/>
                      </a:moveTo>
                      <a:lnTo>
                        <a:pt x="71" y="0"/>
                      </a:lnTo>
                      <a:lnTo>
                        <a:pt x="60" y="1"/>
                      </a:lnTo>
                      <a:lnTo>
                        <a:pt x="47" y="1"/>
                      </a:lnTo>
                      <a:lnTo>
                        <a:pt x="36" y="4"/>
                      </a:lnTo>
                      <a:lnTo>
                        <a:pt x="25" y="9"/>
                      </a:lnTo>
                      <a:lnTo>
                        <a:pt x="16" y="17"/>
                      </a:lnTo>
                      <a:lnTo>
                        <a:pt x="8" y="24"/>
                      </a:lnTo>
                      <a:lnTo>
                        <a:pt x="4" y="33"/>
                      </a:lnTo>
                      <a:lnTo>
                        <a:pt x="0" y="43"/>
                      </a:lnTo>
                      <a:lnTo>
                        <a:pt x="13" y="46"/>
                      </a:lnTo>
                      <a:lnTo>
                        <a:pt x="15" y="38"/>
                      </a:lnTo>
                      <a:lnTo>
                        <a:pt x="18" y="31"/>
                      </a:lnTo>
                      <a:lnTo>
                        <a:pt x="24" y="24"/>
                      </a:lnTo>
                      <a:lnTo>
                        <a:pt x="32" y="18"/>
                      </a:lnTo>
                      <a:lnTo>
                        <a:pt x="39" y="15"/>
                      </a:lnTo>
                      <a:lnTo>
                        <a:pt x="49" y="13"/>
                      </a:lnTo>
                      <a:lnTo>
                        <a:pt x="58" y="12"/>
                      </a:lnTo>
                      <a:lnTo>
                        <a:pt x="69" y="13"/>
                      </a:lnTo>
                      <a:lnTo>
                        <a:pt x="71" y="0"/>
                      </a:lnTo>
                    </a:path>
                  </a:pathLst>
                </a:custGeom>
                <a:solidFill>
                  <a:srgbClr val="000000"/>
                </a:solidFill>
                <a:ln w="9525" cap="rnd">
                  <a:no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57" name="Freeform 211">
                  <a:extLst>
                    <a:ext uri="{FF2B5EF4-FFF2-40B4-BE49-F238E27FC236}">
                      <a16:creationId xmlns:a16="http://schemas.microsoft.com/office/drawing/2014/main" xmlns="" id="{54A91A48-617F-6E3B-68C6-628017F38DBC}"/>
                    </a:ext>
                  </a:extLst>
                </p:cNvPr>
                <p:cNvSpPr>
                  <a:spLocks/>
                </p:cNvSpPr>
                <p:nvPr/>
              </p:nvSpPr>
              <p:spPr bwMode="auto">
                <a:xfrm>
                  <a:off x="5677" y="2298"/>
                  <a:ext cx="8" cy="14"/>
                </a:xfrm>
                <a:custGeom>
                  <a:avLst/>
                  <a:gdLst>
                    <a:gd name="T0" fmla="*/ 7 w 8"/>
                    <a:gd name="T1" fmla="*/ 0 h 14"/>
                    <a:gd name="T2" fmla="*/ 2 w 8"/>
                    <a:gd name="T3" fmla="*/ 2 h 14"/>
                    <a:gd name="T4" fmla="*/ 0 w 8"/>
                    <a:gd name="T5" fmla="*/ 5 h 14"/>
                    <a:gd name="T6" fmla="*/ 1 w 8"/>
                    <a:gd name="T7" fmla="*/ 10 h 14"/>
                    <a:gd name="T8" fmla="*/ 5 w 8"/>
                    <a:gd name="T9" fmla="*/ 13 h 14"/>
                    <a:gd name="T10" fmla="*/ 7 w 8"/>
                    <a:gd name="T11" fmla="*/ 0 h 14"/>
                    <a:gd name="T12" fmla="*/ 0 60000 65536"/>
                    <a:gd name="T13" fmla="*/ 0 60000 65536"/>
                    <a:gd name="T14" fmla="*/ 0 60000 65536"/>
                    <a:gd name="T15" fmla="*/ 0 60000 65536"/>
                    <a:gd name="T16" fmla="*/ 0 60000 65536"/>
                    <a:gd name="T17" fmla="*/ 0 60000 65536"/>
                    <a:gd name="T18" fmla="*/ 0 w 8"/>
                    <a:gd name="T19" fmla="*/ 0 h 14"/>
                    <a:gd name="T20" fmla="*/ 8 w 8"/>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8" h="14">
                      <a:moveTo>
                        <a:pt x="7" y="0"/>
                      </a:moveTo>
                      <a:lnTo>
                        <a:pt x="2" y="2"/>
                      </a:lnTo>
                      <a:lnTo>
                        <a:pt x="0" y="5"/>
                      </a:lnTo>
                      <a:lnTo>
                        <a:pt x="1" y="10"/>
                      </a:lnTo>
                      <a:lnTo>
                        <a:pt x="5" y="13"/>
                      </a:lnTo>
                      <a:lnTo>
                        <a:pt x="7" y="0"/>
                      </a:lnTo>
                    </a:path>
                  </a:pathLst>
                </a:custGeom>
                <a:solidFill>
                  <a:srgbClr val="000000"/>
                </a:solidFill>
                <a:ln w="9525" cap="rnd">
                  <a:no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58" name="Freeform 212">
                  <a:extLst>
                    <a:ext uri="{FF2B5EF4-FFF2-40B4-BE49-F238E27FC236}">
                      <a16:creationId xmlns:a16="http://schemas.microsoft.com/office/drawing/2014/main" xmlns="" id="{DC70BEB7-A9E6-7643-223A-2A60B94E66BB}"/>
                    </a:ext>
                  </a:extLst>
                </p:cNvPr>
                <p:cNvSpPr>
                  <a:spLocks/>
                </p:cNvSpPr>
                <p:nvPr/>
              </p:nvSpPr>
              <p:spPr bwMode="auto">
                <a:xfrm>
                  <a:off x="5682" y="2298"/>
                  <a:ext cx="30" cy="73"/>
                </a:xfrm>
                <a:custGeom>
                  <a:avLst/>
                  <a:gdLst>
                    <a:gd name="T0" fmla="*/ 10 w 30"/>
                    <a:gd name="T1" fmla="*/ 72 h 73"/>
                    <a:gd name="T2" fmla="*/ 9 w 30"/>
                    <a:gd name="T3" fmla="*/ 72 h 73"/>
                    <a:gd name="T4" fmla="*/ 19 w 30"/>
                    <a:gd name="T5" fmla="*/ 67 h 73"/>
                    <a:gd name="T6" fmla="*/ 27 w 30"/>
                    <a:gd name="T7" fmla="*/ 57 h 73"/>
                    <a:gd name="T8" fmla="*/ 29 w 30"/>
                    <a:gd name="T9" fmla="*/ 46 h 73"/>
                    <a:gd name="T10" fmla="*/ 27 w 30"/>
                    <a:gd name="T11" fmla="*/ 35 h 73"/>
                    <a:gd name="T12" fmla="*/ 25 w 30"/>
                    <a:gd name="T13" fmla="*/ 23 h 73"/>
                    <a:gd name="T14" fmla="*/ 18 w 30"/>
                    <a:gd name="T15" fmla="*/ 12 h 73"/>
                    <a:gd name="T16" fmla="*/ 11 w 30"/>
                    <a:gd name="T17" fmla="*/ 4 h 73"/>
                    <a:gd name="T18" fmla="*/ 2 w 30"/>
                    <a:gd name="T19" fmla="*/ 0 h 73"/>
                    <a:gd name="T20" fmla="*/ 0 w 30"/>
                    <a:gd name="T21" fmla="*/ 13 h 73"/>
                    <a:gd name="T22" fmla="*/ 4 w 30"/>
                    <a:gd name="T23" fmla="*/ 14 h 73"/>
                    <a:gd name="T24" fmla="*/ 8 w 30"/>
                    <a:gd name="T25" fmla="*/ 19 h 73"/>
                    <a:gd name="T26" fmla="*/ 13 w 30"/>
                    <a:gd name="T27" fmla="*/ 27 h 73"/>
                    <a:gd name="T28" fmla="*/ 17 w 30"/>
                    <a:gd name="T29" fmla="*/ 36 h 73"/>
                    <a:gd name="T30" fmla="*/ 18 w 30"/>
                    <a:gd name="T31" fmla="*/ 44 h 73"/>
                    <a:gd name="T32" fmla="*/ 16 w 30"/>
                    <a:gd name="T33" fmla="*/ 52 h 73"/>
                    <a:gd name="T34" fmla="*/ 13 w 30"/>
                    <a:gd name="T35" fmla="*/ 57 h 73"/>
                    <a:gd name="T36" fmla="*/ 8 w 30"/>
                    <a:gd name="T37" fmla="*/ 61 h 73"/>
                    <a:gd name="T38" fmla="*/ 7 w 30"/>
                    <a:gd name="T39" fmla="*/ 61 h 73"/>
                    <a:gd name="T40" fmla="*/ 10 w 30"/>
                    <a:gd name="T41" fmla="*/ 72 h 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
                    <a:gd name="T64" fmla="*/ 0 h 73"/>
                    <a:gd name="T65" fmla="*/ 30 w 30"/>
                    <a:gd name="T66" fmla="*/ 73 h 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 h="73">
                      <a:moveTo>
                        <a:pt x="10" y="72"/>
                      </a:moveTo>
                      <a:lnTo>
                        <a:pt x="9" y="72"/>
                      </a:lnTo>
                      <a:lnTo>
                        <a:pt x="19" y="67"/>
                      </a:lnTo>
                      <a:lnTo>
                        <a:pt x="27" y="57"/>
                      </a:lnTo>
                      <a:lnTo>
                        <a:pt x="29" y="46"/>
                      </a:lnTo>
                      <a:lnTo>
                        <a:pt x="27" y="35"/>
                      </a:lnTo>
                      <a:lnTo>
                        <a:pt x="25" y="23"/>
                      </a:lnTo>
                      <a:lnTo>
                        <a:pt x="18" y="12"/>
                      </a:lnTo>
                      <a:lnTo>
                        <a:pt x="11" y="4"/>
                      </a:lnTo>
                      <a:lnTo>
                        <a:pt x="2" y="0"/>
                      </a:lnTo>
                      <a:lnTo>
                        <a:pt x="0" y="13"/>
                      </a:lnTo>
                      <a:lnTo>
                        <a:pt x="4" y="14"/>
                      </a:lnTo>
                      <a:lnTo>
                        <a:pt x="8" y="19"/>
                      </a:lnTo>
                      <a:lnTo>
                        <a:pt x="13" y="27"/>
                      </a:lnTo>
                      <a:lnTo>
                        <a:pt x="17" y="36"/>
                      </a:lnTo>
                      <a:lnTo>
                        <a:pt x="18" y="44"/>
                      </a:lnTo>
                      <a:lnTo>
                        <a:pt x="16" y="52"/>
                      </a:lnTo>
                      <a:lnTo>
                        <a:pt x="13" y="57"/>
                      </a:lnTo>
                      <a:lnTo>
                        <a:pt x="8" y="61"/>
                      </a:lnTo>
                      <a:lnTo>
                        <a:pt x="7" y="61"/>
                      </a:lnTo>
                      <a:lnTo>
                        <a:pt x="10" y="72"/>
                      </a:lnTo>
                    </a:path>
                  </a:pathLst>
                </a:custGeom>
                <a:solidFill>
                  <a:srgbClr val="000000"/>
                </a:solidFill>
                <a:ln w="9525" cap="rnd">
                  <a:no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59" name="Freeform 213">
                  <a:extLst>
                    <a:ext uri="{FF2B5EF4-FFF2-40B4-BE49-F238E27FC236}">
                      <a16:creationId xmlns:a16="http://schemas.microsoft.com/office/drawing/2014/main" xmlns="" id="{DDDECA92-16AB-939F-CE0A-6AF992B3A142}"/>
                    </a:ext>
                  </a:extLst>
                </p:cNvPr>
                <p:cNvSpPr>
                  <a:spLocks/>
                </p:cNvSpPr>
                <p:nvPr/>
              </p:nvSpPr>
              <p:spPr bwMode="auto">
                <a:xfrm>
                  <a:off x="5552" y="2359"/>
                  <a:ext cx="140" cy="109"/>
                </a:xfrm>
                <a:custGeom>
                  <a:avLst/>
                  <a:gdLst>
                    <a:gd name="T0" fmla="*/ 0 w 140"/>
                    <a:gd name="T1" fmla="*/ 103 h 109"/>
                    <a:gd name="T2" fmla="*/ 19 w 140"/>
                    <a:gd name="T3" fmla="*/ 108 h 109"/>
                    <a:gd name="T4" fmla="*/ 38 w 140"/>
                    <a:gd name="T5" fmla="*/ 102 h 109"/>
                    <a:gd name="T6" fmla="*/ 59 w 140"/>
                    <a:gd name="T7" fmla="*/ 88 h 109"/>
                    <a:gd name="T8" fmla="*/ 79 w 140"/>
                    <a:gd name="T9" fmla="*/ 68 h 109"/>
                    <a:gd name="T10" fmla="*/ 98 w 140"/>
                    <a:gd name="T11" fmla="*/ 49 h 109"/>
                    <a:gd name="T12" fmla="*/ 115 w 140"/>
                    <a:gd name="T13" fmla="*/ 31 h 109"/>
                    <a:gd name="T14" fmla="*/ 128 w 140"/>
                    <a:gd name="T15" fmla="*/ 18 h 109"/>
                    <a:gd name="T16" fmla="*/ 139 w 140"/>
                    <a:gd name="T17" fmla="*/ 12 h 109"/>
                    <a:gd name="T18" fmla="*/ 135 w 140"/>
                    <a:gd name="T19" fmla="*/ 0 h 109"/>
                    <a:gd name="T20" fmla="*/ 121 w 140"/>
                    <a:gd name="T21" fmla="*/ 9 h 109"/>
                    <a:gd name="T22" fmla="*/ 104 w 140"/>
                    <a:gd name="T23" fmla="*/ 24 h 109"/>
                    <a:gd name="T24" fmla="*/ 88 w 140"/>
                    <a:gd name="T25" fmla="*/ 42 h 109"/>
                    <a:gd name="T26" fmla="*/ 69 w 140"/>
                    <a:gd name="T27" fmla="*/ 61 h 109"/>
                    <a:gd name="T28" fmla="*/ 52 w 140"/>
                    <a:gd name="T29" fmla="*/ 79 h 109"/>
                    <a:gd name="T30" fmla="*/ 34 w 140"/>
                    <a:gd name="T31" fmla="*/ 92 h 109"/>
                    <a:gd name="T32" fmla="*/ 18 w 140"/>
                    <a:gd name="T33" fmla="*/ 96 h 109"/>
                    <a:gd name="T34" fmla="*/ 8 w 140"/>
                    <a:gd name="T35" fmla="*/ 93 h 109"/>
                    <a:gd name="T36" fmla="*/ 0 w 140"/>
                    <a:gd name="T37" fmla="*/ 103 h 1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0"/>
                    <a:gd name="T58" fmla="*/ 0 h 109"/>
                    <a:gd name="T59" fmla="*/ 140 w 140"/>
                    <a:gd name="T60" fmla="*/ 109 h 10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0" h="109">
                      <a:moveTo>
                        <a:pt x="0" y="103"/>
                      </a:moveTo>
                      <a:lnTo>
                        <a:pt x="19" y="108"/>
                      </a:lnTo>
                      <a:lnTo>
                        <a:pt x="38" y="102"/>
                      </a:lnTo>
                      <a:lnTo>
                        <a:pt x="59" y="88"/>
                      </a:lnTo>
                      <a:lnTo>
                        <a:pt x="79" y="68"/>
                      </a:lnTo>
                      <a:lnTo>
                        <a:pt x="98" y="49"/>
                      </a:lnTo>
                      <a:lnTo>
                        <a:pt x="115" y="31"/>
                      </a:lnTo>
                      <a:lnTo>
                        <a:pt x="128" y="18"/>
                      </a:lnTo>
                      <a:lnTo>
                        <a:pt x="139" y="12"/>
                      </a:lnTo>
                      <a:lnTo>
                        <a:pt x="135" y="0"/>
                      </a:lnTo>
                      <a:lnTo>
                        <a:pt x="121" y="9"/>
                      </a:lnTo>
                      <a:lnTo>
                        <a:pt x="104" y="24"/>
                      </a:lnTo>
                      <a:lnTo>
                        <a:pt x="88" y="42"/>
                      </a:lnTo>
                      <a:lnTo>
                        <a:pt x="69" y="61"/>
                      </a:lnTo>
                      <a:lnTo>
                        <a:pt x="52" y="79"/>
                      </a:lnTo>
                      <a:lnTo>
                        <a:pt x="34" y="92"/>
                      </a:lnTo>
                      <a:lnTo>
                        <a:pt x="18" y="96"/>
                      </a:lnTo>
                      <a:lnTo>
                        <a:pt x="8" y="93"/>
                      </a:lnTo>
                      <a:lnTo>
                        <a:pt x="0" y="103"/>
                      </a:lnTo>
                    </a:path>
                  </a:pathLst>
                </a:custGeom>
                <a:solidFill>
                  <a:srgbClr val="000000"/>
                </a:solidFill>
                <a:ln w="9525" cap="rnd">
                  <a:no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60" name="Freeform 214">
                  <a:extLst>
                    <a:ext uri="{FF2B5EF4-FFF2-40B4-BE49-F238E27FC236}">
                      <a16:creationId xmlns:a16="http://schemas.microsoft.com/office/drawing/2014/main" xmlns="" id="{E3428E07-5D49-8F69-8C38-19D8B03B0546}"/>
                    </a:ext>
                  </a:extLst>
                </p:cNvPr>
                <p:cNvSpPr>
                  <a:spLocks/>
                </p:cNvSpPr>
                <p:nvPr/>
              </p:nvSpPr>
              <p:spPr bwMode="auto">
                <a:xfrm>
                  <a:off x="5551" y="2452"/>
                  <a:ext cx="10" cy="12"/>
                </a:xfrm>
                <a:custGeom>
                  <a:avLst/>
                  <a:gdLst>
                    <a:gd name="T0" fmla="*/ 9 w 10"/>
                    <a:gd name="T1" fmla="*/ 1 h 12"/>
                    <a:gd name="T2" fmla="*/ 5 w 10"/>
                    <a:gd name="T3" fmla="*/ 0 h 12"/>
                    <a:gd name="T4" fmla="*/ 0 w 10"/>
                    <a:gd name="T5" fmla="*/ 2 h 12"/>
                    <a:gd name="T6" fmla="*/ 0 w 10"/>
                    <a:gd name="T7" fmla="*/ 7 h 12"/>
                    <a:gd name="T8" fmla="*/ 2 w 10"/>
                    <a:gd name="T9" fmla="*/ 11 h 12"/>
                    <a:gd name="T10" fmla="*/ 9 w 10"/>
                    <a:gd name="T11" fmla="*/ 1 h 12"/>
                    <a:gd name="T12" fmla="*/ 0 60000 65536"/>
                    <a:gd name="T13" fmla="*/ 0 60000 65536"/>
                    <a:gd name="T14" fmla="*/ 0 60000 65536"/>
                    <a:gd name="T15" fmla="*/ 0 60000 65536"/>
                    <a:gd name="T16" fmla="*/ 0 60000 65536"/>
                    <a:gd name="T17" fmla="*/ 0 60000 65536"/>
                    <a:gd name="T18" fmla="*/ 0 w 10"/>
                    <a:gd name="T19" fmla="*/ 0 h 12"/>
                    <a:gd name="T20" fmla="*/ 10 w 10"/>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0" h="12">
                      <a:moveTo>
                        <a:pt x="9" y="1"/>
                      </a:moveTo>
                      <a:lnTo>
                        <a:pt x="5" y="0"/>
                      </a:lnTo>
                      <a:lnTo>
                        <a:pt x="0" y="2"/>
                      </a:lnTo>
                      <a:lnTo>
                        <a:pt x="0" y="7"/>
                      </a:lnTo>
                      <a:lnTo>
                        <a:pt x="2" y="11"/>
                      </a:lnTo>
                      <a:lnTo>
                        <a:pt x="9" y="1"/>
                      </a:lnTo>
                    </a:path>
                  </a:pathLst>
                </a:custGeom>
                <a:solidFill>
                  <a:srgbClr val="000000"/>
                </a:solidFill>
                <a:ln w="9525" cap="rnd">
                  <a:no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61" name="Freeform 215">
                  <a:extLst>
                    <a:ext uri="{FF2B5EF4-FFF2-40B4-BE49-F238E27FC236}">
                      <a16:creationId xmlns:a16="http://schemas.microsoft.com/office/drawing/2014/main" xmlns="" id="{BA865C32-CCCE-5171-3C9F-269A847F6F16}"/>
                    </a:ext>
                  </a:extLst>
                </p:cNvPr>
                <p:cNvSpPr>
                  <a:spLocks/>
                </p:cNvSpPr>
                <p:nvPr/>
              </p:nvSpPr>
              <p:spPr bwMode="auto">
                <a:xfrm>
                  <a:off x="5541" y="2399"/>
                  <a:ext cx="12" cy="7"/>
                </a:xfrm>
                <a:custGeom>
                  <a:avLst/>
                  <a:gdLst>
                    <a:gd name="T0" fmla="*/ 11 w 12"/>
                    <a:gd name="T1" fmla="*/ 6 h 7"/>
                    <a:gd name="T2" fmla="*/ 10 w 12"/>
                    <a:gd name="T3" fmla="*/ 2 h 7"/>
                    <a:gd name="T4" fmla="*/ 6 w 12"/>
                    <a:gd name="T5" fmla="*/ 0 h 7"/>
                    <a:gd name="T6" fmla="*/ 2 w 12"/>
                    <a:gd name="T7" fmla="*/ 1 h 7"/>
                    <a:gd name="T8" fmla="*/ 0 w 12"/>
                    <a:gd name="T9" fmla="*/ 4 h 7"/>
                    <a:gd name="T10" fmla="*/ 11 w 12"/>
                    <a:gd name="T11" fmla="*/ 6 h 7"/>
                    <a:gd name="T12" fmla="*/ 0 60000 65536"/>
                    <a:gd name="T13" fmla="*/ 0 60000 65536"/>
                    <a:gd name="T14" fmla="*/ 0 60000 65536"/>
                    <a:gd name="T15" fmla="*/ 0 60000 65536"/>
                    <a:gd name="T16" fmla="*/ 0 60000 65536"/>
                    <a:gd name="T17" fmla="*/ 0 60000 65536"/>
                    <a:gd name="T18" fmla="*/ 0 w 12"/>
                    <a:gd name="T19" fmla="*/ 0 h 7"/>
                    <a:gd name="T20" fmla="*/ 12 w 12"/>
                    <a:gd name="T21" fmla="*/ 7 h 7"/>
                  </a:gdLst>
                  <a:ahLst/>
                  <a:cxnLst>
                    <a:cxn ang="T12">
                      <a:pos x="T0" y="T1"/>
                    </a:cxn>
                    <a:cxn ang="T13">
                      <a:pos x="T2" y="T3"/>
                    </a:cxn>
                    <a:cxn ang="T14">
                      <a:pos x="T4" y="T5"/>
                    </a:cxn>
                    <a:cxn ang="T15">
                      <a:pos x="T6" y="T7"/>
                    </a:cxn>
                    <a:cxn ang="T16">
                      <a:pos x="T8" y="T9"/>
                    </a:cxn>
                    <a:cxn ang="T17">
                      <a:pos x="T10" y="T11"/>
                    </a:cxn>
                  </a:cxnLst>
                  <a:rect l="T18" t="T19" r="T20" b="T21"/>
                  <a:pathLst>
                    <a:path w="12" h="7">
                      <a:moveTo>
                        <a:pt x="11" y="6"/>
                      </a:moveTo>
                      <a:lnTo>
                        <a:pt x="10" y="2"/>
                      </a:lnTo>
                      <a:lnTo>
                        <a:pt x="6" y="0"/>
                      </a:lnTo>
                      <a:lnTo>
                        <a:pt x="2" y="1"/>
                      </a:lnTo>
                      <a:lnTo>
                        <a:pt x="0" y="4"/>
                      </a:lnTo>
                      <a:lnTo>
                        <a:pt x="11" y="6"/>
                      </a:lnTo>
                    </a:path>
                  </a:pathLst>
                </a:custGeom>
                <a:solidFill>
                  <a:srgbClr val="000000"/>
                </a:solidFill>
                <a:ln w="9525" cap="rnd">
                  <a:no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62" name="Freeform 216">
                  <a:extLst>
                    <a:ext uri="{FF2B5EF4-FFF2-40B4-BE49-F238E27FC236}">
                      <a16:creationId xmlns:a16="http://schemas.microsoft.com/office/drawing/2014/main" xmlns="" id="{DF71E53F-C97A-7FCC-59BD-7DCF14E8DE36}"/>
                    </a:ext>
                  </a:extLst>
                </p:cNvPr>
                <p:cNvSpPr>
                  <a:spLocks/>
                </p:cNvSpPr>
                <p:nvPr/>
              </p:nvSpPr>
              <p:spPr bwMode="auto">
                <a:xfrm>
                  <a:off x="5532" y="2403"/>
                  <a:ext cx="24" cy="58"/>
                </a:xfrm>
                <a:custGeom>
                  <a:avLst/>
                  <a:gdLst>
                    <a:gd name="T0" fmla="*/ 23 w 24"/>
                    <a:gd name="T1" fmla="*/ 46 h 58"/>
                    <a:gd name="T2" fmla="*/ 12 w 24"/>
                    <a:gd name="T3" fmla="*/ 36 h 58"/>
                    <a:gd name="T4" fmla="*/ 11 w 24"/>
                    <a:gd name="T5" fmla="*/ 28 h 58"/>
                    <a:gd name="T6" fmla="*/ 15 w 24"/>
                    <a:gd name="T7" fmla="*/ 15 h 58"/>
                    <a:gd name="T8" fmla="*/ 20 w 24"/>
                    <a:gd name="T9" fmla="*/ 2 h 58"/>
                    <a:gd name="T10" fmla="*/ 9 w 24"/>
                    <a:gd name="T11" fmla="*/ 0 h 58"/>
                    <a:gd name="T12" fmla="*/ 4 w 24"/>
                    <a:gd name="T13" fmla="*/ 13 h 58"/>
                    <a:gd name="T14" fmla="*/ 0 w 24"/>
                    <a:gd name="T15" fmla="*/ 26 h 58"/>
                    <a:gd name="T16" fmla="*/ 3 w 24"/>
                    <a:gd name="T17" fmla="*/ 43 h 58"/>
                    <a:gd name="T18" fmla="*/ 19 w 24"/>
                    <a:gd name="T19" fmla="*/ 57 h 58"/>
                    <a:gd name="T20" fmla="*/ 23 w 24"/>
                    <a:gd name="T21" fmla="*/ 46 h 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58"/>
                    <a:gd name="T35" fmla="*/ 24 w 24"/>
                    <a:gd name="T36" fmla="*/ 58 h 5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58">
                      <a:moveTo>
                        <a:pt x="23" y="46"/>
                      </a:moveTo>
                      <a:lnTo>
                        <a:pt x="12" y="36"/>
                      </a:lnTo>
                      <a:lnTo>
                        <a:pt x="11" y="28"/>
                      </a:lnTo>
                      <a:lnTo>
                        <a:pt x="15" y="15"/>
                      </a:lnTo>
                      <a:lnTo>
                        <a:pt x="20" y="2"/>
                      </a:lnTo>
                      <a:lnTo>
                        <a:pt x="9" y="0"/>
                      </a:lnTo>
                      <a:lnTo>
                        <a:pt x="4" y="13"/>
                      </a:lnTo>
                      <a:lnTo>
                        <a:pt x="0" y="26"/>
                      </a:lnTo>
                      <a:lnTo>
                        <a:pt x="3" y="43"/>
                      </a:lnTo>
                      <a:lnTo>
                        <a:pt x="19" y="57"/>
                      </a:lnTo>
                      <a:lnTo>
                        <a:pt x="23" y="46"/>
                      </a:lnTo>
                    </a:path>
                  </a:pathLst>
                </a:custGeom>
                <a:solidFill>
                  <a:srgbClr val="000000"/>
                </a:solidFill>
                <a:ln w="9525" cap="rnd">
                  <a:no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63" name="Freeform 217">
                  <a:extLst>
                    <a:ext uri="{FF2B5EF4-FFF2-40B4-BE49-F238E27FC236}">
                      <a16:creationId xmlns:a16="http://schemas.microsoft.com/office/drawing/2014/main" xmlns="" id="{AF5DB098-7F07-620B-5D5E-1F959CE6B03A}"/>
                    </a:ext>
                  </a:extLst>
                </p:cNvPr>
                <p:cNvSpPr>
                  <a:spLocks/>
                </p:cNvSpPr>
                <p:nvPr/>
              </p:nvSpPr>
              <p:spPr bwMode="auto">
                <a:xfrm>
                  <a:off x="5551" y="2450"/>
                  <a:ext cx="10" cy="12"/>
                </a:xfrm>
                <a:custGeom>
                  <a:avLst/>
                  <a:gdLst>
                    <a:gd name="T0" fmla="*/ 0 w 10"/>
                    <a:gd name="T1" fmla="*/ 11 h 12"/>
                    <a:gd name="T2" fmla="*/ 4 w 10"/>
                    <a:gd name="T3" fmla="*/ 10 h 12"/>
                    <a:gd name="T4" fmla="*/ 8 w 10"/>
                    <a:gd name="T5" fmla="*/ 8 h 12"/>
                    <a:gd name="T6" fmla="*/ 9 w 10"/>
                    <a:gd name="T7" fmla="*/ 3 h 12"/>
                    <a:gd name="T8" fmla="*/ 5 w 10"/>
                    <a:gd name="T9" fmla="*/ 0 h 12"/>
                    <a:gd name="T10" fmla="*/ 0 w 10"/>
                    <a:gd name="T11" fmla="*/ 11 h 12"/>
                    <a:gd name="T12" fmla="*/ 0 60000 65536"/>
                    <a:gd name="T13" fmla="*/ 0 60000 65536"/>
                    <a:gd name="T14" fmla="*/ 0 60000 65536"/>
                    <a:gd name="T15" fmla="*/ 0 60000 65536"/>
                    <a:gd name="T16" fmla="*/ 0 60000 65536"/>
                    <a:gd name="T17" fmla="*/ 0 60000 65536"/>
                    <a:gd name="T18" fmla="*/ 0 w 10"/>
                    <a:gd name="T19" fmla="*/ 0 h 12"/>
                    <a:gd name="T20" fmla="*/ 10 w 10"/>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0" h="12">
                      <a:moveTo>
                        <a:pt x="0" y="11"/>
                      </a:moveTo>
                      <a:lnTo>
                        <a:pt x="4" y="10"/>
                      </a:lnTo>
                      <a:lnTo>
                        <a:pt x="8" y="8"/>
                      </a:lnTo>
                      <a:lnTo>
                        <a:pt x="9" y="3"/>
                      </a:lnTo>
                      <a:lnTo>
                        <a:pt x="5" y="0"/>
                      </a:lnTo>
                      <a:lnTo>
                        <a:pt x="0" y="11"/>
                      </a:lnTo>
                    </a:path>
                  </a:pathLst>
                </a:custGeom>
                <a:solidFill>
                  <a:srgbClr val="000000"/>
                </a:solidFill>
                <a:ln w="9525" cap="rnd">
                  <a:no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64" name="Freeform 218">
                  <a:extLst>
                    <a:ext uri="{FF2B5EF4-FFF2-40B4-BE49-F238E27FC236}">
                      <a16:creationId xmlns:a16="http://schemas.microsoft.com/office/drawing/2014/main" xmlns="" id="{D6723412-E1AC-7D6E-57FA-FA0FF556D452}"/>
                    </a:ext>
                  </a:extLst>
                </p:cNvPr>
                <p:cNvSpPr>
                  <a:spLocks/>
                </p:cNvSpPr>
                <p:nvPr/>
              </p:nvSpPr>
              <p:spPr bwMode="auto">
                <a:xfrm>
                  <a:off x="5677" y="2299"/>
                  <a:ext cx="12" cy="10"/>
                </a:xfrm>
                <a:custGeom>
                  <a:avLst/>
                  <a:gdLst>
                    <a:gd name="T0" fmla="*/ 10 w 12"/>
                    <a:gd name="T1" fmla="*/ 9 h 10"/>
                    <a:gd name="T2" fmla="*/ 11 w 12"/>
                    <a:gd name="T3" fmla="*/ 5 h 10"/>
                    <a:gd name="T4" fmla="*/ 9 w 12"/>
                    <a:gd name="T5" fmla="*/ 0 h 10"/>
                    <a:gd name="T6" fmla="*/ 4 w 12"/>
                    <a:gd name="T7" fmla="*/ 0 h 10"/>
                    <a:gd name="T8" fmla="*/ 0 w 12"/>
                    <a:gd name="T9" fmla="*/ 2 h 10"/>
                    <a:gd name="T10" fmla="*/ 10 w 12"/>
                    <a:gd name="T11" fmla="*/ 9 h 10"/>
                    <a:gd name="T12" fmla="*/ 0 60000 65536"/>
                    <a:gd name="T13" fmla="*/ 0 60000 65536"/>
                    <a:gd name="T14" fmla="*/ 0 60000 65536"/>
                    <a:gd name="T15" fmla="*/ 0 60000 65536"/>
                    <a:gd name="T16" fmla="*/ 0 60000 65536"/>
                    <a:gd name="T17" fmla="*/ 0 60000 65536"/>
                    <a:gd name="T18" fmla="*/ 0 w 12"/>
                    <a:gd name="T19" fmla="*/ 0 h 10"/>
                    <a:gd name="T20" fmla="*/ 12 w 12"/>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2" h="10">
                      <a:moveTo>
                        <a:pt x="10" y="9"/>
                      </a:moveTo>
                      <a:lnTo>
                        <a:pt x="11" y="5"/>
                      </a:lnTo>
                      <a:lnTo>
                        <a:pt x="9" y="0"/>
                      </a:lnTo>
                      <a:lnTo>
                        <a:pt x="4" y="0"/>
                      </a:lnTo>
                      <a:lnTo>
                        <a:pt x="0" y="2"/>
                      </a:lnTo>
                      <a:lnTo>
                        <a:pt x="10" y="9"/>
                      </a:lnTo>
                    </a:path>
                  </a:pathLst>
                </a:custGeom>
                <a:solidFill>
                  <a:srgbClr val="000000"/>
                </a:solidFill>
                <a:ln w="9525" cap="rnd">
                  <a:no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65" name="Freeform 219">
                  <a:extLst>
                    <a:ext uri="{FF2B5EF4-FFF2-40B4-BE49-F238E27FC236}">
                      <a16:creationId xmlns:a16="http://schemas.microsoft.com/office/drawing/2014/main" xmlns="" id="{D3D88A25-7857-2299-FD19-31B593D19AC2}"/>
                    </a:ext>
                  </a:extLst>
                </p:cNvPr>
                <p:cNvSpPr>
                  <a:spLocks/>
                </p:cNvSpPr>
                <p:nvPr/>
              </p:nvSpPr>
              <p:spPr bwMode="auto">
                <a:xfrm>
                  <a:off x="5586" y="2300"/>
                  <a:ext cx="102" cy="101"/>
                </a:xfrm>
                <a:custGeom>
                  <a:avLst/>
                  <a:gdLst>
                    <a:gd name="T0" fmla="*/ 11 w 102"/>
                    <a:gd name="T1" fmla="*/ 100 h 101"/>
                    <a:gd name="T2" fmla="*/ 17 w 102"/>
                    <a:gd name="T3" fmla="*/ 87 h 101"/>
                    <a:gd name="T4" fmla="*/ 26 w 102"/>
                    <a:gd name="T5" fmla="*/ 75 h 101"/>
                    <a:gd name="T6" fmla="*/ 40 w 102"/>
                    <a:gd name="T7" fmla="*/ 60 h 101"/>
                    <a:gd name="T8" fmla="*/ 53 w 102"/>
                    <a:gd name="T9" fmla="*/ 48 h 101"/>
                    <a:gd name="T10" fmla="*/ 68 w 102"/>
                    <a:gd name="T11" fmla="*/ 37 h 101"/>
                    <a:gd name="T12" fmla="*/ 81 w 102"/>
                    <a:gd name="T13" fmla="*/ 27 h 101"/>
                    <a:gd name="T14" fmla="*/ 94 w 102"/>
                    <a:gd name="T15" fmla="*/ 16 h 101"/>
                    <a:gd name="T16" fmla="*/ 101 w 102"/>
                    <a:gd name="T17" fmla="*/ 8 h 101"/>
                    <a:gd name="T18" fmla="*/ 91 w 102"/>
                    <a:gd name="T19" fmla="*/ 0 h 101"/>
                    <a:gd name="T20" fmla="*/ 84 w 102"/>
                    <a:gd name="T21" fmla="*/ 9 h 101"/>
                    <a:gd name="T22" fmla="*/ 74 w 102"/>
                    <a:gd name="T23" fmla="*/ 17 h 101"/>
                    <a:gd name="T24" fmla="*/ 61 w 102"/>
                    <a:gd name="T25" fmla="*/ 27 h 101"/>
                    <a:gd name="T26" fmla="*/ 47 w 102"/>
                    <a:gd name="T27" fmla="*/ 39 h 101"/>
                    <a:gd name="T28" fmla="*/ 30 w 102"/>
                    <a:gd name="T29" fmla="*/ 53 h 101"/>
                    <a:gd name="T30" fmla="*/ 17 w 102"/>
                    <a:gd name="T31" fmla="*/ 67 h 101"/>
                    <a:gd name="T32" fmla="*/ 7 w 102"/>
                    <a:gd name="T33" fmla="*/ 82 h 101"/>
                    <a:gd name="T34" fmla="*/ 0 w 102"/>
                    <a:gd name="T35" fmla="*/ 98 h 101"/>
                    <a:gd name="T36" fmla="*/ 11 w 102"/>
                    <a:gd name="T37" fmla="*/ 100 h 10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2"/>
                    <a:gd name="T58" fmla="*/ 0 h 101"/>
                    <a:gd name="T59" fmla="*/ 102 w 102"/>
                    <a:gd name="T60" fmla="*/ 101 h 10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2" h="101">
                      <a:moveTo>
                        <a:pt x="11" y="100"/>
                      </a:moveTo>
                      <a:lnTo>
                        <a:pt x="17" y="87"/>
                      </a:lnTo>
                      <a:lnTo>
                        <a:pt x="26" y="75"/>
                      </a:lnTo>
                      <a:lnTo>
                        <a:pt x="40" y="60"/>
                      </a:lnTo>
                      <a:lnTo>
                        <a:pt x="53" y="48"/>
                      </a:lnTo>
                      <a:lnTo>
                        <a:pt x="68" y="37"/>
                      </a:lnTo>
                      <a:lnTo>
                        <a:pt x="81" y="27"/>
                      </a:lnTo>
                      <a:lnTo>
                        <a:pt x="94" y="16"/>
                      </a:lnTo>
                      <a:lnTo>
                        <a:pt x="101" y="8"/>
                      </a:lnTo>
                      <a:lnTo>
                        <a:pt x="91" y="0"/>
                      </a:lnTo>
                      <a:lnTo>
                        <a:pt x="84" y="9"/>
                      </a:lnTo>
                      <a:lnTo>
                        <a:pt x="74" y="17"/>
                      </a:lnTo>
                      <a:lnTo>
                        <a:pt x="61" y="27"/>
                      </a:lnTo>
                      <a:lnTo>
                        <a:pt x="47" y="39"/>
                      </a:lnTo>
                      <a:lnTo>
                        <a:pt x="30" y="53"/>
                      </a:lnTo>
                      <a:lnTo>
                        <a:pt x="17" y="67"/>
                      </a:lnTo>
                      <a:lnTo>
                        <a:pt x="7" y="82"/>
                      </a:lnTo>
                      <a:lnTo>
                        <a:pt x="0" y="98"/>
                      </a:lnTo>
                      <a:lnTo>
                        <a:pt x="11" y="100"/>
                      </a:lnTo>
                    </a:path>
                  </a:pathLst>
                </a:custGeom>
                <a:solidFill>
                  <a:srgbClr val="000000"/>
                </a:solidFill>
                <a:ln w="9525" cap="rnd">
                  <a:no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66" name="Freeform 220">
                  <a:extLst>
                    <a:ext uri="{FF2B5EF4-FFF2-40B4-BE49-F238E27FC236}">
                      <a16:creationId xmlns:a16="http://schemas.microsoft.com/office/drawing/2014/main" xmlns="" id="{8E4610FE-099F-1FA0-D95E-816FF9939DAE}"/>
                    </a:ext>
                  </a:extLst>
                </p:cNvPr>
                <p:cNvSpPr>
                  <a:spLocks/>
                </p:cNvSpPr>
                <p:nvPr/>
              </p:nvSpPr>
              <p:spPr bwMode="auto">
                <a:xfrm>
                  <a:off x="5587" y="2398"/>
                  <a:ext cx="12" cy="7"/>
                </a:xfrm>
                <a:custGeom>
                  <a:avLst/>
                  <a:gdLst>
                    <a:gd name="T0" fmla="*/ 0 w 12"/>
                    <a:gd name="T1" fmla="*/ 0 h 7"/>
                    <a:gd name="T2" fmla="*/ 0 w 12"/>
                    <a:gd name="T3" fmla="*/ 4 h 7"/>
                    <a:gd name="T4" fmla="*/ 5 w 12"/>
                    <a:gd name="T5" fmla="*/ 6 h 7"/>
                    <a:gd name="T6" fmla="*/ 9 w 12"/>
                    <a:gd name="T7" fmla="*/ 6 h 7"/>
                    <a:gd name="T8" fmla="*/ 11 w 12"/>
                    <a:gd name="T9" fmla="*/ 2 h 7"/>
                    <a:gd name="T10" fmla="*/ 0 w 12"/>
                    <a:gd name="T11" fmla="*/ 0 h 7"/>
                    <a:gd name="T12" fmla="*/ 0 60000 65536"/>
                    <a:gd name="T13" fmla="*/ 0 60000 65536"/>
                    <a:gd name="T14" fmla="*/ 0 60000 65536"/>
                    <a:gd name="T15" fmla="*/ 0 60000 65536"/>
                    <a:gd name="T16" fmla="*/ 0 60000 65536"/>
                    <a:gd name="T17" fmla="*/ 0 60000 65536"/>
                    <a:gd name="T18" fmla="*/ 0 w 12"/>
                    <a:gd name="T19" fmla="*/ 0 h 7"/>
                    <a:gd name="T20" fmla="*/ 12 w 12"/>
                    <a:gd name="T21" fmla="*/ 7 h 7"/>
                  </a:gdLst>
                  <a:ahLst/>
                  <a:cxnLst>
                    <a:cxn ang="T12">
                      <a:pos x="T0" y="T1"/>
                    </a:cxn>
                    <a:cxn ang="T13">
                      <a:pos x="T2" y="T3"/>
                    </a:cxn>
                    <a:cxn ang="T14">
                      <a:pos x="T4" y="T5"/>
                    </a:cxn>
                    <a:cxn ang="T15">
                      <a:pos x="T6" y="T7"/>
                    </a:cxn>
                    <a:cxn ang="T16">
                      <a:pos x="T8" y="T9"/>
                    </a:cxn>
                    <a:cxn ang="T17">
                      <a:pos x="T10" y="T11"/>
                    </a:cxn>
                  </a:cxnLst>
                  <a:rect l="T18" t="T19" r="T20" b="T21"/>
                  <a:pathLst>
                    <a:path w="12" h="7">
                      <a:moveTo>
                        <a:pt x="0" y="0"/>
                      </a:moveTo>
                      <a:lnTo>
                        <a:pt x="0" y="4"/>
                      </a:lnTo>
                      <a:lnTo>
                        <a:pt x="5" y="6"/>
                      </a:lnTo>
                      <a:lnTo>
                        <a:pt x="9" y="6"/>
                      </a:lnTo>
                      <a:lnTo>
                        <a:pt x="11" y="2"/>
                      </a:lnTo>
                      <a:lnTo>
                        <a:pt x="0" y="0"/>
                      </a:lnTo>
                    </a:path>
                  </a:pathLst>
                </a:custGeom>
                <a:solidFill>
                  <a:srgbClr val="000000"/>
                </a:solidFill>
                <a:ln w="9525" cap="rnd">
                  <a:no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67" name="Freeform 221">
                  <a:extLst>
                    <a:ext uri="{FF2B5EF4-FFF2-40B4-BE49-F238E27FC236}">
                      <a16:creationId xmlns:a16="http://schemas.microsoft.com/office/drawing/2014/main" xmlns="" id="{A7137FCF-C14E-5483-0AF8-3A7834F591BA}"/>
                    </a:ext>
                  </a:extLst>
                </p:cNvPr>
                <p:cNvSpPr>
                  <a:spLocks/>
                </p:cNvSpPr>
                <p:nvPr/>
              </p:nvSpPr>
              <p:spPr bwMode="auto">
                <a:xfrm>
                  <a:off x="5152" y="2492"/>
                  <a:ext cx="14" cy="9"/>
                </a:xfrm>
                <a:custGeom>
                  <a:avLst/>
                  <a:gdLst>
                    <a:gd name="T0" fmla="*/ 13 w 14"/>
                    <a:gd name="T1" fmla="*/ 4 h 9"/>
                    <a:gd name="T2" fmla="*/ 10 w 14"/>
                    <a:gd name="T3" fmla="*/ 1 h 9"/>
                    <a:gd name="T4" fmla="*/ 6 w 14"/>
                    <a:gd name="T5" fmla="*/ 0 h 9"/>
                    <a:gd name="T6" fmla="*/ 1 w 14"/>
                    <a:gd name="T7" fmla="*/ 4 h 9"/>
                    <a:gd name="T8" fmla="*/ 0 w 14"/>
                    <a:gd name="T9" fmla="*/ 8 h 9"/>
                    <a:gd name="T10" fmla="*/ 13 w 14"/>
                    <a:gd name="T11" fmla="*/ 4 h 9"/>
                    <a:gd name="T12" fmla="*/ 0 60000 65536"/>
                    <a:gd name="T13" fmla="*/ 0 60000 65536"/>
                    <a:gd name="T14" fmla="*/ 0 60000 65536"/>
                    <a:gd name="T15" fmla="*/ 0 60000 65536"/>
                    <a:gd name="T16" fmla="*/ 0 60000 65536"/>
                    <a:gd name="T17" fmla="*/ 0 60000 65536"/>
                    <a:gd name="T18" fmla="*/ 0 w 14"/>
                    <a:gd name="T19" fmla="*/ 0 h 9"/>
                    <a:gd name="T20" fmla="*/ 14 w 14"/>
                    <a:gd name="T21" fmla="*/ 9 h 9"/>
                  </a:gdLst>
                  <a:ahLst/>
                  <a:cxnLst>
                    <a:cxn ang="T12">
                      <a:pos x="T0" y="T1"/>
                    </a:cxn>
                    <a:cxn ang="T13">
                      <a:pos x="T2" y="T3"/>
                    </a:cxn>
                    <a:cxn ang="T14">
                      <a:pos x="T4" y="T5"/>
                    </a:cxn>
                    <a:cxn ang="T15">
                      <a:pos x="T6" y="T7"/>
                    </a:cxn>
                    <a:cxn ang="T16">
                      <a:pos x="T8" y="T9"/>
                    </a:cxn>
                    <a:cxn ang="T17">
                      <a:pos x="T10" y="T11"/>
                    </a:cxn>
                  </a:cxnLst>
                  <a:rect l="T18" t="T19" r="T20" b="T21"/>
                  <a:pathLst>
                    <a:path w="14" h="9">
                      <a:moveTo>
                        <a:pt x="13" y="4"/>
                      </a:moveTo>
                      <a:lnTo>
                        <a:pt x="10" y="1"/>
                      </a:lnTo>
                      <a:lnTo>
                        <a:pt x="6" y="0"/>
                      </a:lnTo>
                      <a:lnTo>
                        <a:pt x="1" y="4"/>
                      </a:lnTo>
                      <a:lnTo>
                        <a:pt x="0" y="8"/>
                      </a:lnTo>
                      <a:lnTo>
                        <a:pt x="13" y="4"/>
                      </a:lnTo>
                    </a:path>
                  </a:pathLst>
                </a:custGeom>
                <a:solidFill>
                  <a:srgbClr val="000000"/>
                </a:solidFill>
                <a:ln w="9525" cap="rnd">
                  <a:no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68" name="Freeform 222">
                  <a:extLst>
                    <a:ext uri="{FF2B5EF4-FFF2-40B4-BE49-F238E27FC236}">
                      <a16:creationId xmlns:a16="http://schemas.microsoft.com/office/drawing/2014/main" xmlns="" id="{70D36594-F656-5C01-CBBD-6952D08A836E}"/>
                    </a:ext>
                  </a:extLst>
                </p:cNvPr>
                <p:cNvSpPr>
                  <a:spLocks/>
                </p:cNvSpPr>
                <p:nvPr/>
              </p:nvSpPr>
              <p:spPr bwMode="auto">
                <a:xfrm>
                  <a:off x="5152" y="2495"/>
                  <a:ext cx="106" cy="109"/>
                </a:xfrm>
                <a:custGeom>
                  <a:avLst/>
                  <a:gdLst>
                    <a:gd name="T0" fmla="*/ 105 w 106"/>
                    <a:gd name="T1" fmla="*/ 97 h 109"/>
                    <a:gd name="T2" fmla="*/ 84 w 106"/>
                    <a:gd name="T3" fmla="*/ 90 h 109"/>
                    <a:gd name="T4" fmla="*/ 66 w 106"/>
                    <a:gd name="T5" fmla="*/ 81 h 109"/>
                    <a:gd name="T6" fmla="*/ 52 w 106"/>
                    <a:gd name="T7" fmla="*/ 71 h 109"/>
                    <a:gd name="T8" fmla="*/ 40 w 106"/>
                    <a:gd name="T9" fmla="*/ 59 h 109"/>
                    <a:gd name="T10" fmla="*/ 30 w 106"/>
                    <a:gd name="T11" fmla="*/ 44 h 109"/>
                    <a:gd name="T12" fmla="*/ 22 w 106"/>
                    <a:gd name="T13" fmla="*/ 30 h 109"/>
                    <a:gd name="T14" fmla="*/ 16 w 106"/>
                    <a:gd name="T15" fmla="*/ 15 h 109"/>
                    <a:gd name="T16" fmla="*/ 12 w 106"/>
                    <a:gd name="T17" fmla="*/ 0 h 109"/>
                    <a:gd name="T18" fmla="*/ 0 w 106"/>
                    <a:gd name="T19" fmla="*/ 4 h 109"/>
                    <a:gd name="T20" fmla="*/ 4 w 106"/>
                    <a:gd name="T21" fmla="*/ 19 h 109"/>
                    <a:gd name="T22" fmla="*/ 13 w 106"/>
                    <a:gd name="T23" fmla="*/ 34 h 109"/>
                    <a:gd name="T24" fmla="*/ 21 w 106"/>
                    <a:gd name="T25" fmla="*/ 51 h 109"/>
                    <a:gd name="T26" fmla="*/ 31 w 106"/>
                    <a:gd name="T27" fmla="*/ 66 h 109"/>
                    <a:gd name="T28" fmla="*/ 45 w 106"/>
                    <a:gd name="T29" fmla="*/ 80 h 109"/>
                    <a:gd name="T30" fmla="*/ 61 w 106"/>
                    <a:gd name="T31" fmla="*/ 92 h 109"/>
                    <a:gd name="T32" fmla="*/ 82 w 106"/>
                    <a:gd name="T33" fmla="*/ 101 h 109"/>
                    <a:gd name="T34" fmla="*/ 103 w 106"/>
                    <a:gd name="T35" fmla="*/ 108 h 109"/>
                    <a:gd name="T36" fmla="*/ 105 w 106"/>
                    <a:gd name="T37" fmla="*/ 97 h 1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6"/>
                    <a:gd name="T58" fmla="*/ 0 h 109"/>
                    <a:gd name="T59" fmla="*/ 106 w 106"/>
                    <a:gd name="T60" fmla="*/ 109 h 10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6" h="109">
                      <a:moveTo>
                        <a:pt x="105" y="97"/>
                      </a:moveTo>
                      <a:lnTo>
                        <a:pt x="84" y="90"/>
                      </a:lnTo>
                      <a:lnTo>
                        <a:pt x="66" y="81"/>
                      </a:lnTo>
                      <a:lnTo>
                        <a:pt x="52" y="71"/>
                      </a:lnTo>
                      <a:lnTo>
                        <a:pt x="40" y="59"/>
                      </a:lnTo>
                      <a:lnTo>
                        <a:pt x="30" y="44"/>
                      </a:lnTo>
                      <a:lnTo>
                        <a:pt x="22" y="30"/>
                      </a:lnTo>
                      <a:lnTo>
                        <a:pt x="16" y="15"/>
                      </a:lnTo>
                      <a:lnTo>
                        <a:pt x="12" y="0"/>
                      </a:lnTo>
                      <a:lnTo>
                        <a:pt x="0" y="4"/>
                      </a:lnTo>
                      <a:lnTo>
                        <a:pt x="4" y="19"/>
                      </a:lnTo>
                      <a:lnTo>
                        <a:pt x="13" y="34"/>
                      </a:lnTo>
                      <a:lnTo>
                        <a:pt x="21" y="51"/>
                      </a:lnTo>
                      <a:lnTo>
                        <a:pt x="31" y="66"/>
                      </a:lnTo>
                      <a:lnTo>
                        <a:pt x="45" y="80"/>
                      </a:lnTo>
                      <a:lnTo>
                        <a:pt x="61" y="92"/>
                      </a:lnTo>
                      <a:lnTo>
                        <a:pt x="82" y="101"/>
                      </a:lnTo>
                      <a:lnTo>
                        <a:pt x="103" y="108"/>
                      </a:lnTo>
                      <a:lnTo>
                        <a:pt x="105" y="97"/>
                      </a:lnTo>
                    </a:path>
                  </a:pathLst>
                </a:custGeom>
                <a:solidFill>
                  <a:srgbClr val="000000"/>
                </a:solidFill>
                <a:ln w="9525" cap="rnd">
                  <a:no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69" name="Freeform 223">
                  <a:extLst>
                    <a:ext uri="{FF2B5EF4-FFF2-40B4-BE49-F238E27FC236}">
                      <a16:creationId xmlns:a16="http://schemas.microsoft.com/office/drawing/2014/main" xmlns="" id="{F7B8AEE3-8A9A-9028-B4C9-669206CBBEF0}"/>
                    </a:ext>
                  </a:extLst>
                </p:cNvPr>
                <p:cNvSpPr>
                  <a:spLocks/>
                </p:cNvSpPr>
                <p:nvPr/>
              </p:nvSpPr>
              <p:spPr bwMode="auto">
                <a:xfrm>
                  <a:off x="5256" y="2591"/>
                  <a:ext cx="9" cy="14"/>
                </a:xfrm>
                <a:custGeom>
                  <a:avLst/>
                  <a:gdLst>
                    <a:gd name="T0" fmla="*/ 0 w 9"/>
                    <a:gd name="T1" fmla="*/ 13 h 14"/>
                    <a:gd name="T2" fmla="*/ 4 w 9"/>
                    <a:gd name="T3" fmla="*/ 11 h 14"/>
                    <a:gd name="T4" fmla="*/ 8 w 9"/>
                    <a:gd name="T5" fmla="*/ 8 h 14"/>
                    <a:gd name="T6" fmla="*/ 6 w 9"/>
                    <a:gd name="T7" fmla="*/ 3 h 14"/>
                    <a:gd name="T8" fmla="*/ 2 w 9"/>
                    <a:gd name="T9" fmla="*/ 0 h 14"/>
                    <a:gd name="T10" fmla="*/ 0 w 9"/>
                    <a:gd name="T11" fmla="*/ 13 h 14"/>
                    <a:gd name="T12" fmla="*/ 0 60000 65536"/>
                    <a:gd name="T13" fmla="*/ 0 60000 65536"/>
                    <a:gd name="T14" fmla="*/ 0 60000 65536"/>
                    <a:gd name="T15" fmla="*/ 0 60000 65536"/>
                    <a:gd name="T16" fmla="*/ 0 60000 65536"/>
                    <a:gd name="T17" fmla="*/ 0 60000 65536"/>
                    <a:gd name="T18" fmla="*/ 0 w 9"/>
                    <a:gd name="T19" fmla="*/ 0 h 14"/>
                    <a:gd name="T20" fmla="*/ 9 w 9"/>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9" h="14">
                      <a:moveTo>
                        <a:pt x="0" y="13"/>
                      </a:moveTo>
                      <a:lnTo>
                        <a:pt x="4" y="11"/>
                      </a:lnTo>
                      <a:lnTo>
                        <a:pt x="8" y="8"/>
                      </a:lnTo>
                      <a:lnTo>
                        <a:pt x="6" y="3"/>
                      </a:lnTo>
                      <a:lnTo>
                        <a:pt x="2" y="0"/>
                      </a:lnTo>
                      <a:lnTo>
                        <a:pt x="0" y="13"/>
                      </a:lnTo>
                    </a:path>
                  </a:pathLst>
                </a:custGeom>
                <a:solidFill>
                  <a:srgbClr val="000000"/>
                </a:solidFill>
                <a:ln w="9525" cap="rnd">
                  <a:noFill/>
                  <a:round/>
                  <a:headEnd type="none" w="sm" len="sm"/>
                  <a:tailEnd type="none" w="sm" len="sm"/>
                </a:ln>
              </p:spPr>
              <p:txBody>
                <a:bodyPr/>
                <a:lstStyle/>
                <a:p>
                  <a:endParaRPr lang="en-IN" sz="1050">
                    <a:latin typeface="Times New Roman" pitchFamily="18" charset="0"/>
                    <a:cs typeface="Times New Roman" pitchFamily="18" charset="0"/>
                  </a:endParaRPr>
                </a:p>
              </p:txBody>
            </p:sp>
          </p:grpSp>
          <p:sp>
            <p:nvSpPr>
              <p:cNvPr id="24" name="Freeform 224">
                <a:extLst>
                  <a:ext uri="{FF2B5EF4-FFF2-40B4-BE49-F238E27FC236}">
                    <a16:creationId xmlns:a16="http://schemas.microsoft.com/office/drawing/2014/main" xmlns="" id="{FB40F51B-1B02-8AEC-2002-B3287C5B9100}"/>
                  </a:ext>
                </a:extLst>
              </p:cNvPr>
              <p:cNvSpPr>
                <a:spLocks/>
              </p:cNvSpPr>
              <p:nvPr/>
            </p:nvSpPr>
            <p:spPr bwMode="auto">
              <a:xfrm>
                <a:off x="5142" y="2243"/>
                <a:ext cx="227" cy="421"/>
              </a:xfrm>
              <a:custGeom>
                <a:avLst/>
                <a:gdLst>
                  <a:gd name="T0" fmla="*/ 2147483647 w 91"/>
                  <a:gd name="T1" fmla="*/ 0 h 215"/>
                  <a:gd name="T2" fmla="*/ 2147483647 w 91"/>
                  <a:gd name="T3" fmla="*/ 2147483647 h 215"/>
                  <a:gd name="T4" fmla="*/ 2147483647 w 91"/>
                  <a:gd name="T5" fmla="*/ 2147483647 h 215"/>
                  <a:gd name="T6" fmla="*/ 2147483647 w 91"/>
                  <a:gd name="T7" fmla="*/ 2147483647 h 215"/>
                  <a:gd name="T8" fmla="*/ 2147483647 w 91"/>
                  <a:gd name="T9" fmla="*/ 2147483647 h 215"/>
                  <a:gd name="T10" fmla="*/ 2147483647 w 91"/>
                  <a:gd name="T11" fmla="*/ 2147483647 h 215"/>
                  <a:gd name="T12" fmla="*/ 2147483647 w 91"/>
                  <a:gd name="T13" fmla="*/ 2147483647 h 215"/>
                  <a:gd name="T14" fmla="*/ 2147483647 w 91"/>
                  <a:gd name="T15" fmla="*/ 2147483647 h 215"/>
                  <a:gd name="T16" fmla="*/ 2147483647 w 91"/>
                  <a:gd name="T17" fmla="*/ 2147483647 h 215"/>
                  <a:gd name="T18" fmla="*/ 2147483647 w 91"/>
                  <a:gd name="T19" fmla="*/ 2147483647 h 215"/>
                  <a:gd name="T20" fmla="*/ 2147483647 w 91"/>
                  <a:gd name="T21" fmla="*/ 2147483647 h 215"/>
                  <a:gd name="T22" fmla="*/ 2147483647 w 91"/>
                  <a:gd name="T23" fmla="*/ 2147483647 h 215"/>
                  <a:gd name="T24" fmla="*/ 2147483647 w 91"/>
                  <a:gd name="T25" fmla="*/ 2147483647 h 215"/>
                  <a:gd name="T26" fmla="*/ 2147483647 w 91"/>
                  <a:gd name="T27" fmla="*/ 2147483647 h 215"/>
                  <a:gd name="T28" fmla="*/ 2147483647 w 91"/>
                  <a:gd name="T29" fmla="*/ 2147483647 h 215"/>
                  <a:gd name="T30" fmla="*/ 2147483647 w 91"/>
                  <a:gd name="T31" fmla="*/ 2147483647 h 215"/>
                  <a:gd name="T32" fmla="*/ 2147483647 w 91"/>
                  <a:gd name="T33" fmla="*/ 2147483647 h 215"/>
                  <a:gd name="T34" fmla="*/ 2147483647 w 91"/>
                  <a:gd name="T35" fmla="*/ 2147483647 h 215"/>
                  <a:gd name="T36" fmla="*/ 2147483647 w 91"/>
                  <a:gd name="T37" fmla="*/ 2147483647 h 215"/>
                  <a:gd name="T38" fmla="*/ 2147483647 w 91"/>
                  <a:gd name="T39" fmla="*/ 2147483647 h 215"/>
                  <a:gd name="T40" fmla="*/ 2147483647 w 91"/>
                  <a:gd name="T41" fmla="*/ 2147483647 h 215"/>
                  <a:gd name="T42" fmla="*/ 2147483647 w 91"/>
                  <a:gd name="T43" fmla="*/ 2147483647 h 215"/>
                  <a:gd name="T44" fmla="*/ 0 w 91"/>
                  <a:gd name="T45" fmla="*/ 2147483647 h 215"/>
                  <a:gd name="T46" fmla="*/ 2147483647 w 91"/>
                  <a:gd name="T47" fmla="*/ 2147483647 h 215"/>
                  <a:gd name="T48" fmla="*/ 2147483647 w 91"/>
                  <a:gd name="T49" fmla="*/ 2147483647 h 215"/>
                  <a:gd name="T50" fmla="*/ 2147483647 w 91"/>
                  <a:gd name="T51" fmla="*/ 2147483647 h 215"/>
                  <a:gd name="T52" fmla="*/ 2147483647 w 91"/>
                  <a:gd name="T53" fmla="*/ 2147483647 h 215"/>
                  <a:gd name="T54" fmla="*/ 2147483647 w 91"/>
                  <a:gd name="T55" fmla="*/ 2147483647 h 215"/>
                  <a:gd name="T56" fmla="*/ 2147483647 w 91"/>
                  <a:gd name="T57" fmla="*/ 2147483647 h 215"/>
                  <a:gd name="T58" fmla="*/ 2147483647 w 91"/>
                  <a:gd name="T59" fmla="*/ 2147483647 h 215"/>
                  <a:gd name="T60" fmla="*/ 2147483647 w 91"/>
                  <a:gd name="T61" fmla="*/ 2147483647 h 215"/>
                  <a:gd name="T62" fmla="*/ 2147483647 w 91"/>
                  <a:gd name="T63" fmla="*/ 0 h 2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1"/>
                  <a:gd name="T97" fmla="*/ 0 h 215"/>
                  <a:gd name="T98" fmla="*/ 91 w 91"/>
                  <a:gd name="T99" fmla="*/ 215 h 21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1" h="215">
                    <a:moveTo>
                      <a:pt x="44" y="0"/>
                    </a:moveTo>
                    <a:lnTo>
                      <a:pt x="48" y="34"/>
                    </a:lnTo>
                    <a:lnTo>
                      <a:pt x="51" y="51"/>
                    </a:lnTo>
                    <a:lnTo>
                      <a:pt x="56" y="70"/>
                    </a:lnTo>
                    <a:lnTo>
                      <a:pt x="60" y="82"/>
                    </a:lnTo>
                    <a:lnTo>
                      <a:pt x="67" y="96"/>
                    </a:lnTo>
                    <a:lnTo>
                      <a:pt x="76" y="112"/>
                    </a:lnTo>
                    <a:lnTo>
                      <a:pt x="84" y="127"/>
                    </a:lnTo>
                    <a:lnTo>
                      <a:pt x="88" y="142"/>
                    </a:lnTo>
                    <a:lnTo>
                      <a:pt x="90" y="161"/>
                    </a:lnTo>
                    <a:lnTo>
                      <a:pt x="87" y="177"/>
                    </a:lnTo>
                    <a:lnTo>
                      <a:pt x="82" y="190"/>
                    </a:lnTo>
                    <a:lnTo>
                      <a:pt x="74" y="199"/>
                    </a:lnTo>
                    <a:lnTo>
                      <a:pt x="65" y="208"/>
                    </a:lnTo>
                    <a:lnTo>
                      <a:pt x="56" y="212"/>
                    </a:lnTo>
                    <a:lnTo>
                      <a:pt x="45" y="214"/>
                    </a:lnTo>
                    <a:lnTo>
                      <a:pt x="35" y="212"/>
                    </a:lnTo>
                    <a:lnTo>
                      <a:pt x="25" y="209"/>
                    </a:lnTo>
                    <a:lnTo>
                      <a:pt x="16" y="202"/>
                    </a:lnTo>
                    <a:lnTo>
                      <a:pt x="9" y="193"/>
                    </a:lnTo>
                    <a:lnTo>
                      <a:pt x="4" y="182"/>
                    </a:lnTo>
                    <a:lnTo>
                      <a:pt x="1" y="171"/>
                    </a:lnTo>
                    <a:lnTo>
                      <a:pt x="0" y="157"/>
                    </a:lnTo>
                    <a:lnTo>
                      <a:pt x="2" y="139"/>
                    </a:lnTo>
                    <a:lnTo>
                      <a:pt x="6" y="126"/>
                    </a:lnTo>
                    <a:lnTo>
                      <a:pt x="14" y="110"/>
                    </a:lnTo>
                    <a:lnTo>
                      <a:pt x="23" y="96"/>
                    </a:lnTo>
                    <a:lnTo>
                      <a:pt x="29" y="81"/>
                    </a:lnTo>
                    <a:lnTo>
                      <a:pt x="33" y="69"/>
                    </a:lnTo>
                    <a:lnTo>
                      <a:pt x="37" y="52"/>
                    </a:lnTo>
                    <a:lnTo>
                      <a:pt x="40" y="34"/>
                    </a:lnTo>
                    <a:lnTo>
                      <a:pt x="44" y="0"/>
                    </a:lnTo>
                  </a:path>
                </a:pathLst>
              </a:custGeom>
              <a:gradFill rotWithShape="0">
                <a:gsLst>
                  <a:gs pos="0">
                    <a:srgbClr val="F3FAFD"/>
                  </a:gs>
                  <a:gs pos="100000">
                    <a:srgbClr val="86D1EC"/>
                  </a:gs>
                </a:gsLst>
                <a:path path="rect">
                  <a:fillToRect l="50000" t="50000" r="50000" b="50000"/>
                </a:path>
              </a:gradFill>
              <a:ln w="9525" cap="rnd">
                <a:noFill/>
                <a:round/>
                <a:headEnd type="none" w="sm" len="sm"/>
                <a:tailEnd type="none" w="sm" len="sm"/>
              </a:ln>
            </p:spPr>
            <p:txBody>
              <a:bodyPr/>
              <a:lstStyle/>
              <a:p>
                <a:endParaRPr lang="en-IN" sz="1050">
                  <a:latin typeface="Times New Roman" pitchFamily="18" charset="0"/>
                  <a:cs typeface="Times New Roman" pitchFamily="18" charset="0"/>
                </a:endParaRPr>
              </a:p>
            </p:txBody>
          </p:sp>
        </p:grpSp>
        <p:sp>
          <p:nvSpPr>
            <p:cNvPr id="22" name="Text Box 225">
              <a:extLst>
                <a:ext uri="{FF2B5EF4-FFF2-40B4-BE49-F238E27FC236}">
                  <a16:creationId xmlns:a16="http://schemas.microsoft.com/office/drawing/2014/main" xmlns="" id="{DA7E26B3-C6B0-B818-ABAE-6E870C284268}"/>
                </a:ext>
              </a:extLst>
            </p:cNvPr>
            <p:cNvSpPr txBox="1">
              <a:spLocks noChangeArrowheads="1"/>
            </p:cNvSpPr>
            <p:nvPr/>
          </p:nvSpPr>
          <p:spPr bwMode="auto">
            <a:xfrm>
              <a:off x="8055582" y="3149947"/>
              <a:ext cx="2011439" cy="830997"/>
            </a:xfrm>
            <a:prstGeom prst="rect">
              <a:avLst/>
            </a:prstGeom>
            <a:solidFill>
              <a:schemeClr val="tx1">
                <a:lumMod val="95000"/>
              </a:schemeClr>
            </a:solidFill>
            <a:ln w="19050" algn="ctr">
              <a:solidFill>
                <a:srgbClr val="000000"/>
              </a:solidFill>
              <a:miter lim="800000"/>
              <a:headEnd/>
              <a:tailEnd/>
            </a:ln>
            <a:scene3d>
              <a:camera prst="orthographicFront"/>
              <a:lightRig rig="threePt" dir="t"/>
            </a:scene3d>
            <a:sp3d>
              <a:bevelB/>
            </a:sp3d>
          </p:spPr>
          <p:txBody>
            <a:bodyPr wrap="square">
              <a:spAutoFit/>
            </a:bodyPr>
            <a:lstStyle>
              <a:lvl1pPr defTabSz="977900" eaLnBrk="0" hangingPunct="0">
                <a:defRPr sz="1200" b="1">
                  <a:solidFill>
                    <a:schemeClr val="tx1"/>
                  </a:solidFill>
                  <a:latin typeface="Arial Black" pitchFamily="34" charset="0"/>
                  <a:cs typeface="Mangal" pitchFamily="18" charset="0"/>
                </a:defRPr>
              </a:lvl1pPr>
              <a:lvl2pPr marL="742950" indent="-285750" defTabSz="977900" eaLnBrk="0" hangingPunct="0">
                <a:defRPr sz="1200" b="1">
                  <a:solidFill>
                    <a:schemeClr val="tx1"/>
                  </a:solidFill>
                  <a:latin typeface="Arial Black" pitchFamily="34" charset="0"/>
                  <a:cs typeface="Mangal" pitchFamily="18" charset="0"/>
                </a:defRPr>
              </a:lvl2pPr>
              <a:lvl3pPr marL="1143000" indent="-228600" defTabSz="977900" eaLnBrk="0" hangingPunct="0">
                <a:defRPr sz="1200" b="1">
                  <a:solidFill>
                    <a:schemeClr val="tx1"/>
                  </a:solidFill>
                  <a:latin typeface="Arial Black" pitchFamily="34" charset="0"/>
                  <a:cs typeface="Mangal" pitchFamily="18" charset="0"/>
                </a:defRPr>
              </a:lvl3pPr>
              <a:lvl4pPr marL="1600200" indent="-228600" defTabSz="977900" eaLnBrk="0" hangingPunct="0">
                <a:defRPr sz="1200" b="1">
                  <a:solidFill>
                    <a:schemeClr val="tx1"/>
                  </a:solidFill>
                  <a:latin typeface="Arial Black" pitchFamily="34" charset="0"/>
                  <a:cs typeface="Mangal" pitchFamily="18" charset="0"/>
                </a:defRPr>
              </a:lvl4pPr>
              <a:lvl5pPr marL="2057400" indent="-228600" defTabSz="977900" eaLnBrk="0" hangingPunct="0">
                <a:defRPr sz="1200" b="1">
                  <a:solidFill>
                    <a:schemeClr val="tx1"/>
                  </a:solidFill>
                  <a:latin typeface="Arial Black" pitchFamily="34" charset="0"/>
                  <a:cs typeface="Mangal" pitchFamily="18" charset="0"/>
                </a:defRPr>
              </a:lvl5pPr>
              <a:lvl6pPr marL="2514600" indent="-228600" defTabSz="977900" eaLnBrk="0" fontAlgn="base" hangingPunct="0">
                <a:spcBef>
                  <a:spcPct val="0"/>
                </a:spcBef>
                <a:spcAft>
                  <a:spcPct val="0"/>
                </a:spcAft>
                <a:defRPr sz="1200" b="1">
                  <a:solidFill>
                    <a:schemeClr val="tx1"/>
                  </a:solidFill>
                  <a:latin typeface="Arial Black" pitchFamily="34" charset="0"/>
                  <a:cs typeface="Mangal" pitchFamily="18" charset="0"/>
                </a:defRPr>
              </a:lvl6pPr>
              <a:lvl7pPr marL="2971800" indent="-228600" defTabSz="977900" eaLnBrk="0" fontAlgn="base" hangingPunct="0">
                <a:spcBef>
                  <a:spcPct val="0"/>
                </a:spcBef>
                <a:spcAft>
                  <a:spcPct val="0"/>
                </a:spcAft>
                <a:defRPr sz="1200" b="1">
                  <a:solidFill>
                    <a:schemeClr val="tx1"/>
                  </a:solidFill>
                  <a:latin typeface="Arial Black" pitchFamily="34" charset="0"/>
                  <a:cs typeface="Mangal" pitchFamily="18" charset="0"/>
                </a:defRPr>
              </a:lvl7pPr>
              <a:lvl8pPr marL="3429000" indent="-228600" defTabSz="977900" eaLnBrk="0" fontAlgn="base" hangingPunct="0">
                <a:spcBef>
                  <a:spcPct val="0"/>
                </a:spcBef>
                <a:spcAft>
                  <a:spcPct val="0"/>
                </a:spcAft>
                <a:defRPr sz="1200" b="1">
                  <a:solidFill>
                    <a:schemeClr val="tx1"/>
                  </a:solidFill>
                  <a:latin typeface="Arial Black" pitchFamily="34" charset="0"/>
                  <a:cs typeface="Mangal" pitchFamily="18" charset="0"/>
                </a:defRPr>
              </a:lvl8pPr>
              <a:lvl9pPr marL="3886200" indent="-228600" defTabSz="977900" eaLnBrk="0" fontAlgn="base" hangingPunct="0">
                <a:spcBef>
                  <a:spcPct val="0"/>
                </a:spcBef>
                <a:spcAft>
                  <a:spcPct val="0"/>
                </a:spcAft>
                <a:defRPr sz="1200" b="1">
                  <a:solidFill>
                    <a:schemeClr val="tx1"/>
                  </a:solidFill>
                  <a:latin typeface="Arial Black" pitchFamily="34" charset="0"/>
                  <a:cs typeface="Mangal" pitchFamily="18" charset="0"/>
                </a:defRPr>
              </a:lvl9pPr>
            </a:lstStyle>
            <a:p>
              <a:pPr algn="ctr">
                <a:spcBef>
                  <a:spcPct val="50000"/>
                </a:spcBef>
                <a:defRPr/>
              </a:pPr>
              <a:r>
                <a:rPr lang="en-US" sz="1600" dirty="0">
                  <a:solidFill>
                    <a:srgbClr val="FF0000"/>
                  </a:solidFill>
                  <a:latin typeface="Times New Roman" pitchFamily="18" charset="0"/>
                  <a:ea typeface="Arial Unicode MS" pitchFamily="34" charset="-128"/>
                  <a:cs typeface="Times New Roman" pitchFamily="18" charset="0"/>
                </a:rPr>
                <a:t>Belt Joint Patch open/Belt joint damage</a:t>
              </a:r>
              <a:endParaRPr lang="en-US" sz="1600" dirty="0">
                <a:solidFill>
                  <a:srgbClr val="FF0000"/>
                </a:solidFill>
                <a:latin typeface="Times New Roman" pitchFamily="18" charset="0"/>
                <a:ea typeface="Microsoft YaHei" charset="-122"/>
                <a:cs typeface="Times New Roman" pitchFamily="18" charset="0"/>
              </a:endParaRPr>
            </a:p>
          </p:txBody>
        </p:sp>
      </p:grpSp>
      <p:grpSp>
        <p:nvGrpSpPr>
          <p:cNvPr id="227" name="Group 582">
            <a:extLst>
              <a:ext uri="{FF2B5EF4-FFF2-40B4-BE49-F238E27FC236}">
                <a16:creationId xmlns:a16="http://schemas.microsoft.com/office/drawing/2014/main" xmlns="" id="{37468015-8D60-2244-C530-087C0436FD74}"/>
              </a:ext>
            </a:extLst>
          </p:cNvPr>
          <p:cNvGrpSpPr>
            <a:grpSpLocks/>
          </p:cNvGrpSpPr>
          <p:nvPr/>
        </p:nvGrpSpPr>
        <p:grpSpPr bwMode="auto">
          <a:xfrm>
            <a:off x="5972188" y="4211162"/>
            <a:ext cx="3103149" cy="2547062"/>
            <a:chOff x="4213874" y="3994033"/>
            <a:chExt cx="3103149" cy="2547820"/>
          </a:xfrm>
        </p:grpSpPr>
        <p:sp>
          <p:nvSpPr>
            <p:cNvPr id="228" name="Line 302">
              <a:extLst>
                <a:ext uri="{FF2B5EF4-FFF2-40B4-BE49-F238E27FC236}">
                  <a16:creationId xmlns:a16="http://schemas.microsoft.com/office/drawing/2014/main" xmlns="" id="{FAAACE04-89BE-A7F2-BDA0-CD5AC310B4B6}"/>
                </a:ext>
              </a:extLst>
            </p:cNvPr>
            <p:cNvSpPr>
              <a:spLocks noChangeShapeType="1"/>
            </p:cNvSpPr>
            <p:nvPr/>
          </p:nvSpPr>
          <p:spPr bwMode="auto">
            <a:xfrm rot="13723829">
              <a:off x="5120717" y="3423326"/>
              <a:ext cx="1625600" cy="2767013"/>
            </a:xfrm>
            <a:prstGeom prst="line">
              <a:avLst/>
            </a:prstGeom>
            <a:noFill/>
            <a:ln w="28575">
              <a:solidFill>
                <a:srgbClr val="FF3300"/>
              </a:solidFill>
              <a:round/>
              <a:headEnd/>
              <a:tailEnd type="triangle" w="med" len="med"/>
            </a:ln>
          </p:spPr>
          <p:txBody>
            <a:bodyPr wrap="none" anchor="ctr"/>
            <a:lstStyle/>
            <a:p>
              <a:endParaRPr lang="en-US" sz="1050">
                <a:latin typeface="Times New Roman" pitchFamily="18" charset="0"/>
                <a:cs typeface="Times New Roman" pitchFamily="18" charset="0"/>
              </a:endParaRPr>
            </a:p>
          </p:txBody>
        </p:sp>
        <p:sp>
          <p:nvSpPr>
            <p:cNvPr id="229" name="Text Box 252">
              <a:extLst>
                <a:ext uri="{FF2B5EF4-FFF2-40B4-BE49-F238E27FC236}">
                  <a16:creationId xmlns:a16="http://schemas.microsoft.com/office/drawing/2014/main" xmlns="" id="{A1FEB794-8EA0-AF12-83C8-09EA7B9A25D3}"/>
                </a:ext>
              </a:extLst>
            </p:cNvPr>
            <p:cNvSpPr txBox="1">
              <a:spLocks noChangeArrowheads="1"/>
            </p:cNvSpPr>
            <p:nvPr/>
          </p:nvSpPr>
          <p:spPr bwMode="auto">
            <a:xfrm>
              <a:off x="4213874" y="6301817"/>
              <a:ext cx="2281254" cy="240036"/>
            </a:xfrm>
            <a:prstGeom prst="rect">
              <a:avLst/>
            </a:prstGeom>
            <a:solidFill>
              <a:schemeClr val="bg1"/>
            </a:solidFill>
            <a:ln w="9525">
              <a:solidFill>
                <a:srgbClr val="FF0000"/>
              </a:solidFill>
              <a:miter lim="800000"/>
              <a:headEnd/>
              <a:tailEnd/>
            </a:ln>
          </p:spPr>
          <p:txBody>
            <a:bodyPr wrap="square" lIns="77626" tIns="38812" rIns="77626" bIns="38812">
              <a:spAutoFit/>
            </a:bodyPr>
            <a:lstStyle/>
            <a:p>
              <a:pPr algn="ctr" defTabSz="774700" eaLnBrk="0" hangingPunct="0">
                <a:buFont typeface="Times New Roman" pitchFamily="16" charset="0"/>
                <a:buNone/>
                <a:defRPr/>
              </a:pPr>
              <a:r>
                <a:rPr lang="en-GB" sz="1050" dirty="0">
                  <a:solidFill>
                    <a:schemeClr val="tx1">
                      <a:lumMod val="85000"/>
                      <a:lumOff val="15000"/>
                    </a:schemeClr>
                  </a:solidFill>
                  <a:latin typeface="Times New Roman" pitchFamily="18" charset="0"/>
                  <a:ea typeface="Microsoft YaHei" charset="-122"/>
                  <a:cs typeface="Times New Roman" pitchFamily="18" charset="0"/>
                </a:rPr>
                <a:t>PROTECTIONS&amp; INTERLOCKS</a:t>
              </a:r>
            </a:p>
          </p:txBody>
        </p:sp>
        <p:sp>
          <p:nvSpPr>
            <p:cNvPr id="230" name="Line 244">
              <a:extLst>
                <a:ext uri="{FF2B5EF4-FFF2-40B4-BE49-F238E27FC236}">
                  <a16:creationId xmlns:a16="http://schemas.microsoft.com/office/drawing/2014/main" xmlns="" id="{FBE57E74-2B5B-0434-D0E4-CFDC2F1912FC}"/>
                </a:ext>
              </a:extLst>
            </p:cNvPr>
            <p:cNvSpPr>
              <a:spLocks noChangeShapeType="1"/>
            </p:cNvSpPr>
            <p:nvPr/>
          </p:nvSpPr>
          <p:spPr bwMode="auto">
            <a:xfrm>
              <a:off x="5357818" y="4283516"/>
              <a:ext cx="714380" cy="149127"/>
            </a:xfrm>
            <a:prstGeom prst="line">
              <a:avLst/>
            </a:prstGeom>
            <a:noFill/>
            <a:ln w="9525">
              <a:solidFill>
                <a:srgbClr val="FF3300"/>
              </a:solidFill>
              <a:round/>
              <a:headEnd/>
              <a:tailEnd type="triangle" w="med" len="med"/>
            </a:ln>
          </p:spPr>
          <p:txBody>
            <a:bodyPr wrap="none"/>
            <a:lstStyle/>
            <a:p>
              <a:endParaRPr lang="en-US" sz="1050">
                <a:latin typeface="Times New Roman" pitchFamily="18" charset="0"/>
                <a:cs typeface="Times New Roman" pitchFamily="18" charset="0"/>
              </a:endParaRPr>
            </a:p>
          </p:txBody>
        </p:sp>
        <p:sp>
          <p:nvSpPr>
            <p:cNvPr id="231" name="Line 274">
              <a:extLst>
                <a:ext uri="{FF2B5EF4-FFF2-40B4-BE49-F238E27FC236}">
                  <a16:creationId xmlns:a16="http://schemas.microsoft.com/office/drawing/2014/main" xmlns="" id="{D52234DC-7B0A-6B0C-AB6C-17835388C425}"/>
                </a:ext>
              </a:extLst>
            </p:cNvPr>
            <p:cNvSpPr>
              <a:spLocks noChangeShapeType="1"/>
            </p:cNvSpPr>
            <p:nvPr/>
          </p:nvSpPr>
          <p:spPr bwMode="auto">
            <a:xfrm flipH="1">
              <a:off x="5929322" y="4926646"/>
              <a:ext cx="928694" cy="71458"/>
            </a:xfrm>
            <a:prstGeom prst="line">
              <a:avLst/>
            </a:prstGeom>
            <a:noFill/>
            <a:ln w="9525">
              <a:solidFill>
                <a:srgbClr val="FF3300"/>
              </a:solidFill>
              <a:round/>
              <a:headEnd/>
              <a:tailEnd type="triangle" w="med" len="med"/>
            </a:ln>
          </p:spPr>
          <p:txBody>
            <a:bodyPr wrap="none"/>
            <a:lstStyle/>
            <a:p>
              <a:endParaRPr lang="en-US" sz="1050">
                <a:latin typeface="Times New Roman" pitchFamily="18" charset="0"/>
                <a:cs typeface="Times New Roman" pitchFamily="18" charset="0"/>
              </a:endParaRPr>
            </a:p>
          </p:txBody>
        </p:sp>
      </p:grpSp>
      <p:sp>
        <p:nvSpPr>
          <p:cNvPr id="232" name="TextBox 231">
            <a:extLst>
              <a:ext uri="{FF2B5EF4-FFF2-40B4-BE49-F238E27FC236}">
                <a16:creationId xmlns:a16="http://schemas.microsoft.com/office/drawing/2014/main" xmlns="" id="{01381C32-9705-A675-93B1-EAC8016C731C}"/>
              </a:ext>
            </a:extLst>
          </p:cNvPr>
          <p:cNvSpPr txBox="1"/>
          <p:nvPr/>
        </p:nvSpPr>
        <p:spPr>
          <a:xfrm>
            <a:off x="8615394" y="5000636"/>
            <a:ext cx="1785950" cy="253916"/>
          </a:xfrm>
          <a:prstGeom prst="rect">
            <a:avLst/>
          </a:prstGeom>
          <a:noFill/>
        </p:spPr>
        <p:txBody>
          <a:bodyPr wrap="square" rtlCol="0">
            <a:spAutoFit/>
          </a:bodyPr>
          <a:lstStyle/>
          <a:p>
            <a:r>
              <a:rPr lang="en-US" sz="1050" dirty="0">
                <a:solidFill>
                  <a:srgbClr val="C00000"/>
                </a:solidFill>
                <a:latin typeface="Times New Roman" pitchFamily="18" charset="0"/>
                <a:cs typeface="Times New Roman" pitchFamily="18" charset="0"/>
              </a:rPr>
              <a:t>INTERLOCK FAILURE</a:t>
            </a:r>
          </a:p>
        </p:txBody>
      </p:sp>
      <p:sp>
        <p:nvSpPr>
          <p:cNvPr id="233" name="TextBox 232">
            <a:extLst>
              <a:ext uri="{FF2B5EF4-FFF2-40B4-BE49-F238E27FC236}">
                <a16:creationId xmlns:a16="http://schemas.microsoft.com/office/drawing/2014/main" xmlns="" id="{12A1FD56-9ACC-B3C6-AB29-CD65E22CF742}"/>
              </a:ext>
            </a:extLst>
          </p:cNvPr>
          <p:cNvSpPr txBox="1"/>
          <p:nvPr/>
        </p:nvSpPr>
        <p:spPr>
          <a:xfrm>
            <a:off x="5972188" y="4214818"/>
            <a:ext cx="1428760" cy="415498"/>
          </a:xfrm>
          <a:prstGeom prst="rect">
            <a:avLst/>
          </a:prstGeom>
          <a:noFill/>
        </p:spPr>
        <p:txBody>
          <a:bodyPr wrap="square" rtlCol="0">
            <a:spAutoFit/>
          </a:bodyPr>
          <a:lstStyle/>
          <a:p>
            <a:r>
              <a:rPr lang="en-US" sz="1050" dirty="0">
                <a:solidFill>
                  <a:schemeClr val="accent4">
                    <a:lumMod val="50000"/>
                  </a:schemeClr>
                </a:solidFill>
                <a:latin typeface="Times New Roman" pitchFamily="18" charset="0"/>
                <a:cs typeface="Times New Roman" pitchFamily="18" charset="0"/>
              </a:rPr>
              <a:t>ZERO SPEED </a:t>
            </a:r>
          </a:p>
          <a:p>
            <a:r>
              <a:rPr lang="en-US" sz="1050" dirty="0">
                <a:solidFill>
                  <a:schemeClr val="accent4">
                    <a:lumMod val="50000"/>
                  </a:schemeClr>
                </a:solidFill>
                <a:latin typeface="Times New Roman" pitchFamily="18" charset="0"/>
                <a:cs typeface="Times New Roman" pitchFamily="18" charset="0"/>
              </a:rPr>
              <a:t>SWITCH FAULT</a:t>
            </a:r>
          </a:p>
        </p:txBody>
      </p:sp>
      <p:grpSp>
        <p:nvGrpSpPr>
          <p:cNvPr id="234" name="Group 583">
            <a:extLst>
              <a:ext uri="{FF2B5EF4-FFF2-40B4-BE49-F238E27FC236}">
                <a16:creationId xmlns:a16="http://schemas.microsoft.com/office/drawing/2014/main" xmlns="" id="{3A0F18C7-C921-65D1-0691-8D93423DB37A}"/>
              </a:ext>
            </a:extLst>
          </p:cNvPr>
          <p:cNvGrpSpPr>
            <a:grpSpLocks/>
          </p:cNvGrpSpPr>
          <p:nvPr/>
        </p:nvGrpSpPr>
        <p:grpSpPr bwMode="auto">
          <a:xfrm>
            <a:off x="2046288" y="4122832"/>
            <a:ext cx="5002208" cy="2502055"/>
            <a:chOff x="98446" y="4138790"/>
            <a:chExt cx="5002208" cy="2502850"/>
          </a:xfrm>
        </p:grpSpPr>
        <p:sp>
          <p:nvSpPr>
            <p:cNvPr id="235" name="Line 283">
              <a:extLst>
                <a:ext uri="{FF2B5EF4-FFF2-40B4-BE49-F238E27FC236}">
                  <a16:creationId xmlns:a16="http://schemas.microsoft.com/office/drawing/2014/main" xmlns="" id="{C2FE2734-B051-1966-4C0B-0515F8B1A41D}"/>
                </a:ext>
              </a:extLst>
            </p:cNvPr>
            <p:cNvSpPr>
              <a:spLocks noChangeShapeType="1"/>
            </p:cNvSpPr>
            <p:nvPr/>
          </p:nvSpPr>
          <p:spPr bwMode="auto">
            <a:xfrm rot="-7876171">
              <a:off x="1604963" y="3640137"/>
              <a:ext cx="1619250" cy="2778125"/>
            </a:xfrm>
            <a:prstGeom prst="line">
              <a:avLst/>
            </a:prstGeom>
            <a:noFill/>
            <a:ln w="28575">
              <a:solidFill>
                <a:srgbClr val="FF3300"/>
              </a:solidFill>
              <a:round/>
              <a:headEnd/>
              <a:tailEnd type="triangle" w="med" len="med"/>
            </a:ln>
          </p:spPr>
          <p:txBody>
            <a:bodyPr wrap="none" anchor="ctr"/>
            <a:lstStyle/>
            <a:p>
              <a:endParaRPr lang="en-US" sz="1050">
                <a:latin typeface="Times New Roman" pitchFamily="18" charset="0"/>
                <a:cs typeface="Times New Roman" pitchFamily="18" charset="0"/>
              </a:endParaRPr>
            </a:p>
          </p:txBody>
        </p:sp>
        <p:sp>
          <p:nvSpPr>
            <p:cNvPr id="236" name="Text Box 252">
              <a:extLst>
                <a:ext uri="{FF2B5EF4-FFF2-40B4-BE49-F238E27FC236}">
                  <a16:creationId xmlns:a16="http://schemas.microsoft.com/office/drawing/2014/main" xmlns="" id="{AB54971A-E130-D35C-0598-E3BAFF81D7D7}"/>
                </a:ext>
              </a:extLst>
            </p:cNvPr>
            <p:cNvSpPr txBox="1">
              <a:spLocks noChangeArrowheads="1"/>
            </p:cNvSpPr>
            <p:nvPr/>
          </p:nvSpPr>
          <p:spPr bwMode="auto">
            <a:xfrm>
              <a:off x="1219200" y="6401599"/>
              <a:ext cx="1447800" cy="240041"/>
            </a:xfrm>
            <a:prstGeom prst="rect">
              <a:avLst/>
            </a:prstGeom>
            <a:solidFill>
              <a:schemeClr val="bg1"/>
            </a:solidFill>
            <a:ln w="9525">
              <a:solidFill>
                <a:srgbClr val="FF0000"/>
              </a:solidFill>
              <a:miter lim="800000"/>
              <a:headEnd/>
              <a:tailEnd/>
            </a:ln>
          </p:spPr>
          <p:txBody>
            <a:bodyPr lIns="77626" tIns="38812" rIns="77626" bIns="38812">
              <a:spAutoFit/>
            </a:bodyPr>
            <a:lstStyle/>
            <a:p>
              <a:pPr algn="ctr" defTabSz="774700" eaLnBrk="0" hangingPunct="0">
                <a:buFont typeface="Times New Roman" pitchFamily="16" charset="0"/>
                <a:buNone/>
                <a:defRPr/>
              </a:pPr>
              <a:r>
                <a:rPr lang="en-GB" sz="1050" dirty="0">
                  <a:solidFill>
                    <a:schemeClr val="tx1">
                      <a:lumMod val="85000"/>
                      <a:lumOff val="15000"/>
                    </a:schemeClr>
                  </a:solidFill>
                  <a:latin typeface="Times New Roman" pitchFamily="18" charset="0"/>
                  <a:ea typeface="Microsoft YaHei" charset="-122"/>
                  <a:cs typeface="Times New Roman" pitchFamily="18" charset="0"/>
                </a:rPr>
                <a:t>MATERIAL</a:t>
              </a:r>
            </a:p>
          </p:txBody>
        </p:sp>
        <p:sp>
          <p:nvSpPr>
            <p:cNvPr id="237" name="Line 244">
              <a:extLst>
                <a:ext uri="{FF2B5EF4-FFF2-40B4-BE49-F238E27FC236}">
                  <a16:creationId xmlns:a16="http://schemas.microsoft.com/office/drawing/2014/main" xmlns="" id="{C31DF647-338B-E583-6F36-A7EE9B9D729E}"/>
                </a:ext>
              </a:extLst>
            </p:cNvPr>
            <p:cNvSpPr>
              <a:spLocks noChangeShapeType="1"/>
            </p:cNvSpPr>
            <p:nvPr/>
          </p:nvSpPr>
          <p:spPr bwMode="auto">
            <a:xfrm flipV="1">
              <a:off x="1881206" y="4190999"/>
              <a:ext cx="785794" cy="45733"/>
            </a:xfrm>
            <a:prstGeom prst="line">
              <a:avLst/>
            </a:prstGeom>
            <a:noFill/>
            <a:ln w="9525">
              <a:solidFill>
                <a:srgbClr val="FF3300"/>
              </a:solidFill>
              <a:round/>
              <a:headEnd/>
              <a:tailEnd type="triangle" w="med" len="med"/>
            </a:ln>
          </p:spPr>
          <p:txBody>
            <a:bodyPr wrap="none"/>
            <a:lstStyle/>
            <a:p>
              <a:endParaRPr lang="en-US" sz="1050">
                <a:latin typeface="Times New Roman" pitchFamily="18" charset="0"/>
                <a:cs typeface="Times New Roman" pitchFamily="18" charset="0"/>
              </a:endParaRPr>
            </a:p>
          </p:txBody>
        </p:sp>
        <p:sp>
          <p:nvSpPr>
            <p:cNvPr id="238" name="Text Box 264">
              <a:extLst>
                <a:ext uri="{FF2B5EF4-FFF2-40B4-BE49-F238E27FC236}">
                  <a16:creationId xmlns:a16="http://schemas.microsoft.com/office/drawing/2014/main" xmlns="" id="{4882D390-B660-D2D4-2F56-8F0A8DA791A9}"/>
                </a:ext>
              </a:extLst>
            </p:cNvPr>
            <p:cNvSpPr txBox="1">
              <a:spLocks noChangeArrowheads="1"/>
            </p:cNvSpPr>
            <p:nvPr/>
          </p:nvSpPr>
          <p:spPr bwMode="auto">
            <a:xfrm>
              <a:off x="98446" y="4138790"/>
              <a:ext cx="2139950" cy="267996"/>
            </a:xfrm>
            <a:prstGeom prst="rect">
              <a:avLst/>
            </a:prstGeom>
            <a:noFill/>
            <a:ln w="9525">
              <a:noFill/>
              <a:miter lim="800000"/>
              <a:headEnd/>
              <a:tailEnd/>
            </a:ln>
          </p:spPr>
          <p:txBody>
            <a:bodyPr lIns="97683" tIns="48840" rIns="97683" bIns="48840">
              <a:spAutoFit/>
            </a:bodyPr>
            <a:lstStyle/>
            <a:p>
              <a:pPr algn="ctr" defTabSz="977900"/>
              <a:r>
                <a:rPr lang="en-US" sz="1050" dirty="0">
                  <a:solidFill>
                    <a:srgbClr val="990033"/>
                  </a:solidFill>
                  <a:latin typeface="Times New Roman" pitchFamily="18" charset="0"/>
                  <a:cs typeface="Times New Roman" pitchFamily="18" charset="0"/>
                </a:rPr>
                <a:t>LOAD ON BELT</a:t>
              </a:r>
            </a:p>
          </p:txBody>
        </p:sp>
        <p:sp>
          <p:nvSpPr>
            <p:cNvPr id="239" name="Text Box 256">
              <a:extLst>
                <a:ext uri="{FF2B5EF4-FFF2-40B4-BE49-F238E27FC236}">
                  <a16:creationId xmlns:a16="http://schemas.microsoft.com/office/drawing/2014/main" xmlns="" id="{8863B153-BF9D-27D7-32CD-2AEAB339FEDB}"/>
                </a:ext>
              </a:extLst>
            </p:cNvPr>
            <p:cNvSpPr txBox="1">
              <a:spLocks noChangeArrowheads="1"/>
            </p:cNvSpPr>
            <p:nvPr/>
          </p:nvSpPr>
          <p:spPr bwMode="auto">
            <a:xfrm>
              <a:off x="2166958" y="5231254"/>
              <a:ext cx="1214446" cy="267996"/>
            </a:xfrm>
            <a:prstGeom prst="rect">
              <a:avLst/>
            </a:prstGeom>
            <a:noFill/>
            <a:ln w="9525">
              <a:noFill/>
              <a:miter lim="800000"/>
              <a:headEnd/>
              <a:tailEnd/>
            </a:ln>
          </p:spPr>
          <p:txBody>
            <a:bodyPr wrap="square" lIns="97683" tIns="48840" rIns="97683" bIns="48840">
              <a:spAutoFit/>
            </a:bodyPr>
            <a:lstStyle/>
            <a:p>
              <a:pPr algn="ctr" defTabSz="977900"/>
              <a:r>
                <a:rPr lang="en-US" sz="1050" dirty="0">
                  <a:solidFill>
                    <a:srgbClr val="990000"/>
                  </a:solidFill>
                  <a:latin typeface="Times New Roman" pitchFamily="18" charset="0"/>
                  <a:cs typeface="Times New Roman" pitchFamily="18" charset="0"/>
                </a:rPr>
                <a:t>WET COAL</a:t>
              </a:r>
            </a:p>
          </p:txBody>
        </p:sp>
        <p:sp>
          <p:nvSpPr>
            <p:cNvPr id="240" name="Line 274">
              <a:extLst>
                <a:ext uri="{FF2B5EF4-FFF2-40B4-BE49-F238E27FC236}">
                  <a16:creationId xmlns:a16="http://schemas.microsoft.com/office/drawing/2014/main" xmlns="" id="{3D73F943-DB50-89AF-1D1D-5CC76941FBBE}"/>
                </a:ext>
              </a:extLst>
            </p:cNvPr>
            <p:cNvSpPr>
              <a:spLocks noChangeShapeType="1"/>
            </p:cNvSpPr>
            <p:nvPr/>
          </p:nvSpPr>
          <p:spPr bwMode="auto">
            <a:xfrm flipH="1" flipV="1">
              <a:off x="2452710" y="4873947"/>
              <a:ext cx="500066" cy="214382"/>
            </a:xfrm>
            <a:prstGeom prst="line">
              <a:avLst/>
            </a:prstGeom>
            <a:noFill/>
            <a:ln w="9525">
              <a:solidFill>
                <a:srgbClr val="FF3300"/>
              </a:solidFill>
              <a:round/>
              <a:headEnd/>
              <a:tailEnd type="triangle" w="med" len="med"/>
            </a:ln>
          </p:spPr>
          <p:txBody>
            <a:bodyPr wrap="none"/>
            <a:lstStyle/>
            <a:p>
              <a:endParaRPr lang="en-US" sz="1050">
                <a:latin typeface="Times New Roman" pitchFamily="18" charset="0"/>
                <a:cs typeface="Times New Roman" pitchFamily="18" charset="0"/>
              </a:endParaRPr>
            </a:p>
          </p:txBody>
        </p:sp>
        <p:sp>
          <p:nvSpPr>
            <p:cNvPr id="241" name="Text Box 246">
              <a:extLst>
                <a:ext uri="{FF2B5EF4-FFF2-40B4-BE49-F238E27FC236}">
                  <a16:creationId xmlns:a16="http://schemas.microsoft.com/office/drawing/2014/main" xmlns="" id="{64F47891-D58D-3B75-BAFF-9C4DD82A0CDE}"/>
                </a:ext>
              </a:extLst>
            </p:cNvPr>
            <p:cNvSpPr txBox="1">
              <a:spLocks noChangeArrowheads="1"/>
            </p:cNvSpPr>
            <p:nvPr/>
          </p:nvSpPr>
          <p:spPr bwMode="auto">
            <a:xfrm>
              <a:off x="1595454" y="4516648"/>
              <a:ext cx="3505200" cy="260300"/>
            </a:xfrm>
            <a:prstGeom prst="rect">
              <a:avLst/>
            </a:prstGeom>
            <a:noFill/>
            <a:ln w="9525">
              <a:noFill/>
              <a:miter lim="800000"/>
              <a:headEnd/>
              <a:tailEnd/>
            </a:ln>
          </p:spPr>
          <p:txBody>
            <a:bodyPr lIns="97683" tIns="48840" rIns="97683" bIns="48840">
              <a:spAutoFit/>
            </a:bodyPr>
            <a:lstStyle/>
            <a:p>
              <a:pPr algn="ctr" defTabSz="977900"/>
              <a:r>
                <a:rPr lang="en-US" sz="1050" dirty="0">
                  <a:solidFill>
                    <a:srgbClr val="0000FF"/>
                  </a:solidFill>
                  <a:latin typeface="Times New Roman" pitchFamily="18" charset="0"/>
                  <a:cs typeface="Times New Roman" pitchFamily="18" charset="0"/>
                </a:rPr>
                <a:t>SLURRY COAL</a:t>
              </a:r>
            </a:p>
          </p:txBody>
        </p:sp>
        <p:sp>
          <p:nvSpPr>
            <p:cNvPr id="242" name="Line 274">
              <a:extLst>
                <a:ext uri="{FF2B5EF4-FFF2-40B4-BE49-F238E27FC236}">
                  <a16:creationId xmlns:a16="http://schemas.microsoft.com/office/drawing/2014/main" xmlns="" id="{2F3962D2-6495-4817-5E02-E8733409F6E2}"/>
                </a:ext>
              </a:extLst>
            </p:cNvPr>
            <p:cNvSpPr>
              <a:spLocks noChangeShapeType="1"/>
            </p:cNvSpPr>
            <p:nvPr/>
          </p:nvSpPr>
          <p:spPr bwMode="auto">
            <a:xfrm flipV="1">
              <a:off x="2024082" y="4302263"/>
              <a:ext cx="214314" cy="214382"/>
            </a:xfrm>
            <a:prstGeom prst="line">
              <a:avLst/>
            </a:prstGeom>
            <a:noFill/>
            <a:ln w="9525">
              <a:solidFill>
                <a:srgbClr val="FF3300"/>
              </a:solidFill>
              <a:round/>
              <a:headEnd/>
              <a:tailEnd type="triangle" w="med" len="med"/>
            </a:ln>
          </p:spPr>
          <p:txBody>
            <a:bodyPr wrap="none"/>
            <a:lstStyle/>
            <a:p>
              <a:endParaRPr lang="en-US" sz="1050">
                <a:latin typeface="Times New Roman" pitchFamily="18" charset="0"/>
                <a:cs typeface="Times New Roman" pitchFamily="18" charset="0"/>
              </a:endParaRPr>
            </a:p>
          </p:txBody>
        </p:sp>
      </p:grpSp>
      <p:sp>
        <p:nvSpPr>
          <p:cNvPr id="243" name="Line 274">
            <a:extLst>
              <a:ext uri="{FF2B5EF4-FFF2-40B4-BE49-F238E27FC236}">
                <a16:creationId xmlns:a16="http://schemas.microsoft.com/office/drawing/2014/main" xmlns="" id="{05258B21-5792-F444-C0F1-582802FA5339}"/>
              </a:ext>
            </a:extLst>
          </p:cNvPr>
          <p:cNvSpPr>
            <a:spLocks noChangeShapeType="1"/>
          </p:cNvSpPr>
          <p:nvPr/>
        </p:nvSpPr>
        <p:spPr bwMode="auto">
          <a:xfrm flipV="1">
            <a:off x="6829444" y="4786322"/>
            <a:ext cx="428628" cy="71438"/>
          </a:xfrm>
          <a:prstGeom prst="line">
            <a:avLst/>
          </a:prstGeom>
          <a:noFill/>
          <a:ln w="9525">
            <a:solidFill>
              <a:srgbClr val="FF3300"/>
            </a:solidFill>
            <a:round/>
            <a:headEnd/>
            <a:tailEnd type="triangle" w="med" len="med"/>
          </a:ln>
        </p:spPr>
        <p:txBody>
          <a:bodyPr wrap="none"/>
          <a:lstStyle/>
          <a:p>
            <a:endParaRPr lang="en-US" sz="1050">
              <a:latin typeface="Times New Roman" pitchFamily="18" charset="0"/>
              <a:cs typeface="Times New Roman" pitchFamily="18" charset="0"/>
            </a:endParaRPr>
          </a:p>
        </p:txBody>
      </p:sp>
      <p:sp>
        <p:nvSpPr>
          <p:cNvPr id="244" name="TextBox 243">
            <a:extLst>
              <a:ext uri="{FF2B5EF4-FFF2-40B4-BE49-F238E27FC236}">
                <a16:creationId xmlns:a16="http://schemas.microsoft.com/office/drawing/2014/main" xmlns="" id="{764E16EF-144A-2778-12FB-A41982885C8D}"/>
              </a:ext>
            </a:extLst>
          </p:cNvPr>
          <p:cNvSpPr txBox="1"/>
          <p:nvPr/>
        </p:nvSpPr>
        <p:spPr>
          <a:xfrm>
            <a:off x="5686436" y="5786454"/>
            <a:ext cx="1357322" cy="415498"/>
          </a:xfrm>
          <a:prstGeom prst="rect">
            <a:avLst/>
          </a:prstGeom>
          <a:noFill/>
        </p:spPr>
        <p:txBody>
          <a:bodyPr wrap="square" rtlCol="0">
            <a:spAutoFit/>
          </a:bodyPr>
          <a:lstStyle/>
          <a:p>
            <a:pPr algn="ctr"/>
            <a:r>
              <a:rPr lang="en-US" sz="1050" dirty="0">
                <a:solidFill>
                  <a:schemeClr val="accent4">
                    <a:lumMod val="50000"/>
                  </a:schemeClr>
                </a:solidFill>
                <a:latin typeface="Times New Roman" pitchFamily="18" charset="0"/>
                <a:cs typeface="Times New Roman" pitchFamily="18" charset="0"/>
              </a:rPr>
              <a:t>POOR MAINTENANCE</a:t>
            </a:r>
          </a:p>
        </p:txBody>
      </p:sp>
      <p:grpSp>
        <p:nvGrpSpPr>
          <p:cNvPr id="245" name="Group 582">
            <a:extLst>
              <a:ext uri="{FF2B5EF4-FFF2-40B4-BE49-F238E27FC236}">
                <a16:creationId xmlns:a16="http://schemas.microsoft.com/office/drawing/2014/main" xmlns="" id="{2319C2AB-7ED0-1B5C-1A1A-6B9515A6CA41}"/>
              </a:ext>
            </a:extLst>
          </p:cNvPr>
          <p:cNvGrpSpPr>
            <a:grpSpLocks/>
          </p:cNvGrpSpPr>
          <p:nvPr/>
        </p:nvGrpSpPr>
        <p:grpSpPr bwMode="auto">
          <a:xfrm>
            <a:off x="-656127" y="815379"/>
            <a:ext cx="5823301" cy="2669162"/>
            <a:chOff x="2519386" y="4085662"/>
            <a:chExt cx="5823301" cy="2669952"/>
          </a:xfrm>
        </p:grpSpPr>
        <p:sp>
          <p:nvSpPr>
            <p:cNvPr id="246" name="Line 302">
              <a:extLst>
                <a:ext uri="{FF2B5EF4-FFF2-40B4-BE49-F238E27FC236}">
                  <a16:creationId xmlns:a16="http://schemas.microsoft.com/office/drawing/2014/main" xmlns="" id="{DD2BE0B4-E7F3-E9EA-CA8F-EEB8426AC35D}"/>
                </a:ext>
              </a:extLst>
            </p:cNvPr>
            <p:cNvSpPr>
              <a:spLocks noChangeShapeType="1"/>
            </p:cNvSpPr>
            <p:nvPr/>
          </p:nvSpPr>
          <p:spPr bwMode="auto">
            <a:xfrm rot="13723829" flipH="1" flipV="1">
              <a:off x="4769426" y="5084133"/>
              <a:ext cx="2438878" cy="904083"/>
            </a:xfrm>
            <a:prstGeom prst="line">
              <a:avLst/>
            </a:prstGeom>
            <a:noFill/>
            <a:ln w="28575">
              <a:solidFill>
                <a:srgbClr val="FF3300"/>
              </a:solidFill>
              <a:round/>
              <a:headEnd/>
              <a:tailEnd type="triangle" w="med" len="med"/>
            </a:ln>
          </p:spPr>
          <p:txBody>
            <a:bodyPr wrap="none" anchor="ctr"/>
            <a:lstStyle/>
            <a:p>
              <a:endParaRPr lang="en-US" sz="1050">
                <a:latin typeface="Times New Roman" pitchFamily="18" charset="0"/>
                <a:cs typeface="Times New Roman" pitchFamily="18" charset="0"/>
              </a:endParaRPr>
            </a:p>
          </p:txBody>
        </p:sp>
        <p:sp>
          <p:nvSpPr>
            <p:cNvPr id="247" name="Text Box 252">
              <a:extLst>
                <a:ext uri="{FF2B5EF4-FFF2-40B4-BE49-F238E27FC236}">
                  <a16:creationId xmlns:a16="http://schemas.microsoft.com/office/drawing/2014/main" xmlns="" id="{3C26C500-CA96-C734-2497-A6BC920BA326}"/>
                </a:ext>
              </a:extLst>
            </p:cNvPr>
            <p:cNvSpPr txBox="1">
              <a:spLocks noChangeArrowheads="1"/>
            </p:cNvSpPr>
            <p:nvPr/>
          </p:nvSpPr>
          <p:spPr bwMode="auto">
            <a:xfrm>
              <a:off x="4807791" y="4085662"/>
              <a:ext cx="1447800" cy="240036"/>
            </a:xfrm>
            <a:prstGeom prst="rect">
              <a:avLst/>
            </a:prstGeom>
            <a:solidFill>
              <a:schemeClr val="bg1"/>
            </a:solidFill>
            <a:ln w="9525">
              <a:solidFill>
                <a:srgbClr val="FF0000"/>
              </a:solidFill>
              <a:miter lim="800000"/>
              <a:headEnd/>
              <a:tailEnd/>
            </a:ln>
          </p:spPr>
          <p:txBody>
            <a:bodyPr lIns="77626" tIns="38812" rIns="77626" bIns="38812">
              <a:spAutoFit/>
            </a:bodyPr>
            <a:lstStyle/>
            <a:p>
              <a:pPr algn="ctr" defTabSz="774700" eaLnBrk="0" hangingPunct="0">
                <a:buFont typeface="Times New Roman" pitchFamily="16" charset="0"/>
                <a:buNone/>
                <a:defRPr/>
              </a:pPr>
              <a:r>
                <a:rPr lang="en-GB" sz="1050" dirty="0">
                  <a:solidFill>
                    <a:schemeClr val="tx1">
                      <a:lumMod val="85000"/>
                      <a:lumOff val="15000"/>
                    </a:schemeClr>
                  </a:solidFill>
                  <a:latin typeface="Times New Roman" pitchFamily="18" charset="0"/>
                  <a:ea typeface="Microsoft YaHei" charset="-122"/>
                  <a:cs typeface="Times New Roman" pitchFamily="18" charset="0"/>
                </a:rPr>
                <a:t>MAN</a:t>
              </a:r>
            </a:p>
          </p:txBody>
        </p:sp>
        <p:sp>
          <p:nvSpPr>
            <p:cNvPr id="248" name="Line 244">
              <a:extLst>
                <a:ext uri="{FF2B5EF4-FFF2-40B4-BE49-F238E27FC236}">
                  <a16:creationId xmlns:a16="http://schemas.microsoft.com/office/drawing/2014/main" xmlns="" id="{1A3A07E0-FE57-9C16-07DD-F4E93D1E9394}"/>
                </a:ext>
              </a:extLst>
            </p:cNvPr>
            <p:cNvSpPr>
              <a:spLocks noChangeShapeType="1"/>
            </p:cNvSpPr>
            <p:nvPr/>
          </p:nvSpPr>
          <p:spPr bwMode="auto">
            <a:xfrm flipV="1">
              <a:off x="4519650" y="4893043"/>
              <a:ext cx="1293215" cy="44450"/>
            </a:xfrm>
            <a:prstGeom prst="line">
              <a:avLst/>
            </a:prstGeom>
            <a:noFill/>
            <a:ln w="9525">
              <a:solidFill>
                <a:srgbClr val="FF3300"/>
              </a:solidFill>
              <a:round/>
              <a:headEnd/>
              <a:tailEnd type="triangle" w="med" len="med"/>
            </a:ln>
          </p:spPr>
          <p:txBody>
            <a:bodyPr wrap="none"/>
            <a:lstStyle/>
            <a:p>
              <a:endParaRPr lang="en-US" sz="1050">
                <a:latin typeface="Times New Roman" pitchFamily="18" charset="0"/>
                <a:cs typeface="Times New Roman" pitchFamily="18" charset="0"/>
              </a:endParaRPr>
            </a:p>
          </p:txBody>
        </p:sp>
        <p:sp>
          <p:nvSpPr>
            <p:cNvPr id="249" name="Text Box 264">
              <a:extLst>
                <a:ext uri="{FF2B5EF4-FFF2-40B4-BE49-F238E27FC236}">
                  <a16:creationId xmlns:a16="http://schemas.microsoft.com/office/drawing/2014/main" xmlns="" id="{2654FA52-DC07-251A-41F9-9E72B5EA5215}"/>
                </a:ext>
              </a:extLst>
            </p:cNvPr>
            <p:cNvSpPr txBox="1">
              <a:spLocks noChangeArrowheads="1"/>
            </p:cNvSpPr>
            <p:nvPr/>
          </p:nvSpPr>
          <p:spPr bwMode="auto">
            <a:xfrm>
              <a:off x="3381380" y="4678666"/>
              <a:ext cx="2139950" cy="267990"/>
            </a:xfrm>
            <a:prstGeom prst="rect">
              <a:avLst/>
            </a:prstGeom>
            <a:noFill/>
            <a:ln w="9525">
              <a:noFill/>
              <a:miter lim="800000"/>
              <a:headEnd/>
              <a:tailEnd/>
            </a:ln>
          </p:spPr>
          <p:txBody>
            <a:bodyPr lIns="97683" tIns="48840" rIns="97683" bIns="48840">
              <a:spAutoFit/>
            </a:bodyPr>
            <a:lstStyle/>
            <a:p>
              <a:pPr algn="ctr" defTabSz="977900"/>
              <a:r>
                <a:rPr lang="en-US" sz="1050" dirty="0">
                  <a:solidFill>
                    <a:srgbClr val="990033"/>
                  </a:solidFill>
                  <a:latin typeface="Times New Roman" pitchFamily="18" charset="0"/>
                  <a:cs typeface="Times New Roman" pitchFamily="18" charset="0"/>
                </a:rPr>
                <a:t>IMPROPER POSITION</a:t>
              </a:r>
            </a:p>
          </p:txBody>
        </p:sp>
        <p:cxnSp>
          <p:nvCxnSpPr>
            <p:cNvPr id="250" name="Straight Arrow Connector 350">
              <a:extLst>
                <a:ext uri="{FF2B5EF4-FFF2-40B4-BE49-F238E27FC236}">
                  <a16:creationId xmlns:a16="http://schemas.microsoft.com/office/drawing/2014/main" xmlns="" id="{AEC35713-E6E8-C275-C636-183061AAF040}"/>
                </a:ext>
              </a:extLst>
            </p:cNvPr>
            <p:cNvCxnSpPr>
              <a:cxnSpLocks noChangeShapeType="1"/>
            </p:cNvCxnSpPr>
            <p:nvPr/>
          </p:nvCxnSpPr>
          <p:spPr bwMode="auto">
            <a:xfrm flipV="1">
              <a:off x="4524388" y="4963023"/>
              <a:ext cx="795361" cy="573151"/>
            </a:xfrm>
            <a:prstGeom prst="straightConnector1">
              <a:avLst/>
            </a:prstGeom>
            <a:noFill/>
            <a:ln w="12700" algn="ctr">
              <a:solidFill>
                <a:srgbClr val="FF0000"/>
              </a:solidFill>
              <a:round/>
              <a:headEnd/>
              <a:tailEnd type="arrow" w="med" len="med"/>
            </a:ln>
          </p:spPr>
        </p:cxnSp>
        <p:sp>
          <p:nvSpPr>
            <p:cNvPr id="251" name="Text Box 246">
              <a:extLst>
                <a:ext uri="{FF2B5EF4-FFF2-40B4-BE49-F238E27FC236}">
                  <a16:creationId xmlns:a16="http://schemas.microsoft.com/office/drawing/2014/main" xmlns="" id="{235A0CD0-66DF-C5F3-FEA3-75180CAEC8DA}"/>
                </a:ext>
              </a:extLst>
            </p:cNvPr>
            <p:cNvSpPr txBox="1">
              <a:spLocks noChangeArrowheads="1"/>
            </p:cNvSpPr>
            <p:nvPr/>
          </p:nvSpPr>
          <p:spPr bwMode="auto">
            <a:xfrm>
              <a:off x="2519386" y="5543005"/>
              <a:ext cx="3505200" cy="421923"/>
            </a:xfrm>
            <a:prstGeom prst="rect">
              <a:avLst/>
            </a:prstGeom>
            <a:noFill/>
            <a:ln w="9525">
              <a:noFill/>
              <a:miter lim="800000"/>
              <a:headEnd/>
              <a:tailEnd/>
            </a:ln>
          </p:spPr>
          <p:txBody>
            <a:bodyPr lIns="97683" tIns="48840" rIns="97683" bIns="48840">
              <a:spAutoFit/>
            </a:bodyPr>
            <a:lstStyle/>
            <a:p>
              <a:pPr algn="ctr" defTabSz="977900"/>
              <a:r>
                <a:rPr lang="en-US" sz="1050" dirty="0">
                  <a:solidFill>
                    <a:srgbClr val="0000FF"/>
                  </a:solidFill>
                  <a:latin typeface="Times New Roman" pitchFamily="18" charset="0"/>
                  <a:cs typeface="Times New Roman" pitchFamily="18" charset="0"/>
                </a:rPr>
                <a:t>BOOM AT MAX</a:t>
              </a:r>
            </a:p>
            <a:p>
              <a:pPr algn="ctr" defTabSz="977900"/>
              <a:r>
                <a:rPr lang="en-US" sz="1050" dirty="0">
                  <a:solidFill>
                    <a:srgbClr val="0000FF"/>
                  </a:solidFill>
                  <a:latin typeface="Times New Roman" pitchFamily="18" charset="0"/>
                  <a:cs typeface="Times New Roman" pitchFamily="18" charset="0"/>
                </a:rPr>
                <a:t> HEIGHT</a:t>
              </a:r>
            </a:p>
          </p:txBody>
        </p:sp>
        <p:cxnSp>
          <p:nvCxnSpPr>
            <p:cNvPr id="252" name="Straight Arrow Connector 350">
              <a:extLst>
                <a:ext uri="{FF2B5EF4-FFF2-40B4-BE49-F238E27FC236}">
                  <a16:creationId xmlns:a16="http://schemas.microsoft.com/office/drawing/2014/main" xmlns="" id="{D62B0CE7-5DEA-CFE3-0635-D033577F4796}"/>
                </a:ext>
              </a:extLst>
            </p:cNvPr>
            <p:cNvCxnSpPr>
              <a:cxnSpLocks noChangeShapeType="1"/>
            </p:cNvCxnSpPr>
            <p:nvPr/>
          </p:nvCxnSpPr>
          <p:spPr bwMode="auto">
            <a:xfrm rot="10800000">
              <a:off x="5024455" y="5238457"/>
              <a:ext cx="227012" cy="127000"/>
            </a:xfrm>
            <a:prstGeom prst="straightConnector1">
              <a:avLst/>
            </a:prstGeom>
            <a:noFill/>
            <a:ln w="12700" algn="ctr">
              <a:solidFill>
                <a:srgbClr val="FF0000"/>
              </a:solidFill>
              <a:round/>
              <a:headEnd/>
              <a:tailEnd type="arrow" w="med" len="med"/>
            </a:ln>
          </p:spPr>
        </p:cxnSp>
        <p:sp>
          <p:nvSpPr>
            <p:cNvPr id="253" name="Text Box 246">
              <a:extLst>
                <a:ext uri="{FF2B5EF4-FFF2-40B4-BE49-F238E27FC236}">
                  <a16:creationId xmlns:a16="http://schemas.microsoft.com/office/drawing/2014/main" xmlns="" id="{324D64B6-0527-E322-886E-120C62A7E860}"/>
                </a:ext>
              </a:extLst>
            </p:cNvPr>
            <p:cNvSpPr txBox="1">
              <a:spLocks noChangeArrowheads="1"/>
            </p:cNvSpPr>
            <p:nvPr/>
          </p:nvSpPr>
          <p:spPr bwMode="auto">
            <a:xfrm>
              <a:off x="4738702" y="5166998"/>
              <a:ext cx="1219216" cy="583554"/>
            </a:xfrm>
            <a:prstGeom prst="rect">
              <a:avLst/>
            </a:prstGeom>
            <a:noFill/>
            <a:ln w="9525">
              <a:noFill/>
              <a:miter lim="800000"/>
              <a:headEnd/>
              <a:tailEnd/>
            </a:ln>
          </p:spPr>
          <p:txBody>
            <a:bodyPr wrap="square" lIns="97683" tIns="48840" rIns="97683" bIns="48840">
              <a:spAutoFit/>
            </a:bodyPr>
            <a:lstStyle/>
            <a:p>
              <a:pPr algn="ctr" defTabSz="977900">
                <a:defRPr/>
              </a:pPr>
              <a:endParaRPr lang="en-US" sz="1050" dirty="0">
                <a:solidFill>
                  <a:schemeClr val="accent4">
                    <a:lumMod val="50000"/>
                  </a:schemeClr>
                </a:solidFill>
                <a:latin typeface="Times New Roman" pitchFamily="18" charset="0"/>
                <a:cs typeface="Times New Roman" pitchFamily="18" charset="0"/>
              </a:endParaRPr>
            </a:p>
            <a:p>
              <a:pPr algn="ctr" defTabSz="977900">
                <a:defRPr/>
              </a:pPr>
              <a:r>
                <a:rPr lang="en-US" sz="1050" dirty="0">
                  <a:solidFill>
                    <a:schemeClr val="accent4">
                      <a:lumMod val="50000"/>
                    </a:schemeClr>
                  </a:solidFill>
                  <a:latin typeface="Times New Roman" pitchFamily="18" charset="0"/>
                  <a:cs typeface="Times New Roman" pitchFamily="18" charset="0"/>
                </a:rPr>
                <a:t>LACK OF</a:t>
              </a:r>
            </a:p>
            <a:p>
              <a:pPr algn="ctr" defTabSz="977900">
                <a:defRPr/>
              </a:pPr>
              <a:r>
                <a:rPr lang="en-US" sz="1050" dirty="0">
                  <a:solidFill>
                    <a:schemeClr val="accent4">
                      <a:lumMod val="50000"/>
                    </a:schemeClr>
                  </a:solidFill>
                  <a:latin typeface="Times New Roman" pitchFamily="18" charset="0"/>
                  <a:cs typeface="Times New Roman" pitchFamily="18" charset="0"/>
                </a:rPr>
                <a:t>KNOWLEDGE</a:t>
              </a:r>
            </a:p>
          </p:txBody>
        </p:sp>
        <p:sp>
          <p:nvSpPr>
            <p:cNvPr id="254" name="Text Box 256">
              <a:extLst>
                <a:ext uri="{FF2B5EF4-FFF2-40B4-BE49-F238E27FC236}">
                  <a16:creationId xmlns:a16="http://schemas.microsoft.com/office/drawing/2014/main" xmlns="" id="{66BDD08B-742B-8A15-4944-E8E732260007}"/>
                </a:ext>
              </a:extLst>
            </p:cNvPr>
            <p:cNvSpPr txBox="1">
              <a:spLocks noChangeArrowheads="1"/>
            </p:cNvSpPr>
            <p:nvPr/>
          </p:nvSpPr>
          <p:spPr bwMode="auto">
            <a:xfrm>
              <a:off x="6511845" y="5309916"/>
              <a:ext cx="1317618" cy="583554"/>
            </a:xfrm>
            <a:prstGeom prst="rect">
              <a:avLst/>
            </a:prstGeom>
            <a:noFill/>
            <a:ln w="9525">
              <a:noFill/>
              <a:miter lim="800000"/>
              <a:headEnd/>
              <a:tailEnd/>
            </a:ln>
          </p:spPr>
          <p:txBody>
            <a:bodyPr wrap="square" lIns="97683" tIns="48840" rIns="97683" bIns="48840">
              <a:spAutoFit/>
            </a:bodyPr>
            <a:lstStyle/>
            <a:p>
              <a:pPr algn="ctr" defTabSz="977900"/>
              <a:r>
                <a:rPr lang="en-US" sz="1050" dirty="0">
                  <a:solidFill>
                    <a:srgbClr val="990000"/>
                  </a:solidFill>
                  <a:latin typeface="Times New Roman" pitchFamily="18" charset="0"/>
                  <a:cs typeface="Times New Roman" pitchFamily="18" charset="0"/>
                </a:rPr>
                <a:t> </a:t>
              </a:r>
            </a:p>
            <a:p>
              <a:pPr algn="ctr" defTabSz="977900"/>
              <a:r>
                <a:rPr lang="en-US" sz="1050" dirty="0">
                  <a:solidFill>
                    <a:srgbClr val="990000"/>
                  </a:solidFill>
                  <a:latin typeface="Times New Roman" pitchFamily="18" charset="0"/>
                  <a:cs typeface="Times New Roman" pitchFamily="18" charset="0"/>
                </a:rPr>
                <a:t>IMPROPER </a:t>
              </a:r>
            </a:p>
            <a:p>
              <a:pPr algn="ctr" defTabSz="977900"/>
              <a:r>
                <a:rPr lang="en-US" sz="1050" dirty="0">
                  <a:solidFill>
                    <a:srgbClr val="990000"/>
                  </a:solidFill>
                  <a:latin typeface="Times New Roman" pitchFamily="18" charset="0"/>
                  <a:cs typeface="Times New Roman" pitchFamily="18" charset="0"/>
                </a:rPr>
                <a:t>FEEDING</a:t>
              </a:r>
            </a:p>
          </p:txBody>
        </p:sp>
        <p:sp>
          <p:nvSpPr>
            <p:cNvPr id="255" name="Line 274">
              <a:extLst>
                <a:ext uri="{FF2B5EF4-FFF2-40B4-BE49-F238E27FC236}">
                  <a16:creationId xmlns:a16="http://schemas.microsoft.com/office/drawing/2014/main" xmlns="" id="{9E803508-FE05-54BE-A97B-352C7650CCE9}"/>
                </a:ext>
              </a:extLst>
            </p:cNvPr>
            <p:cNvSpPr>
              <a:spLocks noChangeShapeType="1"/>
            </p:cNvSpPr>
            <p:nvPr/>
          </p:nvSpPr>
          <p:spPr bwMode="auto">
            <a:xfrm flipH="1">
              <a:off x="6096024" y="5679093"/>
              <a:ext cx="928694" cy="71459"/>
            </a:xfrm>
            <a:prstGeom prst="line">
              <a:avLst/>
            </a:prstGeom>
            <a:noFill/>
            <a:ln w="9525">
              <a:solidFill>
                <a:srgbClr val="FF3300"/>
              </a:solidFill>
              <a:round/>
              <a:headEnd/>
              <a:tailEnd type="triangle" w="med" len="med"/>
            </a:ln>
          </p:spPr>
          <p:txBody>
            <a:bodyPr wrap="none"/>
            <a:lstStyle/>
            <a:p>
              <a:endParaRPr lang="en-US" sz="1050">
                <a:latin typeface="Times New Roman" pitchFamily="18" charset="0"/>
                <a:cs typeface="Times New Roman" pitchFamily="18" charset="0"/>
              </a:endParaRPr>
            </a:p>
          </p:txBody>
        </p:sp>
        <p:cxnSp>
          <p:nvCxnSpPr>
            <p:cNvPr id="256" name="Straight Arrow Connector 350">
              <a:extLst>
                <a:ext uri="{FF2B5EF4-FFF2-40B4-BE49-F238E27FC236}">
                  <a16:creationId xmlns:a16="http://schemas.microsoft.com/office/drawing/2014/main" xmlns="" id="{815AAF04-0CA5-EC04-EBCB-19DCF460F113}"/>
                </a:ext>
              </a:extLst>
            </p:cNvPr>
            <p:cNvCxnSpPr>
              <a:cxnSpLocks noChangeShapeType="1"/>
            </p:cNvCxnSpPr>
            <p:nvPr/>
          </p:nvCxnSpPr>
          <p:spPr bwMode="auto">
            <a:xfrm rot="10800000">
              <a:off x="6667529" y="5700442"/>
              <a:ext cx="762000" cy="381000"/>
            </a:xfrm>
            <a:prstGeom prst="straightConnector1">
              <a:avLst/>
            </a:prstGeom>
            <a:noFill/>
            <a:ln w="12700" algn="ctr">
              <a:solidFill>
                <a:srgbClr val="FF0000"/>
              </a:solidFill>
              <a:round/>
              <a:headEnd/>
              <a:tailEnd type="arrow" w="med" len="med"/>
            </a:ln>
          </p:spPr>
        </p:cxnSp>
        <p:sp>
          <p:nvSpPr>
            <p:cNvPr id="257" name="Text Box 246">
              <a:extLst>
                <a:ext uri="{FF2B5EF4-FFF2-40B4-BE49-F238E27FC236}">
                  <a16:creationId xmlns:a16="http://schemas.microsoft.com/office/drawing/2014/main" xmlns="" id="{CD091700-0E60-C7C1-F694-7D5704CA40C1}"/>
                </a:ext>
              </a:extLst>
            </p:cNvPr>
            <p:cNvSpPr txBox="1">
              <a:spLocks noChangeArrowheads="1"/>
            </p:cNvSpPr>
            <p:nvPr/>
          </p:nvSpPr>
          <p:spPr bwMode="auto">
            <a:xfrm>
              <a:off x="7038222" y="6081443"/>
              <a:ext cx="1304465" cy="260294"/>
            </a:xfrm>
            <a:prstGeom prst="rect">
              <a:avLst/>
            </a:prstGeom>
            <a:noFill/>
            <a:ln w="9525">
              <a:noFill/>
              <a:miter lim="800000"/>
              <a:headEnd/>
              <a:tailEnd/>
            </a:ln>
          </p:spPr>
          <p:txBody>
            <a:bodyPr wrap="square" lIns="97683" tIns="48840" rIns="97683" bIns="48840">
              <a:spAutoFit/>
            </a:bodyPr>
            <a:lstStyle/>
            <a:p>
              <a:pPr algn="ctr" defTabSz="977900"/>
              <a:r>
                <a:rPr lang="en-US" sz="1050" dirty="0">
                  <a:solidFill>
                    <a:srgbClr val="0000FF"/>
                  </a:solidFill>
                  <a:latin typeface="Times New Roman" pitchFamily="18" charset="0"/>
                  <a:cs typeface="Times New Roman" pitchFamily="18" charset="0"/>
                </a:rPr>
                <a:t>LACK OF SKILL</a:t>
              </a:r>
            </a:p>
          </p:txBody>
        </p:sp>
        <p:cxnSp>
          <p:nvCxnSpPr>
            <p:cNvPr id="258" name="Straight Arrow Connector 350">
              <a:extLst>
                <a:ext uri="{FF2B5EF4-FFF2-40B4-BE49-F238E27FC236}">
                  <a16:creationId xmlns:a16="http://schemas.microsoft.com/office/drawing/2014/main" xmlns="" id="{AE9E00AD-1BCD-8F6E-038E-C0DD8728C53A}"/>
                </a:ext>
              </a:extLst>
            </p:cNvPr>
            <p:cNvCxnSpPr>
              <a:cxnSpLocks noChangeShapeType="1"/>
            </p:cNvCxnSpPr>
            <p:nvPr/>
          </p:nvCxnSpPr>
          <p:spPr bwMode="auto">
            <a:xfrm rot="5400000" flipH="1" flipV="1">
              <a:off x="6762780" y="5866941"/>
              <a:ext cx="228598" cy="152400"/>
            </a:xfrm>
            <a:prstGeom prst="straightConnector1">
              <a:avLst/>
            </a:prstGeom>
            <a:noFill/>
            <a:ln w="12700" algn="ctr">
              <a:solidFill>
                <a:srgbClr val="FF0000"/>
              </a:solidFill>
              <a:round/>
              <a:headEnd/>
              <a:tailEnd type="arrow" w="med" len="med"/>
            </a:ln>
          </p:spPr>
        </p:cxnSp>
        <p:sp>
          <p:nvSpPr>
            <p:cNvPr id="259" name="Text Box 246">
              <a:extLst>
                <a:ext uri="{FF2B5EF4-FFF2-40B4-BE49-F238E27FC236}">
                  <a16:creationId xmlns:a16="http://schemas.microsoft.com/office/drawing/2014/main" xmlns="" id="{34289DB7-9D29-92A4-EAED-B3B935E263D0}"/>
                </a:ext>
              </a:extLst>
            </p:cNvPr>
            <p:cNvSpPr txBox="1">
              <a:spLocks noChangeArrowheads="1"/>
            </p:cNvSpPr>
            <p:nvPr/>
          </p:nvSpPr>
          <p:spPr bwMode="auto">
            <a:xfrm>
              <a:off x="6238900" y="5971760"/>
              <a:ext cx="1290622" cy="421923"/>
            </a:xfrm>
            <a:prstGeom prst="rect">
              <a:avLst/>
            </a:prstGeom>
            <a:noFill/>
            <a:ln w="9525">
              <a:noFill/>
              <a:miter lim="800000"/>
              <a:headEnd/>
              <a:tailEnd/>
            </a:ln>
          </p:spPr>
          <p:txBody>
            <a:bodyPr wrap="square" lIns="97683" tIns="48840" rIns="97683" bIns="48840">
              <a:spAutoFit/>
            </a:bodyPr>
            <a:lstStyle/>
            <a:p>
              <a:pPr algn="ctr" defTabSz="977900">
                <a:defRPr/>
              </a:pPr>
              <a:r>
                <a:rPr lang="en-US" sz="1050" dirty="0">
                  <a:solidFill>
                    <a:schemeClr val="accent4">
                      <a:lumMod val="50000"/>
                    </a:schemeClr>
                  </a:solidFill>
                  <a:latin typeface="Times New Roman" pitchFamily="18" charset="0"/>
                  <a:cs typeface="Times New Roman" pitchFamily="18" charset="0"/>
                </a:rPr>
                <a:t>LACK O F KNOWLEDGE</a:t>
              </a:r>
            </a:p>
          </p:txBody>
        </p:sp>
      </p:grpSp>
      <p:cxnSp>
        <p:nvCxnSpPr>
          <p:cNvPr id="260" name="Straight Arrow Connector 350">
            <a:extLst>
              <a:ext uri="{FF2B5EF4-FFF2-40B4-BE49-F238E27FC236}">
                <a16:creationId xmlns:a16="http://schemas.microsoft.com/office/drawing/2014/main" xmlns="" id="{FCBC0750-8EEC-5933-B256-B1DB84801F02}"/>
              </a:ext>
            </a:extLst>
          </p:cNvPr>
          <p:cNvCxnSpPr>
            <a:cxnSpLocks noChangeShapeType="1"/>
          </p:cNvCxnSpPr>
          <p:nvPr/>
        </p:nvCxnSpPr>
        <p:spPr bwMode="auto">
          <a:xfrm rot="5400000" flipH="1" flipV="1">
            <a:off x="7024866" y="4805214"/>
            <a:ext cx="578332" cy="111919"/>
          </a:xfrm>
          <a:prstGeom prst="straightConnector1">
            <a:avLst/>
          </a:prstGeom>
          <a:noFill/>
          <a:ln w="12700" algn="ctr">
            <a:solidFill>
              <a:srgbClr val="FF0000"/>
            </a:solidFill>
            <a:round/>
            <a:headEnd/>
            <a:tailEnd type="arrow" w="med" len="med"/>
          </a:ln>
        </p:spPr>
      </p:cxnSp>
      <p:sp>
        <p:nvSpPr>
          <p:cNvPr id="261" name="Text Box 264">
            <a:extLst>
              <a:ext uri="{FF2B5EF4-FFF2-40B4-BE49-F238E27FC236}">
                <a16:creationId xmlns:a16="http://schemas.microsoft.com/office/drawing/2014/main" xmlns="" id="{C7BC0044-DCE5-25B5-B392-80D0EB18E84B}"/>
              </a:ext>
            </a:extLst>
          </p:cNvPr>
          <p:cNvSpPr txBox="1">
            <a:spLocks noChangeArrowheads="1"/>
          </p:cNvSpPr>
          <p:nvPr/>
        </p:nvSpPr>
        <p:spPr bwMode="auto">
          <a:xfrm>
            <a:off x="7400948" y="5786454"/>
            <a:ext cx="1428760" cy="437188"/>
          </a:xfrm>
          <a:prstGeom prst="rect">
            <a:avLst/>
          </a:prstGeom>
          <a:noFill/>
          <a:ln w="9525">
            <a:noFill/>
            <a:miter lim="800000"/>
            <a:headEnd/>
            <a:tailEnd/>
          </a:ln>
        </p:spPr>
        <p:txBody>
          <a:bodyPr wrap="square" lIns="97683" tIns="48840" rIns="97683" bIns="48840">
            <a:spAutoFit/>
          </a:bodyPr>
          <a:lstStyle/>
          <a:p>
            <a:pPr algn="ctr" defTabSz="977900"/>
            <a:r>
              <a:rPr lang="en-US" sz="1050" dirty="0">
                <a:solidFill>
                  <a:srgbClr val="2113DD"/>
                </a:solidFill>
                <a:latin typeface="Times New Roman" pitchFamily="18" charset="0"/>
                <a:cs typeface="Times New Roman" pitchFamily="18" charset="0"/>
              </a:rPr>
              <a:t>TRIP CIRCUIT FAILURE</a:t>
            </a:r>
          </a:p>
        </p:txBody>
      </p:sp>
      <p:sp>
        <p:nvSpPr>
          <p:cNvPr id="262" name="Text Box 246">
            <a:extLst>
              <a:ext uri="{FF2B5EF4-FFF2-40B4-BE49-F238E27FC236}">
                <a16:creationId xmlns:a16="http://schemas.microsoft.com/office/drawing/2014/main" xmlns="" id="{7ED54E0C-3063-A91A-C1C0-64A2622A3EE5}"/>
              </a:ext>
            </a:extLst>
          </p:cNvPr>
          <p:cNvSpPr txBox="1">
            <a:spLocks noChangeArrowheads="1"/>
          </p:cNvSpPr>
          <p:nvPr/>
        </p:nvSpPr>
        <p:spPr bwMode="auto">
          <a:xfrm>
            <a:off x="8472518" y="5572140"/>
            <a:ext cx="1285884" cy="583382"/>
          </a:xfrm>
          <a:prstGeom prst="rect">
            <a:avLst/>
          </a:prstGeom>
          <a:noFill/>
          <a:ln w="9525">
            <a:noFill/>
            <a:miter lim="800000"/>
            <a:headEnd/>
            <a:tailEnd/>
          </a:ln>
        </p:spPr>
        <p:txBody>
          <a:bodyPr wrap="square" lIns="97683" tIns="48840" rIns="97683" bIns="48840">
            <a:spAutoFit/>
          </a:bodyPr>
          <a:lstStyle/>
          <a:p>
            <a:pPr algn="ctr" defTabSz="977900">
              <a:defRPr/>
            </a:pPr>
            <a:r>
              <a:rPr lang="en-US" sz="1050" dirty="0">
                <a:solidFill>
                  <a:schemeClr val="accent4">
                    <a:lumMod val="50000"/>
                  </a:schemeClr>
                </a:solidFill>
                <a:latin typeface="Times New Roman" pitchFamily="18" charset="0"/>
                <a:cs typeface="Times New Roman" pitchFamily="18" charset="0"/>
              </a:rPr>
              <a:t>CONTROL SUPPLY /PLC FAILURE</a:t>
            </a:r>
          </a:p>
        </p:txBody>
      </p:sp>
      <p:cxnSp>
        <p:nvCxnSpPr>
          <p:cNvPr id="263" name="Straight Arrow Connector 350">
            <a:extLst>
              <a:ext uri="{FF2B5EF4-FFF2-40B4-BE49-F238E27FC236}">
                <a16:creationId xmlns:a16="http://schemas.microsoft.com/office/drawing/2014/main" xmlns="" id="{4B26550F-E97C-B6BF-15F0-15C839559525}"/>
              </a:ext>
            </a:extLst>
          </p:cNvPr>
          <p:cNvCxnSpPr>
            <a:cxnSpLocks noChangeShapeType="1"/>
          </p:cNvCxnSpPr>
          <p:nvPr/>
        </p:nvCxnSpPr>
        <p:spPr bwMode="auto">
          <a:xfrm rot="10800000">
            <a:off x="8115328" y="5214950"/>
            <a:ext cx="500066" cy="428630"/>
          </a:xfrm>
          <a:prstGeom prst="straightConnector1">
            <a:avLst/>
          </a:prstGeom>
          <a:noFill/>
          <a:ln w="12700" algn="ctr">
            <a:solidFill>
              <a:srgbClr val="FF0000"/>
            </a:solidFill>
            <a:round/>
            <a:headEnd/>
            <a:tailEnd type="arrow" w="med" len="med"/>
          </a:ln>
        </p:spPr>
      </p:cxnSp>
      <p:grpSp>
        <p:nvGrpSpPr>
          <p:cNvPr id="264" name="Group 573">
            <a:extLst>
              <a:ext uri="{FF2B5EF4-FFF2-40B4-BE49-F238E27FC236}">
                <a16:creationId xmlns:a16="http://schemas.microsoft.com/office/drawing/2014/main" xmlns="" id="{FAC00402-A7EE-38CA-A94C-9841F540AFB2}"/>
              </a:ext>
            </a:extLst>
          </p:cNvPr>
          <p:cNvGrpSpPr>
            <a:grpSpLocks/>
          </p:cNvGrpSpPr>
          <p:nvPr/>
        </p:nvGrpSpPr>
        <p:grpSpPr bwMode="auto">
          <a:xfrm>
            <a:off x="6257224" y="545907"/>
            <a:ext cx="2008185" cy="3006725"/>
            <a:chOff x="2800353" y="457200"/>
            <a:chExt cx="2008185" cy="3006725"/>
          </a:xfrm>
        </p:grpSpPr>
        <p:sp>
          <p:nvSpPr>
            <p:cNvPr id="265" name="Line 251">
              <a:extLst>
                <a:ext uri="{FF2B5EF4-FFF2-40B4-BE49-F238E27FC236}">
                  <a16:creationId xmlns:a16="http://schemas.microsoft.com/office/drawing/2014/main" xmlns="" id="{F11E99C4-75FA-68AD-938E-76650186474C}"/>
                </a:ext>
              </a:extLst>
            </p:cNvPr>
            <p:cNvSpPr>
              <a:spLocks noChangeShapeType="1"/>
            </p:cNvSpPr>
            <p:nvPr/>
          </p:nvSpPr>
          <p:spPr bwMode="auto">
            <a:xfrm>
              <a:off x="3581400" y="762000"/>
              <a:ext cx="1227138" cy="2701925"/>
            </a:xfrm>
            <a:prstGeom prst="line">
              <a:avLst/>
            </a:prstGeom>
            <a:noFill/>
            <a:ln w="28575">
              <a:solidFill>
                <a:srgbClr val="FF3300"/>
              </a:solidFill>
              <a:round/>
              <a:headEnd/>
              <a:tailEnd type="triangle" w="med" len="med"/>
            </a:ln>
          </p:spPr>
          <p:txBody>
            <a:bodyPr wrap="none" anchor="ctr"/>
            <a:lstStyle/>
            <a:p>
              <a:endParaRPr lang="en-US" sz="1050">
                <a:latin typeface="Times New Roman" pitchFamily="18" charset="0"/>
                <a:cs typeface="Times New Roman" pitchFamily="18" charset="0"/>
              </a:endParaRPr>
            </a:p>
          </p:txBody>
        </p:sp>
        <p:sp>
          <p:nvSpPr>
            <p:cNvPr id="266" name="Line 244">
              <a:extLst>
                <a:ext uri="{FF2B5EF4-FFF2-40B4-BE49-F238E27FC236}">
                  <a16:creationId xmlns:a16="http://schemas.microsoft.com/office/drawing/2014/main" xmlns="" id="{3CE84EE3-290D-B539-4979-6BC913D2BD65}"/>
                </a:ext>
              </a:extLst>
            </p:cNvPr>
            <p:cNvSpPr>
              <a:spLocks noChangeShapeType="1"/>
            </p:cNvSpPr>
            <p:nvPr/>
          </p:nvSpPr>
          <p:spPr bwMode="auto">
            <a:xfrm flipV="1">
              <a:off x="2800353" y="1170311"/>
              <a:ext cx="928694" cy="45719"/>
            </a:xfrm>
            <a:prstGeom prst="line">
              <a:avLst/>
            </a:prstGeom>
            <a:noFill/>
            <a:ln w="9525">
              <a:solidFill>
                <a:srgbClr val="FF3300"/>
              </a:solidFill>
              <a:round/>
              <a:headEnd/>
              <a:tailEnd type="triangle" w="med" len="med"/>
            </a:ln>
          </p:spPr>
          <p:txBody>
            <a:bodyPr wrap="none"/>
            <a:lstStyle/>
            <a:p>
              <a:endParaRPr lang="en-US" sz="1050">
                <a:latin typeface="Times New Roman" pitchFamily="18" charset="0"/>
                <a:cs typeface="Times New Roman" pitchFamily="18" charset="0"/>
              </a:endParaRPr>
            </a:p>
          </p:txBody>
        </p:sp>
        <p:sp>
          <p:nvSpPr>
            <p:cNvPr id="267" name="Text Box 252">
              <a:extLst>
                <a:ext uri="{FF2B5EF4-FFF2-40B4-BE49-F238E27FC236}">
                  <a16:creationId xmlns:a16="http://schemas.microsoft.com/office/drawing/2014/main" xmlns="" id="{815785E2-DA07-459E-5678-7105244E4A89}"/>
                </a:ext>
              </a:extLst>
            </p:cNvPr>
            <p:cNvSpPr txBox="1">
              <a:spLocks noChangeArrowheads="1"/>
            </p:cNvSpPr>
            <p:nvPr/>
          </p:nvSpPr>
          <p:spPr bwMode="auto">
            <a:xfrm>
              <a:off x="3045234" y="457200"/>
              <a:ext cx="1447800" cy="239965"/>
            </a:xfrm>
            <a:prstGeom prst="rect">
              <a:avLst/>
            </a:prstGeom>
            <a:solidFill>
              <a:schemeClr val="bg1"/>
            </a:solidFill>
            <a:ln w="9525">
              <a:solidFill>
                <a:srgbClr val="FF0000"/>
              </a:solidFill>
              <a:miter lim="800000"/>
              <a:headEnd/>
              <a:tailEnd/>
            </a:ln>
          </p:spPr>
          <p:txBody>
            <a:bodyPr lIns="77626" tIns="38812" rIns="77626" bIns="38812">
              <a:spAutoFit/>
            </a:bodyPr>
            <a:lstStyle/>
            <a:p>
              <a:pPr algn="ctr" defTabSz="774700" eaLnBrk="0" hangingPunct="0">
                <a:buFont typeface="Times New Roman" pitchFamily="16" charset="0"/>
                <a:buNone/>
                <a:defRPr/>
              </a:pPr>
              <a:r>
                <a:rPr lang="en-GB" sz="1050" dirty="0">
                  <a:solidFill>
                    <a:schemeClr val="tx1">
                      <a:lumMod val="75000"/>
                      <a:lumOff val="25000"/>
                    </a:schemeClr>
                  </a:solidFill>
                  <a:latin typeface="Times New Roman" pitchFamily="18" charset="0"/>
                  <a:ea typeface="Microsoft YaHei" charset="-122"/>
                  <a:cs typeface="Times New Roman" pitchFamily="18" charset="0"/>
                </a:rPr>
                <a:t>MACHINE</a:t>
              </a:r>
            </a:p>
          </p:txBody>
        </p:sp>
        <p:sp>
          <p:nvSpPr>
            <p:cNvPr id="268" name="Line 244">
              <a:extLst>
                <a:ext uri="{FF2B5EF4-FFF2-40B4-BE49-F238E27FC236}">
                  <a16:creationId xmlns:a16="http://schemas.microsoft.com/office/drawing/2014/main" xmlns="" id="{1AA3FB46-4ADB-D228-3F99-6555EE2B8E22}"/>
                </a:ext>
              </a:extLst>
            </p:cNvPr>
            <p:cNvSpPr>
              <a:spLocks noChangeShapeType="1"/>
            </p:cNvSpPr>
            <p:nvPr/>
          </p:nvSpPr>
          <p:spPr bwMode="auto">
            <a:xfrm flipV="1">
              <a:off x="3615453" y="2028833"/>
              <a:ext cx="613660" cy="586878"/>
            </a:xfrm>
            <a:prstGeom prst="line">
              <a:avLst/>
            </a:prstGeom>
            <a:noFill/>
            <a:ln w="9525">
              <a:solidFill>
                <a:srgbClr val="FF3300"/>
              </a:solidFill>
              <a:round/>
              <a:headEnd/>
              <a:tailEnd type="triangle" w="med" len="med"/>
            </a:ln>
          </p:spPr>
          <p:txBody>
            <a:bodyPr wrap="none"/>
            <a:lstStyle/>
            <a:p>
              <a:endParaRPr lang="en-US" sz="1050">
                <a:latin typeface="Times New Roman" pitchFamily="18" charset="0"/>
                <a:cs typeface="Times New Roman" pitchFamily="18" charset="0"/>
              </a:endParaRPr>
            </a:p>
          </p:txBody>
        </p:sp>
      </p:grpSp>
      <p:sp>
        <p:nvSpPr>
          <p:cNvPr id="269" name="Text Box 264">
            <a:extLst>
              <a:ext uri="{FF2B5EF4-FFF2-40B4-BE49-F238E27FC236}">
                <a16:creationId xmlns:a16="http://schemas.microsoft.com/office/drawing/2014/main" xmlns="" id="{A081EF2A-684C-F6A9-92B4-BC889D5AFC77}"/>
              </a:ext>
            </a:extLst>
          </p:cNvPr>
          <p:cNvSpPr txBox="1">
            <a:spLocks noChangeArrowheads="1"/>
          </p:cNvSpPr>
          <p:nvPr/>
        </p:nvSpPr>
        <p:spPr bwMode="auto">
          <a:xfrm>
            <a:off x="5277943" y="997656"/>
            <a:ext cx="1285884" cy="744965"/>
          </a:xfrm>
          <a:prstGeom prst="rect">
            <a:avLst/>
          </a:prstGeom>
          <a:noFill/>
          <a:ln w="9525">
            <a:noFill/>
            <a:miter lim="800000"/>
            <a:headEnd/>
            <a:tailEnd/>
          </a:ln>
        </p:spPr>
        <p:txBody>
          <a:bodyPr wrap="square" lIns="97683" tIns="48840" rIns="97683" bIns="48840">
            <a:spAutoFit/>
          </a:bodyPr>
          <a:lstStyle/>
          <a:p>
            <a:pPr algn="ctr" defTabSz="977900"/>
            <a:r>
              <a:rPr lang="en-US" sz="1400" dirty="0">
                <a:solidFill>
                  <a:srgbClr val="990033"/>
                </a:solidFill>
                <a:latin typeface="Times New Roman" pitchFamily="18" charset="0"/>
                <a:cs typeface="Times New Roman" pitchFamily="18" charset="0"/>
              </a:rPr>
              <a:t>Improper Scraper/skirt rubber</a:t>
            </a:r>
          </a:p>
        </p:txBody>
      </p:sp>
      <p:sp>
        <p:nvSpPr>
          <p:cNvPr id="270" name="Text Box 246">
            <a:extLst>
              <a:ext uri="{FF2B5EF4-FFF2-40B4-BE49-F238E27FC236}">
                <a16:creationId xmlns:a16="http://schemas.microsoft.com/office/drawing/2014/main" xmlns="" id="{71E151AC-8FD7-6076-6BDE-21B30D1AABC2}"/>
              </a:ext>
            </a:extLst>
          </p:cNvPr>
          <p:cNvSpPr txBox="1">
            <a:spLocks noChangeArrowheads="1"/>
          </p:cNvSpPr>
          <p:nvPr/>
        </p:nvSpPr>
        <p:spPr bwMode="auto">
          <a:xfrm>
            <a:off x="5986706" y="1473376"/>
            <a:ext cx="1412948" cy="283300"/>
          </a:xfrm>
          <a:prstGeom prst="rect">
            <a:avLst/>
          </a:prstGeom>
          <a:noFill/>
          <a:ln w="9525">
            <a:noFill/>
            <a:miter lim="800000"/>
            <a:headEnd/>
            <a:tailEnd/>
          </a:ln>
        </p:spPr>
        <p:txBody>
          <a:bodyPr wrap="square" lIns="97683" tIns="48840" rIns="97683" bIns="48840">
            <a:spAutoFit/>
          </a:bodyPr>
          <a:lstStyle/>
          <a:p>
            <a:pPr algn="ctr" defTabSz="977900">
              <a:defRPr/>
            </a:pPr>
            <a:r>
              <a:rPr lang="en-US" sz="1200" dirty="0">
                <a:solidFill>
                  <a:schemeClr val="accent4">
                    <a:lumMod val="50000"/>
                  </a:schemeClr>
                </a:solidFill>
                <a:latin typeface="Times New Roman" pitchFamily="18" charset="0"/>
                <a:cs typeface="Times New Roman" pitchFamily="18" charset="0"/>
              </a:rPr>
              <a:t>Over tensioned</a:t>
            </a:r>
          </a:p>
        </p:txBody>
      </p:sp>
      <p:cxnSp>
        <p:nvCxnSpPr>
          <p:cNvPr id="271" name="Straight Arrow Connector 350">
            <a:extLst>
              <a:ext uri="{FF2B5EF4-FFF2-40B4-BE49-F238E27FC236}">
                <a16:creationId xmlns:a16="http://schemas.microsoft.com/office/drawing/2014/main" xmlns="" id="{8ECDEF7A-889C-1FD4-54A5-F87710F51141}"/>
              </a:ext>
            </a:extLst>
          </p:cNvPr>
          <p:cNvCxnSpPr>
            <a:cxnSpLocks noChangeShapeType="1"/>
          </p:cNvCxnSpPr>
          <p:nvPr/>
        </p:nvCxnSpPr>
        <p:spPr bwMode="auto">
          <a:xfrm rot="5400000" flipH="1" flipV="1">
            <a:off x="6685137" y="1343209"/>
            <a:ext cx="214314" cy="71438"/>
          </a:xfrm>
          <a:prstGeom prst="straightConnector1">
            <a:avLst/>
          </a:prstGeom>
          <a:noFill/>
          <a:ln w="12700" algn="ctr">
            <a:solidFill>
              <a:srgbClr val="FF0000"/>
            </a:solidFill>
            <a:round/>
            <a:headEnd/>
            <a:tailEnd type="arrow" w="med" len="med"/>
          </a:ln>
        </p:spPr>
      </p:cxnSp>
      <p:sp>
        <p:nvSpPr>
          <p:cNvPr id="272" name="Text Box 264">
            <a:extLst>
              <a:ext uri="{FF2B5EF4-FFF2-40B4-BE49-F238E27FC236}">
                <a16:creationId xmlns:a16="http://schemas.microsoft.com/office/drawing/2014/main" xmlns="" id="{09FE0E00-284F-0751-13D1-67075FD4728B}"/>
              </a:ext>
            </a:extLst>
          </p:cNvPr>
          <p:cNvSpPr txBox="1">
            <a:spLocks noChangeArrowheads="1"/>
          </p:cNvSpPr>
          <p:nvPr/>
        </p:nvSpPr>
        <p:spPr bwMode="auto">
          <a:xfrm>
            <a:off x="6257940" y="2592719"/>
            <a:ext cx="1214446" cy="260217"/>
          </a:xfrm>
          <a:prstGeom prst="rect">
            <a:avLst/>
          </a:prstGeom>
          <a:noFill/>
          <a:ln w="9525">
            <a:noFill/>
            <a:miter lim="800000"/>
            <a:headEnd/>
            <a:tailEnd/>
          </a:ln>
        </p:spPr>
        <p:txBody>
          <a:bodyPr wrap="square" lIns="97683" tIns="48840" rIns="97683" bIns="48840">
            <a:spAutoFit/>
          </a:bodyPr>
          <a:lstStyle/>
          <a:p>
            <a:pPr algn="ctr" defTabSz="977900"/>
            <a:r>
              <a:rPr lang="en-US" sz="1050" dirty="0">
                <a:solidFill>
                  <a:srgbClr val="990033"/>
                </a:solidFill>
                <a:latin typeface="Times New Roman" pitchFamily="18" charset="0"/>
                <a:cs typeface="Times New Roman" pitchFamily="18" charset="0"/>
              </a:rPr>
              <a:t>IDLERS</a:t>
            </a:r>
          </a:p>
        </p:txBody>
      </p:sp>
      <p:sp>
        <p:nvSpPr>
          <p:cNvPr id="274" name="Line 244">
            <a:extLst>
              <a:ext uri="{FF2B5EF4-FFF2-40B4-BE49-F238E27FC236}">
                <a16:creationId xmlns:a16="http://schemas.microsoft.com/office/drawing/2014/main" xmlns="" id="{E9C33AD2-BEFF-A5E9-7876-29FE81C72F73}"/>
              </a:ext>
            </a:extLst>
          </p:cNvPr>
          <p:cNvSpPr>
            <a:spLocks noChangeShapeType="1"/>
          </p:cNvSpPr>
          <p:nvPr/>
        </p:nvSpPr>
        <p:spPr bwMode="auto">
          <a:xfrm flipH="1">
            <a:off x="7526082" y="1432612"/>
            <a:ext cx="1949631" cy="278343"/>
          </a:xfrm>
          <a:prstGeom prst="line">
            <a:avLst/>
          </a:prstGeom>
          <a:noFill/>
          <a:ln w="9525">
            <a:solidFill>
              <a:srgbClr val="FF3300"/>
            </a:solidFill>
            <a:round/>
            <a:headEnd/>
            <a:tailEnd type="triangle" w="med" len="med"/>
          </a:ln>
        </p:spPr>
        <p:txBody>
          <a:bodyPr wrap="none"/>
          <a:lstStyle/>
          <a:p>
            <a:endParaRPr lang="en-US" sz="1050">
              <a:latin typeface="Times New Roman" pitchFamily="18" charset="0"/>
              <a:cs typeface="Times New Roman" pitchFamily="18" charset="0"/>
            </a:endParaRPr>
          </a:p>
        </p:txBody>
      </p:sp>
      <p:cxnSp>
        <p:nvCxnSpPr>
          <p:cNvPr id="275" name="Straight Arrow Connector 350">
            <a:extLst>
              <a:ext uri="{FF2B5EF4-FFF2-40B4-BE49-F238E27FC236}">
                <a16:creationId xmlns:a16="http://schemas.microsoft.com/office/drawing/2014/main" xmlns="" id="{8B1E6911-6EB1-CA76-D75F-10C6B247E39B}"/>
              </a:ext>
            </a:extLst>
          </p:cNvPr>
          <p:cNvCxnSpPr>
            <a:cxnSpLocks noChangeShapeType="1"/>
          </p:cNvCxnSpPr>
          <p:nvPr/>
        </p:nvCxnSpPr>
        <p:spPr bwMode="auto">
          <a:xfrm>
            <a:off x="6690589" y="998275"/>
            <a:ext cx="285752" cy="214314"/>
          </a:xfrm>
          <a:prstGeom prst="straightConnector1">
            <a:avLst/>
          </a:prstGeom>
          <a:noFill/>
          <a:ln w="12700" algn="ctr">
            <a:solidFill>
              <a:srgbClr val="FF0000"/>
            </a:solidFill>
            <a:round/>
            <a:headEnd/>
            <a:tailEnd type="arrow" w="med" len="med"/>
          </a:ln>
        </p:spPr>
      </p:cxnSp>
      <p:sp>
        <p:nvSpPr>
          <p:cNvPr id="276" name="Text Box 246">
            <a:extLst>
              <a:ext uri="{FF2B5EF4-FFF2-40B4-BE49-F238E27FC236}">
                <a16:creationId xmlns:a16="http://schemas.microsoft.com/office/drawing/2014/main" xmlns="" id="{A28DDDDF-6008-EA23-0DA3-6563D36D233B}"/>
              </a:ext>
            </a:extLst>
          </p:cNvPr>
          <p:cNvSpPr txBox="1">
            <a:spLocks noChangeArrowheads="1"/>
          </p:cNvSpPr>
          <p:nvPr/>
        </p:nvSpPr>
        <p:spPr bwMode="auto">
          <a:xfrm>
            <a:off x="5897050" y="736887"/>
            <a:ext cx="1162812" cy="467966"/>
          </a:xfrm>
          <a:prstGeom prst="rect">
            <a:avLst/>
          </a:prstGeom>
          <a:noFill/>
          <a:ln w="9525">
            <a:noFill/>
            <a:miter lim="800000"/>
            <a:headEnd/>
            <a:tailEnd/>
          </a:ln>
        </p:spPr>
        <p:txBody>
          <a:bodyPr wrap="square" lIns="97683" tIns="48840" rIns="97683" bIns="48840">
            <a:spAutoFit/>
          </a:bodyPr>
          <a:lstStyle/>
          <a:p>
            <a:pPr algn="ctr" defTabSz="977900">
              <a:defRPr/>
            </a:pPr>
            <a:r>
              <a:rPr lang="en-US" sz="1200" dirty="0">
                <a:solidFill>
                  <a:schemeClr val="accent4">
                    <a:lumMod val="50000"/>
                  </a:schemeClr>
                </a:solidFill>
                <a:latin typeface="Times New Roman" pitchFamily="18" charset="0"/>
                <a:cs typeface="Times New Roman" pitchFamily="18" charset="0"/>
              </a:rPr>
              <a:t>Damaged Blade</a:t>
            </a:r>
          </a:p>
        </p:txBody>
      </p:sp>
      <p:cxnSp>
        <p:nvCxnSpPr>
          <p:cNvPr id="277" name="Straight Arrow Connector 350">
            <a:extLst>
              <a:ext uri="{FF2B5EF4-FFF2-40B4-BE49-F238E27FC236}">
                <a16:creationId xmlns:a16="http://schemas.microsoft.com/office/drawing/2014/main" xmlns="" id="{A281A78B-1CE2-94AF-1480-09F74D7722B0}"/>
              </a:ext>
            </a:extLst>
          </p:cNvPr>
          <p:cNvCxnSpPr>
            <a:cxnSpLocks noChangeShapeType="1"/>
          </p:cNvCxnSpPr>
          <p:nvPr/>
        </p:nvCxnSpPr>
        <p:spPr bwMode="auto">
          <a:xfrm>
            <a:off x="7115196" y="2143116"/>
            <a:ext cx="276228" cy="204790"/>
          </a:xfrm>
          <a:prstGeom prst="straightConnector1">
            <a:avLst/>
          </a:prstGeom>
          <a:noFill/>
          <a:ln w="12700" algn="ctr">
            <a:solidFill>
              <a:srgbClr val="FF0000"/>
            </a:solidFill>
            <a:round/>
            <a:headEnd/>
            <a:tailEnd type="arrow" w="med" len="med"/>
          </a:ln>
        </p:spPr>
      </p:cxnSp>
      <p:sp>
        <p:nvSpPr>
          <p:cNvPr id="278" name="Text Box 264">
            <a:extLst>
              <a:ext uri="{FF2B5EF4-FFF2-40B4-BE49-F238E27FC236}">
                <a16:creationId xmlns:a16="http://schemas.microsoft.com/office/drawing/2014/main" xmlns="" id="{9B7386C1-8741-F7B0-EB31-7A492E31C54B}"/>
              </a:ext>
            </a:extLst>
          </p:cNvPr>
          <p:cNvSpPr txBox="1">
            <a:spLocks noChangeArrowheads="1"/>
          </p:cNvSpPr>
          <p:nvPr/>
        </p:nvSpPr>
        <p:spPr bwMode="auto">
          <a:xfrm>
            <a:off x="6131064" y="1869936"/>
            <a:ext cx="1571636" cy="314078"/>
          </a:xfrm>
          <a:prstGeom prst="rect">
            <a:avLst/>
          </a:prstGeom>
          <a:noFill/>
          <a:ln w="9525">
            <a:noFill/>
            <a:miter lim="800000"/>
            <a:headEnd/>
            <a:tailEnd/>
          </a:ln>
        </p:spPr>
        <p:txBody>
          <a:bodyPr wrap="square" lIns="97683" tIns="48840" rIns="97683" bIns="48840">
            <a:spAutoFit/>
          </a:bodyPr>
          <a:lstStyle/>
          <a:p>
            <a:pPr algn="ctr" defTabSz="977900"/>
            <a:r>
              <a:rPr lang="en-US" sz="1400" dirty="0">
                <a:solidFill>
                  <a:srgbClr val="990033"/>
                </a:solidFill>
                <a:latin typeface="Times New Roman" pitchFamily="18" charset="0"/>
                <a:cs typeface="Times New Roman" pitchFamily="18" charset="0"/>
              </a:rPr>
              <a:t>Coal build up</a:t>
            </a:r>
          </a:p>
        </p:txBody>
      </p:sp>
      <p:sp>
        <p:nvSpPr>
          <p:cNvPr id="279" name="Text Box 264">
            <a:extLst>
              <a:ext uri="{FF2B5EF4-FFF2-40B4-BE49-F238E27FC236}">
                <a16:creationId xmlns:a16="http://schemas.microsoft.com/office/drawing/2014/main" xmlns="" id="{7BBEDFEE-F1BF-49D9-2C62-DA6C45DC572F}"/>
              </a:ext>
            </a:extLst>
          </p:cNvPr>
          <p:cNvSpPr txBox="1">
            <a:spLocks noChangeArrowheads="1"/>
          </p:cNvSpPr>
          <p:nvPr/>
        </p:nvSpPr>
        <p:spPr bwMode="auto">
          <a:xfrm>
            <a:off x="2471726" y="4500570"/>
            <a:ext cx="2139950" cy="267911"/>
          </a:xfrm>
          <a:prstGeom prst="rect">
            <a:avLst/>
          </a:prstGeom>
          <a:noFill/>
          <a:ln w="9525">
            <a:noFill/>
            <a:miter lim="800000"/>
            <a:headEnd/>
            <a:tailEnd/>
          </a:ln>
        </p:spPr>
        <p:txBody>
          <a:bodyPr lIns="97683" tIns="48840" rIns="97683" bIns="48840">
            <a:spAutoFit/>
          </a:bodyPr>
          <a:lstStyle/>
          <a:p>
            <a:pPr algn="ctr" defTabSz="977900"/>
            <a:r>
              <a:rPr lang="en-US" sz="1050" dirty="0">
                <a:solidFill>
                  <a:srgbClr val="990033"/>
                </a:solidFill>
                <a:latin typeface="Times New Roman" pitchFamily="18" charset="0"/>
                <a:cs typeface="Times New Roman" pitchFamily="18" charset="0"/>
              </a:rPr>
              <a:t>OVER LOADING</a:t>
            </a:r>
          </a:p>
        </p:txBody>
      </p:sp>
      <p:sp>
        <p:nvSpPr>
          <p:cNvPr id="280" name="Line 274">
            <a:extLst>
              <a:ext uri="{FF2B5EF4-FFF2-40B4-BE49-F238E27FC236}">
                <a16:creationId xmlns:a16="http://schemas.microsoft.com/office/drawing/2014/main" xmlns="" id="{0956FFC9-B6A8-FFBE-5498-FAF7C1A3EFAD}"/>
              </a:ext>
            </a:extLst>
          </p:cNvPr>
          <p:cNvSpPr>
            <a:spLocks noChangeShapeType="1"/>
          </p:cNvSpPr>
          <p:nvPr/>
        </p:nvSpPr>
        <p:spPr bwMode="auto">
          <a:xfrm flipH="1">
            <a:off x="4614866" y="4714884"/>
            <a:ext cx="285752" cy="223838"/>
          </a:xfrm>
          <a:prstGeom prst="line">
            <a:avLst/>
          </a:prstGeom>
          <a:noFill/>
          <a:ln w="9525">
            <a:solidFill>
              <a:srgbClr val="FF3300"/>
            </a:solidFill>
            <a:round/>
            <a:headEnd/>
            <a:tailEnd type="triangle" w="med" len="med"/>
          </a:ln>
        </p:spPr>
        <p:txBody>
          <a:bodyPr wrap="none"/>
          <a:lstStyle/>
          <a:p>
            <a:endParaRPr lang="en-US" sz="1050">
              <a:latin typeface="Times New Roman" pitchFamily="18" charset="0"/>
              <a:cs typeface="Times New Roman" pitchFamily="18" charset="0"/>
            </a:endParaRPr>
          </a:p>
        </p:txBody>
      </p:sp>
      <p:cxnSp>
        <p:nvCxnSpPr>
          <p:cNvPr id="281" name="Straight Arrow Connector 325">
            <a:extLst>
              <a:ext uri="{FF2B5EF4-FFF2-40B4-BE49-F238E27FC236}">
                <a16:creationId xmlns:a16="http://schemas.microsoft.com/office/drawing/2014/main" xmlns="" id="{4FB8B0EA-3725-D143-757C-90C32F987924}"/>
              </a:ext>
            </a:extLst>
          </p:cNvPr>
          <p:cNvCxnSpPr>
            <a:cxnSpLocks noChangeShapeType="1"/>
          </p:cNvCxnSpPr>
          <p:nvPr/>
        </p:nvCxnSpPr>
        <p:spPr bwMode="auto">
          <a:xfrm flipH="1" flipV="1">
            <a:off x="7552143" y="2243258"/>
            <a:ext cx="236734" cy="697296"/>
          </a:xfrm>
          <a:prstGeom prst="straightConnector1">
            <a:avLst/>
          </a:prstGeom>
          <a:noFill/>
          <a:ln w="12700" algn="ctr">
            <a:solidFill>
              <a:srgbClr val="FF0000"/>
            </a:solidFill>
            <a:round/>
            <a:headEnd/>
            <a:tailEnd type="arrow" w="med" len="med"/>
          </a:ln>
        </p:spPr>
      </p:cxnSp>
      <p:sp>
        <p:nvSpPr>
          <p:cNvPr id="282" name="Text Box 264">
            <a:extLst>
              <a:ext uri="{FF2B5EF4-FFF2-40B4-BE49-F238E27FC236}">
                <a16:creationId xmlns:a16="http://schemas.microsoft.com/office/drawing/2014/main" xmlns="" id="{77C00604-AE7E-1E63-A4D3-F22F21AC6ACF}"/>
              </a:ext>
            </a:extLst>
          </p:cNvPr>
          <p:cNvSpPr txBox="1">
            <a:spLocks noChangeArrowheads="1"/>
          </p:cNvSpPr>
          <p:nvPr/>
        </p:nvSpPr>
        <p:spPr bwMode="auto">
          <a:xfrm>
            <a:off x="6773396" y="2903534"/>
            <a:ext cx="1571636" cy="421799"/>
          </a:xfrm>
          <a:prstGeom prst="rect">
            <a:avLst/>
          </a:prstGeom>
          <a:noFill/>
          <a:ln w="9525">
            <a:noFill/>
            <a:miter lim="800000"/>
            <a:headEnd/>
            <a:tailEnd/>
          </a:ln>
        </p:spPr>
        <p:txBody>
          <a:bodyPr wrap="square" lIns="97683" tIns="48840" rIns="97683" bIns="48840">
            <a:spAutoFit/>
          </a:bodyPr>
          <a:lstStyle/>
          <a:p>
            <a:pPr algn="ctr" defTabSz="977900"/>
            <a:r>
              <a:rPr lang="en-US" sz="1050" dirty="0">
                <a:solidFill>
                  <a:srgbClr val="990033"/>
                </a:solidFill>
                <a:latin typeface="Times New Roman" pitchFamily="18" charset="0"/>
                <a:cs typeface="Times New Roman" pitchFamily="18" charset="0"/>
              </a:rPr>
              <a:t>ROLLER SHELL DAMAGE</a:t>
            </a:r>
          </a:p>
        </p:txBody>
      </p:sp>
      <p:sp>
        <p:nvSpPr>
          <p:cNvPr id="283" name="Line 274">
            <a:extLst>
              <a:ext uri="{FF2B5EF4-FFF2-40B4-BE49-F238E27FC236}">
                <a16:creationId xmlns:a16="http://schemas.microsoft.com/office/drawing/2014/main" xmlns="" id="{7EE8A134-3E9F-6CBE-64F5-DB0DEFE62F4E}"/>
              </a:ext>
            </a:extLst>
          </p:cNvPr>
          <p:cNvSpPr>
            <a:spLocks noChangeShapeType="1"/>
          </p:cNvSpPr>
          <p:nvPr/>
        </p:nvSpPr>
        <p:spPr bwMode="auto">
          <a:xfrm flipV="1">
            <a:off x="4543428" y="5000636"/>
            <a:ext cx="214314" cy="214314"/>
          </a:xfrm>
          <a:prstGeom prst="line">
            <a:avLst/>
          </a:prstGeom>
          <a:noFill/>
          <a:ln w="9525">
            <a:solidFill>
              <a:srgbClr val="FF3300"/>
            </a:solidFill>
            <a:round/>
            <a:headEnd/>
            <a:tailEnd type="triangle" w="med" len="med"/>
          </a:ln>
        </p:spPr>
        <p:txBody>
          <a:bodyPr wrap="none"/>
          <a:lstStyle/>
          <a:p>
            <a:endParaRPr lang="en-US" sz="1050">
              <a:latin typeface="Times New Roman" pitchFamily="18" charset="0"/>
              <a:cs typeface="Times New Roman" pitchFamily="18" charset="0"/>
            </a:endParaRPr>
          </a:p>
        </p:txBody>
      </p:sp>
      <p:sp>
        <p:nvSpPr>
          <p:cNvPr id="284" name="Text Box 256">
            <a:extLst>
              <a:ext uri="{FF2B5EF4-FFF2-40B4-BE49-F238E27FC236}">
                <a16:creationId xmlns:a16="http://schemas.microsoft.com/office/drawing/2014/main" xmlns="" id="{EC221BA4-8D39-9B56-B841-AA56B0B12C3F}"/>
              </a:ext>
            </a:extLst>
          </p:cNvPr>
          <p:cNvSpPr txBox="1">
            <a:spLocks noChangeArrowheads="1"/>
          </p:cNvSpPr>
          <p:nvPr/>
        </p:nvSpPr>
        <p:spPr bwMode="auto">
          <a:xfrm>
            <a:off x="4829180" y="5022670"/>
            <a:ext cx="1214446" cy="260217"/>
          </a:xfrm>
          <a:prstGeom prst="rect">
            <a:avLst/>
          </a:prstGeom>
          <a:noFill/>
          <a:ln w="9525">
            <a:noFill/>
            <a:miter lim="800000"/>
            <a:headEnd/>
            <a:tailEnd/>
          </a:ln>
        </p:spPr>
        <p:txBody>
          <a:bodyPr wrap="square" lIns="97683" tIns="48840" rIns="97683" bIns="48840">
            <a:spAutoFit/>
          </a:bodyPr>
          <a:lstStyle/>
          <a:p>
            <a:pPr algn="ctr" defTabSz="977900"/>
            <a:r>
              <a:rPr lang="en-US" sz="1050" dirty="0">
                <a:solidFill>
                  <a:srgbClr val="990000"/>
                </a:solidFill>
                <a:latin typeface="Times New Roman" pitchFamily="18" charset="0"/>
                <a:cs typeface="Times New Roman" pitchFamily="18" charset="0"/>
              </a:rPr>
              <a:t>COAL QUALITY</a:t>
            </a:r>
          </a:p>
        </p:txBody>
      </p:sp>
      <p:sp>
        <p:nvSpPr>
          <p:cNvPr id="285" name="Text Box 246">
            <a:extLst>
              <a:ext uri="{FF2B5EF4-FFF2-40B4-BE49-F238E27FC236}">
                <a16:creationId xmlns:a16="http://schemas.microsoft.com/office/drawing/2014/main" xmlns="" id="{B501CE28-8F67-3167-AD0F-6828B610DA06}"/>
              </a:ext>
            </a:extLst>
          </p:cNvPr>
          <p:cNvSpPr txBox="1">
            <a:spLocks noChangeArrowheads="1"/>
          </p:cNvSpPr>
          <p:nvPr/>
        </p:nvSpPr>
        <p:spPr bwMode="auto">
          <a:xfrm>
            <a:off x="6328808" y="2736735"/>
            <a:ext cx="1688079" cy="260217"/>
          </a:xfrm>
          <a:prstGeom prst="rect">
            <a:avLst/>
          </a:prstGeom>
          <a:noFill/>
          <a:ln w="9525">
            <a:noFill/>
            <a:miter lim="800000"/>
            <a:headEnd/>
            <a:tailEnd/>
          </a:ln>
        </p:spPr>
        <p:txBody>
          <a:bodyPr wrap="square" lIns="97683" tIns="48840" rIns="97683" bIns="48840">
            <a:spAutoFit/>
          </a:bodyPr>
          <a:lstStyle/>
          <a:p>
            <a:pPr algn="ctr" defTabSz="977900">
              <a:defRPr/>
            </a:pPr>
            <a:r>
              <a:rPr lang="en-US" sz="1050" dirty="0">
                <a:solidFill>
                  <a:schemeClr val="accent4">
                    <a:lumMod val="50000"/>
                  </a:schemeClr>
                </a:solidFill>
                <a:latin typeface="Times New Roman" pitchFamily="18" charset="0"/>
                <a:cs typeface="Times New Roman" pitchFamily="18" charset="0"/>
              </a:rPr>
              <a:t>ROLLERS  JAM</a:t>
            </a:r>
          </a:p>
        </p:txBody>
      </p:sp>
      <p:cxnSp>
        <p:nvCxnSpPr>
          <p:cNvPr id="286" name="Straight Arrow Connector 325">
            <a:extLst>
              <a:ext uri="{FF2B5EF4-FFF2-40B4-BE49-F238E27FC236}">
                <a16:creationId xmlns:a16="http://schemas.microsoft.com/office/drawing/2014/main" xmlns="" id="{CBFC4174-E713-CDF8-F3B2-9A6D41B38686}"/>
              </a:ext>
            </a:extLst>
          </p:cNvPr>
          <p:cNvCxnSpPr>
            <a:cxnSpLocks noChangeShapeType="1"/>
          </p:cNvCxnSpPr>
          <p:nvPr/>
        </p:nvCxnSpPr>
        <p:spPr bwMode="auto">
          <a:xfrm flipH="1" flipV="1">
            <a:off x="7290061" y="2487812"/>
            <a:ext cx="83855" cy="343031"/>
          </a:xfrm>
          <a:prstGeom prst="straightConnector1">
            <a:avLst/>
          </a:prstGeom>
          <a:noFill/>
          <a:ln w="12700" algn="ctr">
            <a:solidFill>
              <a:srgbClr val="FF0000"/>
            </a:solidFill>
            <a:round/>
            <a:headEnd/>
            <a:tailEnd type="arrow" w="med" len="med"/>
          </a:ln>
        </p:spPr>
      </p:cxnSp>
      <p:sp>
        <p:nvSpPr>
          <p:cNvPr id="287" name="Text Box 246">
            <a:extLst>
              <a:ext uri="{FF2B5EF4-FFF2-40B4-BE49-F238E27FC236}">
                <a16:creationId xmlns:a16="http://schemas.microsoft.com/office/drawing/2014/main" xmlns="" id="{B785FCFD-FA9D-3341-4D8E-DADBD0FCA1E9}"/>
              </a:ext>
            </a:extLst>
          </p:cNvPr>
          <p:cNvSpPr txBox="1">
            <a:spLocks noChangeArrowheads="1"/>
          </p:cNvSpPr>
          <p:nvPr/>
        </p:nvSpPr>
        <p:spPr bwMode="auto">
          <a:xfrm>
            <a:off x="5680736" y="2105674"/>
            <a:ext cx="1643074" cy="260217"/>
          </a:xfrm>
          <a:prstGeom prst="rect">
            <a:avLst/>
          </a:prstGeom>
          <a:noFill/>
          <a:ln w="9525">
            <a:noFill/>
            <a:miter lim="800000"/>
            <a:headEnd/>
            <a:tailEnd/>
          </a:ln>
        </p:spPr>
        <p:txBody>
          <a:bodyPr wrap="square" lIns="97683" tIns="48840" rIns="97683" bIns="48840">
            <a:spAutoFit/>
          </a:bodyPr>
          <a:lstStyle/>
          <a:p>
            <a:pPr algn="ctr" defTabSz="977900">
              <a:defRPr/>
            </a:pPr>
            <a:r>
              <a:rPr lang="en-US" sz="1050" dirty="0">
                <a:solidFill>
                  <a:schemeClr val="accent4">
                    <a:lumMod val="50000"/>
                  </a:schemeClr>
                </a:solidFill>
                <a:latin typeface="Times New Roman" pitchFamily="18" charset="0"/>
                <a:cs typeface="Times New Roman" pitchFamily="18" charset="0"/>
              </a:rPr>
              <a:t>DAMAGED FRAMES</a:t>
            </a:r>
          </a:p>
        </p:txBody>
      </p:sp>
      <p:sp>
        <p:nvSpPr>
          <p:cNvPr id="288" name="Line 244">
            <a:extLst>
              <a:ext uri="{FF2B5EF4-FFF2-40B4-BE49-F238E27FC236}">
                <a16:creationId xmlns:a16="http://schemas.microsoft.com/office/drawing/2014/main" xmlns="" id="{5DF3497D-B9E8-8683-6766-880396C1F3D7}"/>
              </a:ext>
            </a:extLst>
          </p:cNvPr>
          <p:cNvSpPr>
            <a:spLocks noChangeShapeType="1"/>
          </p:cNvSpPr>
          <p:nvPr/>
        </p:nvSpPr>
        <p:spPr bwMode="auto">
          <a:xfrm flipV="1">
            <a:off x="2003430" y="2658445"/>
            <a:ext cx="936025" cy="71438"/>
          </a:xfrm>
          <a:prstGeom prst="line">
            <a:avLst/>
          </a:prstGeom>
          <a:noFill/>
          <a:ln w="9525">
            <a:solidFill>
              <a:srgbClr val="FF3300"/>
            </a:solidFill>
            <a:round/>
            <a:headEnd/>
            <a:tailEnd type="triangle" w="med" len="med"/>
          </a:ln>
        </p:spPr>
        <p:txBody>
          <a:bodyPr wrap="none"/>
          <a:lstStyle/>
          <a:p>
            <a:endParaRPr lang="en-US" sz="1050">
              <a:latin typeface="Times New Roman" pitchFamily="18" charset="0"/>
              <a:cs typeface="Times New Roman" pitchFamily="18" charset="0"/>
            </a:endParaRPr>
          </a:p>
        </p:txBody>
      </p:sp>
      <p:sp>
        <p:nvSpPr>
          <p:cNvPr id="289" name="Text Box 264">
            <a:extLst>
              <a:ext uri="{FF2B5EF4-FFF2-40B4-BE49-F238E27FC236}">
                <a16:creationId xmlns:a16="http://schemas.microsoft.com/office/drawing/2014/main" xmlns="" id="{CED85F4C-332D-0AF1-DAA3-1AD9DF537B95}"/>
              </a:ext>
            </a:extLst>
          </p:cNvPr>
          <p:cNvSpPr txBox="1">
            <a:spLocks noChangeArrowheads="1"/>
          </p:cNvSpPr>
          <p:nvPr/>
        </p:nvSpPr>
        <p:spPr bwMode="auto">
          <a:xfrm>
            <a:off x="166681" y="2657567"/>
            <a:ext cx="2139950" cy="421799"/>
          </a:xfrm>
          <a:prstGeom prst="rect">
            <a:avLst/>
          </a:prstGeom>
          <a:noFill/>
          <a:ln w="9525">
            <a:noFill/>
            <a:miter lim="800000"/>
            <a:headEnd/>
            <a:tailEnd/>
          </a:ln>
        </p:spPr>
        <p:txBody>
          <a:bodyPr lIns="97683" tIns="48840" rIns="97683" bIns="48840">
            <a:spAutoFit/>
          </a:bodyPr>
          <a:lstStyle/>
          <a:p>
            <a:pPr algn="ctr" defTabSz="977900"/>
            <a:r>
              <a:rPr lang="en-US" sz="1050" dirty="0">
                <a:solidFill>
                  <a:srgbClr val="990033"/>
                </a:solidFill>
                <a:latin typeface="Times New Roman" pitchFamily="18" charset="0"/>
                <a:cs typeface="Times New Roman" pitchFamily="18" charset="0"/>
              </a:rPr>
              <a:t>IMPROPER CLEANING</a:t>
            </a:r>
          </a:p>
          <a:p>
            <a:pPr algn="ctr" defTabSz="977900"/>
            <a:r>
              <a:rPr lang="en-US" sz="1050" dirty="0">
                <a:solidFill>
                  <a:srgbClr val="990033"/>
                </a:solidFill>
                <a:latin typeface="Times New Roman" pitchFamily="18" charset="0"/>
                <a:cs typeface="Times New Roman" pitchFamily="18" charset="0"/>
              </a:rPr>
              <a:t>OF CHUTED</a:t>
            </a:r>
          </a:p>
        </p:txBody>
      </p:sp>
      <p:cxnSp>
        <p:nvCxnSpPr>
          <p:cNvPr id="290" name="Straight Arrow Connector 350">
            <a:extLst>
              <a:ext uri="{FF2B5EF4-FFF2-40B4-BE49-F238E27FC236}">
                <a16:creationId xmlns:a16="http://schemas.microsoft.com/office/drawing/2014/main" xmlns="" id="{63541088-43CE-9B5A-402D-2A937D81C8DC}"/>
              </a:ext>
            </a:extLst>
          </p:cNvPr>
          <p:cNvCxnSpPr>
            <a:cxnSpLocks noChangeShapeType="1"/>
            <a:stCxn id="291" idx="0"/>
          </p:cNvCxnSpPr>
          <p:nvPr/>
        </p:nvCxnSpPr>
        <p:spPr bwMode="auto">
          <a:xfrm rot="5400000" flipH="1" flipV="1">
            <a:off x="2494508" y="2721729"/>
            <a:ext cx="221143" cy="107157"/>
          </a:xfrm>
          <a:prstGeom prst="straightConnector1">
            <a:avLst/>
          </a:prstGeom>
          <a:noFill/>
          <a:ln w="12700" algn="ctr">
            <a:solidFill>
              <a:srgbClr val="FF0000"/>
            </a:solidFill>
            <a:round/>
            <a:headEnd/>
            <a:tailEnd type="arrow" w="med" len="med"/>
          </a:ln>
        </p:spPr>
      </p:cxnSp>
      <p:sp>
        <p:nvSpPr>
          <p:cNvPr id="291" name="Text Box 246">
            <a:extLst>
              <a:ext uri="{FF2B5EF4-FFF2-40B4-BE49-F238E27FC236}">
                <a16:creationId xmlns:a16="http://schemas.microsoft.com/office/drawing/2014/main" xmlns="" id="{FF3055D7-154B-8D6E-AA27-742078C0BED0}"/>
              </a:ext>
            </a:extLst>
          </p:cNvPr>
          <p:cNvSpPr txBox="1">
            <a:spLocks noChangeArrowheads="1"/>
          </p:cNvSpPr>
          <p:nvPr/>
        </p:nvSpPr>
        <p:spPr bwMode="auto">
          <a:xfrm>
            <a:off x="1729964" y="2885878"/>
            <a:ext cx="1643074" cy="421799"/>
          </a:xfrm>
          <a:prstGeom prst="rect">
            <a:avLst/>
          </a:prstGeom>
          <a:noFill/>
          <a:ln w="9525">
            <a:noFill/>
            <a:miter lim="800000"/>
            <a:headEnd/>
            <a:tailEnd/>
          </a:ln>
        </p:spPr>
        <p:txBody>
          <a:bodyPr wrap="square" lIns="97683" tIns="48840" rIns="97683" bIns="48840">
            <a:spAutoFit/>
          </a:bodyPr>
          <a:lstStyle/>
          <a:p>
            <a:pPr algn="ctr" defTabSz="977900"/>
            <a:r>
              <a:rPr lang="en-US" sz="1050" dirty="0">
                <a:solidFill>
                  <a:srgbClr val="0000FF"/>
                </a:solidFill>
                <a:latin typeface="Times New Roman" pitchFamily="18" charset="0"/>
                <a:cs typeface="Times New Roman" pitchFamily="18" charset="0"/>
              </a:rPr>
              <a:t>LACK OF KNOWLEDGE</a:t>
            </a:r>
          </a:p>
        </p:txBody>
      </p:sp>
      <p:cxnSp>
        <p:nvCxnSpPr>
          <p:cNvPr id="292" name="Straight Arrow Connector 350">
            <a:extLst>
              <a:ext uri="{FF2B5EF4-FFF2-40B4-BE49-F238E27FC236}">
                <a16:creationId xmlns:a16="http://schemas.microsoft.com/office/drawing/2014/main" xmlns="" id="{8701BCC2-C898-04E0-C88F-636E5FAAFFED}"/>
              </a:ext>
            </a:extLst>
          </p:cNvPr>
          <p:cNvCxnSpPr>
            <a:cxnSpLocks noChangeShapeType="1"/>
          </p:cNvCxnSpPr>
          <p:nvPr/>
        </p:nvCxnSpPr>
        <p:spPr bwMode="auto">
          <a:xfrm>
            <a:off x="2828916" y="1857364"/>
            <a:ext cx="285752" cy="71438"/>
          </a:xfrm>
          <a:prstGeom prst="straightConnector1">
            <a:avLst/>
          </a:prstGeom>
          <a:noFill/>
          <a:ln w="12700" algn="ctr">
            <a:solidFill>
              <a:srgbClr val="FF0000"/>
            </a:solidFill>
            <a:round/>
            <a:headEnd/>
            <a:tailEnd type="arrow" w="med" len="med"/>
          </a:ln>
        </p:spPr>
      </p:cxnSp>
      <p:sp>
        <p:nvSpPr>
          <p:cNvPr id="293" name="Text Box 246">
            <a:extLst>
              <a:ext uri="{FF2B5EF4-FFF2-40B4-BE49-F238E27FC236}">
                <a16:creationId xmlns:a16="http://schemas.microsoft.com/office/drawing/2014/main" xmlns="" id="{61E0315B-74D2-A510-4563-6DEFE0CC7051}"/>
              </a:ext>
            </a:extLst>
          </p:cNvPr>
          <p:cNvSpPr txBox="1">
            <a:spLocks noChangeArrowheads="1"/>
          </p:cNvSpPr>
          <p:nvPr/>
        </p:nvSpPr>
        <p:spPr bwMode="auto">
          <a:xfrm>
            <a:off x="1828816" y="1500174"/>
            <a:ext cx="1071538" cy="583382"/>
          </a:xfrm>
          <a:prstGeom prst="rect">
            <a:avLst/>
          </a:prstGeom>
          <a:noFill/>
          <a:ln w="9525">
            <a:noFill/>
            <a:miter lim="800000"/>
            <a:headEnd/>
            <a:tailEnd/>
          </a:ln>
        </p:spPr>
        <p:txBody>
          <a:bodyPr wrap="square" lIns="97683" tIns="48840" rIns="97683" bIns="48840">
            <a:spAutoFit/>
          </a:bodyPr>
          <a:lstStyle/>
          <a:p>
            <a:pPr algn="ctr" defTabSz="977900">
              <a:defRPr/>
            </a:pPr>
            <a:endParaRPr lang="en-US" sz="1050" dirty="0">
              <a:solidFill>
                <a:schemeClr val="accent4">
                  <a:lumMod val="50000"/>
                </a:schemeClr>
              </a:solidFill>
              <a:latin typeface="Times New Roman" pitchFamily="18" charset="0"/>
              <a:cs typeface="Times New Roman" pitchFamily="18" charset="0"/>
            </a:endParaRPr>
          </a:p>
          <a:p>
            <a:pPr algn="ctr" defTabSz="977900">
              <a:defRPr/>
            </a:pPr>
            <a:r>
              <a:rPr lang="en-US" sz="1050" dirty="0">
                <a:solidFill>
                  <a:schemeClr val="accent4">
                    <a:lumMod val="50000"/>
                  </a:schemeClr>
                </a:solidFill>
                <a:latin typeface="Times New Roman" pitchFamily="18" charset="0"/>
                <a:cs typeface="Times New Roman" pitchFamily="18" charset="0"/>
              </a:rPr>
              <a:t>PILE HEIGHT IS HIGH</a:t>
            </a:r>
          </a:p>
        </p:txBody>
      </p:sp>
      <p:sp>
        <p:nvSpPr>
          <p:cNvPr id="294" name="Line 244">
            <a:extLst>
              <a:ext uri="{FF2B5EF4-FFF2-40B4-BE49-F238E27FC236}">
                <a16:creationId xmlns:a16="http://schemas.microsoft.com/office/drawing/2014/main" xmlns="" id="{C538E801-CD4E-7553-A0BC-6203A652890E}"/>
              </a:ext>
            </a:extLst>
          </p:cNvPr>
          <p:cNvSpPr>
            <a:spLocks noChangeShapeType="1"/>
          </p:cNvSpPr>
          <p:nvPr/>
        </p:nvSpPr>
        <p:spPr bwMode="auto">
          <a:xfrm>
            <a:off x="3543296" y="5429264"/>
            <a:ext cx="642918" cy="71438"/>
          </a:xfrm>
          <a:prstGeom prst="line">
            <a:avLst/>
          </a:prstGeom>
          <a:noFill/>
          <a:ln w="9525">
            <a:solidFill>
              <a:srgbClr val="FF3300"/>
            </a:solidFill>
            <a:round/>
            <a:headEnd/>
            <a:tailEnd type="triangle" w="med" len="med"/>
          </a:ln>
        </p:spPr>
        <p:txBody>
          <a:bodyPr wrap="none"/>
          <a:lstStyle/>
          <a:p>
            <a:endParaRPr lang="en-US" sz="1050">
              <a:latin typeface="Times New Roman" pitchFamily="18" charset="0"/>
              <a:cs typeface="Times New Roman" pitchFamily="18" charset="0"/>
            </a:endParaRPr>
          </a:p>
        </p:txBody>
      </p:sp>
      <p:sp>
        <p:nvSpPr>
          <p:cNvPr id="295" name="Text Box 264">
            <a:extLst>
              <a:ext uri="{FF2B5EF4-FFF2-40B4-BE49-F238E27FC236}">
                <a16:creationId xmlns:a16="http://schemas.microsoft.com/office/drawing/2014/main" xmlns="" id="{A897DAF7-A216-B6DE-9A69-66D70B02B35B}"/>
              </a:ext>
            </a:extLst>
          </p:cNvPr>
          <p:cNvSpPr txBox="1">
            <a:spLocks noChangeArrowheads="1"/>
          </p:cNvSpPr>
          <p:nvPr/>
        </p:nvSpPr>
        <p:spPr bwMode="auto">
          <a:xfrm>
            <a:off x="2043098" y="5286388"/>
            <a:ext cx="2139950" cy="267911"/>
          </a:xfrm>
          <a:prstGeom prst="rect">
            <a:avLst/>
          </a:prstGeom>
          <a:noFill/>
          <a:ln w="9525">
            <a:noFill/>
            <a:miter lim="800000"/>
            <a:headEnd/>
            <a:tailEnd/>
          </a:ln>
        </p:spPr>
        <p:txBody>
          <a:bodyPr lIns="97683" tIns="48840" rIns="97683" bIns="48840">
            <a:spAutoFit/>
          </a:bodyPr>
          <a:lstStyle/>
          <a:p>
            <a:pPr algn="ctr" defTabSz="977900"/>
            <a:r>
              <a:rPr lang="en-US" sz="1050" dirty="0">
                <a:solidFill>
                  <a:srgbClr val="990033"/>
                </a:solidFill>
                <a:latin typeface="Times New Roman" pitchFamily="18" charset="0"/>
                <a:cs typeface="Times New Roman" pitchFamily="18" charset="0"/>
              </a:rPr>
              <a:t>BOULDRES</a:t>
            </a:r>
          </a:p>
        </p:txBody>
      </p:sp>
      <p:sp>
        <p:nvSpPr>
          <p:cNvPr id="296" name="Line 274">
            <a:extLst>
              <a:ext uri="{FF2B5EF4-FFF2-40B4-BE49-F238E27FC236}">
                <a16:creationId xmlns:a16="http://schemas.microsoft.com/office/drawing/2014/main" xmlns="" id="{64052A80-E836-63FD-3686-D3369D90B826}"/>
              </a:ext>
            </a:extLst>
          </p:cNvPr>
          <p:cNvSpPr>
            <a:spLocks noChangeShapeType="1"/>
          </p:cNvSpPr>
          <p:nvPr/>
        </p:nvSpPr>
        <p:spPr bwMode="auto">
          <a:xfrm flipV="1">
            <a:off x="3614734" y="5500702"/>
            <a:ext cx="285752" cy="642942"/>
          </a:xfrm>
          <a:prstGeom prst="line">
            <a:avLst/>
          </a:prstGeom>
          <a:noFill/>
          <a:ln w="9525">
            <a:solidFill>
              <a:srgbClr val="FF3300"/>
            </a:solidFill>
            <a:round/>
            <a:headEnd/>
            <a:tailEnd type="triangle" w="med" len="med"/>
          </a:ln>
        </p:spPr>
        <p:txBody>
          <a:bodyPr wrap="none"/>
          <a:lstStyle/>
          <a:p>
            <a:endParaRPr lang="en-US" sz="1050">
              <a:latin typeface="Times New Roman" pitchFamily="18" charset="0"/>
              <a:cs typeface="Times New Roman" pitchFamily="18" charset="0"/>
            </a:endParaRPr>
          </a:p>
        </p:txBody>
      </p:sp>
      <p:sp>
        <p:nvSpPr>
          <p:cNvPr id="297" name="Text Box 256">
            <a:extLst>
              <a:ext uri="{FF2B5EF4-FFF2-40B4-BE49-F238E27FC236}">
                <a16:creationId xmlns:a16="http://schemas.microsoft.com/office/drawing/2014/main" xmlns="" id="{A1A7A559-8DDE-7CB2-635D-56E064377AA2}"/>
              </a:ext>
            </a:extLst>
          </p:cNvPr>
          <p:cNvSpPr txBox="1">
            <a:spLocks noChangeArrowheads="1"/>
          </p:cNvSpPr>
          <p:nvPr/>
        </p:nvSpPr>
        <p:spPr bwMode="auto">
          <a:xfrm>
            <a:off x="2296360" y="6072206"/>
            <a:ext cx="1785950" cy="260217"/>
          </a:xfrm>
          <a:prstGeom prst="rect">
            <a:avLst/>
          </a:prstGeom>
          <a:noFill/>
          <a:ln w="9525">
            <a:noFill/>
            <a:miter lim="800000"/>
            <a:headEnd/>
            <a:tailEnd/>
          </a:ln>
        </p:spPr>
        <p:txBody>
          <a:bodyPr wrap="square" lIns="97683" tIns="48840" rIns="97683" bIns="48840">
            <a:spAutoFit/>
          </a:bodyPr>
          <a:lstStyle/>
          <a:p>
            <a:pPr algn="ctr" defTabSz="977900"/>
            <a:r>
              <a:rPr lang="en-US" sz="1050" dirty="0">
                <a:solidFill>
                  <a:srgbClr val="990000"/>
                </a:solidFill>
                <a:latin typeface="Times New Roman" pitchFamily="18" charset="0"/>
                <a:cs typeface="Times New Roman" pitchFamily="18" charset="0"/>
              </a:rPr>
              <a:t>IMPROPER CRUSHING</a:t>
            </a:r>
          </a:p>
        </p:txBody>
      </p:sp>
      <p:sp>
        <p:nvSpPr>
          <p:cNvPr id="298" name="Line 274">
            <a:extLst>
              <a:ext uri="{FF2B5EF4-FFF2-40B4-BE49-F238E27FC236}">
                <a16:creationId xmlns:a16="http://schemas.microsoft.com/office/drawing/2014/main" xmlns="" id="{52F6FD7A-FABA-37EB-41B0-76DEB1506452}"/>
              </a:ext>
            </a:extLst>
          </p:cNvPr>
          <p:cNvSpPr>
            <a:spLocks noChangeShapeType="1"/>
          </p:cNvSpPr>
          <p:nvPr/>
        </p:nvSpPr>
        <p:spPr bwMode="auto">
          <a:xfrm>
            <a:off x="3328982" y="5786454"/>
            <a:ext cx="357190" cy="71438"/>
          </a:xfrm>
          <a:prstGeom prst="line">
            <a:avLst/>
          </a:prstGeom>
          <a:noFill/>
          <a:ln w="9525">
            <a:solidFill>
              <a:srgbClr val="FF3300"/>
            </a:solidFill>
            <a:round/>
            <a:headEnd/>
            <a:tailEnd type="triangle" w="med" len="med"/>
          </a:ln>
        </p:spPr>
        <p:txBody>
          <a:bodyPr wrap="none"/>
          <a:lstStyle/>
          <a:p>
            <a:endParaRPr lang="en-US" sz="1050">
              <a:latin typeface="Times New Roman" pitchFamily="18" charset="0"/>
              <a:cs typeface="Times New Roman" pitchFamily="18" charset="0"/>
            </a:endParaRPr>
          </a:p>
        </p:txBody>
      </p:sp>
      <p:sp>
        <p:nvSpPr>
          <p:cNvPr id="299" name="Text Box 256">
            <a:extLst>
              <a:ext uri="{FF2B5EF4-FFF2-40B4-BE49-F238E27FC236}">
                <a16:creationId xmlns:a16="http://schemas.microsoft.com/office/drawing/2014/main" xmlns="" id="{9C56D4BF-A465-70C7-8E52-55BA77EAFE81}"/>
              </a:ext>
            </a:extLst>
          </p:cNvPr>
          <p:cNvSpPr txBox="1">
            <a:spLocks noChangeArrowheads="1"/>
          </p:cNvSpPr>
          <p:nvPr/>
        </p:nvSpPr>
        <p:spPr bwMode="auto">
          <a:xfrm>
            <a:off x="1828816" y="5643578"/>
            <a:ext cx="1785950" cy="260217"/>
          </a:xfrm>
          <a:prstGeom prst="rect">
            <a:avLst/>
          </a:prstGeom>
          <a:noFill/>
          <a:ln w="9525">
            <a:noFill/>
            <a:miter lim="800000"/>
            <a:headEnd/>
            <a:tailEnd/>
          </a:ln>
        </p:spPr>
        <p:txBody>
          <a:bodyPr wrap="square" lIns="97683" tIns="48840" rIns="97683" bIns="48840">
            <a:spAutoFit/>
          </a:bodyPr>
          <a:lstStyle/>
          <a:p>
            <a:pPr algn="ctr" defTabSz="977900"/>
            <a:r>
              <a:rPr lang="en-US" sz="1050" dirty="0">
                <a:solidFill>
                  <a:srgbClr val="990000"/>
                </a:solidFill>
                <a:latin typeface="Times New Roman" pitchFamily="18" charset="0"/>
                <a:cs typeface="Times New Roman" pitchFamily="18" charset="0"/>
              </a:rPr>
              <a:t>SCREEN DAMAGE</a:t>
            </a:r>
          </a:p>
        </p:txBody>
      </p:sp>
      <p:sp>
        <p:nvSpPr>
          <p:cNvPr id="300" name="Line 274">
            <a:extLst>
              <a:ext uri="{FF2B5EF4-FFF2-40B4-BE49-F238E27FC236}">
                <a16:creationId xmlns:a16="http://schemas.microsoft.com/office/drawing/2014/main" xmlns="" id="{AD589E92-4DD4-F64D-CEE9-921BD161457A}"/>
              </a:ext>
            </a:extLst>
          </p:cNvPr>
          <p:cNvSpPr>
            <a:spLocks noChangeShapeType="1"/>
          </p:cNvSpPr>
          <p:nvPr/>
        </p:nvSpPr>
        <p:spPr bwMode="auto">
          <a:xfrm flipH="1">
            <a:off x="2548563" y="1413407"/>
            <a:ext cx="571504" cy="71438"/>
          </a:xfrm>
          <a:prstGeom prst="line">
            <a:avLst/>
          </a:prstGeom>
          <a:noFill/>
          <a:ln w="9525">
            <a:solidFill>
              <a:srgbClr val="FF3300"/>
            </a:solidFill>
            <a:round/>
            <a:headEnd/>
            <a:tailEnd type="triangle" w="med" len="med"/>
          </a:ln>
        </p:spPr>
        <p:txBody>
          <a:bodyPr wrap="none"/>
          <a:lstStyle/>
          <a:p>
            <a:endParaRPr lang="en-US" sz="1050">
              <a:latin typeface="Times New Roman" pitchFamily="18" charset="0"/>
              <a:cs typeface="Times New Roman" pitchFamily="18" charset="0"/>
            </a:endParaRPr>
          </a:p>
        </p:txBody>
      </p:sp>
      <p:sp>
        <p:nvSpPr>
          <p:cNvPr id="301" name="Text Box 256">
            <a:extLst>
              <a:ext uri="{FF2B5EF4-FFF2-40B4-BE49-F238E27FC236}">
                <a16:creationId xmlns:a16="http://schemas.microsoft.com/office/drawing/2014/main" xmlns="" id="{0F45F534-C4B4-C45B-C9B5-38E6D3D95398}"/>
              </a:ext>
            </a:extLst>
          </p:cNvPr>
          <p:cNvSpPr txBox="1">
            <a:spLocks noChangeArrowheads="1"/>
          </p:cNvSpPr>
          <p:nvPr/>
        </p:nvSpPr>
        <p:spPr bwMode="auto">
          <a:xfrm>
            <a:off x="2760991" y="1197090"/>
            <a:ext cx="1317618" cy="421799"/>
          </a:xfrm>
          <a:prstGeom prst="rect">
            <a:avLst/>
          </a:prstGeom>
          <a:noFill/>
          <a:ln w="9525">
            <a:noFill/>
            <a:miter lim="800000"/>
            <a:headEnd/>
            <a:tailEnd/>
          </a:ln>
        </p:spPr>
        <p:txBody>
          <a:bodyPr wrap="square" lIns="97683" tIns="48840" rIns="97683" bIns="48840">
            <a:spAutoFit/>
          </a:bodyPr>
          <a:lstStyle/>
          <a:p>
            <a:pPr algn="ctr" defTabSz="977900"/>
            <a:r>
              <a:rPr lang="en-US" sz="1050" dirty="0">
                <a:solidFill>
                  <a:srgbClr val="990000"/>
                </a:solidFill>
                <a:latin typeface="Times New Roman" pitchFamily="18" charset="0"/>
                <a:cs typeface="Times New Roman" pitchFamily="18" charset="0"/>
              </a:rPr>
              <a:t>HOUSE</a:t>
            </a:r>
          </a:p>
          <a:p>
            <a:pPr algn="ctr" defTabSz="977900"/>
            <a:r>
              <a:rPr lang="en-US" sz="1050" dirty="0">
                <a:solidFill>
                  <a:srgbClr val="990000"/>
                </a:solidFill>
                <a:latin typeface="Times New Roman" pitchFamily="18" charset="0"/>
                <a:cs typeface="Times New Roman" pitchFamily="18" charset="0"/>
              </a:rPr>
              <a:t> KEEPING</a:t>
            </a:r>
          </a:p>
        </p:txBody>
      </p:sp>
      <p:cxnSp>
        <p:nvCxnSpPr>
          <p:cNvPr id="302" name="Straight Arrow Connector 350">
            <a:extLst>
              <a:ext uri="{FF2B5EF4-FFF2-40B4-BE49-F238E27FC236}">
                <a16:creationId xmlns:a16="http://schemas.microsoft.com/office/drawing/2014/main" xmlns="" id="{C6F43965-68A3-1EDE-4313-4161D586C372}"/>
              </a:ext>
            </a:extLst>
          </p:cNvPr>
          <p:cNvCxnSpPr>
            <a:cxnSpLocks noChangeShapeType="1"/>
          </p:cNvCxnSpPr>
          <p:nvPr/>
        </p:nvCxnSpPr>
        <p:spPr bwMode="auto">
          <a:xfrm rot="16200000" flipV="1">
            <a:off x="2974241" y="1525326"/>
            <a:ext cx="235361" cy="61912"/>
          </a:xfrm>
          <a:prstGeom prst="straightConnector1">
            <a:avLst/>
          </a:prstGeom>
          <a:noFill/>
          <a:ln w="12700" algn="ctr">
            <a:solidFill>
              <a:srgbClr val="FF0000"/>
            </a:solidFill>
            <a:round/>
            <a:headEnd/>
            <a:tailEnd type="arrow" w="med" len="med"/>
          </a:ln>
        </p:spPr>
      </p:cxnSp>
      <p:sp>
        <p:nvSpPr>
          <p:cNvPr id="303" name="Text Box 246">
            <a:extLst>
              <a:ext uri="{FF2B5EF4-FFF2-40B4-BE49-F238E27FC236}">
                <a16:creationId xmlns:a16="http://schemas.microsoft.com/office/drawing/2014/main" xmlns="" id="{11C7A2BC-65DB-D5BC-7933-FD42306FA3F4}"/>
              </a:ext>
            </a:extLst>
          </p:cNvPr>
          <p:cNvSpPr txBox="1">
            <a:spLocks noChangeArrowheads="1"/>
          </p:cNvSpPr>
          <p:nvPr/>
        </p:nvSpPr>
        <p:spPr bwMode="auto">
          <a:xfrm>
            <a:off x="3068953" y="1542485"/>
            <a:ext cx="1055134" cy="421799"/>
          </a:xfrm>
          <a:prstGeom prst="rect">
            <a:avLst/>
          </a:prstGeom>
          <a:noFill/>
          <a:ln w="9525">
            <a:noFill/>
            <a:miter lim="800000"/>
            <a:headEnd/>
            <a:tailEnd/>
          </a:ln>
        </p:spPr>
        <p:txBody>
          <a:bodyPr wrap="square" lIns="97683" tIns="48840" rIns="97683" bIns="48840">
            <a:spAutoFit/>
          </a:bodyPr>
          <a:lstStyle/>
          <a:p>
            <a:pPr algn="ctr" defTabSz="977900">
              <a:defRPr/>
            </a:pPr>
            <a:r>
              <a:rPr lang="en-US" sz="1050" dirty="0">
                <a:solidFill>
                  <a:schemeClr val="accent4">
                    <a:lumMod val="50000"/>
                  </a:schemeClr>
                </a:solidFill>
                <a:latin typeface="Times New Roman" pitchFamily="18" charset="0"/>
                <a:cs typeface="Times New Roman" pitchFamily="18" charset="0"/>
              </a:rPr>
              <a:t>LACK O F KNOWLEDGE</a:t>
            </a:r>
          </a:p>
        </p:txBody>
      </p:sp>
      <p:sp>
        <p:nvSpPr>
          <p:cNvPr id="304" name="Text Box 246">
            <a:extLst>
              <a:ext uri="{FF2B5EF4-FFF2-40B4-BE49-F238E27FC236}">
                <a16:creationId xmlns:a16="http://schemas.microsoft.com/office/drawing/2014/main" xmlns="" id="{57A2CB4B-74FB-A035-6606-06EECA709245}"/>
              </a:ext>
            </a:extLst>
          </p:cNvPr>
          <p:cNvSpPr txBox="1">
            <a:spLocks noChangeArrowheads="1"/>
          </p:cNvSpPr>
          <p:nvPr/>
        </p:nvSpPr>
        <p:spPr bwMode="auto">
          <a:xfrm>
            <a:off x="6615130" y="5150341"/>
            <a:ext cx="1071570" cy="421799"/>
          </a:xfrm>
          <a:prstGeom prst="rect">
            <a:avLst/>
          </a:prstGeom>
          <a:noFill/>
          <a:ln w="9525">
            <a:noFill/>
            <a:miter lim="800000"/>
            <a:headEnd/>
            <a:tailEnd/>
          </a:ln>
        </p:spPr>
        <p:txBody>
          <a:bodyPr wrap="square" lIns="97683" tIns="48840" rIns="97683" bIns="48840">
            <a:spAutoFit/>
          </a:bodyPr>
          <a:lstStyle/>
          <a:p>
            <a:pPr algn="ctr" defTabSz="977900">
              <a:defRPr/>
            </a:pPr>
            <a:r>
              <a:rPr lang="en-US" sz="1050" dirty="0">
                <a:solidFill>
                  <a:schemeClr val="accent4">
                    <a:lumMod val="50000"/>
                  </a:schemeClr>
                </a:solidFill>
                <a:latin typeface="Times New Roman" pitchFamily="18" charset="0"/>
                <a:cs typeface="Times New Roman" pitchFamily="18" charset="0"/>
              </a:rPr>
              <a:t>SUPPLY </a:t>
            </a:r>
          </a:p>
          <a:p>
            <a:pPr algn="ctr" defTabSz="977900">
              <a:defRPr/>
            </a:pPr>
            <a:r>
              <a:rPr lang="en-US" sz="1050" dirty="0">
                <a:solidFill>
                  <a:schemeClr val="accent4">
                    <a:lumMod val="50000"/>
                  </a:schemeClr>
                </a:solidFill>
                <a:latin typeface="Times New Roman" pitchFamily="18" charset="0"/>
                <a:cs typeface="Times New Roman" pitchFamily="18" charset="0"/>
              </a:rPr>
              <a:t>FAILURE</a:t>
            </a:r>
          </a:p>
        </p:txBody>
      </p:sp>
      <p:sp>
        <p:nvSpPr>
          <p:cNvPr id="305" name="Text Box 246">
            <a:extLst>
              <a:ext uri="{FF2B5EF4-FFF2-40B4-BE49-F238E27FC236}">
                <a16:creationId xmlns:a16="http://schemas.microsoft.com/office/drawing/2014/main" xmlns="" id="{049F2E81-6F9A-440D-23FB-2B5F4F57D769}"/>
              </a:ext>
            </a:extLst>
          </p:cNvPr>
          <p:cNvSpPr txBox="1">
            <a:spLocks noChangeArrowheads="1"/>
          </p:cNvSpPr>
          <p:nvPr/>
        </p:nvSpPr>
        <p:spPr bwMode="auto">
          <a:xfrm>
            <a:off x="5972188" y="4721713"/>
            <a:ext cx="1071570" cy="421799"/>
          </a:xfrm>
          <a:prstGeom prst="rect">
            <a:avLst/>
          </a:prstGeom>
          <a:noFill/>
          <a:ln w="9525">
            <a:noFill/>
            <a:miter lim="800000"/>
            <a:headEnd/>
            <a:tailEnd/>
          </a:ln>
        </p:spPr>
        <p:txBody>
          <a:bodyPr wrap="square" lIns="97683" tIns="48840" rIns="97683" bIns="48840">
            <a:spAutoFit/>
          </a:bodyPr>
          <a:lstStyle/>
          <a:p>
            <a:pPr algn="ctr" defTabSz="977900">
              <a:defRPr/>
            </a:pPr>
            <a:r>
              <a:rPr lang="en-US" sz="1050" dirty="0">
                <a:solidFill>
                  <a:schemeClr val="accent4">
                    <a:lumMod val="50000"/>
                  </a:schemeClr>
                </a:solidFill>
                <a:latin typeface="Times New Roman" pitchFamily="18" charset="0"/>
                <a:cs typeface="Times New Roman" pitchFamily="18" charset="0"/>
              </a:rPr>
              <a:t>PROBE DAMAGE</a:t>
            </a:r>
          </a:p>
        </p:txBody>
      </p:sp>
      <p:sp>
        <p:nvSpPr>
          <p:cNvPr id="306" name="Line 244">
            <a:extLst>
              <a:ext uri="{FF2B5EF4-FFF2-40B4-BE49-F238E27FC236}">
                <a16:creationId xmlns:a16="http://schemas.microsoft.com/office/drawing/2014/main" xmlns="" id="{D857A37C-29AB-85D6-6DCD-2107C4FDB10C}"/>
              </a:ext>
            </a:extLst>
          </p:cNvPr>
          <p:cNvSpPr>
            <a:spLocks noChangeShapeType="1"/>
          </p:cNvSpPr>
          <p:nvPr/>
        </p:nvSpPr>
        <p:spPr bwMode="auto">
          <a:xfrm>
            <a:off x="6615130" y="5929330"/>
            <a:ext cx="714380" cy="77645"/>
          </a:xfrm>
          <a:prstGeom prst="line">
            <a:avLst/>
          </a:prstGeom>
          <a:noFill/>
          <a:ln w="9525">
            <a:solidFill>
              <a:srgbClr val="FF3300"/>
            </a:solidFill>
            <a:round/>
            <a:headEnd/>
            <a:tailEnd type="triangle" w="med" len="med"/>
          </a:ln>
        </p:spPr>
        <p:txBody>
          <a:bodyPr wrap="none"/>
          <a:lstStyle/>
          <a:p>
            <a:endParaRPr lang="en-US" sz="1050">
              <a:latin typeface="Times New Roman" pitchFamily="18" charset="0"/>
              <a:cs typeface="Times New Roman" pitchFamily="18" charset="0"/>
            </a:endParaRPr>
          </a:p>
        </p:txBody>
      </p:sp>
      <p:sp>
        <p:nvSpPr>
          <p:cNvPr id="307" name="Line 274">
            <a:extLst>
              <a:ext uri="{FF2B5EF4-FFF2-40B4-BE49-F238E27FC236}">
                <a16:creationId xmlns:a16="http://schemas.microsoft.com/office/drawing/2014/main" xmlns="" id="{F004A93C-1654-7280-C75B-72CAF86EC66B}"/>
              </a:ext>
            </a:extLst>
          </p:cNvPr>
          <p:cNvSpPr>
            <a:spLocks noChangeShapeType="1"/>
          </p:cNvSpPr>
          <p:nvPr/>
        </p:nvSpPr>
        <p:spPr bwMode="auto">
          <a:xfrm flipV="1">
            <a:off x="8115328" y="5500702"/>
            <a:ext cx="214314" cy="285752"/>
          </a:xfrm>
          <a:prstGeom prst="line">
            <a:avLst/>
          </a:prstGeom>
          <a:noFill/>
          <a:ln w="9525">
            <a:solidFill>
              <a:srgbClr val="FF3300"/>
            </a:solidFill>
            <a:round/>
            <a:headEnd/>
            <a:tailEnd type="triangle" w="med" len="med"/>
          </a:ln>
        </p:spPr>
        <p:txBody>
          <a:bodyPr wrap="none"/>
          <a:lstStyle/>
          <a:p>
            <a:endParaRPr lang="en-US" sz="1050">
              <a:latin typeface="Times New Roman" pitchFamily="18" charset="0"/>
              <a:cs typeface="Times New Roman" pitchFamily="18" charset="0"/>
            </a:endParaRPr>
          </a:p>
        </p:txBody>
      </p:sp>
      <p:sp>
        <p:nvSpPr>
          <p:cNvPr id="308" name="Freeform 141">
            <a:extLst>
              <a:ext uri="{FF2B5EF4-FFF2-40B4-BE49-F238E27FC236}">
                <a16:creationId xmlns:a16="http://schemas.microsoft.com/office/drawing/2014/main" xmlns="" id="{359BB555-5F31-BEA6-C3C0-2A27B49E01E1}"/>
              </a:ext>
            </a:extLst>
          </p:cNvPr>
          <p:cNvSpPr>
            <a:spLocks/>
          </p:cNvSpPr>
          <p:nvPr/>
        </p:nvSpPr>
        <p:spPr bwMode="auto">
          <a:xfrm rot="1322845">
            <a:off x="7985717" y="3949184"/>
            <a:ext cx="98582" cy="127888"/>
          </a:xfrm>
          <a:custGeom>
            <a:avLst/>
            <a:gdLst>
              <a:gd name="T0" fmla="*/ 36 w 72"/>
              <a:gd name="T1" fmla="*/ 58 h 126"/>
              <a:gd name="T2" fmla="*/ 41 w 72"/>
              <a:gd name="T3" fmla="*/ 54 h 126"/>
              <a:gd name="T4" fmla="*/ 51 w 72"/>
              <a:gd name="T5" fmla="*/ 57 h 126"/>
              <a:gd name="T6" fmla="*/ 57 w 72"/>
              <a:gd name="T7" fmla="*/ 54 h 126"/>
              <a:gd name="T8" fmla="*/ 58 w 72"/>
              <a:gd name="T9" fmla="*/ 42 h 126"/>
              <a:gd name="T10" fmla="*/ 65 w 72"/>
              <a:gd name="T11" fmla="*/ 32 h 126"/>
              <a:gd name="T12" fmla="*/ 65 w 72"/>
              <a:gd name="T13" fmla="*/ 28 h 126"/>
              <a:gd name="T14" fmla="*/ 54 w 72"/>
              <a:gd name="T15" fmla="*/ 26 h 126"/>
              <a:gd name="T16" fmla="*/ 46 w 72"/>
              <a:gd name="T17" fmla="*/ 29 h 126"/>
              <a:gd name="T18" fmla="*/ 44 w 72"/>
              <a:gd name="T19" fmla="*/ 25 h 126"/>
              <a:gd name="T20" fmla="*/ 45 w 72"/>
              <a:gd name="T21" fmla="*/ 15 h 126"/>
              <a:gd name="T22" fmla="*/ 38 w 72"/>
              <a:gd name="T23" fmla="*/ 2 h 126"/>
              <a:gd name="T24" fmla="*/ 28 w 72"/>
              <a:gd name="T25" fmla="*/ 2 h 126"/>
              <a:gd name="T26" fmla="*/ 26 w 72"/>
              <a:gd name="T27" fmla="*/ 10 h 126"/>
              <a:gd name="T28" fmla="*/ 26 w 72"/>
              <a:gd name="T29" fmla="*/ 21 h 126"/>
              <a:gd name="T30" fmla="*/ 20 w 72"/>
              <a:gd name="T31" fmla="*/ 29 h 126"/>
              <a:gd name="T32" fmla="*/ 12 w 72"/>
              <a:gd name="T33" fmla="*/ 32 h 126"/>
              <a:gd name="T34" fmla="*/ 7 w 72"/>
              <a:gd name="T35" fmla="*/ 40 h 126"/>
              <a:gd name="T36" fmla="*/ 6 w 72"/>
              <a:gd name="T37" fmla="*/ 53 h 126"/>
              <a:gd name="T38" fmla="*/ 1 w 72"/>
              <a:gd name="T39" fmla="*/ 58 h 126"/>
              <a:gd name="T40" fmla="*/ 1 w 72"/>
              <a:gd name="T41" fmla="*/ 67 h 126"/>
              <a:gd name="T42" fmla="*/ 6 w 72"/>
              <a:gd name="T43" fmla="*/ 73 h 126"/>
              <a:gd name="T44" fmla="*/ 7 w 72"/>
              <a:gd name="T45" fmla="*/ 86 h 126"/>
              <a:gd name="T46" fmla="*/ 12 w 72"/>
              <a:gd name="T47" fmla="*/ 95 h 126"/>
              <a:gd name="T48" fmla="*/ 20 w 72"/>
              <a:gd name="T49" fmla="*/ 98 h 126"/>
              <a:gd name="T50" fmla="*/ 26 w 72"/>
              <a:gd name="T51" fmla="*/ 105 h 126"/>
              <a:gd name="T52" fmla="*/ 26 w 72"/>
              <a:gd name="T53" fmla="*/ 115 h 126"/>
              <a:gd name="T54" fmla="*/ 28 w 72"/>
              <a:gd name="T55" fmla="*/ 124 h 126"/>
              <a:gd name="T56" fmla="*/ 38 w 72"/>
              <a:gd name="T57" fmla="*/ 124 h 126"/>
              <a:gd name="T58" fmla="*/ 45 w 72"/>
              <a:gd name="T59" fmla="*/ 112 h 126"/>
              <a:gd name="T60" fmla="*/ 44 w 72"/>
              <a:gd name="T61" fmla="*/ 101 h 126"/>
              <a:gd name="T62" fmla="*/ 46 w 72"/>
              <a:gd name="T63" fmla="*/ 98 h 126"/>
              <a:gd name="T64" fmla="*/ 54 w 72"/>
              <a:gd name="T65" fmla="*/ 99 h 126"/>
              <a:gd name="T66" fmla="*/ 65 w 72"/>
              <a:gd name="T67" fmla="*/ 99 h 126"/>
              <a:gd name="T68" fmla="*/ 65 w 72"/>
              <a:gd name="T69" fmla="*/ 95 h 126"/>
              <a:gd name="T70" fmla="*/ 58 w 72"/>
              <a:gd name="T71" fmla="*/ 83 h 126"/>
              <a:gd name="T72" fmla="*/ 57 w 72"/>
              <a:gd name="T73" fmla="*/ 71 h 126"/>
              <a:gd name="T74" fmla="*/ 51 w 72"/>
              <a:gd name="T75" fmla="*/ 70 h 126"/>
              <a:gd name="T76" fmla="*/ 41 w 72"/>
              <a:gd name="T77" fmla="*/ 71 h 126"/>
              <a:gd name="T78" fmla="*/ 36 w 72"/>
              <a:gd name="T79" fmla="*/ 67 h 12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2"/>
              <a:gd name="T121" fmla="*/ 0 h 126"/>
              <a:gd name="T122" fmla="*/ 72 w 72"/>
              <a:gd name="T123" fmla="*/ 126 h 12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2" h="126">
                <a:moveTo>
                  <a:pt x="35" y="63"/>
                </a:moveTo>
                <a:lnTo>
                  <a:pt x="36" y="58"/>
                </a:lnTo>
                <a:lnTo>
                  <a:pt x="38" y="55"/>
                </a:lnTo>
                <a:lnTo>
                  <a:pt x="41" y="54"/>
                </a:lnTo>
                <a:lnTo>
                  <a:pt x="45" y="55"/>
                </a:lnTo>
                <a:lnTo>
                  <a:pt x="51" y="57"/>
                </a:lnTo>
                <a:lnTo>
                  <a:pt x="54" y="57"/>
                </a:lnTo>
                <a:lnTo>
                  <a:pt x="57" y="54"/>
                </a:lnTo>
                <a:lnTo>
                  <a:pt x="58" y="50"/>
                </a:lnTo>
                <a:lnTo>
                  <a:pt x="58" y="42"/>
                </a:lnTo>
                <a:lnTo>
                  <a:pt x="61" y="37"/>
                </a:lnTo>
                <a:lnTo>
                  <a:pt x="65" y="32"/>
                </a:lnTo>
                <a:lnTo>
                  <a:pt x="71" y="31"/>
                </a:lnTo>
                <a:lnTo>
                  <a:pt x="65" y="28"/>
                </a:lnTo>
                <a:lnTo>
                  <a:pt x="60" y="28"/>
                </a:lnTo>
                <a:lnTo>
                  <a:pt x="54" y="26"/>
                </a:lnTo>
                <a:lnTo>
                  <a:pt x="49" y="28"/>
                </a:lnTo>
                <a:lnTo>
                  <a:pt x="46" y="29"/>
                </a:lnTo>
                <a:lnTo>
                  <a:pt x="44" y="28"/>
                </a:lnTo>
                <a:lnTo>
                  <a:pt x="44" y="25"/>
                </a:lnTo>
                <a:lnTo>
                  <a:pt x="45" y="21"/>
                </a:lnTo>
                <a:lnTo>
                  <a:pt x="45" y="15"/>
                </a:lnTo>
                <a:lnTo>
                  <a:pt x="44" y="8"/>
                </a:lnTo>
                <a:lnTo>
                  <a:pt x="38" y="2"/>
                </a:lnTo>
                <a:lnTo>
                  <a:pt x="32" y="0"/>
                </a:lnTo>
                <a:lnTo>
                  <a:pt x="28" y="2"/>
                </a:lnTo>
                <a:lnTo>
                  <a:pt x="26" y="6"/>
                </a:lnTo>
                <a:lnTo>
                  <a:pt x="26" y="10"/>
                </a:lnTo>
                <a:lnTo>
                  <a:pt x="26" y="16"/>
                </a:lnTo>
                <a:lnTo>
                  <a:pt x="26" y="21"/>
                </a:lnTo>
                <a:lnTo>
                  <a:pt x="23" y="26"/>
                </a:lnTo>
                <a:lnTo>
                  <a:pt x="20" y="29"/>
                </a:lnTo>
                <a:lnTo>
                  <a:pt x="16" y="31"/>
                </a:lnTo>
                <a:lnTo>
                  <a:pt x="12" y="32"/>
                </a:lnTo>
                <a:lnTo>
                  <a:pt x="9" y="35"/>
                </a:lnTo>
                <a:lnTo>
                  <a:pt x="7" y="40"/>
                </a:lnTo>
                <a:lnTo>
                  <a:pt x="7" y="44"/>
                </a:lnTo>
                <a:lnTo>
                  <a:pt x="6" y="53"/>
                </a:lnTo>
                <a:lnTo>
                  <a:pt x="4" y="55"/>
                </a:lnTo>
                <a:lnTo>
                  <a:pt x="1" y="58"/>
                </a:lnTo>
                <a:lnTo>
                  <a:pt x="0" y="63"/>
                </a:lnTo>
                <a:lnTo>
                  <a:pt x="1" y="67"/>
                </a:lnTo>
                <a:lnTo>
                  <a:pt x="4" y="70"/>
                </a:lnTo>
                <a:lnTo>
                  <a:pt x="6" y="73"/>
                </a:lnTo>
                <a:lnTo>
                  <a:pt x="7" y="82"/>
                </a:lnTo>
                <a:lnTo>
                  <a:pt x="7" y="86"/>
                </a:lnTo>
                <a:lnTo>
                  <a:pt x="9" y="92"/>
                </a:lnTo>
                <a:lnTo>
                  <a:pt x="12" y="95"/>
                </a:lnTo>
                <a:lnTo>
                  <a:pt x="16" y="96"/>
                </a:lnTo>
                <a:lnTo>
                  <a:pt x="20" y="98"/>
                </a:lnTo>
                <a:lnTo>
                  <a:pt x="23" y="101"/>
                </a:lnTo>
                <a:lnTo>
                  <a:pt x="26" y="105"/>
                </a:lnTo>
                <a:lnTo>
                  <a:pt x="26" y="109"/>
                </a:lnTo>
                <a:lnTo>
                  <a:pt x="26" y="115"/>
                </a:lnTo>
                <a:lnTo>
                  <a:pt x="26" y="119"/>
                </a:lnTo>
                <a:lnTo>
                  <a:pt x="28" y="124"/>
                </a:lnTo>
                <a:lnTo>
                  <a:pt x="32" y="125"/>
                </a:lnTo>
                <a:lnTo>
                  <a:pt x="38" y="124"/>
                </a:lnTo>
                <a:lnTo>
                  <a:pt x="44" y="118"/>
                </a:lnTo>
                <a:lnTo>
                  <a:pt x="45" y="112"/>
                </a:lnTo>
                <a:lnTo>
                  <a:pt x="45" y="106"/>
                </a:lnTo>
                <a:lnTo>
                  <a:pt x="44" y="101"/>
                </a:lnTo>
                <a:lnTo>
                  <a:pt x="44" y="98"/>
                </a:lnTo>
                <a:lnTo>
                  <a:pt x="46" y="98"/>
                </a:lnTo>
                <a:lnTo>
                  <a:pt x="49" y="98"/>
                </a:lnTo>
                <a:lnTo>
                  <a:pt x="54" y="99"/>
                </a:lnTo>
                <a:lnTo>
                  <a:pt x="60" y="99"/>
                </a:lnTo>
                <a:lnTo>
                  <a:pt x="65" y="99"/>
                </a:lnTo>
                <a:lnTo>
                  <a:pt x="71" y="96"/>
                </a:lnTo>
                <a:lnTo>
                  <a:pt x="65" y="95"/>
                </a:lnTo>
                <a:lnTo>
                  <a:pt x="61" y="89"/>
                </a:lnTo>
                <a:lnTo>
                  <a:pt x="58" y="83"/>
                </a:lnTo>
                <a:lnTo>
                  <a:pt x="58" y="76"/>
                </a:lnTo>
                <a:lnTo>
                  <a:pt x="57" y="71"/>
                </a:lnTo>
                <a:lnTo>
                  <a:pt x="54" y="70"/>
                </a:lnTo>
                <a:lnTo>
                  <a:pt x="51" y="70"/>
                </a:lnTo>
                <a:lnTo>
                  <a:pt x="45" y="71"/>
                </a:lnTo>
                <a:lnTo>
                  <a:pt x="41" y="71"/>
                </a:lnTo>
                <a:lnTo>
                  <a:pt x="38" y="70"/>
                </a:lnTo>
                <a:lnTo>
                  <a:pt x="36" y="67"/>
                </a:lnTo>
                <a:lnTo>
                  <a:pt x="35" y="63"/>
                </a:lnTo>
              </a:path>
            </a:pathLst>
          </a:custGeom>
          <a:solidFill>
            <a:schemeClr val="tx1"/>
          </a:solidFill>
          <a:ln w="9525" cap="rnd">
            <a:solidFill>
              <a:srgbClr val="000000"/>
            </a:solidFill>
            <a:round/>
            <a:headEnd type="none" w="sm" len="sm"/>
            <a:tailEnd type="none" w="sm" len="sm"/>
          </a:ln>
        </p:spPr>
        <p:txBody>
          <a:bodyPr/>
          <a:lstStyle/>
          <a:p>
            <a:endParaRPr lang="en-IN" sz="1050">
              <a:latin typeface="Times New Roman" pitchFamily="18" charset="0"/>
              <a:cs typeface="Times New Roman" pitchFamily="18" charset="0"/>
            </a:endParaRPr>
          </a:p>
        </p:txBody>
      </p:sp>
      <p:sp>
        <p:nvSpPr>
          <p:cNvPr id="309" name="Text Box 246">
            <a:extLst>
              <a:ext uri="{FF2B5EF4-FFF2-40B4-BE49-F238E27FC236}">
                <a16:creationId xmlns:a16="http://schemas.microsoft.com/office/drawing/2014/main" xmlns="" id="{3AD2DF35-9F18-E74F-0FD7-30397C404320}"/>
              </a:ext>
            </a:extLst>
          </p:cNvPr>
          <p:cNvSpPr txBox="1">
            <a:spLocks noChangeArrowheads="1"/>
          </p:cNvSpPr>
          <p:nvPr/>
        </p:nvSpPr>
        <p:spPr bwMode="auto">
          <a:xfrm>
            <a:off x="8134296" y="910872"/>
            <a:ext cx="1805067" cy="260217"/>
          </a:xfrm>
          <a:prstGeom prst="rect">
            <a:avLst/>
          </a:prstGeom>
          <a:noFill/>
          <a:ln w="9525">
            <a:noFill/>
            <a:miter lim="800000"/>
            <a:headEnd/>
            <a:tailEnd/>
          </a:ln>
        </p:spPr>
        <p:txBody>
          <a:bodyPr wrap="square" lIns="97683" tIns="48840" rIns="97683" bIns="48840">
            <a:spAutoFit/>
          </a:bodyPr>
          <a:lstStyle/>
          <a:p>
            <a:pPr algn="ctr" defTabSz="977900">
              <a:defRPr/>
            </a:pPr>
            <a:r>
              <a:rPr lang="en-US" sz="1050" dirty="0">
                <a:solidFill>
                  <a:schemeClr val="accent4">
                    <a:lumMod val="50000"/>
                  </a:schemeClr>
                </a:solidFill>
                <a:latin typeface="Times New Roman" pitchFamily="18" charset="0"/>
                <a:cs typeface="Times New Roman" pitchFamily="18" charset="0"/>
              </a:rPr>
              <a:t>DEFLECTOR DAMAGED</a:t>
            </a:r>
          </a:p>
        </p:txBody>
      </p:sp>
      <p:cxnSp>
        <p:nvCxnSpPr>
          <p:cNvPr id="310" name="Straight Arrow Connector 350">
            <a:extLst>
              <a:ext uri="{FF2B5EF4-FFF2-40B4-BE49-F238E27FC236}">
                <a16:creationId xmlns:a16="http://schemas.microsoft.com/office/drawing/2014/main" xmlns="" id="{38110D9E-4991-778B-D46E-D4B3219CB729}"/>
              </a:ext>
            </a:extLst>
          </p:cNvPr>
          <p:cNvCxnSpPr>
            <a:cxnSpLocks noChangeShapeType="1"/>
          </p:cNvCxnSpPr>
          <p:nvPr/>
        </p:nvCxnSpPr>
        <p:spPr bwMode="auto">
          <a:xfrm>
            <a:off x="6716837" y="2311573"/>
            <a:ext cx="445810" cy="181323"/>
          </a:xfrm>
          <a:prstGeom prst="straightConnector1">
            <a:avLst/>
          </a:prstGeom>
          <a:noFill/>
          <a:ln w="12700" algn="ctr">
            <a:solidFill>
              <a:srgbClr val="FF0000"/>
            </a:solidFill>
            <a:round/>
            <a:headEnd/>
            <a:tailEnd type="arrow" w="med" len="med"/>
          </a:ln>
        </p:spPr>
      </p:cxnSp>
      <p:cxnSp>
        <p:nvCxnSpPr>
          <p:cNvPr id="311" name="Straight Arrow Connector 350">
            <a:extLst>
              <a:ext uri="{FF2B5EF4-FFF2-40B4-BE49-F238E27FC236}">
                <a16:creationId xmlns:a16="http://schemas.microsoft.com/office/drawing/2014/main" xmlns="" id="{86C402E6-D7F2-36DA-45F2-6D56D58A47D2}"/>
              </a:ext>
            </a:extLst>
          </p:cNvPr>
          <p:cNvCxnSpPr>
            <a:cxnSpLocks noChangeShapeType="1"/>
          </p:cNvCxnSpPr>
          <p:nvPr/>
        </p:nvCxnSpPr>
        <p:spPr bwMode="auto">
          <a:xfrm flipH="1">
            <a:off x="7934190" y="753955"/>
            <a:ext cx="181137" cy="882663"/>
          </a:xfrm>
          <a:prstGeom prst="straightConnector1">
            <a:avLst/>
          </a:prstGeom>
          <a:noFill/>
          <a:ln w="12700" algn="ctr">
            <a:solidFill>
              <a:srgbClr val="FF0000"/>
            </a:solidFill>
            <a:round/>
            <a:headEnd/>
            <a:tailEnd type="arrow" w="med" len="med"/>
          </a:ln>
        </p:spPr>
      </p:cxnSp>
      <p:sp>
        <p:nvSpPr>
          <p:cNvPr id="312" name="Text Box 246">
            <a:extLst>
              <a:ext uri="{FF2B5EF4-FFF2-40B4-BE49-F238E27FC236}">
                <a16:creationId xmlns:a16="http://schemas.microsoft.com/office/drawing/2014/main" xmlns="" id="{73410C04-E224-87FA-C741-2905896BAE74}"/>
              </a:ext>
            </a:extLst>
          </p:cNvPr>
          <p:cNvSpPr txBox="1">
            <a:spLocks noChangeArrowheads="1"/>
          </p:cNvSpPr>
          <p:nvPr/>
        </p:nvSpPr>
        <p:spPr bwMode="auto">
          <a:xfrm>
            <a:off x="7839963" y="589948"/>
            <a:ext cx="1511728" cy="260217"/>
          </a:xfrm>
          <a:prstGeom prst="rect">
            <a:avLst/>
          </a:prstGeom>
          <a:noFill/>
          <a:ln w="9525">
            <a:noFill/>
            <a:miter lim="800000"/>
            <a:headEnd/>
            <a:tailEnd/>
          </a:ln>
        </p:spPr>
        <p:txBody>
          <a:bodyPr wrap="square" lIns="97683" tIns="48840" rIns="97683" bIns="48840">
            <a:spAutoFit/>
          </a:bodyPr>
          <a:lstStyle/>
          <a:p>
            <a:pPr algn="ctr" defTabSz="977900">
              <a:defRPr/>
            </a:pPr>
            <a:r>
              <a:rPr lang="en-US" sz="1050" b="1" dirty="0">
                <a:solidFill>
                  <a:srgbClr val="FFFF00"/>
                </a:solidFill>
                <a:latin typeface="Times New Roman" pitchFamily="18" charset="0"/>
                <a:cs typeface="Times New Roman" pitchFamily="18" charset="0"/>
              </a:rPr>
              <a:t>ONE SIDE FEEDING</a:t>
            </a:r>
          </a:p>
        </p:txBody>
      </p:sp>
      <p:cxnSp>
        <p:nvCxnSpPr>
          <p:cNvPr id="313" name="Straight Arrow Connector 350">
            <a:extLst>
              <a:ext uri="{FF2B5EF4-FFF2-40B4-BE49-F238E27FC236}">
                <a16:creationId xmlns:a16="http://schemas.microsoft.com/office/drawing/2014/main" xmlns="" id="{4FE5A723-18B3-BE6B-F41B-9E2F02B33E31}"/>
              </a:ext>
            </a:extLst>
          </p:cNvPr>
          <p:cNvCxnSpPr>
            <a:cxnSpLocks noChangeShapeType="1"/>
          </p:cNvCxnSpPr>
          <p:nvPr/>
        </p:nvCxnSpPr>
        <p:spPr bwMode="auto">
          <a:xfrm flipH="1">
            <a:off x="8057000" y="1035230"/>
            <a:ext cx="233783" cy="188294"/>
          </a:xfrm>
          <a:prstGeom prst="straightConnector1">
            <a:avLst/>
          </a:prstGeom>
          <a:noFill/>
          <a:ln w="12700" algn="ctr">
            <a:solidFill>
              <a:srgbClr val="FF0000"/>
            </a:solidFill>
            <a:round/>
            <a:headEnd/>
            <a:tailEnd type="arrow" w="med" len="med"/>
          </a:ln>
        </p:spPr>
      </p:cxnSp>
      <p:sp>
        <p:nvSpPr>
          <p:cNvPr id="314" name="Text Box 246">
            <a:extLst>
              <a:ext uri="{FF2B5EF4-FFF2-40B4-BE49-F238E27FC236}">
                <a16:creationId xmlns:a16="http://schemas.microsoft.com/office/drawing/2014/main" xmlns="" id="{7E5B777B-E707-3729-7628-E00ED00E8BE4}"/>
              </a:ext>
            </a:extLst>
          </p:cNvPr>
          <p:cNvSpPr txBox="1">
            <a:spLocks noChangeArrowheads="1"/>
          </p:cNvSpPr>
          <p:nvPr/>
        </p:nvSpPr>
        <p:spPr bwMode="auto">
          <a:xfrm>
            <a:off x="8206001" y="1196913"/>
            <a:ext cx="1865995" cy="260217"/>
          </a:xfrm>
          <a:prstGeom prst="rect">
            <a:avLst/>
          </a:prstGeom>
          <a:noFill/>
          <a:ln w="9525">
            <a:noFill/>
            <a:miter lim="800000"/>
            <a:headEnd/>
            <a:tailEnd/>
          </a:ln>
        </p:spPr>
        <p:txBody>
          <a:bodyPr wrap="square" lIns="97683" tIns="48840" rIns="97683" bIns="48840">
            <a:spAutoFit/>
          </a:bodyPr>
          <a:lstStyle/>
          <a:p>
            <a:pPr algn="ctr" defTabSz="977900">
              <a:defRPr/>
            </a:pPr>
            <a:r>
              <a:rPr lang="en-US" sz="1050" dirty="0">
                <a:solidFill>
                  <a:schemeClr val="accent4">
                    <a:lumMod val="50000"/>
                  </a:schemeClr>
                </a:solidFill>
                <a:latin typeface="Times New Roman" pitchFamily="18" charset="0"/>
                <a:cs typeface="Times New Roman" pitchFamily="18" charset="0"/>
              </a:rPr>
              <a:t>IMPROPER CHUTE DESIGN</a:t>
            </a:r>
          </a:p>
        </p:txBody>
      </p:sp>
      <p:cxnSp>
        <p:nvCxnSpPr>
          <p:cNvPr id="315" name="Straight Arrow Connector 350">
            <a:extLst>
              <a:ext uri="{FF2B5EF4-FFF2-40B4-BE49-F238E27FC236}">
                <a16:creationId xmlns:a16="http://schemas.microsoft.com/office/drawing/2014/main" xmlns="" id="{3D6E3546-D3CD-A4DA-DEBD-D9FF0D1437EF}"/>
              </a:ext>
            </a:extLst>
          </p:cNvPr>
          <p:cNvCxnSpPr>
            <a:cxnSpLocks noChangeShapeType="1"/>
            <a:stCxn id="314" idx="1"/>
          </p:cNvCxnSpPr>
          <p:nvPr/>
        </p:nvCxnSpPr>
        <p:spPr bwMode="auto">
          <a:xfrm flipH="1">
            <a:off x="7984992" y="1327022"/>
            <a:ext cx="221009" cy="84044"/>
          </a:xfrm>
          <a:prstGeom prst="straightConnector1">
            <a:avLst/>
          </a:prstGeom>
          <a:noFill/>
          <a:ln w="12700" algn="ctr">
            <a:solidFill>
              <a:srgbClr val="FF0000"/>
            </a:solidFill>
            <a:round/>
            <a:headEnd/>
            <a:tailEnd type="arrow" w="med" len="med"/>
          </a:ln>
        </p:spPr>
      </p:cxnSp>
      <p:sp>
        <p:nvSpPr>
          <p:cNvPr id="316" name="Text Box 246">
            <a:extLst>
              <a:ext uri="{FF2B5EF4-FFF2-40B4-BE49-F238E27FC236}">
                <a16:creationId xmlns:a16="http://schemas.microsoft.com/office/drawing/2014/main" xmlns="" id="{CF34E7CB-B7B8-3CB7-0A7A-BF37029E3AD3}"/>
              </a:ext>
            </a:extLst>
          </p:cNvPr>
          <p:cNvSpPr txBox="1">
            <a:spLocks noChangeArrowheads="1"/>
          </p:cNvSpPr>
          <p:nvPr/>
        </p:nvSpPr>
        <p:spPr bwMode="auto">
          <a:xfrm>
            <a:off x="7192904" y="836712"/>
            <a:ext cx="904423" cy="421799"/>
          </a:xfrm>
          <a:prstGeom prst="rect">
            <a:avLst/>
          </a:prstGeom>
          <a:noFill/>
          <a:ln w="9525">
            <a:noFill/>
            <a:miter lim="800000"/>
            <a:headEnd/>
            <a:tailEnd/>
          </a:ln>
        </p:spPr>
        <p:txBody>
          <a:bodyPr wrap="square" lIns="97683" tIns="48840" rIns="97683" bIns="48840">
            <a:spAutoFit/>
          </a:bodyPr>
          <a:lstStyle/>
          <a:p>
            <a:pPr algn="ctr" defTabSz="977900">
              <a:defRPr/>
            </a:pPr>
            <a:r>
              <a:rPr lang="en-US" sz="1050" dirty="0">
                <a:solidFill>
                  <a:schemeClr val="accent4">
                    <a:lumMod val="50000"/>
                  </a:schemeClr>
                </a:solidFill>
                <a:latin typeface="Times New Roman" pitchFamily="18" charset="0"/>
                <a:cs typeface="Times New Roman" pitchFamily="18" charset="0"/>
              </a:rPr>
              <a:t>COAL BUILD UP</a:t>
            </a:r>
          </a:p>
        </p:txBody>
      </p:sp>
      <p:cxnSp>
        <p:nvCxnSpPr>
          <p:cNvPr id="317" name="Straight Arrow Connector 350">
            <a:extLst>
              <a:ext uri="{FF2B5EF4-FFF2-40B4-BE49-F238E27FC236}">
                <a16:creationId xmlns:a16="http://schemas.microsoft.com/office/drawing/2014/main" xmlns="" id="{D40D1B30-8361-C080-86E5-8B43603CDA3D}"/>
              </a:ext>
            </a:extLst>
          </p:cNvPr>
          <p:cNvCxnSpPr>
            <a:cxnSpLocks noChangeShapeType="1"/>
          </p:cNvCxnSpPr>
          <p:nvPr/>
        </p:nvCxnSpPr>
        <p:spPr bwMode="auto">
          <a:xfrm>
            <a:off x="7627232" y="1198462"/>
            <a:ext cx="285752" cy="214314"/>
          </a:xfrm>
          <a:prstGeom prst="straightConnector1">
            <a:avLst/>
          </a:prstGeom>
          <a:noFill/>
          <a:ln w="12700" algn="ctr">
            <a:solidFill>
              <a:srgbClr val="FF0000"/>
            </a:solidFill>
            <a:round/>
            <a:headEnd/>
            <a:tailEnd type="arrow" w="med" len="med"/>
          </a:ln>
        </p:spPr>
      </p:cxnSp>
      <p:sp>
        <p:nvSpPr>
          <p:cNvPr id="318" name="Text Box 246">
            <a:extLst>
              <a:ext uri="{FF2B5EF4-FFF2-40B4-BE49-F238E27FC236}">
                <a16:creationId xmlns:a16="http://schemas.microsoft.com/office/drawing/2014/main" xmlns="" id="{4C49C0E5-9390-9B67-F243-5860CE59E25D}"/>
              </a:ext>
            </a:extLst>
          </p:cNvPr>
          <p:cNvSpPr txBox="1">
            <a:spLocks noChangeArrowheads="1"/>
          </p:cNvSpPr>
          <p:nvPr/>
        </p:nvSpPr>
        <p:spPr bwMode="auto">
          <a:xfrm>
            <a:off x="9204261" y="1368478"/>
            <a:ext cx="1870139" cy="314078"/>
          </a:xfrm>
          <a:prstGeom prst="rect">
            <a:avLst/>
          </a:prstGeom>
          <a:noFill/>
          <a:ln w="9525">
            <a:noFill/>
            <a:miter lim="800000"/>
            <a:headEnd/>
            <a:tailEnd/>
          </a:ln>
        </p:spPr>
        <p:txBody>
          <a:bodyPr wrap="square" lIns="97683" tIns="48840" rIns="97683" bIns="48840">
            <a:spAutoFit/>
          </a:bodyPr>
          <a:lstStyle/>
          <a:p>
            <a:pPr algn="ctr" defTabSz="977900">
              <a:defRPr/>
            </a:pPr>
            <a:r>
              <a:rPr lang="en-US" sz="1400" b="1" dirty="0">
                <a:solidFill>
                  <a:srgbClr val="FF0000"/>
                </a:solidFill>
                <a:latin typeface="Times New Roman" pitchFamily="18" charset="0"/>
                <a:cs typeface="Times New Roman" pitchFamily="18" charset="0"/>
              </a:rPr>
              <a:t>BELT SWAY</a:t>
            </a:r>
          </a:p>
        </p:txBody>
      </p:sp>
      <p:cxnSp>
        <p:nvCxnSpPr>
          <p:cNvPr id="319" name="Straight Arrow Connector 325">
            <a:extLst>
              <a:ext uri="{FF2B5EF4-FFF2-40B4-BE49-F238E27FC236}">
                <a16:creationId xmlns:a16="http://schemas.microsoft.com/office/drawing/2014/main" xmlns="" id="{D92F30F7-63E1-770A-A765-33C1569CFBBF}"/>
              </a:ext>
            </a:extLst>
          </p:cNvPr>
          <p:cNvCxnSpPr>
            <a:cxnSpLocks noChangeShapeType="1"/>
          </p:cNvCxnSpPr>
          <p:nvPr/>
        </p:nvCxnSpPr>
        <p:spPr bwMode="auto">
          <a:xfrm flipH="1" flipV="1">
            <a:off x="9035756" y="1525583"/>
            <a:ext cx="236734" cy="697296"/>
          </a:xfrm>
          <a:prstGeom prst="straightConnector1">
            <a:avLst/>
          </a:prstGeom>
          <a:noFill/>
          <a:ln w="12700" algn="ctr">
            <a:solidFill>
              <a:srgbClr val="FF0000"/>
            </a:solidFill>
            <a:round/>
            <a:headEnd/>
            <a:tailEnd type="arrow" w="med" len="med"/>
          </a:ln>
        </p:spPr>
      </p:cxnSp>
      <p:sp>
        <p:nvSpPr>
          <p:cNvPr id="320" name="Text Box 246">
            <a:extLst>
              <a:ext uri="{FF2B5EF4-FFF2-40B4-BE49-F238E27FC236}">
                <a16:creationId xmlns:a16="http://schemas.microsoft.com/office/drawing/2014/main" xmlns="" id="{C995CCCA-C824-7B9C-4AED-0D3B5F215930}"/>
              </a:ext>
            </a:extLst>
          </p:cNvPr>
          <p:cNvSpPr txBox="1">
            <a:spLocks noChangeArrowheads="1"/>
          </p:cNvSpPr>
          <p:nvPr/>
        </p:nvSpPr>
        <p:spPr bwMode="auto">
          <a:xfrm>
            <a:off x="8705072" y="2276872"/>
            <a:ext cx="1311355" cy="583382"/>
          </a:xfrm>
          <a:prstGeom prst="rect">
            <a:avLst/>
          </a:prstGeom>
          <a:noFill/>
          <a:ln w="9525">
            <a:noFill/>
            <a:miter lim="800000"/>
            <a:headEnd/>
            <a:tailEnd/>
          </a:ln>
        </p:spPr>
        <p:txBody>
          <a:bodyPr wrap="square" lIns="97683" tIns="48840" rIns="97683" bIns="48840">
            <a:spAutoFit/>
          </a:bodyPr>
          <a:lstStyle/>
          <a:p>
            <a:pPr algn="ctr" defTabSz="977900">
              <a:defRPr/>
            </a:pPr>
            <a:r>
              <a:rPr lang="en-US" sz="1050" dirty="0">
                <a:latin typeface="Times New Roman" pitchFamily="18" charset="0"/>
                <a:cs typeface="Times New Roman" pitchFamily="18" charset="0"/>
              </a:rPr>
              <a:t>CONV STRUCTURE MISALIGNMENT</a:t>
            </a:r>
          </a:p>
        </p:txBody>
      </p:sp>
      <p:sp>
        <p:nvSpPr>
          <p:cNvPr id="321" name="Text Box 246">
            <a:extLst>
              <a:ext uri="{FF2B5EF4-FFF2-40B4-BE49-F238E27FC236}">
                <a16:creationId xmlns:a16="http://schemas.microsoft.com/office/drawing/2014/main" xmlns="" id="{B0DF090D-D8CB-8E0C-5A71-017FAF7A7427}"/>
              </a:ext>
            </a:extLst>
          </p:cNvPr>
          <p:cNvSpPr txBox="1">
            <a:spLocks noChangeArrowheads="1"/>
          </p:cNvSpPr>
          <p:nvPr/>
        </p:nvSpPr>
        <p:spPr bwMode="auto">
          <a:xfrm>
            <a:off x="9262805" y="1636178"/>
            <a:ext cx="1311355" cy="421799"/>
          </a:xfrm>
          <a:prstGeom prst="rect">
            <a:avLst/>
          </a:prstGeom>
          <a:noFill/>
          <a:ln w="9525">
            <a:noFill/>
            <a:miter lim="800000"/>
            <a:headEnd/>
            <a:tailEnd/>
          </a:ln>
        </p:spPr>
        <p:txBody>
          <a:bodyPr wrap="square" lIns="97683" tIns="48840" rIns="97683" bIns="48840">
            <a:spAutoFit/>
          </a:bodyPr>
          <a:lstStyle/>
          <a:p>
            <a:pPr algn="ctr" defTabSz="977900">
              <a:defRPr/>
            </a:pPr>
            <a:r>
              <a:rPr lang="en-US" sz="1050" dirty="0">
                <a:solidFill>
                  <a:schemeClr val="accent4">
                    <a:lumMod val="50000"/>
                  </a:schemeClr>
                </a:solidFill>
                <a:latin typeface="Times New Roman" pitchFamily="18" charset="0"/>
                <a:cs typeface="Times New Roman" pitchFamily="18" charset="0"/>
              </a:rPr>
              <a:t>TAKE UP MISALIGNMENT</a:t>
            </a:r>
          </a:p>
        </p:txBody>
      </p:sp>
      <p:sp>
        <p:nvSpPr>
          <p:cNvPr id="322" name="Text Box 246">
            <a:extLst>
              <a:ext uri="{FF2B5EF4-FFF2-40B4-BE49-F238E27FC236}">
                <a16:creationId xmlns:a16="http://schemas.microsoft.com/office/drawing/2014/main" xmlns="" id="{13B1581C-3275-7732-1A9D-CCDF13E35F2B}"/>
              </a:ext>
            </a:extLst>
          </p:cNvPr>
          <p:cNvSpPr txBox="1">
            <a:spLocks noChangeArrowheads="1"/>
          </p:cNvSpPr>
          <p:nvPr/>
        </p:nvSpPr>
        <p:spPr bwMode="auto">
          <a:xfrm>
            <a:off x="9562434" y="1969416"/>
            <a:ext cx="1374886" cy="583382"/>
          </a:xfrm>
          <a:prstGeom prst="rect">
            <a:avLst/>
          </a:prstGeom>
          <a:noFill/>
          <a:ln w="9525">
            <a:noFill/>
            <a:miter lim="800000"/>
            <a:headEnd/>
            <a:tailEnd/>
          </a:ln>
        </p:spPr>
        <p:txBody>
          <a:bodyPr wrap="square" lIns="97683" tIns="48840" rIns="97683" bIns="48840">
            <a:spAutoFit/>
          </a:bodyPr>
          <a:lstStyle/>
          <a:p>
            <a:pPr algn="ctr" defTabSz="977900">
              <a:defRPr/>
            </a:pPr>
            <a:r>
              <a:rPr lang="en-US" sz="1050" dirty="0">
                <a:solidFill>
                  <a:schemeClr val="accent4">
                    <a:lumMod val="50000"/>
                  </a:schemeClr>
                </a:solidFill>
                <a:latin typeface="Times New Roman" pitchFamily="18" charset="0"/>
                <a:cs typeface="Times New Roman" pitchFamily="18" charset="0"/>
              </a:rPr>
              <a:t>CARRYING FRAME MISALIGNMENT</a:t>
            </a:r>
          </a:p>
        </p:txBody>
      </p:sp>
      <p:cxnSp>
        <p:nvCxnSpPr>
          <p:cNvPr id="323" name="Straight Arrow Connector 350">
            <a:extLst>
              <a:ext uri="{FF2B5EF4-FFF2-40B4-BE49-F238E27FC236}">
                <a16:creationId xmlns:a16="http://schemas.microsoft.com/office/drawing/2014/main" xmlns="" id="{BA1989EF-BD59-AF4A-22C0-D3905ADCE2E8}"/>
              </a:ext>
            </a:extLst>
          </p:cNvPr>
          <p:cNvCxnSpPr>
            <a:cxnSpLocks noChangeShapeType="1"/>
          </p:cNvCxnSpPr>
          <p:nvPr/>
        </p:nvCxnSpPr>
        <p:spPr bwMode="auto">
          <a:xfrm flipH="1">
            <a:off x="9138291" y="1796997"/>
            <a:ext cx="465241" cy="48499"/>
          </a:xfrm>
          <a:prstGeom prst="straightConnector1">
            <a:avLst/>
          </a:prstGeom>
          <a:noFill/>
          <a:ln w="12700" algn="ctr">
            <a:solidFill>
              <a:srgbClr val="FF0000"/>
            </a:solidFill>
            <a:round/>
            <a:headEnd/>
            <a:tailEnd type="arrow" w="med" len="med"/>
          </a:ln>
        </p:spPr>
      </p:cxnSp>
      <p:cxnSp>
        <p:nvCxnSpPr>
          <p:cNvPr id="324" name="Straight Arrow Connector 350">
            <a:extLst>
              <a:ext uri="{FF2B5EF4-FFF2-40B4-BE49-F238E27FC236}">
                <a16:creationId xmlns:a16="http://schemas.microsoft.com/office/drawing/2014/main" xmlns="" id="{E25F2D3D-608C-4C53-76A4-4654A1ADBB5F}"/>
              </a:ext>
            </a:extLst>
          </p:cNvPr>
          <p:cNvCxnSpPr>
            <a:cxnSpLocks noChangeShapeType="1"/>
          </p:cNvCxnSpPr>
          <p:nvPr/>
        </p:nvCxnSpPr>
        <p:spPr bwMode="auto">
          <a:xfrm flipH="1" flipV="1">
            <a:off x="9281053" y="2170996"/>
            <a:ext cx="622036" cy="33830"/>
          </a:xfrm>
          <a:prstGeom prst="straightConnector1">
            <a:avLst/>
          </a:prstGeom>
          <a:noFill/>
          <a:ln w="12700" algn="ctr">
            <a:solidFill>
              <a:srgbClr val="FF0000"/>
            </a:solidFill>
            <a:round/>
            <a:headEnd/>
            <a:tailEnd type="arrow" w="med" len="med"/>
          </a:ln>
        </p:spPr>
      </p:cxnSp>
      <p:cxnSp>
        <p:nvCxnSpPr>
          <p:cNvPr id="325" name="Straight Arrow Connector 350">
            <a:extLst>
              <a:ext uri="{FF2B5EF4-FFF2-40B4-BE49-F238E27FC236}">
                <a16:creationId xmlns:a16="http://schemas.microsoft.com/office/drawing/2014/main" xmlns="" id="{FE96E611-4540-F03A-C86D-2733BEBC0EE8}"/>
              </a:ext>
            </a:extLst>
          </p:cNvPr>
          <p:cNvCxnSpPr>
            <a:cxnSpLocks noChangeShapeType="1"/>
          </p:cNvCxnSpPr>
          <p:nvPr/>
        </p:nvCxnSpPr>
        <p:spPr bwMode="auto">
          <a:xfrm>
            <a:off x="8941682" y="1973284"/>
            <a:ext cx="221257" cy="168039"/>
          </a:xfrm>
          <a:prstGeom prst="straightConnector1">
            <a:avLst/>
          </a:prstGeom>
          <a:noFill/>
          <a:ln w="12700" algn="ctr">
            <a:solidFill>
              <a:srgbClr val="FF0000"/>
            </a:solidFill>
            <a:round/>
            <a:headEnd/>
            <a:tailEnd type="arrow" w="med" len="med"/>
          </a:ln>
        </p:spPr>
      </p:cxnSp>
      <p:sp>
        <p:nvSpPr>
          <p:cNvPr id="326" name="Text Box 246">
            <a:extLst>
              <a:ext uri="{FF2B5EF4-FFF2-40B4-BE49-F238E27FC236}">
                <a16:creationId xmlns:a16="http://schemas.microsoft.com/office/drawing/2014/main" xmlns="" id="{F34D3F18-A4B5-2862-BEB8-C7368AEC2887}"/>
              </a:ext>
            </a:extLst>
          </p:cNvPr>
          <p:cNvSpPr txBox="1">
            <a:spLocks noChangeArrowheads="1"/>
          </p:cNvSpPr>
          <p:nvPr/>
        </p:nvSpPr>
        <p:spPr bwMode="auto">
          <a:xfrm>
            <a:off x="7984308" y="1556792"/>
            <a:ext cx="1311355" cy="421799"/>
          </a:xfrm>
          <a:prstGeom prst="rect">
            <a:avLst/>
          </a:prstGeom>
          <a:noFill/>
          <a:ln w="9525">
            <a:noFill/>
            <a:miter lim="800000"/>
            <a:headEnd/>
            <a:tailEnd/>
          </a:ln>
        </p:spPr>
        <p:txBody>
          <a:bodyPr wrap="square" lIns="97683" tIns="48840" rIns="97683" bIns="48840">
            <a:spAutoFit/>
          </a:bodyPr>
          <a:lstStyle/>
          <a:p>
            <a:pPr algn="ctr" defTabSz="977900">
              <a:defRPr/>
            </a:pPr>
            <a:r>
              <a:rPr lang="en-US" sz="1050" dirty="0">
                <a:solidFill>
                  <a:schemeClr val="accent4">
                    <a:lumMod val="50000"/>
                  </a:schemeClr>
                </a:solidFill>
                <a:latin typeface="Times New Roman" pitchFamily="18" charset="0"/>
                <a:cs typeface="Times New Roman" pitchFamily="18" charset="0"/>
              </a:rPr>
              <a:t>STRINGER MISALIGNMENT</a:t>
            </a:r>
          </a:p>
        </p:txBody>
      </p:sp>
      <p:cxnSp>
        <p:nvCxnSpPr>
          <p:cNvPr id="327" name="Straight Arrow Connector 325">
            <a:extLst>
              <a:ext uri="{FF2B5EF4-FFF2-40B4-BE49-F238E27FC236}">
                <a16:creationId xmlns:a16="http://schemas.microsoft.com/office/drawing/2014/main" xmlns="" id="{0670F8F5-B09B-7937-47DB-E195AE4BB397}"/>
              </a:ext>
            </a:extLst>
          </p:cNvPr>
          <p:cNvCxnSpPr>
            <a:cxnSpLocks noChangeShapeType="1"/>
          </p:cNvCxnSpPr>
          <p:nvPr/>
        </p:nvCxnSpPr>
        <p:spPr bwMode="auto">
          <a:xfrm flipH="1" flipV="1">
            <a:off x="7880330" y="1700808"/>
            <a:ext cx="236734" cy="697296"/>
          </a:xfrm>
          <a:prstGeom prst="straightConnector1">
            <a:avLst/>
          </a:prstGeom>
          <a:noFill/>
          <a:ln w="12700" algn="ctr">
            <a:solidFill>
              <a:srgbClr val="FF0000"/>
            </a:solidFill>
            <a:round/>
            <a:headEnd/>
            <a:tailEnd type="arrow" w="med" len="med"/>
          </a:ln>
        </p:spPr>
      </p:cxnSp>
      <p:sp>
        <p:nvSpPr>
          <p:cNvPr id="328" name="Text Box 246">
            <a:extLst>
              <a:ext uri="{FF2B5EF4-FFF2-40B4-BE49-F238E27FC236}">
                <a16:creationId xmlns:a16="http://schemas.microsoft.com/office/drawing/2014/main" xmlns="" id="{6AD08696-28A9-E2F7-61C8-8CF74B29487A}"/>
              </a:ext>
            </a:extLst>
          </p:cNvPr>
          <p:cNvSpPr txBox="1">
            <a:spLocks noChangeArrowheads="1"/>
          </p:cNvSpPr>
          <p:nvPr/>
        </p:nvSpPr>
        <p:spPr bwMode="auto">
          <a:xfrm>
            <a:off x="7969781" y="2088663"/>
            <a:ext cx="1311355" cy="260217"/>
          </a:xfrm>
          <a:prstGeom prst="rect">
            <a:avLst/>
          </a:prstGeom>
          <a:noFill/>
          <a:ln w="9525">
            <a:noFill/>
            <a:miter lim="800000"/>
            <a:headEnd/>
            <a:tailEnd/>
          </a:ln>
        </p:spPr>
        <p:txBody>
          <a:bodyPr wrap="square" lIns="97683" tIns="48840" rIns="97683" bIns="48840">
            <a:spAutoFit/>
          </a:bodyPr>
          <a:lstStyle/>
          <a:p>
            <a:pPr algn="ctr" defTabSz="977900">
              <a:defRPr/>
            </a:pPr>
            <a:r>
              <a:rPr lang="en-US" sz="1050" dirty="0">
                <a:solidFill>
                  <a:schemeClr val="accent4">
                    <a:lumMod val="50000"/>
                  </a:schemeClr>
                </a:solidFill>
                <a:latin typeface="Times New Roman" pitchFamily="18" charset="0"/>
                <a:cs typeface="Times New Roman" pitchFamily="18" charset="0"/>
              </a:rPr>
              <a:t>BELT TENSION</a:t>
            </a:r>
          </a:p>
        </p:txBody>
      </p:sp>
      <p:sp>
        <p:nvSpPr>
          <p:cNvPr id="329" name="Text Box 246">
            <a:extLst>
              <a:ext uri="{FF2B5EF4-FFF2-40B4-BE49-F238E27FC236}">
                <a16:creationId xmlns:a16="http://schemas.microsoft.com/office/drawing/2014/main" xmlns="" id="{653FA1AF-BB7D-51CC-A6DF-28E0D906D3EF}"/>
              </a:ext>
            </a:extLst>
          </p:cNvPr>
          <p:cNvSpPr txBox="1">
            <a:spLocks noChangeArrowheads="1"/>
          </p:cNvSpPr>
          <p:nvPr/>
        </p:nvSpPr>
        <p:spPr bwMode="auto">
          <a:xfrm>
            <a:off x="7645115" y="2406900"/>
            <a:ext cx="1311355" cy="260217"/>
          </a:xfrm>
          <a:prstGeom prst="rect">
            <a:avLst/>
          </a:prstGeom>
          <a:noFill/>
          <a:ln w="9525">
            <a:noFill/>
            <a:miter lim="800000"/>
            <a:headEnd/>
            <a:tailEnd/>
          </a:ln>
        </p:spPr>
        <p:txBody>
          <a:bodyPr wrap="square" lIns="97683" tIns="48840" rIns="97683" bIns="48840">
            <a:spAutoFit/>
          </a:bodyPr>
          <a:lstStyle/>
          <a:p>
            <a:pPr algn="ctr" defTabSz="977900">
              <a:defRPr/>
            </a:pPr>
            <a:r>
              <a:rPr lang="en-US" sz="1050" dirty="0">
                <a:solidFill>
                  <a:schemeClr val="accent4">
                    <a:lumMod val="50000"/>
                  </a:schemeClr>
                </a:solidFill>
                <a:latin typeface="Times New Roman" pitchFamily="18" charset="0"/>
                <a:cs typeface="Times New Roman" pitchFamily="18" charset="0"/>
              </a:rPr>
              <a:t>BELT SLIP</a:t>
            </a:r>
          </a:p>
        </p:txBody>
      </p:sp>
      <p:cxnSp>
        <p:nvCxnSpPr>
          <p:cNvPr id="330" name="Straight Arrow Connector 350">
            <a:extLst>
              <a:ext uri="{FF2B5EF4-FFF2-40B4-BE49-F238E27FC236}">
                <a16:creationId xmlns:a16="http://schemas.microsoft.com/office/drawing/2014/main" xmlns="" id="{BB0E8DC6-BF38-F2E7-A2D4-92226B4151FA}"/>
              </a:ext>
            </a:extLst>
          </p:cNvPr>
          <p:cNvCxnSpPr>
            <a:cxnSpLocks noChangeShapeType="1"/>
          </p:cNvCxnSpPr>
          <p:nvPr/>
        </p:nvCxnSpPr>
        <p:spPr bwMode="auto">
          <a:xfrm flipH="1" flipV="1">
            <a:off x="7984992" y="1988840"/>
            <a:ext cx="319723" cy="112661"/>
          </a:xfrm>
          <a:prstGeom prst="straightConnector1">
            <a:avLst/>
          </a:prstGeom>
          <a:noFill/>
          <a:ln w="12700" algn="ctr">
            <a:solidFill>
              <a:srgbClr val="FF0000"/>
            </a:solidFill>
            <a:round/>
            <a:headEnd/>
            <a:tailEnd type="arrow" w="med" len="med"/>
          </a:ln>
        </p:spPr>
      </p:cxnSp>
      <p:cxnSp>
        <p:nvCxnSpPr>
          <p:cNvPr id="3" name="Straight Arrow Connector 2"/>
          <p:cNvCxnSpPr/>
          <p:nvPr/>
        </p:nvCxnSpPr>
        <p:spPr>
          <a:xfrm flipV="1">
            <a:off x="5213195" y="1751747"/>
            <a:ext cx="2227749" cy="1049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1" name="Straight Arrow Connector 330"/>
          <p:cNvCxnSpPr/>
          <p:nvPr/>
        </p:nvCxnSpPr>
        <p:spPr>
          <a:xfrm>
            <a:off x="5052720" y="1539656"/>
            <a:ext cx="625553" cy="3034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2" name="Text Box 264">
            <a:extLst>
              <a:ext uri="{FF2B5EF4-FFF2-40B4-BE49-F238E27FC236}">
                <a16:creationId xmlns:a16="http://schemas.microsoft.com/office/drawing/2014/main" xmlns="" id="{A081EF2A-684C-F6A9-92B4-BC889D5AFC77}"/>
              </a:ext>
            </a:extLst>
          </p:cNvPr>
          <p:cNvSpPr txBox="1">
            <a:spLocks noChangeArrowheads="1"/>
          </p:cNvSpPr>
          <p:nvPr/>
        </p:nvSpPr>
        <p:spPr bwMode="auto">
          <a:xfrm>
            <a:off x="4236548" y="1632600"/>
            <a:ext cx="1285884" cy="529521"/>
          </a:xfrm>
          <a:prstGeom prst="rect">
            <a:avLst/>
          </a:prstGeom>
          <a:noFill/>
          <a:ln w="9525">
            <a:noFill/>
            <a:miter lim="800000"/>
            <a:headEnd/>
            <a:tailEnd/>
          </a:ln>
        </p:spPr>
        <p:txBody>
          <a:bodyPr wrap="square" lIns="97683" tIns="48840" rIns="97683" bIns="48840">
            <a:spAutoFit/>
          </a:bodyPr>
          <a:lstStyle/>
          <a:p>
            <a:pPr algn="ctr" defTabSz="977900"/>
            <a:r>
              <a:rPr lang="en-US" sz="1400" dirty="0">
                <a:solidFill>
                  <a:srgbClr val="990033"/>
                </a:solidFill>
                <a:latin typeface="Times New Roman" pitchFamily="18" charset="0"/>
                <a:cs typeface="Times New Roman" pitchFamily="18" charset="0"/>
              </a:rPr>
              <a:t>Improper Belt Joint</a:t>
            </a:r>
          </a:p>
        </p:txBody>
      </p:sp>
      <p:cxnSp>
        <p:nvCxnSpPr>
          <p:cNvPr id="334" name="Straight Arrow Connector 333"/>
          <p:cNvCxnSpPr/>
          <p:nvPr/>
        </p:nvCxnSpPr>
        <p:spPr>
          <a:xfrm flipV="1">
            <a:off x="5347837" y="1831299"/>
            <a:ext cx="440155" cy="3179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5" name="Text Box 246">
            <a:extLst>
              <a:ext uri="{FF2B5EF4-FFF2-40B4-BE49-F238E27FC236}">
                <a16:creationId xmlns:a16="http://schemas.microsoft.com/office/drawing/2014/main" xmlns="" id="{CD091700-0E60-C7C1-F694-7D5704CA40C1}"/>
              </a:ext>
            </a:extLst>
          </p:cNvPr>
          <p:cNvSpPr txBox="1">
            <a:spLocks noChangeArrowheads="1"/>
          </p:cNvSpPr>
          <p:nvPr/>
        </p:nvSpPr>
        <p:spPr bwMode="auto">
          <a:xfrm>
            <a:off x="4562618" y="2149357"/>
            <a:ext cx="1304465" cy="260217"/>
          </a:xfrm>
          <a:prstGeom prst="rect">
            <a:avLst/>
          </a:prstGeom>
          <a:noFill/>
          <a:ln w="9525">
            <a:noFill/>
            <a:miter lim="800000"/>
            <a:headEnd/>
            <a:tailEnd/>
          </a:ln>
        </p:spPr>
        <p:txBody>
          <a:bodyPr wrap="square" lIns="97683" tIns="48840" rIns="97683" bIns="48840">
            <a:spAutoFit/>
          </a:bodyPr>
          <a:lstStyle/>
          <a:p>
            <a:pPr algn="ctr" defTabSz="977900"/>
            <a:r>
              <a:rPr lang="en-US" sz="1050" dirty="0">
                <a:solidFill>
                  <a:srgbClr val="0000FF"/>
                </a:solidFill>
                <a:latin typeface="Times New Roman" pitchFamily="18" charset="0"/>
                <a:cs typeface="Times New Roman" pitchFamily="18" charset="0"/>
              </a:rPr>
              <a:t>LACK OF SKILL</a:t>
            </a:r>
          </a:p>
        </p:txBody>
      </p:sp>
      <p:sp>
        <p:nvSpPr>
          <p:cNvPr id="336" name="Text Box 246">
            <a:extLst>
              <a:ext uri="{FF2B5EF4-FFF2-40B4-BE49-F238E27FC236}">
                <a16:creationId xmlns:a16="http://schemas.microsoft.com/office/drawing/2014/main" xmlns="" id="{CD091700-0E60-C7C1-F694-7D5704CA40C1}"/>
              </a:ext>
            </a:extLst>
          </p:cNvPr>
          <p:cNvSpPr txBox="1">
            <a:spLocks noChangeArrowheads="1"/>
          </p:cNvSpPr>
          <p:nvPr/>
        </p:nvSpPr>
        <p:spPr bwMode="auto">
          <a:xfrm>
            <a:off x="3965208" y="1120167"/>
            <a:ext cx="1378811" cy="467966"/>
          </a:xfrm>
          <a:prstGeom prst="rect">
            <a:avLst/>
          </a:prstGeom>
          <a:noFill/>
          <a:ln w="9525">
            <a:noFill/>
            <a:miter lim="800000"/>
            <a:headEnd/>
            <a:tailEnd/>
          </a:ln>
        </p:spPr>
        <p:txBody>
          <a:bodyPr wrap="square" lIns="97683" tIns="48840" rIns="97683" bIns="48840">
            <a:spAutoFit/>
          </a:bodyPr>
          <a:lstStyle/>
          <a:p>
            <a:pPr algn="ctr" defTabSz="977900"/>
            <a:r>
              <a:rPr lang="en-US" sz="1200" dirty="0">
                <a:solidFill>
                  <a:srgbClr val="0000FF"/>
                </a:solidFill>
                <a:latin typeface="Times New Roman" pitchFamily="18" charset="0"/>
                <a:cs typeface="Times New Roman" pitchFamily="18" charset="0"/>
              </a:rPr>
              <a:t>Poor Adhesion/Solution</a:t>
            </a:r>
          </a:p>
        </p:txBody>
      </p:sp>
      <p:cxnSp>
        <p:nvCxnSpPr>
          <p:cNvPr id="340" name="Straight Arrow Connector 339"/>
          <p:cNvCxnSpPr/>
          <p:nvPr/>
        </p:nvCxnSpPr>
        <p:spPr>
          <a:xfrm flipV="1">
            <a:off x="5472506" y="1843104"/>
            <a:ext cx="526234" cy="7254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1" name="Text Box 246">
            <a:extLst>
              <a:ext uri="{FF2B5EF4-FFF2-40B4-BE49-F238E27FC236}">
                <a16:creationId xmlns:a16="http://schemas.microsoft.com/office/drawing/2014/main" xmlns="" id="{CD091700-0E60-C7C1-F694-7D5704CA40C1}"/>
              </a:ext>
            </a:extLst>
          </p:cNvPr>
          <p:cNvSpPr txBox="1">
            <a:spLocks noChangeArrowheads="1"/>
          </p:cNvSpPr>
          <p:nvPr/>
        </p:nvSpPr>
        <p:spPr bwMode="auto">
          <a:xfrm>
            <a:off x="4727722" y="2570602"/>
            <a:ext cx="1304465" cy="314078"/>
          </a:xfrm>
          <a:prstGeom prst="rect">
            <a:avLst/>
          </a:prstGeom>
          <a:noFill/>
          <a:ln w="9525">
            <a:noFill/>
            <a:miter lim="800000"/>
            <a:headEnd/>
            <a:tailEnd/>
          </a:ln>
        </p:spPr>
        <p:txBody>
          <a:bodyPr wrap="square" lIns="97683" tIns="48840" rIns="97683" bIns="48840">
            <a:spAutoFit/>
          </a:bodyPr>
          <a:lstStyle/>
          <a:p>
            <a:pPr algn="ctr" defTabSz="977900"/>
            <a:r>
              <a:rPr lang="en-US" sz="1400" dirty="0">
                <a:solidFill>
                  <a:srgbClr val="0000FF"/>
                </a:solidFill>
                <a:latin typeface="Times New Roman" pitchFamily="18" charset="0"/>
                <a:cs typeface="Times New Roman" pitchFamily="18" charset="0"/>
              </a:rPr>
              <a:t>Old belt</a:t>
            </a:r>
          </a:p>
        </p:txBody>
      </p:sp>
      <p:cxnSp>
        <p:nvCxnSpPr>
          <p:cNvPr id="343" name="Straight Arrow Connector 342"/>
          <p:cNvCxnSpPr/>
          <p:nvPr/>
        </p:nvCxnSpPr>
        <p:spPr>
          <a:xfrm>
            <a:off x="4989339" y="1171089"/>
            <a:ext cx="923142" cy="6720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4" name="Text Box 246">
            <a:extLst>
              <a:ext uri="{FF2B5EF4-FFF2-40B4-BE49-F238E27FC236}">
                <a16:creationId xmlns:a16="http://schemas.microsoft.com/office/drawing/2014/main" xmlns="" id="{CD091700-0E60-C7C1-F694-7D5704CA40C1}"/>
              </a:ext>
            </a:extLst>
          </p:cNvPr>
          <p:cNvSpPr txBox="1">
            <a:spLocks noChangeArrowheads="1"/>
          </p:cNvSpPr>
          <p:nvPr/>
        </p:nvSpPr>
        <p:spPr bwMode="auto">
          <a:xfrm>
            <a:off x="4143985" y="706457"/>
            <a:ext cx="1304465" cy="529521"/>
          </a:xfrm>
          <a:prstGeom prst="rect">
            <a:avLst/>
          </a:prstGeom>
          <a:noFill/>
          <a:ln w="9525">
            <a:noFill/>
            <a:miter lim="800000"/>
            <a:headEnd/>
            <a:tailEnd/>
          </a:ln>
        </p:spPr>
        <p:txBody>
          <a:bodyPr wrap="square" lIns="97683" tIns="48840" rIns="97683" bIns="48840">
            <a:spAutoFit/>
          </a:bodyPr>
          <a:lstStyle/>
          <a:p>
            <a:pPr algn="ctr" defTabSz="977900"/>
            <a:r>
              <a:rPr lang="en-US" sz="1400" dirty="0">
                <a:solidFill>
                  <a:srgbClr val="0000FF"/>
                </a:solidFill>
                <a:latin typeface="Times New Roman" pitchFamily="18" charset="0"/>
                <a:cs typeface="Times New Roman" pitchFamily="18" charset="0"/>
              </a:rPr>
              <a:t>Water/dust ingress</a:t>
            </a:r>
          </a:p>
        </p:txBody>
      </p:sp>
      <p:cxnSp>
        <p:nvCxnSpPr>
          <p:cNvPr id="347" name="Straight Arrow Connector 346"/>
          <p:cNvCxnSpPr/>
          <p:nvPr/>
        </p:nvCxnSpPr>
        <p:spPr>
          <a:xfrm flipH="1">
            <a:off x="5182179" y="1120167"/>
            <a:ext cx="290327" cy="2068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8" name="Text Box 246">
            <a:extLst>
              <a:ext uri="{FF2B5EF4-FFF2-40B4-BE49-F238E27FC236}">
                <a16:creationId xmlns:a16="http://schemas.microsoft.com/office/drawing/2014/main" xmlns="" id="{CD091700-0E60-C7C1-F694-7D5704CA40C1}"/>
              </a:ext>
            </a:extLst>
          </p:cNvPr>
          <p:cNvSpPr txBox="1">
            <a:spLocks noChangeArrowheads="1"/>
          </p:cNvSpPr>
          <p:nvPr/>
        </p:nvSpPr>
        <p:spPr bwMode="auto">
          <a:xfrm>
            <a:off x="5032036" y="842249"/>
            <a:ext cx="1304465" cy="314078"/>
          </a:xfrm>
          <a:prstGeom prst="rect">
            <a:avLst/>
          </a:prstGeom>
          <a:noFill/>
          <a:ln w="9525">
            <a:noFill/>
            <a:miter lim="800000"/>
            <a:headEnd/>
            <a:tailEnd/>
          </a:ln>
        </p:spPr>
        <p:txBody>
          <a:bodyPr wrap="square" lIns="97683" tIns="48840" rIns="97683" bIns="48840">
            <a:spAutoFit/>
          </a:bodyPr>
          <a:lstStyle/>
          <a:p>
            <a:pPr algn="ctr" defTabSz="977900"/>
            <a:r>
              <a:rPr lang="en-US" sz="1400" dirty="0">
                <a:solidFill>
                  <a:srgbClr val="0000FF"/>
                </a:solidFill>
                <a:latin typeface="Times New Roman" pitchFamily="18" charset="0"/>
                <a:cs typeface="Times New Roman" pitchFamily="18" charset="0"/>
              </a:rPr>
              <a:t>Roof sheet</a:t>
            </a:r>
          </a:p>
        </p:txBody>
      </p:sp>
    </p:spTree>
    <p:extLst>
      <p:ext uri="{BB962C8B-B14F-4D97-AF65-F5344CB8AC3E}">
        <p14:creationId xmlns:p14="http://schemas.microsoft.com/office/powerpoint/2010/main" xmlns="" val="868317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a:p>
        </p:txBody>
      </p:sp>
      <p:sp>
        <p:nvSpPr>
          <p:cNvPr id="6" name="TextBox 5"/>
          <p:cNvSpPr txBox="1"/>
          <p:nvPr/>
        </p:nvSpPr>
        <p:spPr>
          <a:xfrm>
            <a:off x="2135560" y="332657"/>
            <a:ext cx="6480720" cy="830997"/>
          </a:xfrm>
          <a:prstGeom prst="rect">
            <a:avLst/>
          </a:prstGeom>
          <a:noFill/>
        </p:spPr>
        <p:txBody>
          <a:bodyPr wrap="square" rtlCol="0">
            <a:spAutoFit/>
          </a:bodyPr>
          <a:lstStyle/>
          <a:p>
            <a:pPr algn="ctr"/>
            <a:r>
              <a:rPr lang="en-US" sz="2400" b="1" i="1" dirty="0">
                <a:solidFill>
                  <a:schemeClr val="bg1"/>
                </a:solidFill>
              </a:rPr>
              <a:t>Fish Bone Diagram Analysis</a:t>
            </a:r>
          </a:p>
          <a:p>
            <a:pPr algn="ctr"/>
            <a:endParaRPr lang="en-IN" sz="2400" b="1" i="1" dirty="0">
              <a:solidFill>
                <a:schemeClr val="bg1"/>
              </a:solidFill>
            </a:endParaRPr>
          </a:p>
        </p:txBody>
      </p:sp>
      <p:sp>
        <p:nvSpPr>
          <p:cNvPr id="2" name="TextBox 1">
            <a:extLst>
              <a:ext uri="{FF2B5EF4-FFF2-40B4-BE49-F238E27FC236}">
                <a16:creationId xmlns:a16="http://schemas.microsoft.com/office/drawing/2014/main" xmlns="" id="{FA9ED54E-4AD6-4BB9-A2E3-4E0005048658}"/>
              </a:ext>
            </a:extLst>
          </p:cNvPr>
          <p:cNvSpPr txBox="1"/>
          <p:nvPr/>
        </p:nvSpPr>
        <p:spPr>
          <a:xfrm>
            <a:off x="651103" y="878743"/>
            <a:ext cx="10313071" cy="5816977"/>
          </a:xfrm>
          <a:prstGeom prst="rect">
            <a:avLst/>
          </a:prstGeom>
          <a:noFill/>
        </p:spPr>
        <p:txBody>
          <a:bodyPr wrap="square" rtlCol="0">
            <a:spAutoFit/>
          </a:bodyPr>
          <a:lstStyle/>
          <a:p>
            <a:pPr marL="285750" indent="-28575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pPr marL="285750" indent="-285750" algn="just">
              <a:lnSpc>
                <a:spcPct val="115000"/>
              </a:lnSpc>
              <a:buFont typeface="Arial" panose="020B0604020202020204" pitchFamily="34" charset="0"/>
              <a:buChar char="•"/>
            </a:pPr>
            <a:r>
              <a:rPr lang="en-IN"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Through fish bone diagram analysis and rigorous brainstorming sessions we have conclude that there are many reasons that lead to belt patch open/damage issues. </a:t>
            </a:r>
          </a:p>
          <a:p>
            <a:pPr marL="285750" indent="-285750" algn="just">
              <a:lnSpc>
                <a:spcPct val="115000"/>
              </a:lnSpc>
              <a:buFont typeface="Arial" panose="020B0604020202020204" pitchFamily="34" charset="0"/>
              <a:buChar char="•"/>
            </a:pPr>
            <a:endParaRPr lang="en-IN"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115000"/>
              </a:lnSpc>
              <a:buFont typeface="Arial" panose="020B0604020202020204" pitchFamily="34" charset="0"/>
              <a:buChar char="•"/>
            </a:pPr>
            <a:r>
              <a:rPr lang="en-IN"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We have categorised causes into Man, Machine, Material &amp; Protection Interlocks categories.</a:t>
            </a:r>
          </a:p>
          <a:p>
            <a:pPr algn="just">
              <a:lnSpc>
                <a:spcPct val="115000"/>
              </a:lnSpc>
            </a:pPr>
            <a:r>
              <a:rPr lang="en-IN"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285750" indent="-285750" algn="just">
              <a:lnSpc>
                <a:spcPct val="115000"/>
              </a:lnSpc>
              <a:buFont typeface="Arial" panose="020B0604020202020204" pitchFamily="34" charset="0"/>
              <a:buChar char="•"/>
            </a:pPr>
            <a:r>
              <a:rPr lang="en-IN"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We have observed that belt joint gets opened or damaged mainly due to Poor housekeeping, Belt sway, Improper feeding, Improper scraper, water and dust ingress into the joints, wet coal handling or chute chocking etc.</a:t>
            </a:r>
          </a:p>
          <a:p>
            <a:pPr marL="285750" indent="-285750" algn="just">
              <a:lnSpc>
                <a:spcPct val="115000"/>
              </a:lnSpc>
              <a:buFont typeface="Arial" panose="020B0604020202020204" pitchFamily="34" charset="0"/>
              <a:buChar char="•"/>
            </a:pPr>
            <a:endParaRPr lang="en-IN"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115000"/>
              </a:lnSpc>
              <a:buFont typeface="Arial" panose="020B0604020202020204" pitchFamily="34" charset="0"/>
              <a:buChar char="•"/>
            </a:pPr>
            <a:r>
              <a:rPr lang="en-IN"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Through root cause analysis, we came to deduction that we can minimize the chances of belt patch opening through best operation &amp; maintenance practices but cannot eliminate the problem totally.</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642332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a:p>
        </p:txBody>
      </p:sp>
      <p:sp>
        <p:nvSpPr>
          <p:cNvPr id="6" name="TextBox 5"/>
          <p:cNvSpPr txBox="1"/>
          <p:nvPr/>
        </p:nvSpPr>
        <p:spPr>
          <a:xfrm>
            <a:off x="2122860" y="180257"/>
            <a:ext cx="6480720" cy="1015663"/>
          </a:xfrm>
          <a:prstGeom prst="rect">
            <a:avLst/>
          </a:prstGeom>
          <a:noFill/>
        </p:spPr>
        <p:txBody>
          <a:bodyPr wrap="square" rtlCol="0">
            <a:spAutoFit/>
          </a:bodyPr>
          <a:lstStyle/>
          <a:p>
            <a:pPr algn="ctr"/>
            <a:r>
              <a:rPr lang="en-US" sz="3600" b="1" i="1" dirty="0">
                <a:solidFill>
                  <a:schemeClr val="bg1"/>
                </a:solidFill>
              </a:rPr>
              <a:t>Solution</a:t>
            </a:r>
          </a:p>
          <a:p>
            <a:pPr algn="ctr"/>
            <a:endParaRPr lang="en-IN" sz="2400" b="1" i="1" dirty="0">
              <a:solidFill>
                <a:schemeClr val="bg1"/>
              </a:solidFill>
            </a:endParaRPr>
          </a:p>
        </p:txBody>
      </p:sp>
      <p:sp>
        <p:nvSpPr>
          <p:cNvPr id="2" name="TextBox 1">
            <a:extLst>
              <a:ext uri="{FF2B5EF4-FFF2-40B4-BE49-F238E27FC236}">
                <a16:creationId xmlns:a16="http://schemas.microsoft.com/office/drawing/2014/main" xmlns="" id="{9089ABE8-CF21-4824-99F1-595BD13CBCA1}"/>
              </a:ext>
            </a:extLst>
          </p:cNvPr>
          <p:cNvSpPr txBox="1"/>
          <p:nvPr/>
        </p:nvSpPr>
        <p:spPr>
          <a:xfrm>
            <a:off x="857849" y="1865714"/>
            <a:ext cx="9815140" cy="4539704"/>
          </a:xfrm>
          <a:prstGeom prst="rect">
            <a:avLst/>
          </a:prstGeom>
          <a:noFill/>
        </p:spPr>
        <p:txBody>
          <a:bodyPr wrap="square" rtlCol="0">
            <a:spAutoFit/>
          </a:bodyPr>
          <a:lstStyle/>
          <a:p>
            <a:pPr>
              <a:lnSpc>
                <a:spcPct val="115000"/>
              </a:lnSpc>
              <a:spcAft>
                <a:spcPts val="1000"/>
              </a:spcAft>
            </a:pPr>
            <a:r>
              <a:rPr lang="en-IN"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We have surveyed in market for solutions which are suitable for the fabric conveyor belts but did not find suitable solution. After intense brainstorming we have come to the following conclusions:-</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en-IN"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We can increase the deployment of manpower for continuous observation of all belts.</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en-IN"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 To develop a system for automatic detection of belt patch opening.</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pPr>
            <a:r>
              <a:rPr lang="en-IN"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cost of deployment of manpower is very high and they are always prone to human errors. Hence, we decided to develop a system to identify belt patch opening automatically at the initial stage.</a:t>
            </a:r>
          </a:p>
          <a:p>
            <a:endPar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endParaRPr lang="en-US" sz="2000" dirty="0">
              <a:solidFill>
                <a:srgbClr val="000000"/>
              </a:solidFill>
              <a:latin typeface="Times New Roman" panose="02020603050405020304" pitchFamily="18" charset="0"/>
              <a:ea typeface="Times New Roman" panose="02020603050405020304" pitchFamily="18" charset="0"/>
            </a:endParaRPr>
          </a:p>
          <a:p>
            <a:endParaRPr lang="en-US" sz="2000" dirty="0">
              <a:solidFill>
                <a:srgbClr val="000000"/>
              </a:solidFill>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endParaRPr lang="en-US" sz="2000" dirty="0">
              <a:solidFill>
                <a:srgbClr val="00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322622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a:p>
        </p:txBody>
      </p:sp>
      <p:sp>
        <p:nvSpPr>
          <p:cNvPr id="6" name="TextBox 5"/>
          <p:cNvSpPr txBox="1"/>
          <p:nvPr/>
        </p:nvSpPr>
        <p:spPr>
          <a:xfrm>
            <a:off x="2122860" y="180257"/>
            <a:ext cx="6480720" cy="1015663"/>
          </a:xfrm>
          <a:prstGeom prst="rect">
            <a:avLst/>
          </a:prstGeom>
          <a:noFill/>
        </p:spPr>
        <p:txBody>
          <a:bodyPr wrap="square" rtlCol="0">
            <a:spAutoFit/>
          </a:bodyPr>
          <a:lstStyle/>
          <a:p>
            <a:pPr algn="ctr"/>
            <a:r>
              <a:rPr lang="en-US" sz="3600" b="1" i="1" dirty="0">
                <a:solidFill>
                  <a:schemeClr val="bg1"/>
                </a:solidFill>
              </a:rPr>
              <a:t>Action</a:t>
            </a:r>
          </a:p>
          <a:p>
            <a:pPr algn="ctr"/>
            <a:endParaRPr lang="en-IN" sz="2400" b="1" i="1" dirty="0">
              <a:solidFill>
                <a:schemeClr val="bg1"/>
              </a:solidFill>
            </a:endParaRPr>
          </a:p>
        </p:txBody>
      </p:sp>
      <p:sp>
        <p:nvSpPr>
          <p:cNvPr id="2" name="TextBox 1">
            <a:extLst>
              <a:ext uri="{FF2B5EF4-FFF2-40B4-BE49-F238E27FC236}">
                <a16:creationId xmlns:a16="http://schemas.microsoft.com/office/drawing/2014/main" xmlns="" id="{9089ABE8-CF21-4824-99F1-595BD13CBCA1}"/>
              </a:ext>
            </a:extLst>
          </p:cNvPr>
          <p:cNvSpPr txBox="1"/>
          <p:nvPr/>
        </p:nvSpPr>
        <p:spPr>
          <a:xfrm>
            <a:off x="555925" y="1798847"/>
            <a:ext cx="10537645" cy="4139595"/>
          </a:xfrm>
          <a:prstGeom prst="rect">
            <a:avLst/>
          </a:prstGeom>
          <a:noFill/>
        </p:spPr>
        <p:txBody>
          <a:bodyPr wrap="square" rtlCol="0">
            <a:spAutoFit/>
          </a:bodyPr>
          <a:lstStyle/>
          <a:p>
            <a:pPr marL="342900" indent="-342900" algn="just">
              <a:lnSpc>
                <a:spcPct val="115000"/>
              </a:lnSpc>
              <a:buFont typeface="Arial" panose="020B0604020202020204" pitchFamily="34" charset="0"/>
              <a:buChar char="•"/>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We observed several behaviors of opened belt patches during running of conveyor belts and</a:t>
            </a:r>
            <a:endParaRPr lang="en-IN"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keenly studied them and identified that opened belt patches while coming to the return side of the conveyor belt, the patch or layer of the belt hits along the return idlers with some intensity.</a:t>
            </a:r>
          </a:p>
          <a:p>
            <a:pPr marL="342900" indent="-342900">
              <a:buFont typeface="Arial" panose="020B0604020202020204" pitchFamily="34" charset="0"/>
              <a:buChar char="•"/>
            </a:pPr>
            <a:endPar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Hence, we decided to use this force of the running belt patch to develop a system to detect it.</a:t>
            </a:r>
          </a:p>
          <a:p>
            <a:pPr marL="342900" indent="-342900">
              <a:buFont typeface="Arial" panose="020B0604020202020204" pitchFamily="34" charset="0"/>
              <a:buChar char="•"/>
            </a:pPr>
            <a:endPar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We have discussed the use of many sensors like force sensors but due to many restrictions like patch location, size of the patch, we zeroed the use of tilt sensor.</a:t>
            </a:r>
          </a:p>
          <a:p>
            <a:pPr marL="342900" indent="-342900">
              <a:buFont typeface="Arial" panose="020B0604020202020204" pitchFamily="34" charset="0"/>
              <a:buChar char="•"/>
            </a:pPr>
            <a:endPar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Hence, we decided to design a mechanical system which will operate with the hitting of opened belt patch and activate tilt sensor.</a:t>
            </a:r>
            <a:endPar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2000" dirty="0">
              <a:solidFill>
                <a:srgbClr val="00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743320348"/>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Tw Cen MT">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Univers 45 Light"/>
        <a:ea typeface="Microsoft YaHei"/>
        <a:cs typeface=""/>
      </a:majorFont>
      <a:minorFont>
        <a:latin typeface="Univers 45 Light"/>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60932</TotalTime>
  <Words>1148</Words>
  <Application>Microsoft Office PowerPoint</Application>
  <PresentationFormat>Custom</PresentationFormat>
  <Paragraphs>212</Paragraphs>
  <Slides>17</Slides>
  <Notes>2</Notes>
  <HiddenSlides>0</HiddenSlides>
  <MMClips>1</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Office Theme</vt:lpstr>
      <vt:lpstr>3_Office Theme</vt:lpstr>
      <vt:lpstr>Slide 1</vt:lpstr>
      <vt:lpstr>IN-HOUSE DEVELOPMENT (DESIGN, FABRICATION &amp; PROGRAMMING) OF BELT PATCH OPEN DETECTION SYSTEM FOR CONVEYOR BELTS IN NTPC RAMAGUNDAM.</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K GULIPILLI</dc:creator>
  <cp:lastModifiedBy>DELL</cp:lastModifiedBy>
  <cp:revision>240</cp:revision>
  <dcterms:created xsi:type="dcterms:W3CDTF">2021-12-30T11:56:37Z</dcterms:created>
  <dcterms:modified xsi:type="dcterms:W3CDTF">2024-02-13T16:41:25Z</dcterms:modified>
</cp:coreProperties>
</file>