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24"/>
  </p:notesMasterIdLst>
  <p:sldIdLst>
    <p:sldId id="1620" r:id="rId5"/>
    <p:sldId id="1712" r:id="rId6"/>
    <p:sldId id="1697" r:id="rId7"/>
    <p:sldId id="1709" r:id="rId8"/>
    <p:sldId id="1698" r:id="rId9"/>
    <p:sldId id="1705" r:id="rId10"/>
    <p:sldId id="1706" r:id="rId11"/>
    <p:sldId id="1710" r:id="rId12"/>
    <p:sldId id="1699" r:id="rId13"/>
    <p:sldId id="1707" r:id="rId14"/>
    <p:sldId id="1700" r:id="rId15"/>
    <p:sldId id="1708" r:id="rId16"/>
    <p:sldId id="1702" r:id="rId17"/>
    <p:sldId id="1701" r:id="rId18"/>
    <p:sldId id="1703" r:id="rId19"/>
    <p:sldId id="1713" r:id="rId20"/>
    <p:sldId id="1704" r:id="rId21"/>
    <p:sldId id="1714" r:id="rId22"/>
    <p:sldId id="1715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>
          <p15:clr>
            <a:srgbClr val="A4A3A4"/>
          </p15:clr>
        </p15:guide>
        <p15:guide id="2" pos="271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FBFE"/>
    <a:srgbClr val="FF9900"/>
    <a:srgbClr val="106E38"/>
    <a:srgbClr val="0067AF"/>
    <a:srgbClr val="FDA003"/>
    <a:srgbClr val="1AAA58"/>
    <a:srgbClr val="1071B4"/>
    <a:srgbClr val="00A7C8"/>
    <a:srgbClr val="0067AC"/>
    <a:srgbClr val="F0A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58DD5-F646-480C-8D58-78C31C009D69}" v="39" dt="2023-07-04T16:58:54.021"/>
    <p1510:client id="{59B5188C-3A69-4185-9D65-FEF7727BA1C9}" v="38" dt="2023-07-05T15:49:49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840" y="96"/>
      </p:cViewPr>
      <p:guideLst>
        <p:guide orient="horz" pos="4178"/>
        <p:guide pos="2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image" Target="../media/image4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B2E292-6B93-4088-AD04-2BF9A8CB85EA}" type="doc">
      <dgm:prSet loTypeId="urn:microsoft.com/office/officeart/2009/layout/CircleArrow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D4A7C32-C6B2-4534-8CE9-7AEDCF407436}">
      <dgm:prSet phldrT="[Text]"/>
      <dgm:spPr/>
      <dgm:t>
        <a:bodyPr/>
        <a:lstStyle/>
        <a:p>
          <a:r>
            <a:rPr lang="en-IN" b="1" dirty="0">
              <a:latin typeface="Arial" panose="020B0604020202020204" pitchFamily="34" charset="0"/>
              <a:cs typeface="Arial" panose="020B0604020202020204" pitchFamily="34" charset="0"/>
            </a:rPr>
            <a:t>Clarity in communication to remote desk operator</a:t>
          </a:r>
        </a:p>
      </dgm:t>
    </dgm:pt>
    <dgm:pt modelId="{F222CEED-D043-43FF-9244-66218BCCFC90}" type="parTrans" cxnId="{8FAB2C25-FEE9-4401-B51E-D2D28A690898}">
      <dgm:prSet/>
      <dgm:spPr/>
      <dgm:t>
        <a:bodyPr/>
        <a:lstStyle/>
        <a:p>
          <a:endParaRPr lang="en-IN"/>
        </a:p>
      </dgm:t>
    </dgm:pt>
    <dgm:pt modelId="{A75DFBA0-C545-4DD4-97B7-A1E566A162FB}" type="sibTrans" cxnId="{8FAB2C25-FEE9-4401-B51E-D2D28A690898}">
      <dgm:prSet/>
      <dgm:spPr/>
      <dgm:t>
        <a:bodyPr/>
        <a:lstStyle/>
        <a:p>
          <a:endParaRPr lang="en-IN"/>
        </a:p>
      </dgm:t>
    </dgm:pt>
    <dgm:pt modelId="{6C7CAD07-CFA5-4F9B-B3DE-5F1B038384D0}">
      <dgm:prSet phldrT="[Text]"/>
      <dgm:spPr/>
      <dgm:t>
        <a:bodyPr/>
        <a:lstStyle/>
        <a:p>
          <a:r>
            <a:rPr lang="en-IN" b="1" dirty="0">
              <a:latin typeface="Arial" panose="020B0604020202020204" pitchFamily="34" charset="0"/>
              <a:cs typeface="Arial" panose="020B0604020202020204" pitchFamily="34" charset="0"/>
            </a:rPr>
            <a:t>Additional safety feature</a:t>
          </a:r>
        </a:p>
      </dgm:t>
    </dgm:pt>
    <dgm:pt modelId="{EF170870-5FF7-4B38-963D-F4C3D0DECC67}" type="parTrans" cxnId="{ABF7F702-5DE9-4D80-9AA6-300D0B57697C}">
      <dgm:prSet/>
      <dgm:spPr/>
      <dgm:t>
        <a:bodyPr/>
        <a:lstStyle/>
        <a:p>
          <a:endParaRPr lang="en-IN"/>
        </a:p>
      </dgm:t>
    </dgm:pt>
    <dgm:pt modelId="{F93A4507-1C25-47FA-AD35-BFFAEB9EF35B}" type="sibTrans" cxnId="{ABF7F702-5DE9-4D80-9AA6-300D0B57697C}">
      <dgm:prSet/>
      <dgm:spPr/>
      <dgm:t>
        <a:bodyPr/>
        <a:lstStyle/>
        <a:p>
          <a:endParaRPr lang="en-IN"/>
        </a:p>
      </dgm:t>
    </dgm:pt>
    <dgm:pt modelId="{F6FB850D-D95C-4F73-AD60-C929ACDF49D3}">
      <dgm:prSet phldrT="[Text]"/>
      <dgm:spPr/>
      <dgm:t>
        <a:bodyPr/>
        <a:lstStyle/>
        <a:p>
          <a:r>
            <a:rPr lang="en-IN" b="1" dirty="0">
              <a:latin typeface="Arial" panose="020B0604020202020204" pitchFamily="34" charset="0"/>
              <a:cs typeface="Arial" panose="020B0604020202020204" pitchFamily="34" charset="0"/>
            </a:rPr>
            <a:t>Local closing of E/S enabled only when line voltage &lt; 30% (P-N)</a:t>
          </a:r>
        </a:p>
      </dgm:t>
    </dgm:pt>
    <dgm:pt modelId="{CD2CFA0C-F7D7-4431-B174-B8F19A74E5B9}" type="parTrans" cxnId="{46931C9C-88DF-442B-AD81-7FFB945F474E}">
      <dgm:prSet/>
      <dgm:spPr/>
      <dgm:t>
        <a:bodyPr/>
        <a:lstStyle/>
        <a:p>
          <a:endParaRPr lang="en-IN"/>
        </a:p>
      </dgm:t>
    </dgm:pt>
    <dgm:pt modelId="{7FFD0209-0D9A-4D66-B47B-A177D63CDDC0}" type="sibTrans" cxnId="{46931C9C-88DF-442B-AD81-7FFB945F474E}">
      <dgm:prSet/>
      <dgm:spPr/>
      <dgm:t>
        <a:bodyPr/>
        <a:lstStyle/>
        <a:p>
          <a:endParaRPr lang="en-IN"/>
        </a:p>
      </dgm:t>
    </dgm:pt>
    <dgm:pt modelId="{BC33BC20-118D-4586-BD03-5599D5F16058}" type="pres">
      <dgm:prSet presAssocID="{53B2E292-6B93-4088-AD04-2BF9A8CB85E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C732DF6-2DE6-44F2-95D9-0E8D5678AF6A}" type="pres">
      <dgm:prSet presAssocID="{0D4A7C32-C6B2-4534-8CE9-7AEDCF407436}" presName="Accent1" presStyleCnt="0"/>
      <dgm:spPr/>
    </dgm:pt>
    <dgm:pt modelId="{232D1F3D-78D5-427A-A802-9C0DFBE6F376}" type="pres">
      <dgm:prSet presAssocID="{0D4A7C32-C6B2-4534-8CE9-7AEDCF407436}" presName="Accent" presStyleLbl="node1" presStyleIdx="0" presStyleCnt="3" custScaleX="90923" custScaleY="76445" custLinFactNeighborX="-1655" custLinFactNeighborY="3972"/>
      <dgm:spPr/>
    </dgm:pt>
    <dgm:pt modelId="{8F14839E-29B8-4B6D-9DD1-E825E91F191B}" type="pres">
      <dgm:prSet presAssocID="{0D4A7C32-C6B2-4534-8CE9-7AEDCF407436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08FBED9D-7B4A-4C1D-A1B8-FA5CCB901059}" type="pres">
      <dgm:prSet presAssocID="{6C7CAD07-CFA5-4F9B-B3DE-5F1B038384D0}" presName="Accent2" presStyleCnt="0"/>
      <dgm:spPr/>
    </dgm:pt>
    <dgm:pt modelId="{C6C931DF-C806-4A08-BBAA-A50FC5C880B7}" type="pres">
      <dgm:prSet presAssocID="{6C7CAD07-CFA5-4F9B-B3DE-5F1B038384D0}" presName="Accent" presStyleLbl="node1" presStyleIdx="1" presStyleCnt="3" custAng="21440150" custScaleX="71263" custScaleY="75824"/>
      <dgm:spPr/>
    </dgm:pt>
    <dgm:pt modelId="{9A759359-E228-4C62-98ED-02B3545F8ADB}" type="pres">
      <dgm:prSet presAssocID="{6C7CAD07-CFA5-4F9B-B3DE-5F1B038384D0}" presName="Parent2" presStyleLbl="revTx" presStyleIdx="1" presStyleCnt="3" custLinFactNeighborX="16666" custLinFactNeighborY="-6089">
        <dgm:presLayoutVars>
          <dgm:chMax val="1"/>
          <dgm:chPref val="1"/>
          <dgm:bulletEnabled val="1"/>
        </dgm:presLayoutVars>
      </dgm:prSet>
      <dgm:spPr/>
    </dgm:pt>
    <dgm:pt modelId="{41415885-D11F-43EA-A4D1-B916E18A7BC5}" type="pres">
      <dgm:prSet presAssocID="{F6FB850D-D95C-4F73-AD60-C929ACDF49D3}" presName="Accent3" presStyleCnt="0"/>
      <dgm:spPr/>
    </dgm:pt>
    <dgm:pt modelId="{B1922EA2-28C6-4698-B9DD-3A37FDE9D0CD}" type="pres">
      <dgm:prSet presAssocID="{F6FB850D-D95C-4F73-AD60-C929ACDF49D3}" presName="Accent" presStyleLbl="node1" presStyleIdx="2" presStyleCnt="3" custScaleX="93610" custScaleY="87251"/>
      <dgm:spPr/>
    </dgm:pt>
    <dgm:pt modelId="{46D8EECC-6201-4FCB-8BB3-1EF48D98A95A}" type="pres">
      <dgm:prSet presAssocID="{F6FB850D-D95C-4F73-AD60-C929ACDF49D3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BF7F702-5DE9-4D80-9AA6-300D0B57697C}" srcId="{53B2E292-6B93-4088-AD04-2BF9A8CB85EA}" destId="{6C7CAD07-CFA5-4F9B-B3DE-5F1B038384D0}" srcOrd="1" destOrd="0" parTransId="{EF170870-5FF7-4B38-963D-F4C3D0DECC67}" sibTransId="{F93A4507-1C25-47FA-AD35-BFFAEB9EF35B}"/>
    <dgm:cxn modelId="{8FAB2C25-FEE9-4401-B51E-D2D28A690898}" srcId="{53B2E292-6B93-4088-AD04-2BF9A8CB85EA}" destId="{0D4A7C32-C6B2-4534-8CE9-7AEDCF407436}" srcOrd="0" destOrd="0" parTransId="{F222CEED-D043-43FF-9244-66218BCCFC90}" sibTransId="{A75DFBA0-C545-4DD4-97B7-A1E566A162FB}"/>
    <dgm:cxn modelId="{A97E1037-239B-40E1-B389-67FB21272F0E}" type="presOf" srcId="{6C7CAD07-CFA5-4F9B-B3DE-5F1B038384D0}" destId="{9A759359-E228-4C62-98ED-02B3545F8ADB}" srcOrd="0" destOrd="0" presId="urn:microsoft.com/office/officeart/2009/layout/CircleArrowProcess"/>
    <dgm:cxn modelId="{E9FB149C-7CEE-49B8-9575-B00BA5E3888A}" type="presOf" srcId="{53B2E292-6B93-4088-AD04-2BF9A8CB85EA}" destId="{BC33BC20-118D-4586-BD03-5599D5F16058}" srcOrd="0" destOrd="0" presId="urn:microsoft.com/office/officeart/2009/layout/CircleArrowProcess"/>
    <dgm:cxn modelId="{46931C9C-88DF-442B-AD81-7FFB945F474E}" srcId="{53B2E292-6B93-4088-AD04-2BF9A8CB85EA}" destId="{F6FB850D-D95C-4F73-AD60-C929ACDF49D3}" srcOrd="2" destOrd="0" parTransId="{CD2CFA0C-F7D7-4431-B174-B8F19A74E5B9}" sibTransId="{7FFD0209-0D9A-4D66-B47B-A177D63CDDC0}"/>
    <dgm:cxn modelId="{33D90DE8-A3E7-49E4-AA1A-D988B3F659EB}" type="presOf" srcId="{0D4A7C32-C6B2-4534-8CE9-7AEDCF407436}" destId="{8F14839E-29B8-4B6D-9DD1-E825E91F191B}" srcOrd="0" destOrd="0" presId="urn:microsoft.com/office/officeart/2009/layout/CircleArrowProcess"/>
    <dgm:cxn modelId="{927F6BF7-9DA4-4E39-9FA7-09DD814E850B}" type="presOf" srcId="{F6FB850D-D95C-4F73-AD60-C929ACDF49D3}" destId="{46D8EECC-6201-4FCB-8BB3-1EF48D98A95A}" srcOrd="0" destOrd="0" presId="urn:microsoft.com/office/officeart/2009/layout/CircleArrowProcess"/>
    <dgm:cxn modelId="{098C6463-0F90-4D67-AA4D-E9DDC0C82C77}" type="presParOf" srcId="{BC33BC20-118D-4586-BD03-5599D5F16058}" destId="{9C732DF6-2DE6-44F2-95D9-0E8D5678AF6A}" srcOrd="0" destOrd="0" presId="urn:microsoft.com/office/officeart/2009/layout/CircleArrowProcess"/>
    <dgm:cxn modelId="{EBA27DE3-DA04-4428-BDC5-4AC9DE75C6CC}" type="presParOf" srcId="{9C732DF6-2DE6-44F2-95D9-0E8D5678AF6A}" destId="{232D1F3D-78D5-427A-A802-9C0DFBE6F376}" srcOrd="0" destOrd="0" presId="urn:microsoft.com/office/officeart/2009/layout/CircleArrowProcess"/>
    <dgm:cxn modelId="{25326ED0-07EA-4A57-9046-1A0870582884}" type="presParOf" srcId="{BC33BC20-118D-4586-BD03-5599D5F16058}" destId="{8F14839E-29B8-4B6D-9DD1-E825E91F191B}" srcOrd="1" destOrd="0" presId="urn:microsoft.com/office/officeart/2009/layout/CircleArrowProcess"/>
    <dgm:cxn modelId="{F75417DA-FAA6-4E25-9A81-4A41ED205377}" type="presParOf" srcId="{BC33BC20-118D-4586-BD03-5599D5F16058}" destId="{08FBED9D-7B4A-4C1D-A1B8-FA5CCB901059}" srcOrd="2" destOrd="0" presId="urn:microsoft.com/office/officeart/2009/layout/CircleArrowProcess"/>
    <dgm:cxn modelId="{976EC37C-07E0-48C5-A4FC-060CEEF92BF7}" type="presParOf" srcId="{08FBED9D-7B4A-4C1D-A1B8-FA5CCB901059}" destId="{C6C931DF-C806-4A08-BBAA-A50FC5C880B7}" srcOrd="0" destOrd="0" presId="urn:microsoft.com/office/officeart/2009/layout/CircleArrowProcess"/>
    <dgm:cxn modelId="{730F1270-4966-4940-9BB6-0336EEC2549D}" type="presParOf" srcId="{BC33BC20-118D-4586-BD03-5599D5F16058}" destId="{9A759359-E228-4C62-98ED-02B3545F8ADB}" srcOrd="3" destOrd="0" presId="urn:microsoft.com/office/officeart/2009/layout/CircleArrowProcess"/>
    <dgm:cxn modelId="{63DA1FD8-2309-4B02-9B17-6F9CB82234C3}" type="presParOf" srcId="{BC33BC20-118D-4586-BD03-5599D5F16058}" destId="{41415885-D11F-43EA-A4D1-B916E18A7BC5}" srcOrd="4" destOrd="0" presId="urn:microsoft.com/office/officeart/2009/layout/CircleArrowProcess"/>
    <dgm:cxn modelId="{38651D9D-368E-4B9A-898D-8706B8C4366C}" type="presParOf" srcId="{41415885-D11F-43EA-A4D1-B916E18A7BC5}" destId="{B1922EA2-28C6-4698-B9DD-3A37FDE9D0CD}" srcOrd="0" destOrd="0" presId="urn:microsoft.com/office/officeart/2009/layout/CircleArrowProcess"/>
    <dgm:cxn modelId="{50290784-BD1E-4193-B790-EC8A6992C292}" type="presParOf" srcId="{BC33BC20-118D-4586-BD03-5599D5F16058}" destId="{46D8EECC-6201-4FCB-8BB3-1EF48D98A95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59785C-890A-408B-86D8-8370FC63974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45ABED9B-4599-4DA9-ABF3-61DDF8E3B5DE}">
      <dgm:prSet phldrT="[Text]"/>
      <dgm:spPr/>
      <dgm:t>
        <a:bodyPr/>
        <a:lstStyle/>
        <a:p>
          <a:r>
            <a:rPr lang="en-IN" dirty="0">
              <a:latin typeface="Arial" panose="020B0604020202020204" pitchFamily="34" charset="0"/>
              <a:cs typeface="Arial" panose="020B0604020202020204" pitchFamily="34" charset="0"/>
            </a:rPr>
            <a:t>Non-invasive technique</a:t>
          </a:r>
        </a:p>
      </dgm:t>
    </dgm:pt>
    <dgm:pt modelId="{EDEA9DE3-C2AB-4A44-AB52-D3F8F481DA71}" type="parTrans" cxnId="{2AF0ED87-5FC7-4199-BBC2-81EBFADF7517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9D9A49-0BFE-4142-A99A-8E74FF805749}" type="sibTrans" cxnId="{2AF0ED87-5FC7-4199-BBC2-81EBFADF7517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CC379B-FEC4-416F-BAB6-CDA1999BFED4}">
      <dgm:prSet phldrT="[Text]"/>
      <dgm:spPr/>
      <dgm:t>
        <a:bodyPr/>
        <a:lstStyle/>
        <a:p>
          <a:r>
            <a:rPr lang="en-IN" dirty="0">
              <a:latin typeface="Arial" panose="020B0604020202020204" pitchFamily="34" charset="0"/>
              <a:cs typeface="Arial" panose="020B0604020202020204" pitchFamily="34" charset="0"/>
            </a:rPr>
            <a:t>Calculates moisture in solid insulation</a:t>
          </a:r>
        </a:p>
      </dgm:t>
    </dgm:pt>
    <dgm:pt modelId="{76F3F18A-40F7-4F05-9B67-EEAFC9BBA1BC}" type="parTrans" cxnId="{CADEA006-F09A-4C86-AC5E-03595DC35689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AEB94-1B47-42CB-B905-3442F79136B4}" type="sibTrans" cxnId="{CADEA006-F09A-4C86-AC5E-03595DC35689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3AA4BF-9254-4053-BAD9-D8C895279394}">
      <dgm:prSet phldrT="[Text]"/>
      <dgm:spPr/>
      <dgm:t>
        <a:bodyPr/>
        <a:lstStyle/>
        <a:p>
          <a:r>
            <a:rPr lang="en-IN" dirty="0">
              <a:latin typeface="Arial" panose="020B0604020202020204" pitchFamily="34" charset="0"/>
              <a:cs typeface="Arial" panose="020B0604020202020204" pitchFamily="34" charset="0"/>
            </a:rPr>
            <a:t>Inference on residual life assessment of EHV transformers and bushings</a:t>
          </a:r>
        </a:p>
      </dgm:t>
    </dgm:pt>
    <dgm:pt modelId="{4DE1864A-58F3-4CAE-B49B-7D05E98B0DD7}" type="parTrans" cxnId="{F2146817-4877-46F0-B5AF-D2470D4A8C4B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C37E91-71AC-4AEB-BFBA-8E19FC4E2222}" type="sibTrans" cxnId="{F2146817-4877-46F0-B5AF-D2470D4A8C4B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7CADCF-359B-4BC7-9CD2-2782E41C8FB7}" type="pres">
      <dgm:prSet presAssocID="{3359785C-890A-408B-86D8-8370FC63974A}" presName="Name0" presStyleCnt="0">
        <dgm:presLayoutVars>
          <dgm:chMax val="7"/>
          <dgm:chPref val="7"/>
          <dgm:dir/>
        </dgm:presLayoutVars>
      </dgm:prSet>
      <dgm:spPr/>
    </dgm:pt>
    <dgm:pt modelId="{8FE2A3AD-3B18-42FE-B42F-483A8CA571E8}" type="pres">
      <dgm:prSet presAssocID="{3359785C-890A-408B-86D8-8370FC63974A}" presName="Name1" presStyleCnt="0"/>
      <dgm:spPr/>
    </dgm:pt>
    <dgm:pt modelId="{6962CF09-A465-49C9-B183-A1CFB74955BD}" type="pres">
      <dgm:prSet presAssocID="{3359785C-890A-408B-86D8-8370FC63974A}" presName="cycle" presStyleCnt="0"/>
      <dgm:spPr/>
    </dgm:pt>
    <dgm:pt modelId="{AB8CFD76-65A3-4EC2-902A-E77B08C1E083}" type="pres">
      <dgm:prSet presAssocID="{3359785C-890A-408B-86D8-8370FC63974A}" presName="srcNode" presStyleLbl="node1" presStyleIdx="0" presStyleCnt="3"/>
      <dgm:spPr/>
    </dgm:pt>
    <dgm:pt modelId="{EF436C19-1540-4B2F-BF66-E1B6EF40FFD9}" type="pres">
      <dgm:prSet presAssocID="{3359785C-890A-408B-86D8-8370FC63974A}" presName="conn" presStyleLbl="parChTrans1D2" presStyleIdx="0" presStyleCnt="1"/>
      <dgm:spPr/>
    </dgm:pt>
    <dgm:pt modelId="{8C2B5C5F-237E-45AF-97B4-9B2321F8A7CE}" type="pres">
      <dgm:prSet presAssocID="{3359785C-890A-408B-86D8-8370FC63974A}" presName="extraNode" presStyleLbl="node1" presStyleIdx="0" presStyleCnt="3"/>
      <dgm:spPr/>
    </dgm:pt>
    <dgm:pt modelId="{7AC7C087-8807-4E30-9162-7A28E6B1A6FA}" type="pres">
      <dgm:prSet presAssocID="{3359785C-890A-408B-86D8-8370FC63974A}" presName="dstNode" presStyleLbl="node1" presStyleIdx="0" presStyleCnt="3"/>
      <dgm:spPr/>
    </dgm:pt>
    <dgm:pt modelId="{0696CFAA-DAFC-4172-8CF7-A6C868282E2B}" type="pres">
      <dgm:prSet presAssocID="{45ABED9B-4599-4DA9-ABF3-61DDF8E3B5DE}" presName="text_1" presStyleLbl="node1" presStyleIdx="0" presStyleCnt="3">
        <dgm:presLayoutVars>
          <dgm:bulletEnabled val="1"/>
        </dgm:presLayoutVars>
      </dgm:prSet>
      <dgm:spPr/>
    </dgm:pt>
    <dgm:pt modelId="{4B9B3F2E-76D2-4C69-8DF4-E70B33CDEB35}" type="pres">
      <dgm:prSet presAssocID="{45ABED9B-4599-4DA9-ABF3-61DDF8E3B5DE}" presName="accent_1" presStyleCnt="0"/>
      <dgm:spPr/>
    </dgm:pt>
    <dgm:pt modelId="{2BDC2A4B-AFAE-4BE1-9C6D-059631284310}" type="pres">
      <dgm:prSet presAssocID="{45ABED9B-4599-4DA9-ABF3-61DDF8E3B5DE}" presName="accentRepeatNode" presStyleLbl="solidFgAcc1" presStyleIdx="0" presStyleCnt="3"/>
      <dgm:spPr/>
    </dgm:pt>
    <dgm:pt modelId="{C9F2FCED-8402-4301-9655-461E9C7B7791}" type="pres">
      <dgm:prSet presAssocID="{7FCC379B-FEC4-416F-BAB6-CDA1999BFED4}" presName="text_2" presStyleLbl="node1" presStyleIdx="1" presStyleCnt="3">
        <dgm:presLayoutVars>
          <dgm:bulletEnabled val="1"/>
        </dgm:presLayoutVars>
      </dgm:prSet>
      <dgm:spPr/>
    </dgm:pt>
    <dgm:pt modelId="{837BBAAC-3C75-43DF-BAF8-8FFFFDA63136}" type="pres">
      <dgm:prSet presAssocID="{7FCC379B-FEC4-416F-BAB6-CDA1999BFED4}" presName="accent_2" presStyleCnt="0"/>
      <dgm:spPr/>
    </dgm:pt>
    <dgm:pt modelId="{1353DD1C-10B6-40EF-AF65-3F69A5F6A950}" type="pres">
      <dgm:prSet presAssocID="{7FCC379B-FEC4-416F-BAB6-CDA1999BFED4}" presName="accentRepeatNode" presStyleLbl="solidFgAcc1" presStyleIdx="1" presStyleCnt="3"/>
      <dgm:spPr/>
    </dgm:pt>
    <dgm:pt modelId="{C718CED0-833F-4587-AE91-D31414AD12A8}" type="pres">
      <dgm:prSet presAssocID="{963AA4BF-9254-4053-BAD9-D8C895279394}" presName="text_3" presStyleLbl="node1" presStyleIdx="2" presStyleCnt="3">
        <dgm:presLayoutVars>
          <dgm:bulletEnabled val="1"/>
        </dgm:presLayoutVars>
      </dgm:prSet>
      <dgm:spPr/>
    </dgm:pt>
    <dgm:pt modelId="{2607853A-28B1-4B6D-96AC-A9694CD3CABE}" type="pres">
      <dgm:prSet presAssocID="{963AA4BF-9254-4053-BAD9-D8C895279394}" presName="accent_3" presStyleCnt="0"/>
      <dgm:spPr/>
    </dgm:pt>
    <dgm:pt modelId="{D9607645-B05C-4CA9-B4C0-AA49343A07FD}" type="pres">
      <dgm:prSet presAssocID="{963AA4BF-9254-4053-BAD9-D8C895279394}" presName="accentRepeatNode" presStyleLbl="solidFgAcc1" presStyleIdx="2" presStyleCnt="3"/>
      <dgm:spPr/>
    </dgm:pt>
  </dgm:ptLst>
  <dgm:cxnLst>
    <dgm:cxn modelId="{CADEA006-F09A-4C86-AC5E-03595DC35689}" srcId="{3359785C-890A-408B-86D8-8370FC63974A}" destId="{7FCC379B-FEC4-416F-BAB6-CDA1999BFED4}" srcOrd="1" destOrd="0" parTransId="{76F3F18A-40F7-4F05-9B67-EEAFC9BBA1BC}" sibTransId="{1FDAEB94-1B47-42CB-B905-3442F79136B4}"/>
    <dgm:cxn modelId="{F2146817-4877-46F0-B5AF-D2470D4A8C4B}" srcId="{3359785C-890A-408B-86D8-8370FC63974A}" destId="{963AA4BF-9254-4053-BAD9-D8C895279394}" srcOrd="2" destOrd="0" parTransId="{4DE1864A-58F3-4CAE-B49B-7D05E98B0DD7}" sibTransId="{7AC37E91-71AC-4AEB-BFBA-8E19FC4E2222}"/>
    <dgm:cxn modelId="{2AF0ED87-5FC7-4199-BBC2-81EBFADF7517}" srcId="{3359785C-890A-408B-86D8-8370FC63974A}" destId="{45ABED9B-4599-4DA9-ABF3-61DDF8E3B5DE}" srcOrd="0" destOrd="0" parTransId="{EDEA9DE3-C2AB-4A44-AB52-D3F8F481DA71}" sibTransId="{959D9A49-0BFE-4142-A99A-8E74FF805749}"/>
    <dgm:cxn modelId="{524FEE88-1B8C-435B-A66C-5591AA329EBD}" type="presOf" srcId="{963AA4BF-9254-4053-BAD9-D8C895279394}" destId="{C718CED0-833F-4587-AE91-D31414AD12A8}" srcOrd="0" destOrd="0" presId="urn:microsoft.com/office/officeart/2008/layout/VerticalCurvedList"/>
    <dgm:cxn modelId="{A75827A9-026C-4B10-B2FB-B778AE176864}" type="presOf" srcId="{959D9A49-0BFE-4142-A99A-8E74FF805749}" destId="{EF436C19-1540-4B2F-BF66-E1B6EF40FFD9}" srcOrd="0" destOrd="0" presId="urn:microsoft.com/office/officeart/2008/layout/VerticalCurvedList"/>
    <dgm:cxn modelId="{26825BA9-6510-4A2A-A342-0FB5C0F22EDB}" type="presOf" srcId="{45ABED9B-4599-4DA9-ABF3-61DDF8E3B5DE}" destId="{0696CFAA-DAFC-4172-8CF7-A6C868282E2B}" srcOrd="0" destOrd="0" presId="urn:microsoft.com/office/officeart/2008/layout/VerticalCurvedList"/>
    <dgm:cxn modelId="{D8FEBBBE-E9FB-435A-872E-C327F37A0132}" type="presOf" srcId="{7FCC379B-FEC4-416F-BAB6-CDA1999BFED4}" destId="{C9F2FCED-8402-4301-9655-461E9C7B7791}" srcOrd="0" destOrd="0" presId="urn:microsoft.com/office/officeart/2008/layout/VerticalCurvedList"/>
    <dgm:cxn modelId="{D252FEDA-FE3E-4904-8E3E-6D88085FED56}" type="presOf" srcId="{3359785C-890A-408B-86D8-8370FC63974A}" destId="{B07CADCF-359B-4BC7-9CD2-2782E41C8FB7}" srcOrd="0" destOrd="0" presId="urn:microsoft.com/office/officeart/2008/layout/VerticalCurvedList"/>
    <dgm:cxn modelId="{3D288C42-1494-42EB-8C2D-657BE2326B61}" type="presParOf" srcId="{B07CADCF-359B-4BC7-9CD2-2782E41C8FB7}" destId="{8FE2A3AD-3B18-42FE-B42F-483A8CA571E8}" srcOrd="0" destOrd="0" presId="urn:microsoft.com/office/officeart/2008/layout/VerticalCurvedList"/>
    <dgm:cxn modelId="{F2BFED9B-4329-4725-80B3-0200F1A0FC55}" type="presParOf" srcId="{8FE2A3AD-3B18-42FE-B42F-483A8CA571E8}" destId="{6962CF09-A465-49C9-B183-A1CFB74955BD}" srcOrd="0" destOrd="0" presId="urn:microsoft.com/office/officeart/2008/layout/VerticalCurvedList"/>
    <dgm:cxn modelId="{D7C60B38-0485-4A0E-A53B-B70AA1FE2BC4}" type="presParOf" srcId="{6962CF09-A465-49C9-B183-A1CFB74955BD}" destId="{AB8CFD76-65A3-4EC2-902A-E77B08C1E083}" srcOrd="0" destOrd="0" presId="urn:microsoft.com/office/officeart/2008/layout/VerticalCurvedList"/>
    <dgm:cxn modelId="{0A1844E6-4BAA-421C-81F5-E5AC11358026}" type="presParOf" srcId="{6962CF09-A465-49C9-B183-A1CFB74955BD}" destId="{EF436C19-1540-4B2F-BF66-E1B6EF40FFD9}" srcOrd="1" destOrd="0" presId="urn:microsoft.com/office/officeart/2008/layout/VerticalCurvedList"/>
    <dgm:cxn modelId="{3E66DFAE-16ED-4DE1-B627-C07D6EAE44EA}" type="presParOf" srcId="{6962CF09-A465-49C9-B183-A1CFB74955BD}" destId="{8C2B5C5F-237E-45AF-97B4-9B2321F8A7CE}" srcOrd="2" destOrd="0" presId="urn:microsoft.com/office/officeart/2008/layout/VerticalCurvedList"/>
    <dgm:cxn modelId="{EAC5481E-69AF-4795-8BC1-440B3170EC98}" type="presParOf" srcId="{6962CF09-A465-49C9-B183-A1CFB74955BD}" destId="{7AC7C087-8807-4E30-9162-7A28E6B1A6FA}" srcOrd="3" destOrd="0" presId="urn:microsoft.com/office/officeart/2008/layout/VerticalCurvedList"/>
    <dgm:cxn modelId="{43AAE572-27E6-43EA-80C6-A5A7A5FDE1BC}" type="presParOf" srcId="{8FE2A3AD-3B18-42FE-B42F-483A8CA571E8}" destId="{0696CFAA-DAFC-4172-8CF7-A6C868282E2B}" srcOrd="1" destOrd="0" presId="urn:microsoft.com/office/officeart/2008/layout/VerticalCurvedList"/>
    <dgm:cxn modelId="{537673BA-AB50-4316-89BB-9CB94B83ECE3}" type="presParOf" srcId="{8FE2A3AD-3B18-42FE-B42F-483A8CA571E8}" destId="{4B9B3F2E-76D2-4C69-8DF4-E70B33CDEB35}" srcOrd="2" destOrd="0" presId="urn:microsoft.com/office/officeart/2008/layout/VerticalCurvedList"/>
    <dgm:cxn modelId="{2E897A80-1388-4302-A6B7-C59C5A566704}" type="presParOf" srcId="{4B9B3F2E-76D2-4C69-8DF4-E70B33CDEB35}" destId="{2BDC2A4B-AFAE-4BE1-9C6D-059631284310}" srcOrd="0" destOrd="0" presId="urn:microsoft.com/office/officeart/2008/layout/VerticalCurvedList"/>
    <dgm:cxn modelId="{0CE4051C-E626-4BBF-B1CE-A5CD8754DF18}" type="presParOf" srcId="{8FE2A3AD-3B18-42FE-B42F-483A8CA571E8}" destId="{C9F2FCED-8402-4301-9655-461E9C7B7791}" srcOrd="3" destOrd="0" presId="urn:microsoft.com/office/officeart/2008/layout/VerticalCurvedList"/>
    <dgm:cxn modelId="{C4608313-36F3-4DDF-B3AB-79A216203290}" type="presParOf" srcId="{8FE2A3AD-3B18-42FE-B42F-483A8CA571E8}" destId="{837BBAAC-3C75-43DF-BAF8-8FFFFDA63136}" srcOrd="4" destOrd="0" presId="urn:microsoft.com/office/officeart/2008/layout/VerticalCurvedList"/>
    <dgm:cxn modelId="{F985FD4B-96B6-4456-B534-3DB5DEBCC4B0}" type="presParOf" srcId="{837BBAAC-3C75-43DF-BAF8-8FFFFDA63136}" destId="{1353DD1C-10B6-40EF-AF65-3F69A5F6A950}" srcOrd="0" destOrd="0" presId="urn:microsoft.com/office/officeart/2008/layout/VerticalCurvedList"/>
    <dgm:cxn modelId="{6869E91E-83B2-4688-AFE7-028006CFFB00}" type="presParOf" srcId="{8FE2A3AD-3B18-42FE-B42F-483A8CA571E8}" destId="{C718CED0-833F-4587-AE91-D31414AD12A8}" srcOrd="5" destOrd="0" presId="urn:microsoft.com/office/officeart/2008/layout/VerticalCurvedList"/>
    <dgm:cxn modelId="{ACC85A94-7FF3-4BEC-ABB1-297F00C22D21}" type="presParOf" srcId="{8FE2A3AD-3B18-42FE-B42F-483A8CA571E8}" destId="{2607853A-28B1-4B6D-96AC-A9694CD3CABE}" srcOrd="6" destOrd="0" presId="urn:microsoft.com/office/officeart/2008/layout/VerticalCurvedList"/>
    <dgm:cxn modelId="{3A9938E2-1008-46F3-A6BD-9B89B1225CAA}" type="presParOf" srcId="{2607853A-28B1-4B6D-96AC-A9694CD3CABE}" destId="{D9607645-B05C-4CA9-B4C0-AA49343A07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87E770-F40A-4907-89D1-FD9B8BE3A3B4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7EA257C7-03E4-468B-AC7C-F22C9B3FE04E}">
      <dgm:prSet phldrT="[Text]"/>
      <dgm:spPr/>
      <dgm:t>
        <a:bodyPr/>
        <a:lstStyle/>
        <a:p>
          <a:r>
            <a:rPr lang="en-IN" dirty="0"/>
            <a:t>Automated Thermography</a:t>
          </a:r>
        </a:p>
      </dgm:t>
    </dgm:pt>
    <dgm:pt modelId="{FEE14285-8A4A-4D8D-853B-5018520441BF}" type="parTrans" cxnId="{00F2F113-BD29-46AD-B439-750C5CBD825C}">
      <dgm:prSet/>
      <dgm:spPr/>
      <dgm:t>
        <a:bodyPr/>
        <a:lstStyle/>
        <a:p>
          <a:endParaRPr lang="en-IN"/>
        </a:p>
      </dgm:t>
    </dgm:pt>
    <dgm:pt modelId="{8AE2920F-DA0A-4C7B-87FF-1751721A9573}" type="sibTrans" cxnId="{00F2F113-BD29-46AD-B439-750C5CBD825C}">
      <dgm:prSet/>
      <dgm:spPr/>
      <dgm:t>
        <a:bodyPr/>
        <a:lstStyle/>
        <a:p>
          <a:endParaRPr lang="en-IN"/>
        </a:p>
      </dgm:t>
    </dgm:pt>
    <dgm:pt modelId="{EEF82CF8-0165-4D54-A9E0-CD63CF374169}">
      <dgm:prSet phldrT="[Text]"/>
      <dgm:spPr/>
      <dgm:t>
        <a:bodyPr/>
        <a:lstStyle/>
        <a:p>
          <a:r>
            <a:rPr lang="en-IN" dirty="0"/>
            <a:t>Acoustic Partial Discharge </a:t>
          </a:r>
        </a:p>
      </dgm:t>
    </dgm:pt>
    <dgm:pt modelId="{58F39C99-439B-433D-87F9-DEDA492AC994}" type="parTrans" cxnId="{A16BEE8C-3206-4C1A-8D15-C4EDED2371A1}">
      <dgm:prSet/>
      <dgm:spPr/>
      <dgm:t>
        <a:bodyPr/>
        <a:lstStyle/>
        <a:p>
          <a:endParaRPr lang="en-IN"/>
        </a:p>
      </dgm:t>
    </dgm:pt>
    <dgm:pt modelId="{86A7CBEB-AA5E-46DC-A795-36C6BB6129C1}" type="sibTrans" cxnId="{A16BEE8C-3206-4C1A-8D15-C4EDED2371A1}">
      <dgm:prSet/>
      <dgm:spPr/>
      <dgm:t>
        <a:bodyPr/>
        <a:lstStyle/>
        <a:p>
          <a:endParaRPr lang="en-IN"/>
        </a:p>
      </dgm:t>
    </dgm:pt>
    <dgm:pt modelId="{EFC897FA-5D0F-42C8-BD82-3051B5639365}">
      <dgm:prSet phldrT="[Text]"/>
      <dgm:spPr/>
      <dgm:t>
        <a:bodyPr/>
        <a:lstStyle/>
        <a:p>
          <a:r>
            <a:rPr lang="en-IN" dirty="0"/>
            <a:t>Online Differential Current Monitoring</a:t>
          </a:r>
        </a:p>
      </dgm:t>
    </dgm:pt>
    <dgm:pt modelId="{2353D5B0-4B65-4FC9-A75D-5B9616E56537}" type="parTrans" cxnId="{3A5DCBC9-01E5-456C-A76A-087EABC9D4C2}">
      <dgm:prSet/>
      <dgm:spPr/>
      <dgm:t>
        <a:bodyPr/>
        <a:lstStyle/>
        <a:p>
          <a:endParaRPr lang="en-IN"/>
        </a:p>
      </dgm:t>
    </dgm:pt>
    <dgm:pt modelId="{ACB3A9AC-2CA5-4AA2-9E3F-6725ECA5DEF9}" type="sibTrans" cxnId="{3A5DCBC9-01E5-456C-A76A-087EABC9D4C2}">
      <dgm:prSet/>
      <dgm:spPr/>
      <dgm:t>
        <a:bodyPr/>
        <a:lstStyle/>
        <a:p>
          <a:endParaRPr lang="en-IN"/>
        </a:p>
      </dgm:t>
    </dgm:pt>
    <dgm:pt modelId="{336CFBD5-59C1-4B11-976A-61386B48417E}" type="pres">
      <dgm:prSet presAssocID="{6E87E770-F40A-4907-89D1-FD9B8BE3A3B4}" presName="linearFlow" presStyleCnt="0">
        <dgm:presLayoutVars>
          <dgm:dir/>
          <dgm:resizeHandles val="exact"/>
        </dgm:presLayoutVars>
      </dgm:prSet>
      <dgm:spPr/>
    </dgm:pt>
    <dgm:pt modelId="{6C293BE8-6CF0-4262-A91D-51531E20A103}" type="pres">
      <dgm:prSet presAssocID="{7EA257C7-03E4-468B-AC7C-F22C9B3FE04E}" presName="composite" presStyleCnt="0"/>
      <dgm:spPr/>
    </dgm:pt>
    <dgm:pt modelId="{781FD99F-FB79-49A0-A264-A8A73A2ECCC8}" type="pres">
      <dgm:prSet presAssocID="{7EA257C7-03E4-468B-AC7C-F22C9B3FE04E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9F0F3642-52ED-41B8-BE22-D01EF3408560}" type="pres">
      <dgm:prSet presAssocID="{7EA257C7-03E4-468B-AC7C-F22C9B3FE04E}" presName="txShp" presStyleLbl="node1" presStyleIdx="0" presStyleCnt="3">
        <dgm:presLayoutVars>
          <dgm:bulletEnabled val="1"/>
        </dgm:presLayoutVars>
      </dgm:prSet>
      <dgm:spPr/>
    </dgm:pt>
    <dgm:pt modelId="{F027B64A-8BAF-4EB7-AE49-5803F3AD800A}" type="pres">
      <dgm:prSet presAssocID="{8AE2920F-DA0A-4C7B-87FF-1751721A9573}" presName="spacing" presStyleCnt="0"/>
      <dgm:spPr/>
    </dgm:pt>
    <dgm:pt modelId="{14BDD38B-8F3F-4A73-AF69-ECE6D5B73BC3}" type="pres">
      <dgm:prSet presAssocID="{EEF82CF8-0165-4D54-A9E0-CD63CF374169}" presName="composite" presStyleCnt="0"/>
      <dgm:spPr/>
    </dgm:pt>
    <dgm:pt modelId="{75D9BA33-EF5E-423B-92C1-E6935C09C0BD}" type="pres">
      <dgm:prSet presAssocID="{EEF82CF8-0165-4D54-A9E0-CD63CF374169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8A95CA8E-2B67-4BD6-8958-630A14B5003D}" type="pres">
      <dgm:prSet presAssocID="{EEF82CF8-0165-4D54-A9E0-CD63CF374169}" presName="txShp" presStyleLbl="node1" presStyleIdx="1" presStyleCnt="3">
        <dgm:presLayoutVars>
          <dgm:bulletEnabled val="1"/>
        </dgm:presLayoutVars>
      </dgm:prSet>
      <dgm:spPr/>
    </dgm:pt>
    <dgm:pt modelId="{5E0A1058-9CEC-4989-936B-009954F57AA0}" type="pres">
      <dgm:prSet presAssocID="{86A7CBEB-AA5E-46DC-A795-36C6BB6129C1}" presName="spacing" presStyleCnt="0"/>
      <dgm:spPr/>
    </dgm:pt>
    <dgm:pt modelId="{3B7FAE04-3F24-4605-A710-CF1E0AF2110E}" type="pres">
      <dgm:prSet presAssocID="{EFC897FA-5D0F-42C8-BD82-3051B5639365}" presName="composite" presStyleCnt="0"/>
      <dgm:spPr/>
    </dgm:pt>
    <dgm:pt modelId="{75ED7487-0CF4-4F33-BF54-9DB35D991177}" type="pres">
      <dgm:prSet presAssocID="{EFC897FA-5D0F-42C8-BD82-3051B5639365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7B733A39-A3F1-4050-ABB3-8155C5B3AFD1}" type="pres">
      <dgm:prSet presAssocID="{EFC897FA-5D0F-42C8-BD82-3051B5639365}" presName="txShp" presStyleLbl="node1" presStyleIdx="2" presStyleCnt="3">
        <dgm:presLayoutVars>
          <dgm:bulletEnabled val="1"/>
        </dgm:presLayoutVars>
      </dgm:prSet>
      <dgm:spPr/>
    </dgm:pt>
  </dgm:ptLst>
  <dgm:cxnLst>
    <dgm:cxn modelId="{00F2F113-BD29-46AD-B439-750C5CBD825C}" srcId="{6E87E770-F40A-4907-89D1-FD9B8BE3A3B4}" destId="{7EA257C7-03E4-468B-AC7C-F22C9B3FE04E}" srcOrd="0" destOrd="0" parTransId="{FEE14285-8A4A-4D8D-853B-5018520441BF}" sibTransId="{8AE2920F-DA0A-4C7B-87FF-1751721A9573}"/>
    <dgm:cxn modelId="{717EA386-B3A3-4964-B2E3-AD660771A5D0}" type="presOf" srcId="{EFC897FA-5D0F-42C8-BD82-3051B5639365}" destId="{7B733A39-A3F1-4050-ABB3-8155C5B3AFD1}" srcOrd="0" destOrd="0" presId="urn:microsoft.com/office/officeart/2005/8/layout/vList3"/>
    <dgm:cxn modelId="{A16BEE8C-3206-4C1A-8D15-C4EDED2371A1}" srcId="{6E87E770-F40A-4907-89D1-FD9B8BE3A3B4}" destId="{EEF82CF8-0165-4D54-A9E0-CD63CF374169}" srcOrd="1" destOrd="0" parTransId="{58F39C99-439B-433D-87F9-DEDA492AC994}" sibTransId="{86A7CBEB-AA5E-46DC-A795-36C6BB6129C1}"/>
    <dgm:cxn modelId="{DD0A688F-6D69-4814-92BF-586046F38455}" type="presOf" srcId="{7EA257C7-03E4-468B-AC7C-F22C9B3FE04E}" destId="{9F0F3642-52ED-41B8-BE22-D01EF3408560}" srcOrd="0" destOrd="0" presId="urn:microsoft.com/office/officeart/2005/8/layout/vList3"/>
    <dgm:cxn modelId="{B1A7DDA2-4A0C-4219-B52D-B0858DF4F094}" type="presOf" srcId="{EEF82CF8-0165-4D54-A9E0-CD63CF374169}" destId="{8A95CA8E-2B67-4BD6-8958-630A14B5003D}" srcOrd="0" destOrd="0" presId="urn:microsoft.com/office/officeart/2005/8/layout/vList3"/>
    <dgm:cxn modelId="{38F239A5-B336-43C6-A12E-0203859BB61F}" type="presOf" srcId="{6E87E770-F40A-4907-89D1-FD9B8BE3A3B4}" destId="{336CFBD5-59C1-4B11-976A-61386B48417E}" srcOrd="0" destOrd="0" presId="urn:microsoft.com/office/officeart/2005/8/layout/vList3"/>
    <dgm:cxn modelId="{3A5DCBC9-01E5-456C-A76A-087EABC9D4C2}" srcId="{6E87E770-F40A-4907-89D1-FD9B8BE3A3B4}" destId="{EFC897FA-5D0F-42C8-BD82-3051B5639365}" srcOrd="2" destOrd="0" parTransId="{2353D5B0-4B65-4FC9-A75D-5B9616E56537}" sibTransId="{ACB3A9AC-2CA5-4AA2-9E3F-6725ECA5DEF9}"/>
    <dgm:cxn modelId="{0A514EF1-55EF-47C7-8354-34C06ADC0D8D}" type="presParOf" srcId="{336CFBD5-59C1-4B11-976A-61386B48417E}" destId="{6C293BE8-6CF0-4262-A91D-51531E20A103}" srcOrd="0" destOrd="0" presId="urn:microsoft.com/office/officeart/2005/8/layout/vList3"/>
    <dgm:cxn modelId="{20146DA8-2889-40E8-9494-7C4653A05F52}" type="presParOf" srcId="{6C293BE8-6CF0-4262-A91D-51531E20A103}" destId="{781FD99F-FB79-49A0-A264-A8A73A2ECCC8}" srcOrd="0" destOrd="0" presId="urn:microsoft.com/office/officeart/2005/8/layout/vList3"/>
    <dgm:cxn modelId="{D64BD2A6-709F-4EF9-8A60-8841F285016D}" type="presParOf" srcId="{6C293BE8-6CF0-4262-A91D-51531E20A103}" destId="{9F0F3642-52ED-41B8-BE22-D01EF3408560}" srcOrd="1" destOrd="0" presId="urn:microsoft.com/office/officeart/2005/8/layout/vList3"/>
    <dgm:cxn modelId="{C11FCD74-3389-4B01-924E-968406509B8D}" type="presParOf" srcId="{336CFBD5-59C1-4B11-976A-61386B48417E}" destId="{F027B64A-8BAF-4EB7-AE49-5803F3AD800A}" srcOrd="1" destOrd="0" presId="urn:microsoft.com/office/officeart/2005/8/layout/vList3"/>
    <dgm:cxn modelId="{31DBCE5A-1AC1-4E3D-92ED-A6DA2AA12DC3}" type="presParOf" srcId="{336CFBD5-59C1-4B11-976A-61386B48417E}" destId="{14BDD38B-8F3F-4A73-AF69-ECE6D5B73BC3}" srcOrd="2" destOrd="0" presId="urn:microsoft.com/office/officeart/2005/8/layout/vList3"/>
    <dgm:cxn modelId="{6E27A8E9-303E-430E-8375-E22CC1A4C25D}" type="presParOf" srcId="{14BDD38B-8F3F-4A73-AF69-ECE6D5B73BC3}" destId="{75D9BA33-EF5E-423B-92C1-E6935C09C0BD}" srcOrd="0" destOrd="0" presId="urn:microsoft.com/office/officeart/2005/8/layout/vList3"/>
    <dgm:cxn modelId="{BAAA723B-9C26-4EBC-A42B-2255FF616A84}" type="presParOf" srcId="{14BDD38B-8F3F-4A73-AF69-ECE6D5B73BC3}" destId="{8A95CA8E-2B67-4BD6-8958-630A14B5003D}" srcOrd="1" destOrd="0" presId="urn:microsoft.com/office/officeart/2005/8/layout/vList3"/>
    <dgm:cxn modelId="{1D932934-B255-49B9-A279-85CE60873272}" type="presParOf" srcId="{336CFBD5-59C1-4B11-976A-61386B48417E}" destId="{5E0A1058-9CEC-4989-936B-009954F57AA0}" srcOrd="3" destOrd="0" presId="urn:microsoft.com/office/officeart/2005/8/layout/vList3"/>
    <dgm:cxn modelId="{A7F5644F-81E7-49A4-AE88-E9E8A4AE4CBB}" type="presParOf" srcId="{336CFBD5-59C1-4B11-976A-61386B48417E}" destId="{3B7FAE04-3F24-4605-A710-CF1E0AF2110E}" srcOrd="4" destOrd="0" presId="urn:microsoft.com/office/officeart/2005/8/layout/vList3"/>
    <dgm:cxn modelId="{A6E548C4-0CD4-4CB4-8A99-754D87B1E1DE}" type="presParOf" srcId="{3B7FAE04-3F24-4605-A710-CF1E0AF2110E}" destId="{75ED7487-0CF4-4F33-BF54-9DB35D991177}" srcOrd="0" destOrd="0" presId="urn:microsoft.com/office/officeart/2005/8/layout/vList3"/>
    <dgm:cxn modelId="{D57841B8-AC86-45F3-BF3D-EAE327F0848D}" type="presParOf" srcId="{3B7FAE04-3F24-4605-A710-CF1E0AF2110E}" destId="{7B733A39-A3F1-4050-ABB3-8155C5B3AF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D1F3D-78D5-427A-A802-9C0DFBE6F376}">
      <dsp:nvSpPr>
        <dsp:cNvPr id="0" name=""/>
        <dsp:cNvSpPr/>
      </dsp:nvSpPr>
      <dsp:spPr>
        <a:xfrm>
          <a:off x="3069142" y="328670"/>
          <a:ext cx="2371407" cy="199410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14839E-29B8-4B6D-9DD1-E825E91F191B}">
      <dsp:nvSpPr>
        <dsp:cNvPr id="0" name=""/>
        <dsp:cNvSpPr/>
      </dsp:nvSpPr>
      <dsp:spPr>
        <a:xfrm>
          <a:off x="3570423" y="859602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1" kern="1200" dirty="0">
              <a:latin typeface="Arial" panose="020B0604020202020204" pitchFamily="34" charset="0"/>
              <a:cs typeface="Arial" panose="020B0604020202020204" pitchFamily="34" charset="0"/>
            </a:rPr>
            <a:t>Clarity in communication to remote desk operator</a:t>
          </a:r>
        </a:p>
      </dsp:txBody>
      <dsp:txXfrm>
        <a:off x="3570423" y="859602"/>
        <a:ext cx="1449298" cy="724475"/>
      </dsp:txXfrm>
    </dsp:sp>
    <dsp:sp modelId="{C6C931DF-C806-4A08-BBAA-A50FC5C880B7}">
      <dsp:nvSpPr>
        <dsp:cNvPr id="0" name=""/>
        <dsp:cNvSpPr/>
      </dsp:nvSpPr>
      <dsp:spPr>
        <a:xfrm rot="21440150">
          <a:off x="2644284" y="1731962"/>
          <a:ext cx="1858645" cy="197790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759359-E228-4C62-98ED-02B3545F8ADB}">
      <dsp:nvSpPr>
        <dsp:cNvPr id="0" name=""/>
        <dsp:cNvSpPr/>
      </dsp:nvSpPr>
      <dsp:spPr>
        <a:xfrm>
          <a:off x="3090498" y="2322962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1" kern="1200" dirty="0">
              <a:latin typeface="Arial" panose="020B0604020202020204" pitchFamily="34" charset="0"/>
              <a:cs typeface="Arial" panose="020B0604020202020204" pitchFamily="34" charset="0"/>
            </a:rPr>
            <a:t>Additional safety feature</a:t>
          </a:r>
        </a:p>
      </dsp:txBody>
      <dsp:txXfrm>
        <a:off x="3090498" y="2322962"/>
        <a:ext cx="1449298" cy="724475"/>
      </dsp:txXfrm>
    </dsp:sp>
    <dsp:sp modelId="{B1922EA2-28C6-4698-B9DD-3A37FDE9D0CD}">
      <dsp:nvSpPr>
        <dsp:cNvPr id="0" name=""/>
        <dsp:cNvSpPr/>
      </dsp:nvSpPr>
      <dsp:spPr>
        <a:xfrm>
          <a:off x="3251162" y="3237699"/>
          <a:ext cx="2097616" cy="195590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D8EECC-6201-4FCB-8BB3-1EF48D98A95A}">
      <dsp:nvSpPr>
        <dsp:cNvPr id="0" name=""/>
        <dsp:cNvSpPr/>
      </dsp:nvSpPr>
      <dsp:spPr>
        <a:xfrm>
          <a:off x="3573852" y="3876716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b="1" kern="1200" dirty="0">
              <a:latin typeface="Arial" panose="020B0604020202020204" pitchFamily="34" charset="0"/>
              <a:cs typeface="Arial" panose="020B0604020202020204" pitchFamily="34" charset="0"/>
            </a:rPr>
            <a:t>Local closing of E/S enabled only when line voltage &lt; 30% (P-N)</a:t>
          </a:r>
        </a:p>
      </dsp:txBody>
      <dsp:txXfrm>
        <a:off x="3573852" y="3876716"/>
        <a:ext cx="1449298" cy="724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36C19-1540-4B2F-BF66-E1B6EF40FFD9}">
      <dsp:nvSpPr>
        <dsp:cNvPr id="0" name=""/>
        <dsp:cNvSpPr/>
      </dsp:nvSpPr>
      <dsp:spPr>
        <a:xfrm>
          <a:off x="-5019918" y="-769107"/>
          <a:ext cx="5978377" cy="5978377"/>
        </a:xfrm>
        <a:prstGeom prst="blockArc">
          <a:avLst>
            <a:gd name="adj1" fmla="val 18900000"/>
            <a:gd name="adj2" fmla="val 2700000"/>
            <a:gd name="adj3" fmla="val 361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96CFAA-DAFC-4172-8CF7-A6C868282E2B}">
      <dsp:nvSpPr>
        <dsp:cNvPr id="0" name=""/>
        <dsp:cNvSpPr/>
      </dsp:nvSpPr>
      <dsp:spPr>
        <a:xfrm>
          <a:off x="616441" y="444016"/>
          <a:ext cx="7450431" cy="8880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latin typeface="Arial" panose="020B0604020202020204" pitchFamily="34" charset="0"/>
              <a:cs typeface="Arial" panose="020B0604020202020204" pitchFamily="34" charset="0"/>
            </a:rPr>
            <a:t>Non-invasive technique</a:t>
          </a:r>
        </a:p>
      </dsp:txBody>
      <dsp:txXfrm>
        <a:off x="616441" y="444016"/>
        <a:ext cx="7450431" cy="888032"/>
      </dsp:txXfrm>
    </dsp:sp>
    <dsp:sp modelId="{2BDC2A4B-AFAE-4BE1-9C6D-059631284310}">
      <dsp:nvSpPr>
        <dsp:cNvPr id="0" name=""/>
        <dsp:cNvSpPr/>
      </dsp:nvSpPr>
      <dsp:spPr>
        <a:xfrm>
          <a:off x="61420" y="333012"/>
          <a:ext cx="1110040" cy="11100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F2FCED-8402-4301-9655-461E9C7B7791}">
      <dsp:nvSpPr>
        <dsp:cNvPr id="0" name=""/>
        <dsp:cNvSpPr/>
      </dsp:nvSpPr>
      <dsp:spPr>
        <a:xfrm>
          <a:off x="939240" y="1776064"/>
          <a:ext cx="7127631" cy="888032"/>
        </a:xfrm>
        <a:prstGeom prst="rect">
          <a:avLst/>
        </a:prstGeom>
        <a:solidFill>
          <a:schemeClr val="accent2">
            <a:hueOff val="56720"/>
            <a:satOff val="6519"/>
            <a:lumOff val="-5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latin typeface="Arial" panose="020B0604020202020204" pitchFamily="34" charset="0"/>
              <a:cs typeface="Arial" panose="020B0604020202020204" pitchFamily="34" charset="0"/>
            </a:rPr>
            <a:t>Calculates moisture in solid insulation</a:t>
          </a:r>
        </a:p>
      </dsp:txBody>
      <dsp:txXfrm>
        <a:off x="939240" y="1776064"/>
        <a:ext cx="7127631" cy="888032"/>
      </dsp:txXfrm>
    </dsp:sp>
    <dsp:sp modelId="{1353DD1C-10B6-40EF-AF65-3F69A5F6A950}">
      <dsp:nvSpPr>
        <dsp:cNvPr id="0" name=""/>
        <dsp:cNvSpPr/>
      </dsp:nvSpPr>
      <dsp:spPr>
        <a:xfrm>
          <a:off x="384220" y="1665060"/>
          <a:ext cx="1110040" cy="11100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56720"/>
              <a:satOff val="6519"/>
              <a:lumOff val="-5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18CED0-833F-4587-AE91-D31414AD12A8}">
      <dsp:nvSpPr>
        <dsp:cNvPr id="0" name=""/>
        <dsp:cNvSpPr/>
      </dsp:nvSpPr>
      <dsp:spPr>
        <a:xfrm>
          <a:off x="616441" y="3108113"/>
          <a:ext cx="7450431" cy="888032"/>
        </a:xfrm>
        <a:prstGeom prst="rect">
          <a:avLst/>
        </a:prstGeom>
        <a:solidFill>
          <a:schemeClr val="accent2">
            <a:hueOff val="113439"/>
            <a:satOff val="13039"/>
            <a:lumOff val="-10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latin typeface="Arial" panose="020B0604020202020204" pitchFamily="34" charset="0"/>
              <a:cs typeface="Arial" panose="020B0604020202020204" pitchFamily="34" charset="0"/>
            </a:rPr>
            <a:t>Inference on residual life assessment of EHV transformers and bushings</a:t>
          </a:r>
        </a:p>
      </dsp:txBody>
      <dsp:txXfrm>
        <a:off x="616441" y="3108113"/>
        <a:ext cx="7450431" cy="888032"/>
      </dsp:txXfrm>
    </dsp:sp>
    <dsp:sp modelId="{D9607645-B05C-4CA9-B4C0-AA49343A07FD}">
      <dsp:nvSpPr>
        <dsp:cNvPr id="0" name=""/>
        <dsp:cNvSpPr/>
      </dsp:nvSpPr>
      <dsp:spPr>
        <a:xfrm>
          <a:off x="61420" y="2997109"/>
          <a:ext cx="1110040" cy="11100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13439"/>
              <a:satOff val="13039"/>
              <a:lumOff val="-103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F3642-52ED-41B8-BE22-D01EF3408560}">
      <dsp:nvSpPr>
        <dsp:cNvPr id="0" name=""/>
        <dsp:cNvSpPr/>
      </dsp:nvSpPr>
      <dsp:spPr>
        <a:xfrm rot="10800000">
          <a:off x="2289330" y="2327"/>
          <a:ext cx="7638178" cy="146171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4576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400" kern="1200" dirty="0"/>
            <a:t>Automated Thermography</a:t>
          </a:r>
        </a:p>
      </dsp:txBody>
      <dsp:txXfrm rot="10800000">
        <a:off x="2654758" y="2327"/>
        <a:ext cx="7272750" cy="1461714"/>
      </dsp:txXfrm>
    </dsp:sp>
    <dsp:sp modelId="{781FD99F-FB79-49A0-A264-A8A73A2ECCC8}">
      <dsp:nvSpPr>
        <dsp:cNvPr id="0" name=""/>
        <dsp:cNvSpPr/>
      </dsp:nvSpPr>
      <dsp:spPr>
        <a:xfrm>
          <a:off x="1558473" y="2327"/>
          <a:ext cx="1461714" cy="146171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5CA8E-2B67-4BD6-8958-630A14B5003D}">
      <dsp:nvSpPr>
        <dsp:cNvPr id="0" name=""/>
        <dsp:cNvSpPr/>
      </dsp:nvSpPr>
      <dsp:spPr>
        <a:xfrm rot="10800000">
          <a:off x="2289330" y="1900375"/>
          <a:ext cx="7638178" cy="146171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4576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400" kern="1200" dirty="0"/>
            <a:t>Acoustic Partial Discharge </a:t>
          </a:r>
        </a:p>
      </dsp:txBody>
      <dsp:txXfrm rot="10800000">
        <a:off x="2654758" y="1900375"/>
        <a:ext cx="7272750" cy="1461714"/>
      </dsp:txXfrm>
    </dsp:sp>
    <dsp:sp modelId="{75D9BA33-EF5E-423B-92C1-E6935C09C0BD}">
      <dsp:nvSpPr>
        <dsp:cNvPr id="0" name=""/>
        <dsp:cNvSpPr/>
      </dsp:nvSpPr>
      <dsp:spPr>
        <a:xfrm>
          <a:off x="1558473" y="1900375"/>
          <a:ext cx="1461714" cy="146171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733A39-A3F1-4050-ABB3-8155C5B3AFD1}">
      <dsp:nvSpPr>
        <dsp:cNvPr id="0" name=""/>
        <dsp:cNvSpPr/>
      </dsp:nvSpPr>
      <dsp:spPr>
        <a:xfrm rot="10800000">
          <a:off x="2289330" y="3798422"/>
          <a:ext cx="7638178" cy="146171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4576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400" kern="1200" dirty="0"/>
            <a:t>Online Differential Current Monitoring</a:t>
          </a:r>
        </a:p>
      </dsp:txBody>
      <dsp:txXfrm rot="10800000">
        <a:off x="2654758" y="3798422"/>
        <a:ext cx="7272750" cy="1461714"/>
      </dsp:txXfrm>
    </dsp:sp>
    <dsp:sp modelId="{75ED7487-0CF4-4F33-BF54-9DB35D991177}">
      <dsp:nvSpPr>
        <dsp:cNvPr id="0" name=""/>
        <dsp:cNvSpPr/>
      </dsp:nvSpPr>
      <dsp:spPr>
        <a:xfrm>
          <a:off x="1558473" y="3798422"/>
          <a:ext cx="1461714" cy="146171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A3648-AC71-669E-8C55-C8A2B46763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w Cen MT" panose="020B0602020104020603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EDAF39-2653-9AA3-6B04-164FEBE027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w Cen MT" pitchFamily="34" charset="0"/>
              </a:defRPr>
            </a:lvl1pPr>
          </a:lstStyle>
          <a:p>
            <a:pPr>
              <a:defRPr/>
            </a:pPr>
            <a:fld id="{4E6A90E7-E1A8-4B1B-A5A2-98C46F10831B}" type="datetimeFigureOut">
              <a:rPr lang="en-GB"/>
              <a:pPr>
                <a:defRPr/>
              </a:pPr>
              <a:t>02/02/2024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F5BE542-949A-3AAF-49AE-D91BA28216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2DE3622-FA65-E2A5-D59A-3F9B1CBC2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D4BA0-DE6F-4948-D059-1F0E213C98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w Cen MT" panose="020B0602020104020603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CB4D1-073A-3EA4-64A1-0A8DF4583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175BD838-0518-405A-BBC9-411E0FE5582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w Cen MT" panose="020B0602020104020603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w Cen MT" panose="020B0602020104020603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w Cen MT" panose="020B0602020104020603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w Cen MT" panose="020B0602020104020603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w Cen MT" panose="020B0602020104020603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685B75-E2EE-12D5-B7B4-0093876F1A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F3EC551-CED8-0A83-DB48-F980CC20A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BAE75-FB99-4434-A042-4EF1AF3522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46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903" y="1645745"/>
            <a:ext cx="11258817" cy="412323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C5DFD61-49F0-A487-1C09-CD7646152D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55285-4808-46B1-866F-8654EC0EE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87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450" y="1645740"/>
            <a:ext cx="5181600" cy="412323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1961" y="1645740"/>
            <a:ext cx="5181600" cy="412323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B9204BA-0F8F-4A32-A1F3-5C252BF32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DC2603B-BA74-4420-91C4-E2DEE4CF99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894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056" y="1651183"/>
            <a:ext cx="5157787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56" y="2475095"/>
            <a:ext cx="5157787" cy="329388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5225" y="1651183"/>
            <a:ext cx="5183188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95225" y="2475095"/>
            <a:ext cx="5183188" cy="329388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7A459C-44B5-42C6-A9FB-F0BB5AA4E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AD185-49B3-4BA6-B330-1E8E063E78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632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2D348C-970B-9959-67D0-67F2D20B8A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99BE1816-76BC-4E21-8534-170995CB63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3" y="227013"/>
            <a:ext cx="1325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321439" y="2163963"/>
            <a:ext cx="3547872" cy="419725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5300" y="226448"/>
            <a:ext cx="3547872" cy="6134769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147578" y="2163963"/>
            <a:ext cx="3547872" cy="419725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4284663" y="1161076"/>
            <a:ext cx="7427912" cy="768350"/>
          </a:xfrm>
          <a:prstGeom prst="roundRect">
            <a:avLst/>
          </a:prstGeom>
          <a:solidFill>
            <a:srgbClr val="4EB357"/>
          </a:solidFill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63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3484461-D47C-C4C4-89F6-DF8D46D4A7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B98F8-DD92-4CDD-8147-AE59625E4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257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628775"/>
            <a:ext cx="5620110" cy="4127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2913" y="1641758"/>
            <a:ext cx="3932237" cy="4127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A2AAB1-3A16-E6BD-9840-ADE6F22723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690B5-B3F7-4071-AEE0-23B77F69C3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952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903" y="1628775"/>
            <a:ext cx="11258817" cy="41402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137160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GB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552DEC7-2D52-EC96-2142-7830CC6410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5D847-BDEE-4AD4-860F-1CB74FE84B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631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664000" y="1628775"/>
            <a:ext cx="5040000" cy="41402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61963" y="1628775"/>
            <a:ext cx="5040000" cy="4140200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3F1179C-566D-4C4C-06EF-26F94413BDA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4040B5E-29B4-4960-BF52-5D90AC1226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5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GB" noProof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D752A-5A2C-2FDB-C535-E2FB5FED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5C6C51B-7331-4AEF-B421-59605A708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020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GB" noProof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77B358D-C229-CDBF-DA34-2F50191B3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B0F7E4B-3706-4327-B973-717512403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11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A6EBAD5-EDFF-7BE2-6F71-9D81DDCFE4A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9900" y="1549400"/>
            <a:ext cx="4738688" cy="539750"/>
            <a:chOff x="874713" y="2542740"/>
            <a:chExt cx="4739197" cy="540000"/>
          </a:xfrm>
        </p:grpSpPr>
        <p:sp>
          <p:nvSpPr>
            <p:cNvPr id="3" name="Freeform: Shape 4">
              <a:extLst>
                <a:ext uri="{FF2B5EF4-FFF2-40B4-BE49-F238E27FC236}">
                  <a16:creationId xmlns:a16="http://schemas.microsoft.com/office/drawing/2014/main" id="{3853B517-AB57-79CC-CB58-F8B5AB1548E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1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4" name="Freeform: Shape 5">
              <a:extLst>
                <a:ext uri="{FF2B5EF4-FFF2-40B4-BE49-F238E27FC236}">
                  <a16:creationId xmlns:a16="http://schemas.microsoft.com/office/drawing/2014/main" id="{4270B17F-F768-6D75-CEE9-56FDB6A5BE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5" y="2542740"/>
              <a:ext cx="4018395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5" name="Group 9">
            <a:extLst>
              <a:ext uri="{FF2B5EF4-FFF2-40B4-BE49-F238E27FC236}">
                <a16:creationId xmlns:a16="http://schemas.microsoft.com/office/drawing/2014/main" id="{1927BE1F-DDC2-5DE0-A5D0-2DDDB3EA51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9900" y="2463800"/>
            <a:ext cx="4738688" cy="539750"/>
            <a:chOff x="874713" y="2542740"/>
            <a:chExt cx="4739197" cy="540000"/>
          </a:xfrm>
        </p:grpSpPr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D2F0FE8A-A367-8ECA-7BA2-43E6300565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1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AAC2A12C-ED1F-2362-4818-CBF7A6A2BC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5" y="2542740"/>
              <a:ext cx="4018395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8" name="Group 15">
            <a:extLst>
              <a:ext uri="{FF2B5EF4-FFF2-40B4-BE49-F238E27FC236}">
                <a16:creationId xmlns:a16="http://schemas.microsoft.com/office/drawing/2014/main" id="{37A2A80C-2B2B-EC5F-2DDA-A8192C3B1DD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9900" y="3378200"/>
            <a:ext cx="4738688" cy="539750"/>
            <a:chOff x="874713" y="2542740"/>
            <a:chExt cx="4739197" cy="540000"/>
          </a:xfrm>
        </p:grpSpPr>
        <p:sp>
          <p:nvSpPr>
            <p:cNvPr id="9" name="Freeform: Shape 16">
              <a:extLst>
                <a:ext uri="{FF2B5EF4-FFF2-40B4-BE49-F238E27FC236}">
                  <a16:creationId xmlns:a16="http://schemas.microsoft.com/office/drawing/2014/main" id="{F6A2038F-4944-42FB-76BC-E1DF4AF57A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1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Freeform: Shape 17">
              <a:extLst>
                <a:ext uri="{FF2B5EF4-FFF2-40B4-BE49-F238E27FC236}">
                  <a16:creationId xmlns:a16="http://schemas.microsoft.com/office/drawing/2014/main" id="{EFA25215-150C-E7A3-5142-E15AB45BE7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5" y="2542740"/>
              <a:ext cx="4018395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7FA54630-641C-9B4C-C3FE-9AFA6A28CD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9900" y="4292600"/>
            <a:ext cx="4738688" cy="539750"/>
            <a:chOff x="874713" y="2542740"/>
            <a:chExt cx="4739197" cy="540000"/>
          </a:xfrm>
        </p:grpSpPr>
        <p:sp>
          <p:nvSpPr>
            <p:cNvPr id="12" name="Freeform: Shape 22">
              <a:extLst>
                <a:ext uri="{FF2B5EF4-FFF2-40B4-BE49-F238E27FC236}">
                  <a16:creationId xmlns:a16="http://schemas.microsoft.com/office/drawing/2014/main" id="{E56B7CE4-2C80-6719-149E-29922FD064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1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3" name="Freeform: Shape 23">
              <a:extLst>
                <a:ext uri="{FF2B5EF4-FFF2-40B4-BE49-F238E27FC236}">
                  <a16:creationId xmlns:a16="http://schemas.microsoft.com/office/drawing/2014/main" id="{6422A4D6-25E4-DA07-6136-9E1CFA7EF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5" y="2542740"/>
              <a:ext cx="4018395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14" name="Group 27">
            <a:extLst>
              <a:ext uri="{FF2B5EF4-FFF2-40B4-BE49-F238E27FC236}">
                <a16:creationId xmlns:a16="http://schemas.microsoft.com/office/drawing/2014/main" id="{6A55EB25-0F28-75EC-2BBA-5C161E0BA83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9900" y="5207000"/>
            <a:ext cx="4738688" cy="539750"/>
            <a:chOff x="874713" y="2542740"/>
            <a:chExt cx="4739197" cy="540000"/>
          </a:xfrm>
        </p:grpSpPr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543D1F1E-7D22-D346-1246-27DE013DCB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1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1A9FFB82-164C-9F20-4B7C-26A6ECB7A3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5" y="2542740"/>
              <a:ext cx="4018395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17" name="Group 54">
            <a:extLst>
              <a:ext uri="{FF2B5EF4-FFF2-40B4-BE49-F238E27FC236}">
                <a16:creationId xmlns:a16="http://schemas.microsoft.com/office/drawing/2014/main" id="{01BBA6B6-DA3D-05A7-CBCE-5805E6CFF7D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2288" y="1549400"/>
            <a:ext cx="4738687" cy="539750"/>
            <a:chOff x="874713" y="2542740"/>
            <a:chExt cx="4739197" cy="540000"/>
          </a:xfrm>
        </p:grpSpPr>
        <p:sp>
          <p:nvSpPr>
            <p:cNvPr id="18" name="Freeform: Shape 55">
              <a:extLst>
                <a:ext uri="{FF2B5EF4-FFF2-40B4-BE49-F238E27FC236}">
                  <a16:creationId xmlns:a16="http://schemas.microsoft.com/office/drawing/2014/main" id="{8B616FA3-B5F7-FADC-AA55-5788134482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2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9" name="Freeform: Shape 56">
              <a:extLst>
                <a:ext uri="{FF2B5EF4-FFF2-40B4-BE49-F238E27FC236}">
                  <a16:creationId xmlns:a16="http://schemas.microsoft.com/office/drawing/2014/main" id="{3440AF71-1892-5D10-114E-A964DACEF7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6" y="2542740"/>
              <a:ext cx="4018394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20" name="Group 57">
            <a:extLst>
              <a:ext uri="{FF2B5EF4-FFF2-40B4-BE49-F238E27FC236}">
                <a16:creationId xmlns:a16="http://schemas.microsoft.com/office/drawing/2014/main" id="{0D2983E2-80E2-90B5-9957-FC421CE737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2288" y="2463800"/>
            <a:ext cx="4738687" cy="539750"/>
            <a:chOff x="874713" y="2542740"/>
            <a:chExt cx="4739197" cy="540000"/>
          </a:xfrm>
        </p:grpSpPr>
        <p:sp>
          <p:nvSpPr>
            <p:cNvPr id="21" name="Freeform: Shape 58">
              <a:extLst>
                <a:ext uri="{FF2B5EF4-FFF2-40B4-BE49-F238E27FC236}">
                  <a16:creationId xmlns:a16="http://schemas.microsoft.com/office/drawing/2014/main" id="{603E5F18-2264-7876-2C05-6A5B6A40C3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2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2" name="Freeform: Shape 59">
              <a:extLst>
                <a:ext uri="{FF2B5EF4-FFF2-40B4-BE49-F238E27FC236}">
                  <a16:creationId xmlns:a16="http://schemas.microsoft.com/office/drawing/2014/main" id="{6B4A4864-5F62-CB4A-69FB-5AAEADA1A3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6" y="2542740"/>
              <a:ext cx="4018394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23" name="Group 60">
            <a:extLst>
              <a:ext uri="{FF2B5EF4-FFF2-40B4-BE49-F238E27FC236}">
                <a16:creationId xmlns:a16="http://schemas.microsoft.com/office/drawing/2014/main" id="{DA0A2E51-B0FD-3537-C868-41B8340508F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2288" y="3378200"/>
            <a:ext cx="4738687" cy="539750"/>
            <a:chOff x="874713" y="2542740"/>
            <a:chExt cx="4739197" cy="540000"/>
          </a:xfrm>
        </p:grpSpPr>
        <p:sp>
          <p:nvSpPr>
            <p:cNvPr id="24" name="Freeform: Shape 61">
              <a:extLst>
                <a:ext uri="{FF2B5EF4-FFF2-40B4-BE49-F238E27FC236}">
                  <a16:creationId xmlns:a16="http://schemas.microsoft.com/office/drawing/2014/main" id="{7BE6B765-F8AC-3DB6-09F8-C30BF36FE4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2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5" name="Freeform: Shape 62">
              <a:extLst>
                <a:ext uri="{FF2B5EF4-FFF2-40B4-BE49-F238E27FC236}">
                  <a16:creationId xmlns:a16="http://schemas.microsoft.com/office/drawing/2014/main" id="{7657CFB6-B25F-01DD-381B-0428D060D2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6" y="2542740"/>
              <a:ext cx="4018394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26" name="Group 63">
            <a:extLst>
              <a:ext uri="{FF2B5EF4-FFF2-40B4-BE49-F238E27FC236}">
                <a16:creationId xmlns:a16="http://schemas.microsoft.com/office/drawing/2014/main" id="{8E2D0882-BB75-DAFB-3630-F48D2E781A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2288" y="4292600"/>
            <a:ext cx="4738687" cy="539750"/>
            <a:chOff x="874713" y="2542740"/>
            <a:chExt cx="4739197" cy="540000"/>
          </a:xfrm>
        </p:grpSpPr>
        <p:sp>
          <p:nvSpPr>
            <p:cNvPr id="27" name="Freeform: Shape 64">
              <a:extLst>
                <a:ext uri="{FF2B5EF4-FFF2-40B4-BE49-F238E27FC236}">
                  <a16:creationId xmlns:a16="http://schemas.microsoft.com/office/drawing/2014/main" id="{154C2879-2885-6790-36F3-D9D83BADF7D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2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8" name="Freeform: Shape 65">
              <a:extLst>
                <a:ext uri="{FF2B5EF4-FFF2-40B4-BE49-F238E27FC236}">
                  <a16:creationId xmlns:a16="http://schemas.microsoft.com/office/drawing/2014/main" id="{61BA1865-8C17-FC4C-3AD8-90FD82702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6" y="2542740"/>
              <a:ext cx="4018394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29" name="Group 66">
            <a:extLst>
              <a:ext uri="{FF2B5EF4-FFF2-40B4-BE49-F238E27FC236}">
                <a16:creationId xmlns:a16="http://schemas.microsoft.com/office/drawing/2014/main" id="{D658A319-1980-EFD6-D5C0-0632924E0AD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2288" y="5207000"/>
            <a:ext cx="4738687" cy="539750"/>
            <a:chOff x="874713" y="2542740"/>
            <a:chExt cx="4739197" cy="540000"/>
          </a:xfrm>
        </p:grpSpPr>
        <p:sp>
          <p:nvSpPr>
            <p:cNvPr id="30" name="Freeform: Shape 67">
              <a:extLst>
                <a:ext uri="{FF2B5EF4-FFF2-40B4-BE49-F238E27FC236}">
                  <a16:creationId xmlns:a16="http://schemas.microsoft.com/office/drawing/2014/main" id="{53529A92-3504-6398-3038-F81EBCE552D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2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31" name="Freeform: Shape 68">
              <a:extLst>
                <a:ext uri="{FF2B5EF4-FFF2-40B4-BE49-F238E27FC236}">
                  <a16:creationId xmlns:a16="http://schemas.microsoft.com/office/drawing/2014/main" id="{E5332A0F-EAD1-CA14-3EFC-88D31E1E44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6" y="2542740"/>
              <a:ext cx="4018394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053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85053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5053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85053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85053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427047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1431236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427047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1448813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1448813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4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0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7087248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7087248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087248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7087248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7087248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7829242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6" name="Text Placeholder 4"/>
          <p:cNvSpPr>
            <a:spLocks noGrp="1"/>
          </p:cNvSpPr>
          <p:nvPr>
            <p:ph type="body" sz="quarter" idx="36"/>
          </p:nvPr>
        </p:nvSpPr>
        <p:spPr>
          <a:xfrm>
            <a:off x="7833431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7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7829242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8" name="Text Placeholder 4"/>
          <p:cNvSpPr>
            <a:spLocks noGrp="1"/>
          </p:cNvSpPr>
          <p:nvPr>
            <p:ph type="body" sz="quarter" idx="38"/>
          </p:nvPr>
        </p:nvSpPr>
        <p:spPr>
          <a:xfrm>
            <a:off x="7851008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9" name="Text Placeholder 4"/>
          <p:cNvSpPr>
            <a:spLocks noGrp="1"/>
          </p:cNvSpPr>
          <p:nvPr>
            <p:ph type="body" sz="quarter" idx="39"/>
          </p:nvPr>
        </p:nvSpPr>
        <p:spPr>
          <a:xfrm>
            <a:off x="7851008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85C73A39-053F-AF9F-173D-BED021F624E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ED8F5-A97E-4B0E-BA56-B9542BF70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130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76250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273262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8070273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6250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72812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069374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BCC622E-3553-0766-AA2A-D905CEF59D9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3E3B4-81DF-4E97-923D-CC415AD8B5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200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E19F1F-4FE9-4930-D79F-075042FC9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A0F50-CD99-482F-A11F-FF8EEB98DB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001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48603" y="1086901"/>
            <a:ext cx="11269662" cy="4995400"/>
          </a:xfrm>
        </p:spPr>
        <p:txBody>
          <a:bodyPr rtlCol="0">
            <a:noAutofit/>
          </a:bodyPr>
          <a:lstStyle/>
          <a:p>
            <a:pPr lv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49263" y="5264150"/>
            <a:ext cx="11263312" cy="541338"/>
          </a:xfrm>
        </p:spPr>
        <p:txBody>
          <a:bodyPr anchor="ctr"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1556974-4697-E14A-1582-A02E8FC7D46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0C862-71D5-47E3-A3FA-3D16C2B45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7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 rtlCol="0">
            <a:noAutofit/>
          </a:bodyPr>
          <a:lstStyle/>
          <a:p>
            <a:pPr lvl="0"/>
            <a:endParaRPr lang="en-GB" noProof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58A8653-81F5-4129-FB64-1FE9E002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CEB7-E1A4-4246-AF31-B7199B1F84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354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4E839-B543-C284-238F-D50EC77602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6229BD-ADA0-7817-7A83-A9D771E9B2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2913" y="5943600"/>
            <a:ext cx="3462337" cy="914400"/>
          </a:xfrm>
          <a:prstGeom prst="rect">
            <a:avLst/>
          </a:prstGeom>
          <a:gradFill rotWithShape="1">
            <a:gsLst>
              <a:gs pos="0">
                <a:srgbClr val="F7FAFB">
                  <a:alpha val="14998"/>
                </a:srgbClr>
              </a:gs>
              <a:gs pos="74001">
                <a:srgbClr val="B5D5DB">
                  <a:alpha val="18699"/>
                </a:srgbClr>
              </a:gs>
              <a:gs pos="83000">
                <a:srgbClr val="B5D5DB">
                  <a:alpha val="19149"/>
                </a:srgbClr>
              </a:gs>
              <a:gs pos="100000">
                <a:srgbClr val="CDE3E7">
                  <a:alpha val="20000"/>
                </a:srgbClr>
              </a:gs>
            </a:gsLst>
            <a:lin ang="5400000" scaled="1"/>
          </a:gra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8B780C-0AC4-D4DC-0CF1-A3DC5E6E8214}"/>
              </a:ext>
            </a:extLst>
          </p:cNvPr>
          <p:cNvSpPr/>
          <p:nvPr userDrawn="1"/>
        </p:nvSpPr>
        <p:spPr>
          <a:xfrm>
            <a:off x="0" y="5943600"/>
            <a:ext cx="442913" cy="914400"/>
          </a:xfrm>
          <a:prstGeom prst="rect">
            <a:avLst/>
          </a:prstGeom>
          <a:solidFill>
            <a:srgbClr val="F0A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002DD6B-75A1-D6FA-7225-B029E6F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989F6-30C9-4880-B3B2-3D3F29D5E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33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9B60015-D34C-6C91-7315-117A8FA71F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F7192-9A40-45DE-9E90-A397AE1C98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609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0E5E100-6C3C-FE9B-CCE7-360F8D3657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84614-ABE1-4475-B1D5-306CFF1BA1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91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9B5E7688-3DFB-A408-9AD8-CACB1F45AA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9900" y="1549400"/>
            <a:ext cx="4738688" cy="539750"/>
            <a:chOff x="874713" y="2542740"/>
            <a:chExt cx="4739197" cy="540000"/>
          </a:xfrm>
        </p:grpSpPr>
        <p:sp>
          <p:nvSpPr>
            <p:cNvPr id="3" name="Freeform: Shape 4">
              <a:extLst>
                <a:ext uri="{FF2B5EF4-FFF2-40B4-BE49-F238E27FC236}">
                  <a16:creationId xmlns:a16="http://schemas.microsoft.com/office/drawing/2014/main" id="{EDDE20ED-6687-AAC9-4673-DB1C75D28F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1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4" name="Freeform: Shape 5">
              <a:extLst>
                <a:ext uri="{FF2B5EF4-FFF2-40B4-BE49-F238E27FC236}">
                  <a16:creationId xmlns:a16="http://schemas.microsoft.com/office/drawing/2014/main" id="{3EA43BE2-7AF4-7D84-EA9D-14F5543665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5" y="2542740"/>
              <a:ext cx="4018395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5" name="Group 9">
            <a:extLst>
              <a:ext uri="{FF2B5EF4-FFF2-40B4-BE49-F238E27FC236}">
                <a16:creationId xmlns:a16="http://schemas.microsoft.com/office/drawing/2014/main" id="{D72DD0C0-36AC-17DE-A62F-843FBE6F28D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9900" y="2463800"/>
            <a:ext cx="4738688" cy="539750"/>
            <a:chOff x="874713" y="2542740"/>
            <a:chExt cx="4739197" cy="540000"/>
          </a:xfrm>
        </p:grpSpPr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5AF1CACC-E4B2-BC9B-21D4-74BBA34EC6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1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D888882B-8E66-113A-CFE3-CBF862D79A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5" y="2542740"/>
              <a:ext cx="4018395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8" name="Group 15">
            <a:extLst>
              <a:ext uri="{FF2B5EF4-FFF2-40B4-BE49-F238E27FC236}">
                <a16:creationId xmlns:a16="http://schemas.microsoft.com/office/drawing/2014/main" id="{0EB64F92-8B16-F478-6316-73219F52F1D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9900" y="3378200"/>
            <a:ext cx="4738688" cy="539750"/>
            <a:chOff x="874713" y="2542740"/>
            <a:chExt cx="4739197" cy="540000"/>
          </a:xfrm>
        </p:grpSpPr>
        <p:sp>
          <p:nvSpPr>
            <p:cNvPr id="9" name="Freeform: Shape 16">
              <a:extLst>
                <a:ext uri="{FF2B5EF4-FFF2-40B4-BE49-F238E27FC236}">
                  <a16:creationId xmlns:a16="http://schemas.microsoft.com/office/drawing/2014/main" id="{205B2CBC-57B0-84C7-FDEA-9B30801517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1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Freeform: Shape 17">
              <a:extLst>
                <a:ext uri="{FF2B5EF4-FFF2-40B4-BE49-F238E27FC236}">
                  <a16:creationId xmlns:a16="http://schemas.microsoft.com/office/drawing/2014/main" id="{17C06E2E-52EF-CD1F-7ACF-A45792D506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5" y="2542740"/>
              <a:ext cx="4018395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1D0F4E8D-7C51-DEA7-BCEF-E908C2C721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9900" y="4292600"/>
            <a:ext cx="4738688" cy="539750"/>
            <a:chOff x="874713" y="2542740"/>
            <a:chExt cx="4739197" cy="540000"/>
          </a:xfrm>
        </p:grpSpPr>
        <p:sp>
          <p:nvSpPr>
            <p:cNvPr id="12" name="Freeform: Shape 22">
              <a:extLst>
                <a:ext uri="{FF2B5EF4-FFF2-40B4-BE49-F238E27FC236}">
                  <a16:creationId xmlns:a16="http://schemas.microsoft.com/office/drawing/2014/main" id="{6F2FB50E-814C-3CCC-4091-D43C280B97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1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3" name="Freeform: Shape 23">
              <a:extLst>
                <a:ext uri="{FF2B5EF4-FFF2-40B4-BE49-F238E27FC236}">
                  <a16:creationId xmlns:a16="http://schemas.microsoft.com/office/drawing/2014/main" id="{D9381AA2-54AC-C985-8A74-555F8E07B8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5" y="2542740"/>
              <a:ext cx="4018395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14" name="Group 27">
            <a:extLst>
              <a:ext uri="{FF2B5EF4-FFF2-40B4-BE49-F238E27FC236}">
                <a16:creationId xmlns:a16="http://schemas.microsoft.com/office/drawing/2014/main" id="{6771AABC-5016-9250-93FE-B79948D315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9900" y="5207000"/>
            <a:ext cx="4738688" cy="539750"/>
            <a:chOff x="874713" y="2542740"/>
            <a:chExt cx="4739197" cy="540000"/>
          </a:xfrm>
        </p:grpSpPr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C46937D0-669C-F521-0A98-9177813D76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1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5D0FFD48-D10B-2D3B-DB6F-1A8BBCEFF8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5" y="2542740"/>
              <a:ext cx="4018395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17" name="Group 54">
            <a:extLst>
              <a:ext uri="{FF2B5EF4-FFF2-40B4-BE49-F238E27FC236}">
                <a16:creationId xmlns:a16="http://schemas.microsoft.com/office/drawing/2014/main" id="{AA50DA98-29A2-0E66-553C-AC2683ABFDA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2288" y="1549400"/>
            <a:ext cx="4738687" cy="539750"/>
            <a:chOff x="874713" y="2542740"/>
            <a:chExt cx="4739197" cy="540000"/>
          </a:xfrm>
        </p:grpSpPr>
        <p:sp>
          <p:nvSpPr>
            <p:cNvPr id="18" name="Freeform: Shape 55">
              <a:extLst>
                <a:ext uri="{FF2B5EF4-FFF2-40B4-BE49-F238E27FC236}">
                  <a16:creationId xmlns:a16="http://schemas.microsoft.com/office/drawing/2014/main" id="{57ECC53D-CC56-E96A-2BE9-385A879A7C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2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9" name="Freeform: Shape 56">
              <a:extLst>
                <a:ext uri="{FF2B5EF4-FFF2-40B4-BE49-F238E27FC236}">
                  <a16:creationId xmlns:a16="http://schemas.microsoft.com/office/drawing/2014/main" id="{72DDC5CF-5A67-B5DA-BDFA-905148B7F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6" y="2542740"/>
              <a:ext cx="4018394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20" name="Group 57">
            <a:extLst>
              <a:ext uri="{FF2B5EF4-FFF2-40B4-BE49-F238E27FC236}">
                <a16:creationId xmlns:a16="http://schemas.microsoft.com/office/drawing/2014/main" id="{89DAE629-4006-9DCD-F24D-C4A2D928183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2288" y="2463800"/>
            <a:ext cx="4738687" cy="539750"/>
            <a:chOff x="874713" y="2542740"/>
            <a:chExt cx="4739197" cy="540000"/>
          </a:xfrm>
        </p:grpSpPr>
        <p:sp>
          <p:nvSpPr>
            <p:cNvPr id="21" name="Freeform: Shape 58">
              <a:extLst>
                <a:ext uri="{FF2B5EF4-FFF2-40B4-BE49-F238E27FC236}">
                  <a16:creationId xmlns:a16="http://schemas.microsoft.com/office/drawing/2014/main" id="{B8BABD40-658C-E23A-2BA3-13AAB4625A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2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2" name="Freeform: Shape 59">
              <a:extLst>
                <a:ext uri="{FF2B5EF4-FFF2-40B4-BE49-F238E27FC236}">
                  <a16:creationId xmlns:a16="http://schemas.microsoft.com/office/drawing/2014/main" id="{02F0F62E-9D86-C86F-8AFC-33EC1E185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6" y="2542740"/>
              <a:ext cx="4018394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23" name="Group 60">
            <a:extLst>
              <a:ext uri="{FF2B5EF4-FFF2-40B4-BE49-F238E27FC236}">
                <a16:creationId xmlns:a16="http://schemas.microsoft.com/office/drawing/2014/main" id="{0F5AD1D0-4E20-1D23-A564-F699B6517CC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2288" y="3378200"/>
            <a:ext cx="4738687" cy="539750"/>
            <a:chOff x="874713" y="2542740"/>
            <a:chExt cx="4739197" cy="540000"/>
          </a:xfrm>
        </p:grpSpPr>
        <p:sp>
          <p:nvSpPr>
            <p:cNvPr id="24" name="Freeform: Shape 61">
              <a:extLst>
                <a:ext uri="{FF2B5EF4-FFF2-40B4-BE49-F238E27FC236}">
                  <a16:creationId xmlns:a16="http://schemas.microsoft.com/office/drawing/2014/main" id="{93C301D6-3021-EF72-E5F3-863498D807C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2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5" name="Freeform: Shape 62">
              <a:extLst>
                <a:ext uri="{FF2B5EF4-FFF2-40B4-BE49-F238E27FC236}">
                  <a16:creationId xmlns:a16="http://schemas.microsoft.com/office/drawing/2014/main" id="{A6573544-AC0E-D517-62B1-1EA71DF3B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6" y="2542740"/>
              <a:ext cx="4018394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26" name="Group 63">
            <a:extLst>
              <a:ext uri="{FF2B5EF4-FFF2-40B4-BE49-F238E27FC236}">
                <a16:creationId xmlns:a16="http://schemas.microsoft.com/office/drawing/2014/main" id="{18554527-C2C1-BA56-A0BF-B3C074F6F02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2288" y="4292600"/>
            <a:ext cx="4738687" cy="539750"/>
            <a:chOff x="874713" y="2542740"/>
            <a:chExt cx="4739197" cy="540000"/>
          </a:xfrm>
        </p:grpSpPr>
        <p:sp>
          <p:nvSpPr>
            <p:cNvPr id="27" name="Freeform: Shape 64">
              <a:extLst>
                <a:ext uri="{FF2B5EF4-FFF2-40B4-BE49-F238E27FC236}">
                  <a16:creationId xmlns:a16="http://schemas.microsoft.com/office/drawing/2014/main" id="{B3F2A8AB-1826-F5FE-14EF-CAD1AF93FB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2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8" name="Freeform: Shape 65">
              <a:extLst>
                <a:ext uri="{FF2B5EF4-FFF2-40B4-BE49-F238E27FC236}">
                  <a16:creationId xmlns:a16="http://schemas.microsoft.com/office/drawing/2014/main" id="{C24A739B-0AE1-F72A-2A0E-604E26834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6" y="2542740"/>
              <a:ext cx="4018394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grpSp>
        <p:nvGrpSpPr>
          <p:cNvPr id="29" name="Group 66">
            <a:extLst>
              <a:ext uri="{FF2B5EF4-FFF2-40B4-BE49-F238E27FC236}">
                <a16:creationId xmlns:a16="http://schemas.microsoft.com/office/drawing/2014/main" id="{4A18F3A5-C831-CC99-FEC9-FD0927967B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2288" y="5207000"/>
            <a:ext cx="4738687" cy="539750"/>
            <a:chOff x="874713" y="2542740"/>
            <a:chExt cx="4739197" cy="540000"/>
          </a:xfrm>
        </p:grpSpPr>
        <p:sp>
          <p:nvSpPr>
            <p:cNvPr id="30" name="Freeform: Shape 67">
              <a:extLst>
                <a:ext uri="{FF2B5EF4-FFF2-40B4-BE49-F238E27FC236}">
                  <a16:creationId xmlns:a16="http://schemas.microsoft.com/office/drawing/2014/main" id="{AB64A996-7B95-FF37-4769-7556778171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4713" y="2542740"/>
              <a:ext cx="1921082" cy="540000"/>
            </a:xfrm>
            <a:custGeom>
              <a:avLst/>
              <a:gdLst>
                <a:gd name="T0" fmla="*/ 34219 w 3829050"/>
                <a:gd name="T1" fmla="*/ 0 h 1076325"/>
                <a:gd name="T2" fmla="*/ 208935 w 3829050"/>
                <a:gd name="T3" fmla="*/ 0 h 1076325"/>
                <a:gd name="T4" fmla="*/ 243154 w 3829050"/>
                <a:gd name="T5" fmla="*/ 34218 h 1076325"/>
                <a:gd name="T6" fmla="*/ 243154 w 3829050"/>
                <a:gd name="T7" fmla="*/ 34218 h 1076325"/>
                <a:gd name="T8" fmla="*/ 208935 w 3829050"/>
                <a:gd name="T9" fmla="*/ 68435 h 1076325"/>
                <a:gd name="T10" fmla="*/ 34219 w 3829050"/>
                <a:gd name="T11" fmla="*/ 68435 h 1076325"/>
                <a:gd name="T12" fmla="*/ 0 w 3829050"/>
                <a:gd name="T13" fmla="*/ 34218 h 1076325"/>
                <a:gd name="T14" fmla="*/ 0 w 3829050"/>
                <a:gd name="T15" fmla="*/ 34218 h 1076325"/>
                <a:gd name="T16" fmla="*/ 34219 w 3829050"/>
                <a:gd name="T17" fmla="*/ 0 h 1076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31" name="Freeform: Shape 68">
              <a:extLst>
                <a:ext uri="{FF2B5EF4-FFF2-40B4-BE49-F238E27FC236}">
                  <a16:creationId xmlns:a16="http://schemas.microsoft.com/office/drawing/2014/main" id="{C50FA7F8-91B9-ACB8-B2FA-BEF9B61DF7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5516" y="2542740"/>
              <a:ext cx="4018394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 Cen MT" panose="020B0602020104020603" pitchFamily="34" charset="0"/>
                <a:ea typeface="+mn-ea"/>
              </a:endParaRPr>
            </a:p>
          </p:txBody>
        </p:sp>
      </p:grpSp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053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85053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5053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85053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85053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427047" y="1640660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1431236" y="2555183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427047" y="3469706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1448813" y="4384229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1448813" y="5298753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4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0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7087248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7087248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087248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7087248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7087248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7829242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6" name="Text Placeholder 4"/>
          <p:cNvSpPr>
            <a:spLocks noGrp="1"/>
          </p:cNvSpPr>
          <p:nvPr>
            <p:ph type="body" sz="quarter" idx="36"/>
          </p:nvPr>
        </p:nvSpPr>
        <p:spPr>
          <a:xfrm>
            <a:off x="7833431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7" name="Text Placeholder 4"/>
          <p:cNvSpPr>
            <a:spLocks noGrp="1"/>
          </p:cNvSpPr>
          <p:nvPr>
            <p:ph type="body" sz="quarter" idx="37"/>
          </p:nvPr>
        </p:nvSpPr>
        <p:spPr>
          <a:xfrm>
            <a:off x="7829242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8" name="Text Placeholder 4"/>
          <p:cNvSpPr>
            <a:spLocks noGrp="1"/>
          </p:cNvSpPr>
          <p:nvPr>
            <p:ph type="body" sz="quarter" idx="38"/>
          </p:nvPr>
        </p:nvSpPr>
        <p:spPr>
          <a:xfrm>
            <a:off x="7851008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9" name="Text Placeholder 4"/>
          <p:cNvSpPr>
            <a:spLocks noGrp="1"/>
          </p:cNvSpPr>
          <p:nvPr>
            <p:ph type="body" sz="quarter" idx="39"/>
          </p:nvPr>
        </p:nvSpPr>
        <p:spPr>
          <a:xfrm>
            <a:off x="7851008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FFCA21F1-6EE6-998A-6350-E283E31C743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11164-B9D8-42F6-8328-C23FADA39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00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2C55E2-6E48-716E-2565-422F853DA9ED}"/>
              </a:ext>
            </a:extLst>
          </p:cNvPr>
          <p:cNvSpPr/>
          <p:nvPr userDrawn="1"/>
        </p:nvSpPr>
        <p:spPr>
          <a:xfrm>
            <a:off x="0" y="0"/>
            <a:ext cx="12185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462248C4-AB87-50F9-09C7-7CE1E0EF85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12192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4">
            <a:extLst>
              <a:ext uri="{FF2B5EF4-FFF2-40B4-BE49-F238E27FC236}">
                <a16:creationId xmlns:a16="http://schemas.microsoft.com/office/drawing/2014/main" id="{EDAC88CB-7673-3484-3542-7C6D096925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82625"/>
            <a:ext cx="182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4E98FD-EF17-A69C-13CC-DA24BC915917}"/>
              </a:ext>
            </a:extLst>
          </p:cNvPr>
          <p:cNvSpPr/>
          <p:nvPr userDrawn="1"/>
        </p:nvSpPr>
        <p:spPr>
          <a:xfrm>
            <a:off x="0" y="4895850"/>
            <a:ext cx="12185650" cy="46038"/>
          </a:xfrm>
          <a:prstGeom prst="rect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1539" y="2955925"/>
            <a:ext cx="7168923" cy="963613"/>
          </a:xfrm>
        </p:spPr>
        <p:txBody>
          <a:bodyPr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777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5F25A2-9424-8984-E1CE-D3D6B28289C9}"/>
              </a:ext>
            </a:extLst>
          </p:cNvPr>
          <p:cNvSpPr/>
          <p:nvPr userDrawn="1"/>
        </p:nvSpPr>
        <p:spPr>
          <a:xfrm>
            <a:off x="15875" y="0"/>
            <a:ext cx="1216025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reeform: Shape 8">
            <a:extLst>
              <a:ext uri="{FF2B5EF4-FFF2-40B4-BE49-F238E27FC236}">
                <a16:creationId xmlns:a16="http://schemas.microsoft.com/office/drawing/2014/main" id="{FD35C65C-5501-FC1E-13BE-7E0B81DC0A5E}"/>
              </a:ext>
            </a:extLst>
          </p:cNvPr>
          <p:cNvSpPr/>
          <p:nvPr userDrawn="1"/>
        </p:nvSpPr>
        <p:spPr>
          <a:xfrm>
            <a:off x="6096000" y="2168525"/>
            <a:ext cx="6096000" cy="1635125"/>
          </a:xfrm>
          <a:custGeom>
            <a:avLst/>
            <a:gdLst>
              <a:gd name="connsiteX0" fmla="*/ 147487 w 6096000"/>
              <a:gd name="connsiteY0" fmla="*/ 0 h 884903"/>
              <a:gd name="connsiteX1" fmla="*/ 6096000 w 6096000"/>
              <a:gd name="connsiteY1" fmla="*/ 0 h 884903"/>
              <a:gd name="connsiteX2" fmla="*/ 6096000 w 6096000"/>
              <a:gd name="connsiteY2" fmla="*/ 884903 h 884903"/>
              <a:gd name="connsiteX3" fmla="*/ 147487 w 6096000"/>
              <a:gd name="connsiteY3" fmla="*/ 884903 h 884903"/>
              <a:gd name="connsiteX4" fmla="*/ 0 w 6096000"/>
              <a:gd name="connsiteY4" fmla="*/ 737416 h 884903"/>
              <a:gd name="connsiteX5" fmla="*/ 0 w 6096000"/>
              <a:gd name="connsiteY5" fmla="*/ 147487 h 884903"/>
              <a:gd name="connsiteX6" fmla="*/ 147487 w 6096000"/>
              <a:gd name="connsiteY6" fmla="*/ 0 h 88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884903">
                <a:moveTo>
                  <a:pt x="147487" y="0"/>
                </a:moveTo>
                <a:lnTo>
                  <a:pt x="6096000" y="0"/>
                </a:lnTo>
                <a:lnTo>
                  <a:pt x="6096000" y="884903"/>
                </a:lnTo>
                <a:lnTo>
                  <a:pt x="147487" y="884903"/>
                </a:lnTo>
                <a:cubicBezTo>
                  <a:pt x="66032" y="884903"/>
                  <a:pt x="0" y="818871"/>
                  <a:pt x="0" y="737416"/>
                </a:cubicBezTo>
                <a:lnTo>
                  <a:pt x="0" y="147487"/>
                </a:lnTo>
                <a:cubicBezTo>
                  <a:pt x="0" y="66032"/>
                  <a:pt x="66032" y="0"/>
                  <a:pt x="147487" y="0"/>
                </a:cubicBezTo>
                <a:close/>
              </a:path>
            </a:pathLst>
          </a:custGeom>
          <a:solidFill>
            <a:srgbClr val="FDA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Graphic 7">
            <a:extLst>
              <a:ext uri="{FF2B5EF4-FFF2-40B4-BE49-F238E27FC236}">
                <a16:creationId xmlns:a16="http://schemas.microsoft.com/office/drawing/2014/main" id="{2B77A239-D9E4-5808-6487-D3C085F8E6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2279650"/>
            <a:ext cx="26511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0" y="2169246"/>
            <a:ext cx="5578475" cy="1633826"/>
          </a:xfrm>
        </p:spPr>
        <p:txBody>
          <a:bodyPr anchor="ctr"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59854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B03802-4B8A-2F73-6AF1-0567C3F8D5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13">
            <a:extLst>
              <a:ext uri="{FF2B5EF4-FFF2-40B4-BE49-F238E27FC236}">
                <a16:creationId xmlns:a16="http://schemas.microsoft.com/office/drawing/2014/main" id="{3ED6420D-D80C-57F4-DE43-91F64FA67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3" y="227013"/>
            <a:ext cx="1325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7208800" y="5624423"/>
            <a:ext cx="4500000" cy="8621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729553" y="2361398"/>
            <a:ext cx="3251200" cy="198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729553" y="322834"/>
            <a:ext cx="3251200" cy="198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42913" y="323202"/>
            <a:ext cx="3079750" cy="198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42913" y="2407965"/>
            <a:ext cx="3079750" cy="198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66" name="Title Placeholder 1"/>
          <p:cNvSpPr>
            <a:spLocks noGrp="1"/>
          </p:cNvSpPr>
          <p:nvPr>
            <p:ph type="title"/>
          </p:nvPr>
        </p:nvSpPr>
        <p:spPr>
          <a:xfrm>
            <a:off x="7212575" y="4341397"/>
            <a:ext cx="4500000" cy="1137513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algn="ctr">
              <a:defRPr sz="4500">
                <a:solidFill>
                  <a:srgbClr val="4EB357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729553" y="4506584"/>
            <a:ext cx="3251200" cy="198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42913" y="4492729"/>
            <a:ext cx="3079750" cy="1980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7187643" y="1628774"/>
            <a:ext cx="4524932" cy="271262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7615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1755C3-0F64-84E0-26D7-C634BCFE70C8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Graphic 19">
            <a:extLst>
              <a:ext uri="{FF2B5EF4-FFF2-40B4-BE49-F238E27FC236}">
                <a16:creationId xmlns:a16="http://schemas.microsoft.com/office/drawing/2014/main" id="{90F5C0A7-7FE8-B4F2-2594-BEFD13E9A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860425"/>
            <a:ext cx="210978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092560" y="836613"/>
            <a:ext cx="4080390" cy="278772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190508" y="836614"/>
            <a:ext cx="1800000" cy="2787726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141534" y="836614"/>
            <a:ext cx="1800000" cy="2787726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190508" y="3788606"/>
            <a:ext cx="1800000" cy="1980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185254" y="3788606"/>
            <a:ext cx="1800000" cy="1980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788606"/>
            <a:ext cx="1980000" cy="1980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195762" y="3788607"/>
            <a:ext cx="5977188" cy="1980000"/>
          </a:xfrm>
          <a:prstGeom prst="roundRect">
            <a:avLst/>
          </a:prstGeom>
          <a:solidFill>
            <a:srgbClr val="4EB357"/>
          </a:solidFill>
        </p:spPr>
        <p:txBody>
          <a:bodyPr anchor="ctr"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99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067A577-F205-590E-4149-06A508570B8C}"/>
              </a:ext>
            </a:extLst>
          </p:cNvPr>
          <p:cNvSpPr txBox="1">
            <a:spLocks/>
          </p:cNvSpPr>
          <p:nvPr userDrawn="1"/>
        </p:nvSpPr>
        <p:spPr>
          <a:xfrm>
            <a:off x="11745913" y="6405563"/>
            <a:ext cx="485775" cy="365125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AF8E3B97-5CB1-47BC-8CCE-4D502029D118}" type="slidenum">
              <a:rPr lang="en-US" altLang="en-US" sz="150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 eaLnBrk="1" hangingPunct="1">
                <a:defRPr/>
              </a:pPr>
              <a:t>‹#›</a:t>
            </a:fld>
            <a:endParaRPr lang="en-US" altLang="en-US" sz="150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2192977" y="1477168"/>
            <a:ext cx="7806046" cy="4213948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0427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5">
            <a:extLst>
              <a:ext uri="{FF2B5EF4-FFF2-40B4-BE49-F238E27FC236}">
                <a16:creationId xmlns:a16="http://schemas.microsoft.com/office/drawing/2014/main" id="{45C59D68-AF0F-A245-439F-8C57F573144E}"/>
              </a:ext>
            </a:extLst>
          </p:cNvPr>
          <p:cNvSpPr/>
          <p:nvPr userDrawn="1"/>
        </p:nvSpPr>
        <p:spPr>
          <a:xfrm>
            <a:off x="11826875" y="300038"/>
            <a:ext cx="376238" cy="539750"/>
          </a:xfrm>
          <a:custGeom>
            <a:avLst/>
            <a:gdLst>
              <a:gd name="connsiteX0" fmla="*/ 90002 w 377098"/>
              <a:gd name="connsiteY0" fmla="*/ 0 h 540000"/>
              <a:gd name="connsiteX1" fmla="*/ 377098 w 377098"/>
              <a:gd name="connsiteY1" fmla="*/ 0 h 540000"/>
              <a:gd name="connsiteX2" fmla="*/ 377098 w 377098"/>
              <a:gd name="connsiteY2" fmla="*/ 540000 h 540000"/>
              <a:gd name="connsiteX3" fmla="*/ 90002 w 377098"/>
              <a:gd name="connsiteY3" fmla="*/ 540000 h 540000"/>
              <a:gd name="connsiteX4" fmla="*/ 0 w 377098"/>
              <a:gd name="connsiteY4" fmla="*/ 449998 h 540000"/>
              <a:gd name="connsiteX5" fmla="*/ 0 w 377098"/>
              <a:gd name="connsiteY5" fmla="*/ 90002 h 540000"/>
              <a:gd name="connsiteX6" fmla="*/ 90002 w 377098"/>
              <a:gd name="connsiteY6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098" h="540000">
                <a:moveTo>
                  <a:pt x="90002" y="0"/>
                </a:moveTo>
                <a:lnTo>
                  <a:pt x="377098" y="0"/>
                </a:lnTo>
                <a:lnTo>
                  <a:pt x="377098" y="540000"/>
                </a:lnTo>
                <a:lnTo>
                  <a:pt x="90002" y="540000"/>
                </a:lnTo>
                <a:cubicBezTo>
                  <a:pt x="40295" y="540000"/>
                  <a:pt x="0" y="499705"/>
                  <a:pt x="0" y="449998"/>
                </a:cubicBezTo>
                <a:lnTo>
                  <a:pt x="0" y="90002"/>
                </a:lnTo>
                <a:cubicBezTo>
                  <a:pt x="0" y="40295"/>
                  <a:pt x="40295" y="0"/>
                  <a:pt x="90002" y="0"/>
                </a:cubicBezTo>
                <a:close/>
              </a:path>
            </a:pathLst>
          </a:custGeom>
          <a:solidFill>
            <a:srgbClr val="FDA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903" y="1645745"/>
            <a:ext cx="11258817" cy="412323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9DD595-BD6F-6698-7ED2-025344F57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D44F1-91EA-42C2-82E8-C94B70F6D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44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032B22-CAF1-AC39-3815-1E44499B8F7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6273800"/>
            <a:ext cx="12188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0159ED-84F9-EDAA-E4EC-19A80BFC06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76250" y="1655763"/>
            <a:ext cx="1123632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AE5F8-E9B8-C059-09DD-91FA2747B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5913" y="6405563"/>
            <a:ext cx="485775" cy="365125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701DC716-73FD-48D2-BAB5-E0001F665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Graphic 18">
            <a:extLst>
              <a:ext uri="{FF2B5EF4-FFF2-40B4-BE49-F238E27FC236}">
                <a16:creationId xmlns:a16="http://schemas.microsoft.com/office/drawing/2014/main" id="{064E5B53-D96F-74A7-729D-F215A929B7B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3" y="227013"/>
            <a:ext cx="1325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A9E1033-5826-6436-D385-1A9CFC5FB80B}"/>
              </a:ext>
            </a:extLst>
          </p:cNvPr>
          <p:cNvSpPr/>
          <p:nvPr userDrawn="1"/>
        </p:nvSpPr>
        <p:spPr>
          <a:xfrm>
            <a:off x="-7938" y="287338"/>
            <a:ext cx="10088563" cy="539750"/>
          </a:xfrm>
          <a:custGeom>
            <a:avLst/>
            <a:gdLst>
              <a:gd name="connsiteX0" fmla="*/ 0 w 10087349"/>
              <a:gd name="connsiteY0" fmla="*/ 0 h 540000"/>
              <a:gd name="connsiteX1" fmla="*/ 9997347 w 10087349"/>
              <a:gd name="connsiteY1" fmla="*/ 0 h 540000"/>
              <a:gd name="connsiteX2" fmla="*/ 10087349 w 10087349"/>
              <a:gd name="connsiteY2" fmla="*/ 90002 h 540000"/>
              <a:gd name="connsiteX3" fmla="*/ 10087349 w 10087349"/>
              <a:gd name="connsiteY3" fmla="*/ 449998 h 540000"/>
              <a:gd name="connsiteX4" fmla="*/ 9997347 w 10087349"/>
              <a:gd name="connsiteY4" fmla="*/ 540000 h 540000"/>
              <a:gd name="connsiteX5" fmla="*/ 0 w 10087349"/>
              <a:gd name="connsiteY5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7349" h="540000">
                <a:moveTo>
                  <a:pt x="0" y="0"/>
                </a:moveTo>
                <a:lnTo>
                  <a:pt x="9997347" y="0"/>
                </a:lnTo>
                <a:cubicBezTo>
                  <a:pt x="10047054" y="0"/>
                  <a:pt x="10087349" y="40295"/>
                  <a:pt x="10087349" y="90002"/>
                </a:cubicBezTo>
                <a:lnTo>
                  <a:pt x="10087349" y="449998"/>
                </a:lnTo>
                <a:cubicBezTo>
                  <a:pt x="10087349" y="499705"/>
                  <a:pt x="10047054" y="540000"/>
                  <a:pt x="9997347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2F8073F-BE11-DA97-74DE-9DA29E6FEBA9}"/>
              </a:ext>
            </a:extLst>
          </p:cNvPr>
          <p:cNvSpPr/>
          <p:nvPr userDrawn="1"/>
        </p:nvSpPr>
        <p:spPr>
          <a:xfrm>
            <a:off x="11826875" y="300038"/>
            <a:ext cx="376238" cy="539750"/>
          </a:xfrm>
          <a:custGeom>
            <a:avLst/>
            <a:gdLst>
              <a:gd name="connsiteX0" fmla="*/ 90002 w 377098"/>
              <a:gd name="connsiteY0" fmla="*/ 0 h 540000"/>
              <a:gd name="connsiteX1" fmla="*/ 377098 w 377098"/>
              <a:gd name="connsiteY1" fmla="*/ 0 h 540000"/>
              <a:gd name="connsiteX2" fmla="*/ 377098 w 377098"/>
              <a:gd name="connsiteY2" fmla="*/ 540000 h 540000"/>
              <a:gd name="connsiteX3" fmla="*/ 90002 w 377098"/>
              <a:gd name="connsiteY3" fmla="*/ 540000 h 540000"/>
              <a:gd name="connsiteX4" fmla="*/ 0 w 377098"/>
              <a:gd name="connsiteY4" fmla="*/ 449998 h 540000"/>
              <a:gd name="connsiteX5" fmla="*/ 0 w 377098"/>
              <a:gd name="connsiteY5" fmla="*/ 90002 h 540000"/>
              <a:gd name="connsiteX6" fmla="*/ 90002 w 377098"/>
              <a:gd name="connsiteY6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098" h="540000">
                <a:moveTo>
                  <a:pt x="90002" y="0"/>
                </a:moveTo>
                <a:lnTo>
                  <a:pt x="377098" y="0"/>
                </a:lnTo>
                <a:lnTo>
                  <a:pt x="377098" y="540000"/>
                </a:lnTo>
                <a:lnTo>
                  <a:pt x="90002" y="540000"/>
                </a:lnTo>
                <a:cubicBezTo>
                  <a:pt x="40295" y="540000"/>
                  <a:pt x="0" y="499705"/>
                  <a:pt x="0" y="449998"/>
                </a:cubicBezTo>
                <a:lnTo>
                  <a:pt x="0" y="90002"/>
                </a:lnTo>
                <a:cubicBezTo>
                  <a:pt x="0" y="40295"/>
                  <a:pt x="40295" y="0"/>
                  <a:pt x="90002" y="0"/>
                </a:cubicBezTo>
                <a:close/>
              </a:path>
            </a:pathLst>
          </a:cu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032" name="Title Placeholder 1">
            <a:extLst>
              <a:ext uri="{FF2B5EF4-FFF2-40B4-BE49-F238E27FC236}">
                <a16:creationId xmlns:a16="http://schemas.microsoft.com/office/drawing/2014/main" id="{77CE575E-13BF-B79F-B682-542395BACF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71463" y="209550"/>
            <a:ext cx="96266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page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32" r:id="rId10"/>
    <p:sldLayoutId id="2147484052" r:id="rId11"/>
    <p:sldLayoutId id="2147484033" r:id="rId12"/>
    <p:sldLayoutId id="2147484053" r:id="rId13"/>
    <p:sldLayoutId id="2147484034" r:id="rId14"/>
    <p:sldLayoutId id="2147484035" r:id="rId15"/>
    <p:sldLayoutId id="2147484036" r:id="rId16"/>
    <p:sldLayoutId id="2147484054" r:id="rId17"/>
    <p:sldLayoutId id="2147484055" r:id="rId18"/>
    <p:sldLayoutId id="2147484056" r:id="rId19"/>
    <p:sldLayoutId id="2147484037" r:id="rId20"/>
    <p:sldLayoutId id="2147484038" r:id="rId21"/>
    <p:sldLayoutId id="2147484039" r:id="rId22"/>
    <p:sldLayoutId id="2147484040" r:id="rId23"/>
    <p:sldLayoutId id="2147484057" r:id="rId24"/>
    <p:sldLayoutId id="2147484041" r:id="rId25"/>
    <p:sldLayoutId id="2147484042" r:id="rId2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Tw Cen MT" panose="020B0602020104020603" pitchFamily="34" charset="0"/>
          <a:ea typeface="ＭＳ Ｐゴシック" charset="0"/>
          <a:cs typeface="Verdana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ＭＳ Ｐゴシック" charset="0"/>
          <a:cs typeface="Verdan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ＭＳ Ｐゴシック" charset="0"/>
          <a:cs typeface="Verdan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ＭＳ Ｐゴシック" charset="0"/>
          <a:cs typeface="Verdan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ＭＳ Ｐゴシック" charset="0"/>
          <a:cs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Clr>
          <a:srgbClr val="106E38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Tw Cen MT" panose="020B0602020104020603" pitchFamily="34" charset="0"/>
          <a:ea typeface="ＭＳ Ｐゴシック" charset="0"/>
          <a:cs typeface="Verdana" pitchFamily="34" charset="0"/>
        </a:defRPr>
      </a:lvl1pPr>
      <a:lvl2pPr marL="685800" indent="-228600" algn="l" rtl="0" eaLnBrk="0" fontAlgn="base" hangingPunct="0">
        <a:spcBef>
          <a:spcPts val="500"/>
        </a:spcBef>
        <a:spcAft>
          <a:spcPct val="0"/>
        </a:spcAft>
        <a:buClr>
          <a:srgbClr val="106E38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ts val="500"/>
        </a:spcBef>
        <a:spcAft>
          <a:spcPct val="0"/>
        </a:spcAft>
        <a:buClr>
          <a:srgbClr val="106E38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Clr>
          <a:srgbClr val="4EB357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Clr>
          <a:srgbClr val="4EB357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Verdana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eg"/><Relationship Id="rId7" Type="http://schemas.openxmlformats.org/officeDocument/2006/relationships/image" Target="../media/image12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7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6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F9D3CEAC-703F-4F78-D9F1-617DDBDCE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3101975"/>
            <a:ext cx="1979612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7" descr="A close up of a hillside next to a body of water&#10;&#10;Description automatically generated">
            <a:extLst>
              <a:ext uri="{FF2B5EF4-FFF2-40B4-BE49-F238E27FC236}">
                <a16:creationId xmlns:a16="http://schemas.microsoft.com/office/drawing/2014/main" id="{38A23FC9-3EED-1738-D409-46C3CB50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3117850"/>
            <a:ext cx="19796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9" descr="A picture containing grass, outdoor, nature, mountain&#10;&#10;Description automatically generated">
            <a:extLst>
              <a:ext uri="{FF2B5EF4-FFF2-40B4-BE49-F238E27FC236}">
                <a16:creationId xmlns:a16="http://schemas.microsoft.com/office/drawing/2014/main" id="{C0940D39-6819-4C95-5F3E-9E10AAFE2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136650"/>
            <a:ext cx="3983037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Graphic 30">
            <a:extLst>
              <a:ext uri="{FF2B5EF4-FFF2-40B4-BE49-F238E27FC236}">
                <a16:creationId xmlns:a16="http://schemas.microsoft.com/office/drawing/2014/main" id="{08E8F0FC-5536-D044-A658-959007EE6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25" y="469900"/>
            <a:ext cx="2149475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55B07A6-3433-50B9-CE16-F3EC8417A85B}"/>
              </a:ext>
            </a:extLst>
          </p:cNvPr>
          <p:cNvSpPr txBox="1"/>
          <p:nvPr/>
        </p:nvSpPr>
        <p:spPr>
          <a:xfrm>
            <a:off x="244475" y="228600"/>
            <a:ext cx="6340475" cy="44926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BARH SUPER THERMAL POWER PROJECT</a:t>
            </a:r>
            <a:endParaRPr lang="en-US" sz="2000" b="1" dirty="0"/>
          </a:p>
        </p:txBody>
      </p:sp>
      <p:grpSp>
        <p:nvGrpSpPr>
          <p:cNvPr id="18440" name="Group 32">
            <a:extLst>
              <a:ext uri="{FF2B5EF4-FFF2-40B4-BE49-F238E27FC236}">
                <a16:creationId xmlns:a16="http://schemas.microsoft.com/office/drawing/2014/main" id="{B72F18D0-F2BA-F44F-CA30-AC828F82FFF3}"/>
              </a:ext>
            </a:extLst>
          </p:cNvPr>
          <p:cNvGrpSpPr>
            <a:grpSpLocks/>
          </p:cNvGrpSpPr>
          <p:nvPr/>
        </p:nvGrpSpPr>
        <p:grpSpPr bwMode="auto">
          <a:xfrm>
            <a:off x="298450" y="5926138"/>
            <a:ext cx="11595100" cy="461962"/>
            <a:chOff x="429356" y="6259403"/>
            <a:chExt cx="11595202" cy="461665"/>
          </a:xfrm>
        </p:grpSpPr>
        <p:grpSp>
          <p:nvGrpSpPr>
            <p:cNvPr id="18453" name="Group 33">
              <a:extLst>
                <a:ext uri="{FF2B5EF4-FFF2-40B4-BE49-F238E27FC236}">
                  <a16:creationId xmlns:a16="http://schemas.microsoft.com/office/drawing/2014/main" id="{8F864DCF-2215-6E69-C46B-E241F62D03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5700" y="6282486"/>
              <a:ext cx="1542062" cy="415498"/>
              <a:chOff x="500748" y="5892513"/>
              <a:chExt cx="1542062" cy="415498"/>
            </a:xfrm>
          </p:grpSpPr>
          <p:grpSp>
            <p:nvGrpSpPr>
              <p:cNvPr id="18467" name="Group 47">
                <a:extLst>
                  <a:ext uri="{FF2B5EF4-FFF2-40B4-BE49-F238E27FC236}">
                    <a16:creationId xmlns:a16="http://schemas.microsoft.com/office/drawing/2014/main" id="{C7EBF623-AE86-1184-C41D-A0796C49856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00748" y="5956123"/>
                <a:ext cx="305490" cy="288279"/>
                <a:chOff x="3769" y="2093"/>
                <a:chExt cx="142" cy="134"/>
              </a:xfrm>
            </p:grpSpPr>
            <p:sp>
              <p:nvSpPr>
                <p:cNvPr id="18469" name="AutoShape 3">
                  <a:extLst>
                    <a:ext uri="{FF2B5EF4-FFF2-40B4-BE49-F238E27FC236}">
                      <a16:creationId xmlns:a16="http://schemas.microsoft.com/office/drawing/2014/main" id="{0639749B-AA1E-AAB1-2E07-5D712EDC7F17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769" y="2093"/>
                  <a:ext cx="142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470" name="Oval 5">
                  <a:extLst>
                    <a:ext uri="{FF2B5EF4-FFF2-40B4-BE49-F238E27FC236}">
                      <a16:creationId xmlns:a16="http://schemas.microsoft.com/office/drawing/2014/main" id="{C92D85AA-15FF-DD12-00B4-25DB8A774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2" y="2090"/>
                  <a:ext cx="137" cy="137"/>
                </a:xfrm>
                <a:prstGeom prst="ellipse">
                  <a:avLst/>
                </a:prstGeom>
                <a:solidFill>
                  <a:srgbClr val="3B59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1000"/>
                    </a:spcBef>
                    <a:buClr>
                      <a:srgbClr val="106E38"/>
                    </a:buClr>
                    <a:buFont typeface="Wingdings" panose="05000000000000000000" pitchFamily="2" charset="2"/>
                    <a:buChar char="§"/>
                    <a:defRPr sz="2100">
                      <a:solidFill>
                        <a:schemeClr val="tx1"/>
                      </a:solidFill>
                      <a:latin typeface="Tw Cen MT" panose="020B0602020104020603" pitchFamily="34" charset="0"/>
                      <a:ea typeface="ＭＳ Ｐゴシック" panose="020B0600070205080204" pitchFamily="34" charset="-128"/>
                      <a:cs typeface="Verdana" panose="020B0604030504040204" pitchFamily="34" charset="0"/>
                    </a:defRPr>
                  </a:lvl1pPr>
                  <a:lvl2pPr marL="742950" indent="-285750">
                    <a:spcBef>
                      <a:spcPts val="500"/>
                    </a:spcBef>
                    <a:buClr>
                      <a:srgbClr val="106E38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Tw Cen MT" panose="020B0602020104020603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2pPr>
                  <a:lvl3pPr marL="1143000" indent="-228600">
                    <a:spcBef>
                      <a:spcPts val="500"/>
                    </a:spcBef>
                    <a:buClr>
                      <a:srgbClr val="106E38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3pPr>
                  <a:lvl4pPr marL="1600200" indent="-228600">
                    <a:spcBef>
                      <a:spcPts val="500"/>
                    </a:spcBef>
                    <a:buClr>
                      <a:srgbClr val="4EB357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4pPr>
                  <a:lvl5pPr marL="2057400" indent="-228600">
                    <a:spcBef>
                      <a:spcPts val="500"/>
                    </a:spcBef>
                    <a:buClr>
                      <a:srgbClr val="4EB357"/>
                    </a:buClr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Tw Cen MT" panose="020B0602020104020603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4EB357"/>
                    </a:buClr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Tw Cen MT" panose="020B0602020104020603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4EB357"/>
                    </a:buClr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Tw Cen MT" panose="020B0602020104020603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4EB357"/>
                    </a:buClr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Tw Cen MT" panose="020B0602020104020603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4EB357"/>
                    </a:buClr>
                    <a:buFont typeface="Wingdings" panose="05000000000000000000" pitchFamily="2" charset="2"/>
                    <a:buChar char="§"/>
                    <a:defRPr sz="1500">
                      <a:solidFill>
                        <a:schemeClr val="tx1"/>
                      </a:solidFill>
                      <a:latin typeface="Tw Cen MT" panose="020B0602020104020603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8471" name="Freeform 6">
                  <a:extLst>
                    <a:ext uri="{FF2B5EF4-FFF2-40B4-BE49-F238E27FC236}">
                      <a16:creationId xmlns:a16="http://schemas.microsoft.com/office/drawing/2014/main" id="{FD46566A-ACE8-C86D-5412-3468E7D156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4" y="2120"/>
                  <a:ext cx="57" cy="107"/>
                </a:xfrm>
                <a:custGeom>
                  <a:avLst/>
                  <a:gdLst>
                    <a:gd name="T0" fmla="*/ 78055 w 23"/>
                    <a:gd name="T1" fmla="*/ 59164 h 43"/>
                    <a:gd name="T2" fmla="*/ 50019 w 23"/>
                    <a:gd name="T3" fmla="*/ 59164 h 43"/>
                    <a:gd name="T4" fmla="*/ 50019 w 23"/>
                    <a:gd name="T5" fmla="*/ 39677 h 43"/>
                    <a:gd name="T6" fmla="*/ 64427 w 23"/>
                    <a:gd name="T7" fmla="*/ 24886 h 43"/>
                    <a:gd name="T8" fmla="*/ 74125 w 23"/>
                    <a:gd name="T9" fmla="*/ 24886 h 43"/>
                    <a:gd name="T10" fmla="*/ 78055 w 23"/>
                    <a:gd name="T11" fmla="*/ 21850 h 43"/>
                    <a:gd name="T12" fmla="*/ 78055 w 23"/>
                    <a:gd name="T13" fmla="*/ 2879 h 43"/>
                    <a:gd name="T14" fmla="*/ 74125 w 23"/>
                    <a:gd name="T15" fmla="*/ 0 h 43"/>
                    <a:gd name="T16" fmla="*/ 56725 w 23"/>
                    <a:gd name="T17" fmla="*/ 0 h 43"/>
                    <a:gd name="T18" fmla="*/ 21313 w 23"/>
                    <a:gd name="T19" fmla="*/ 36532 h 43"/>
                    <a:gd name="T20" fmla="*/ 21313 w 23"/>
                    <a:gd name="T21" fmla="*/ 59164 h 43"/>
                    <a:gd name="T22" fmla="*/ 2788 w 23"/>
                    <a:gd name="T23" fmla="*/ 59164 h 43"/>
                    <a:gd name="T24" fmla="*/ 0 w 23"/>
                    <a:gd name="T25" fmla="*/ 61926 h 43"/>
                    <a:gd name="T26" fmla="*/ 0 w 23"/>
                    <a:gd name="T27" fmla="*/ 83771 h 43"/>
                    <a:gd name="T28" fmla="*/ 2788 w 23"/>
                    <a:gd name="T29" fmla="*/ 88076 h 43"/>
                    <a:gd name="T30" fmla="*/ 21313 w 23"/>
                    <a:gd name="T31" fmla="*/ 88076 h 43"/>
                    <a:gd name="T32" fmla="*/ 21313 w 23"/>
                    <a:gd name="T33" fmla="*/ 157116 h 43"/>
                    <a:gd name="T34" fmla="*/ 21313 w 23"/>
                    <a:gd name="T35" fmla="*/ 157116 h 43"/>
                    <a:gd name="T36" fmla="*/ 21313 w 23"/>
                    <a:gd name="T37" fmla="*/ 157116 h 43"/>
                    <a:gd name="T38" fmla="*/ 50019 w 23"/>
                    <a:gd name="T39" fmla="*/ 154095 h 43"/>
                    <a:gd name="T40" fmla="*/ 50019 w 23"/>
                    <a:gd name="T41" fmla="*/ 88076 h 43"/>
                    <a:gd name="T42" fmla="*/ 74125 w 23"/>
                    <a:gd name="T43" fmla="*/ 88076 h 43"/>
                    <a:gd name="T44" fmla="*/ 78055 w 23"/>
                    <a:gd name="T45" fmla="*/ 83771 h 43"/>
                    <a:gd name="T46" fmla="*/ 80868 w 23"/>
                    <a:gd name="T47" fmla="*/ 61926 h 43"/>
                    <a:gd name="T48" fmla="*/ 78055 w 23"/>
                    <a:gd name="T49" fmla="*/ 59164 h 4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3"/>
                    <a:gd name="T76" fmla="*/ 0 h 43"/>
                    <a:gd name="T77" fmla="*/ 23 w 23"/>
                    <a:gd name="T78" fmla="*/ 43 h 4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3" h="43">
                      <a:moveTo>
                        <a:pt x="22" y="16"/>
                      </a:move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4" y="9"/>
                        <a:pt x="15" y="7"/>
                        <a:pt x="18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2" y="7"/>
                        <a:pt x="22" y="6"/>
                        <a:pt x="22" y="6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2" y="0"/>
                        <a:pt x="22" y="0"/>
                        <a:pt x="21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6" y="3"/>
                        <a:pt x="6" y="10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4"/>
                        <a:pt x="0" y="24"/>
                        <a:pt x="1" y="24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9" y="43"/>
                        <a:pt x="12" y="43"/>
                        <a:pt x="14" y="42"/>
                      </a:cubicBezTo>
                      <a:cubicBezTo>
                        <a:pt x="14" y="24"/>
                        <a:pt x="14" y="24"/>
                        <a:pt x="14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24"/>
                        <a:pt x="22" y="24"/>
                        <a:pt x="22" y="23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23" y="17"/>
                        <a:pt x="22" y="16"/>
                        <a:pt x="22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8468" name="TextBox 48">
                <a:extLst>
                  <a:ext uri="{FF2B5EF4-FFF2-40B4-BE49-F238E27FC236}">
                    <a16:creationId xmlns:a16="http://schemas.microsoft.com/office/drawing/2014/main" id="{4116962D-EAB7-6888-F465-7E6195D61B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389" y="5892513"/>
                <a:ext cx="1234421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2100"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ts val="5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ts val="5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>
                    <a:solidFill>
                      <a:srgbClr val="0067AF"/>
                    </a:solidFill>
                  </a:rPr>
                  <a:t>/ntpc1</a:t>
                </a:r>
              </a:p>
            </p:txBody>
          </p:sp>
        </p:grpSp>
        <p:grpSp>
          <p:nvGrpSpPr>
            <p:cNvPr id="18454" name="Group 34">
              <a:extLst>
                <a:ext uri="{FF2B5EF4-FFF2-40B4-BE49-F238E27FC236}">
                  <a16:creationId xmlns:a16="http://schemas.microsoft.com/office/drawing/2014/main" id="{BB5971D8-ED86-F3F3-4507-68632B80A6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4164" y="6282486"/>
              <a:ext cx="1567137" cy="415498"/>
              <a:chOff x="2782003" y="5854900"/>
              <a:chExt cx="1567137" cy="415498"/>
            </a:xfrm>
          </p:grpSpPr>
          <p:pic>
            <p:nvPicPr>
              <p:cNvPr id="18465" name="Picture 45">
                <a:extLst>
                  <a:ext uri="{FF2B5EF4-FFF2-40B4-BE49-F238E27FC236}">
                    <a16:creationId xmlns:a16="http://schemas.microsoft.com/office/drawing/2014/main" id="{EDA691F1-F088-98A3-3FF4-269457ED8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2003" y="5917815"/>
                <a:ext cx="304914" cy="289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66" name="TextBox 46">
                <a:extLst>
                  <a:ext uri="{FF2B5EF4-FFF2-40B4-BE49-F238E27FC236}">
                    <a16:creationId xmlns:a16="http://schemas.microsoft.com/office/drawing/2014/main" id="{71B2575E-A5DB-E38F-7F0E-C0FB4BCFBC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4719" y="5854900"/>
                <a:ext cx="1234421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2100"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ts val="5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ts val="5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>
                    <a:solidFill>
                      <a:srgbClr val="0067AF"/>
                    </a:solidFill>
                  </a:rPr>
                  <a:t>/ntpcltd1</a:t>
                </a:r>
              </a:p>
            </p:txBody>
          </p:sp>
        </p:grpSp>
        <p:grpSp>
          <p:nvGrpSpPr>
            <p:cNvPr id="18455" name="Group 35">
              <a:extLst>
                <a:ext uri="{FF2B5EF4-FFF2-40B4-BE49-F238E27FC236}">
                  <a16:creationId xmlns:a16="http://schemas.microsoft.com/office/drawing/2014/main" id="{A4FF3825-F673-4A90-2B5D-38FA638663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7703" y="6282486"/>
              <a:ext cx="2050003" cy="415498"/>
              <a:chOff x="5062682" y="5879309"/>
              <a:chExt cx="2050003" cy="415498"/>
            </a:xfrm>
          </p:grpSpPr>
          <p:pic>
            <p:nvPicPr>
              <p:cNvPr id="18463" name="Picture 43">
                <a:extLst>
                  <a:ext uri="{FF2B5EF4-FFF2-40B4-BE49-F238E27FC236}">
                    <a16:creationId xmlns:a16="http://schemas.microsoft.com/office/drawing/2014/main" id="{B0A7CA9F-69E3-3964-C03C-1316E08FB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2682" y="5942224"/>
                <a:ext cx="304914" cy="289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64" name="TextBox 44">
                <a:extLst>
                  <a:ext uri="{FF2B5EF4-FFF2-40B4-BE49-F238E27FC236}">
                    <a16:creationId xmlns:a16="http://schemas.microsoft.com/office/drawing/2014/main" id="{948DE4A8-9B3D-CFAA-00B3-1958914EC3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549" y="5879309"/>
                <a:ext cx="1778136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2100"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ts val="5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ts val="5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>
                    <a:solidFill>
                      <a:srgbClr val="0067AF"/>
                    </a:solidFill>
                  </a:rPr>
                  <a:t>/ntpclimited</a:t>
                </a:r>
              </a:p>
            </p:txBody>
          </p:sp>
        </p:grpSp>
        <p:grpSp>
          <p:nvGrpSpPr>
            <p:cNvPr id="18456" name="Group 36">
              <a:extLst>
                <a:ext uri="{FF2B5EF4-FFF2-40B4-BE49-F238E27FC236}">
                  <a16:creationId xmlns:a16="http://schemas.microsoft.com/office/drawing/2014/main" id="{837B7AC0-4A80-7115-57C5-EBE8DABC62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4108" y="6282486"/>
              <a:ext cx="2210645" cy="415498"/>
              <a:chOff x="7343361" y="5887147"/>
              <a:chExt cx="2210645" cy="415498"/>
            </a:xfrm>
          </p:grpSpPr>
          <p:pic>
            <p:nvPicPr>
              <p:cNvPr id="18461" name="Picture 41">
                <a:extLst>
                  <a:ext uri="{FF2B5EF4-FFF2-40B4-BE49-F238E27FC236}">
                    <a16:creationId xmlns:a16="http://schemas.microsoft.com/office/drawing/2014/main" id="{AAC46D04-FE39-853B-B1D7-DD44E6F04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3361" y="5950062"/>
                <a:ext cx="304914" cy="289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62" name="TextBox 42">
                <a:extLst>
                  <a:ext uri="{FF2B5EF4-FFF2-40B4-BE49-F238E27FC236}">
                    <a16:creationId xmlns:a16="http://schemas.microsoft.com/office/drawing/2014/main" id="{18FCC21A-6AD0-C2E7-AF50-DEB43CCF58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42326" y="5887147"/>
                <a:ext cx="2011680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2100"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ts val="5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ts val="5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>
                    <a:solidFill>
                      <a:srgbClr val="0067AF"/>
                    </a:solidFill>
                  </a:rPr>
                  <a:t>/Company/ntpc </a:t>
                </a:r>
              </a:p>
            </p:txBody>
          </p:sp>
        </p:grpSp>
        <p:grpSp>
          <p:nvGrpSpPr>
            <p:cNvPr id="18457" name="Group 37">
              <a:extLst>
                <a:ext uri="{FF2B5EF4-FFF2-40B4-BE49-F238E27FC236}">
                  <a16:creationId xmlns:a16="http://schemas.microsoft.com/office/drawing/2014/main" id="{1CA27929-5B67-C427-EEE8-8D1F95AD2B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1157" y="6282486"/>
              <a:ext cx="2023401" cy="415498"/>
              <a:chOff x="9957680" y="5864350"/>
              <a:chExt cx="2023401" cy="415498"/>
            </a:xfrm>
          </p:grpSpPr>
          <p:pic>
            <p:nvPicPr>
              <p:cNvPr id="18459" name="Picture 39">
                <a:extLst>
                  <a:ext uri="{FF2B5EF4-FFF2-40B4-BE49-F238E27FC236}">
                    <a16:creationId xmlns:a16="http://schemas.microsoft.com/office/drawing/2014/main" id="{BDA92E0B-5171-C039-584F-6A4ABC346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7680" y="5927265"/>
                <a:ext cx="304914" cy="289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60" name="TextBox 40">
                <a:extLst>
                  <a:ext uri="{FF2B5EF4-FFF2-40B4-BE49-F238E27FC236}">
                    <a16:creationId xmlns:a16="http://schemas.microsoft.com/office/drawing/2014/main" id="{73BC2F3A-4AF8-8508-A134-F522B32FD2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69401" y="5864350"/>
                <a:ext cx="2011680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2100">
                    <a:solidFill>
                      <a:schemeClr val="tx1"/>
                    </a:solidFill>
                    <a:latin typeface="Tw Cen MT" panose="020B0602020104020603" pitchFamily="34" charset="0"/>
                    <a:ea typeface="ＭＳ Ｐゴシック" panose="020B0600070205080204" pitchFamily="34" charset="-128"/>
                    <a:cs typeface="Verdana" panose="020B0604030504040204" pitchFamily="34" charset="0"/>
                  </a:defRPr>
                </a:lvl1pPr>
                <a:lvl2pPr marL="742950" indent="-285750">
                  <a:spcBef>
                    <a:spcPts val="5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>
                  <a:spcBef>
                    <a:spcPts val="500"/>
                  </a:spcBef>
                  <a:buClr>
                    <a:srgbClr val="106E38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>
                  <a:spcBef>
                    <a:spcPts val="500"/>
                  </a:spcBef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>
                  <a:spcBef>
                    <a:spcPts val="500"/>
                  </a:spcBef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4EB357"/>
                  </a:buClr>
                  <a:buFont typeface="Wingdings" panose="05000000000000000000" pitchFamily="2" charset="2"/>
                  <a:buChar char="§"/>
                  <a:defRPr sz="1500">
                    <a:solidFill>
                      <a:schemeClr val="tx1"/>
                    </a:solidFill>
                    <a:latin typeface="Tw Cen MT" panose="020B0602020104020603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>
                    <a:solidFill>
                      <a:srgbClr val="0067AF"/>
                    </a:solidFill>
                  </a:rPr>
                  <a:t>/ntpclimited </a:t>
                </a:r>
              </a:p>
            </p:txBody>
          </p:sp>
        </p:grpSp>
        <p:sp>
          <p:nvSpPr>
            <p:cNvPr id="18458" name="TextBox 38">
              <a:extLst>
                <a:ext uri="{FF2B5EF4-FFF2-40B4-BE49-F238E27FC236}">
                  <a16:creationId xmlns:a16="http://schemas.microsoft.com/office/drawing/2014/main" id="{0D61EFF1-E579-EB8E-D13A-3E6ED74A3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356" y="6259403"/>
              <a:ext cx="17199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rgbClr val="106E38"/>
                </a:buClr>
                <a:buFont typeface="Wingdings" panose="05000000000000000000" pitchFamily="2" charset="2"/>
                <a:buChar char="§"/>
                <a:defRPr sz="2100">
                  <a:solidFill>
                    <a:schemeClr val="tx1"/>
                  </a:solidFill>
                  <a:latin typeface="Tw Cen MT" panose="020B0602020104020603" pitchFamily="34" charset="0"/>
                  <a:ea typeface="ＭＳ Ｐゴシック" panose="020B0600070205080204" pitchFamily="34" charset="-128"/>
                  <a:cs typeface="Verdana" panose="020B0604030504040204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rgbClr val="106E38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w Cen MT" panose="020B0602020104020603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106E38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w Cen MT" panose="020B0602020104020603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>
                <a:spcBef>
                  <a:spcPts val="500"/>
                </a:spcBef>
                <a:buClr>
                  <a:srgbClr val="4EB357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w Cen MT" panose="020B0602020104020603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>
                <a:spcBef>
                  <a:spcPts val="500"/>
                </a:spcBef>
                <a:buClr>
                  <a:srgbClr val="4EB357"/>
                </a:buClr>
                <a:buFont typeface="Wingdings" panose="05000000000000000000" pitchFamily="2" charset="2"/>
                <a:buChar char="§"/>
                <a:defRPr sz="1500">
                  <a:solidFill>
                    <a:schemeClr val="tx1"/>
                  </a:solidFill>
                  <a:latin typeface="Tw Cen MT" panose="020B0602020104020603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4EB357"/>
                </a:buClr>
                <a:buFont typeface="Wingdings" panose="05000000000000000000" pitchFamily="2" charset="2"/>
                <a:buChar char="§"/>
                <a:defRPr sz="1500">
                  <a:solidFill>
                    <a:schemeClr val="tx1"/>
                  </a:solidFill>
                  <a:latin typeface="Tw Cen MT" panose="020B0602020104020603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4EB357"/>
                </a:buClr>
                <a:buFont typeface="Wingdings" panose="05000000000000000000" pitchFamily="2" charset="2"/>
                <a:buChar char="§"/>
                <a:defRPr sz="1500">
                  <a:solidFill>
                    <a:schemeClr val="tx1"/>
                  </a:solidFill>
                  <a:latin typeface="Tw Cen MT" panose="020B0602020104020603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4EB357"/>
                </a:buClr>
                <a:buFont typeface="Wingdings" panose="05000000000000000000" pitchFamily="2" charset="2"/>
                <a:buChar char="§"/>
                <a:defRPr sz="1500">
                  <a:solidFill>
                    <a:schemeClr val="tx1"/>
                  </a:solidFill>
                  <a:latin typeface="Tw Cen MT" panose="020B0602020104020603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4EB357"/>
                </a:buClr>
                <a:buFont typeface="Wingdings" panose="05000000000000000000" pitchFamily="2" charset="2"/>
                <a:buChar char="§"/>
                <a:defRPr sz="1500">
                  <a:solidFill>
                    <a:schemeClr val="tx1"/>
                  </a:solidFill>
                  <a:latin typeface="Tw Cen MT" panose="020B0602020104020603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>
                  <a:solidFill>
                    <a:srgbClr val="0067AF"/>
                  </a:solidFill>
                </a:rPr>
                <a:t>Follow us on:</a:t>
              </a:r>
            </a:p>
          </p:txBody>
        </p:sp>
      </p:grpSp>
      <p:pic>
        <p:nvPicPr>
          <p:cNvPr id="18451" name="Picture 28" descr="A windmill on top of a pole&#10;&#10;Description automatically generated">
            <a:extLst>
              <a:ext uri="{FF2B5EF4-FFF2-40B4-BE49-F238E27FC236}">
                <a16:creationId xmlns:a16="http://schemas.microsoft.com/office/drawing/2014/main" id="{295BB89D-9D78-C53F-D93E-F1E46CEA45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388" y="3124200"/>
            <a:ext cx="197961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24" descr="A view of a city at night&#10;&#10;Description automatically generated">
            <a:extLst>
              <a:ext uri="{FF2B5EF4-FFF2-40B4-BE49-F238E27FC236}">
                <a16:creationId xmlns:a16="http://schemas.microsoft.com/office/drawing/2014/main" id="{E9710376-409A-4813-8A96-F9DDB5FC3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1135063"/>
            <a:ext cx="197961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7EE2B4-FCC4-4ECA-DBA6-5FD007EED315}"/>
              </a:ext>
            </a:extLst>
          </p:cNvPr>
          <p:cNvSpPr txBox="1"/>
          <p:nvPr/>
        </p:nvSpPr>
        <p:spPr>
          <a:xfrm>
            <a:off x="-1" y="3405579"/>
            <a:ext cx="58969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  <a:cs typeface="Arial" panose="020B0604020202020204" pitchFamily="34" charset="0"/>
              </a:rPr>
              <a:t>Maintenance practices for enhancing asset management in EHV substation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E3D10C-BE17-494F-873E-40CE92CC3B0A}"/>
              </a:ext>
            </a:extLst>
          </p:cNvPr>
          <p:cNvSpPr txBox="1"/>
          <p:nvPr/>
        </p:nvSpPr>
        <p:spPr>
          <a:xfrm>
            <a:off x="7638047" y="2029757"/>
            <a:ext cx="3249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i="1" dirty="0">
                <a:solidFill>
                  <a:srgbClr val="FF0000"/>
                </a:solidFill>
              </a:rPr>
              <a:t>         Parag Chatterjee</a:t>
            </a:r>
          </a:p>
          <a:p>
            <a:r>
              <a:rPr lang="en-IN" b="1" i="1" dirty="0">
                <a:solidFill>
                  <a:srgbClr val="FF0000"/>
                </a:solidFill>
              </a:rPr>
              <a:t>Senior Manager, NTPC Barh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1879BA-9358-4101-8487-A0029319B1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BFB1D-C0D5-CCA5-A810-4B1E209C7E6E}"/>
              </a:ext>
            </a:extLst>
          </p:cNvPr>
          <p:cNvSpPr txBox="1"/>
          <p:nvPr/>
        </p:nvSpPr>
        <p:spPr>
          <a:xfrm>
            <a:off x="2354015" y="318567"/>
            <a:ext cx="6276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bg1"/>
                </a:solidFill>
              </a:rPr>
              <a:t>Fault finding in 400 kV Breaker pole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92825-80CA-171C-29F9-A2A41617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887" y="1317852"/>
            <a:ext cx="9299275" cy="4556738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35442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BFE"/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AB2C1B-1855-5A31-4E27-58D555AE07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65A41C-1B12-7C99-8D04-BCAD7C02768A}"/>
              </a:ext>
            </a:extLst>
          </p:cNvPr>
          <p:cNvSpPr txBox="1"/>
          <p:nvPr/>
        </p:nvSpPr>
        <p:spPr>
          <a:xfrm>
            <a:off x="4165806" y="330960"/>
            <a:ext cx="289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bg1"/>
                </a:solidFill>
              </a:rPr>
              <a:t>CASE STUDY 2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C5CF73-6B81-1A9E-6608-399CEC997434}"/>
              </a:ext>
            </a:extLst>
          </p:cNvPr>
          <p:cNvSpPr/>
          <p:nvPr/>
        </p:nvSpPr>
        <p:spPr>
          <a:xfrm>
            <a:off x="189781" y="1017917"/>
            <a:ext cx="5622506" cy="51585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r>
              <a:rPr lang="en-I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recorded in SCADA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58AD4E1-FE63-2996-5062-22DD642DB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" y="1017917"/>
            <a:ext cx="5622506" cy="39604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01B2F1-6E69-ED54-87B7-4A64278C5C8E}"/>
              </a:ext>
            </a:extLst>
          </p:cNvPr>
          <p:cNvSpPr/>
          <p:nvPr/>
        </p:nvSpPr>
        <p:spPr>
          <a:xfrm>
            <a:off x="6202392" y="1017916"/>
            <a:ext cx="5622506" cy="51585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r>
              <a:rPr lang="en-I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Disturbance recorded in standalone DRPC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C7178A-CAE3-C839-92AC-AA15CCCFB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0606" r="870" b="4545"/>
          <a:stretch>
            <a:fillRect/>
          </a:stretch>
        </p:blipFill>
        <p:spPr bwMode="auto">
          <a:xfrm>
            <a:off x="6202392" y="1017916"/>
            <a:ext cx="5622506" cy="3960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4958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58202A-D55E-784B-3639-838A04A4DA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A57AA-6454-7394-1D17-422E66563276}"/>
              </a:ext>
            </a:extLst>
          </p:cNvPr>
          <p:cNvSpPr txBox="1"/>
          <p:nvPr/>
        </p:nvSpPr>
        <p:spPr>
          <a:xfrm>
            <a:off x="4554171" y="357544"/>
            <a:ext cx="2505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</a:rPr>
              <a:t>CASE STUDY 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A2CD2-A82C-3D07-CEE2-96A2271F3746}"/>
              </a:ext>
            </a:extLst>
          </p:cNvPr>
          <p:cNvSpPr txBox="1"/>
          <p:nvPr/>
        </p:nvSpPr>
        <p:spPr>
          <a:xfrm>
            <a:off x="6118557" y="1466491"/>
            <a:ext cx="53950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FF0000"/>
                </a:solidFill>
              </a:rPr>
              <a:t>SCADA dashboard displayed class-A 87GT differential protection</a:t>
            </a:r>
          </a:p>
          <a:p>
            <a:pPr algn="just"/>
            <a:endParaRPr lang="en-IN" sz="2400" b="1" dirty="0">
              <a:solidFill>
                <a:srgbClr val="FF0000"/>
              </a:solidFill>
            </a:endParaRPr>
          </a:p>
          <a:p>
            <a:pPr algn="just"/>
            <a:r>
              <a:rPr lang="en-IN" sz="2400" b="1" dirty="0">
                <a:solidFill>
                  <a:srgbClr val="FF0000"/>
                </a:solidFill>
              </a:rPr>
              <a:t>Standalone DRPC connected to remote Generator protection Relays in CCR enabled to analyse the disturbance</a:t>
            </a:r>
          </a:p>
          <a:p>
            <a:pPr algn="just"/>
            <a:endParaRPr lang="en-IN" sz="2400" b="1" dirty="0">
              <a:solidFill>
                <a:srgbClr val="FF0000"/>
              </a:solidFill>
            </a:endParaRPr>
          </a:p>
          <a:p>
            <a:pPr algn="just"/>
            <a:r>
              <a:rPr lang="en-IN" sz="2400" b="1" dirty="0">
                <a:solidFill>
                  <a:srgbClr val="FF0000"/>
                </a:solidFill>
              </a:rPr>
              <a:t>Root cause of the problem identified in GT turret CT cable </a:t>
            </a:r>
          </a:p>
        </p:txBody>
      </p:sp>
      <p:pic>
        <p:nvPicPr>
          <p:cNvPr id="7" name="Picture 6" descr="A close-up of a metal object&#10;&#10;Description automatically generated">
            <a:extLst>
              <a:ext uri="{FF2B5EF4-FFF2-40B4-BE49-F238E27FC236}">
                <a16:creationId xmlns:a16="http://schemas.microsoft.com/office/drawing/2014/main" id="{715493E5-2E7B-94DD-9412-0343C75C7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96" y="1189966"/>
            <a:ext cx="3655803" cy="487440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5268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7D25C-3D11-0C17-0B80-9314E23A72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0D20F-F1FD-5603-9708-F0E0E4073AB4}"/>
              </a:ext>
            </a:extLst>
          </p:cNvPr>
          <p:cNvSpPr txBox="1"/>
          <p:nvPr/>
        </p:nvSpPr>
        <p:spPr>
          <a:xfrm>
            <a:off x="2151017" y="374469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LINE EARTH SWITCH INTERLOCKING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F1706-A1CE-A12E-4827-0FD2B83DD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5" y="1402017"/>
            <a:ext cx="6750979" cy="4053966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7FF616B-ED4F-4A48-91C7-A85CFD4714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8201719"/>
              </p:ext>
            </p:extLst>
          </p:nvPr>
        </p:nvGraphicFramePr>
        <p:xfrm>
          <a:off x="5586083" y="74380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8464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BFE"/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7D25C-3D11-0C17-0B80-9314E23A72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0A40A-7BB9-40CD-A1A1-D029D4FA06CB}"/>
              </a:ext>
            </a:extLst>
          </p:cNvPr>
          <p:cNvSpPr txBox="1"/>
          <p:nvPr/>
        </p:nvSpPr>
        <p:spPr>
          <a:xfrm>
            <a:off x="2830286" y="301691"/>
            <a:ext cx="5755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bg1"/>
                </a:solidFill>
              </a:rPr>
              <a:t>LINE ISOLATOR INTERLOCKING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D6558-6784-AE23-B899-1FAB0E886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1" y="1705577"/>
            <a:ext cx="5899260" cy="38927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18E1E-AD8F-E866-13C6-F4E9ADDA0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81" y="1705577"/>
            <a:ext cx="5899260" cy="38927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3716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88CC56-B7FF-9015-6C50-B2E4363E1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0E401-7E25-2590-AABA-37F56A8C8BE8}"/>
              </a:ext>
            </a:extLst>
          </p:cNvPr>
          <p:cNvSpPr txBox="1"/>
          <p:nvPr/>
        </p:nvSpPr>
        <p:spPr>
          <a:xfrm>
            <a:off x="3576112" y="347099"/>
            <a:ext cx="332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CVT VOLTAGE MONITORING</a:t>
            </a:r>
          </a:p>
        </p:txBody>
      </p:sp>
      <p:pic>
        <p:nvPicPr>
          <p:cNvPr id="5" name="Picture 4" descr="A screen shot of a black board&#10;&#10;Description automatically generated">
            <a:extLst>
              <a:ext uri="{FF2B5EF4-FFF2-40B4-BE49-F238E27FC236}">
                <a16:creationId xmlns:a16="http://schemas.microsoft.com/office/drawing/2014/main" id="{5368E4EC-9F78-21CC-82AE-37CA52FD5D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00" b="39486"/>
          <a:stretch/>
        </p:blipFill>
        <p:spPr>
          <a:xfrm>
            <a:off x="-1" y="941688"/>
            <a:ext cx="12176057" cy="550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58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462F2B-DDAC-BED6-A391-6BDCF6D01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03AAA-D82C-DD42-B818-406B68D96B6E}"/>
              </a:ext>
            </a:extLst>
          </p:cNvPr>
          <p:cNvSpPr txBox="1"/>
          <p:nvPr/>
        </p:nvSpPr>
        <p:spPr>
          <a:xfrm>
            <a:off x="2260495" y="321179"/>
            <a:ext cx="5890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</a:rPr>
              <a:t>FREQUNCY DOMAIN SPECTROSCOPY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D46176-CC3C-D5BF-56C1-637C2536A1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308781"/>
              </p:ext>
            </p:extLst>
          </p:nvPr>
        </p:nvGraphicFramePr>
        <p:xfrm>
          <a:off x="1938694" y="1236506"/>
          <a:ext cx="8128000" cy="4440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902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14FE14-7A28-7CAC-AA25-1836E4298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2F084D-7F66-F8E6-0E41-36D9B5F03F1F}"/>
              </a:ext>
            </a:extLst>
          </p:cNvPr>
          <p:cNvSpPr txBox="1"/>
          <p:nvPr/>
        </p:nvSpPr>
        <p:spPr>
          <a:xfrm>
            <a:off x="2260495" y="293186"/>
            <a:ext cx="5890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</a:rPr>
              <a:t>FREQUNCY DOMAIN SPECTROSCOPY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2A510-7A75-D126-9A39-C575DB558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2" y="1020871"/>
            <a:ext cx="11364684" cy="511867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692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1DA4D9-7BBC-7B7C-1289-E72AB3FD3A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B701220-B92E-8DF9-4A52-8B154A88D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240266"/>
              </p:ext>
            </p:extLst>
          </p:nvPr>
        </p:nvGraphicFramePr>
        <p:xfrm>
          <a:off x="177283" y="970384"/>
          <a:ext cx="11485982" cy="5262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D75DFD6-4B77-0D14-20B1-7766822CE24D}"/>
              </a:ext>
            </a:extLst>
          </p:cNvPr>
          <p:cNvSpPr txBox="1"/>
          <p:nvPr/>
        </p:nvSpPr>
        <p:spPr>
          <a:xfrm>
            <a:off x="4674637" y="317241"/>
            <a:ext cx="2325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bg1"/>
                </a:solidFill>
              </a:rPr>
              <a:t>WAY AHEAD</a:t>
            </a:r>
          </a:p>
        </p:txBody>
      </p:sp>
    </p:spTree>
    <p:extLst>
      <p:ext uri="{BB962C8B-B14F-4D97-AF65-F5344CB8AC3E}">
        <p14:creationId xmlns:p14="http://schemas.microsoft.com/office/powerpoint/2010/main" val="96759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</a14:imgLayer>
                </a14:imgProps>
              </a:ext>
            </a:extLst>
          </a:blip>
          <a:srcRect/>
          <a:stretch>
            <a:fillRect l="5000" t="4000" r="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AB75D9-A45F-09A8-7A39-1FE7E20C3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259578-0836-EB8E-093F-6F62B55F74EC}"/>
              </a:ext>
            </a:extLst>
          </p:cNvPr>
          <p:cNvSpPr/>
          <p:nvPr/>
        </p:nvSpPr>
        <p:spPr>
          <a:xfrm>
            <a:off x="2169684" y="1543868"/>
            <a:ext cx="8016938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Q&amp;A!</a:t>
            </a:r>
          </a:p>
        </p:txBody>
      </p:sp>
    </p:spTree>
    <p:extLst>
      <p:ext uri="{BB962C8B-B14F-4D97-AF65-F5344CB8AC3E}">
        <p14:creationId xmlns:p14="http://schemas.microsoft.com/office/powerpoint/2010/main" val="376500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51D38FC-45F3-3C9A-63F4-7DAB15F14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EED8F5-A97E-4B0E-BA56-B9542BF70E6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25" name="Graphic 24" descr="Bullseye with solid fill">
            <a:extLst>
              <a:ext uri="{FF2B5EF4-FFF2-40B4-BE49-F238E27FC236}">
                <a16:creationId xmlns:a16="http://schemas.microsoft.com/office/drawing/2014/main" id="{833E8E95-1440-72C2-83E9-CB993B7CE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9592" y="429209"/>
            <a:ext cx="9283959" cy="597635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8759520-096E-5449-3F1E-6709100EA67D}"/>
              </a:ext>
            </a:extLst>
          </p:cNvPr>
          <p:cNvSpPr/>
          <p:nvPr/>
        </p:nvSpPr>
        <p:spPr>
          <a:xfrm>
            <a:off x="972074" y="3032649"/>
            <a:ext cx="101389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ZERO FORCED OUTAGE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90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E1D56008-5CA8-139F-23E7-7925117A9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024" y="3525241"/>
            <a:ext cx="4368602" cy="9373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4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C1AFF3-E492-18ED-91F6-EE4E40854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8" r="2" b="2"/>
          <a:stretch/>
        </p:blipFill>
        <p:spPr>
          <a:xfrm>
            <a:off x="7125419" y="10"/>
            <a:ext cx="506505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E9AD6C3-DECE-02A2-4A05-4A8A844BA6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600"/>
              </a:spcAft>
              <a:defRPr/>
            </a:pPr>
            <a:fld id="{89EED8F5-A97E-4B0E-BA56-B9542BF70E6A}" type="slidenum">
              <a:rPr lang="en-US" altLang="en-US" sz="1200">
                <a:solidFill>
                  <a:srgbClr val="FFFFFF"/>
                </a:solidFill>
                <a:latin typeface="Calibri" panose="020F0502020204030204"/>
                <a:ea typeface="+mn-ea"/>
              </a:rPr>
              <a:pPr algn="r" fontAlgn="auto">
                <a:spcBef>
                  <a:spcPts val="0"/>
                </a:spcBef>
                <a:spcAft>
                  <a:spcPts val="600"/>
                </a:spcAft>
                <a:defRPr/>
              </a:pPr>
              <a:t>3</a:t>
            </a:fld>
            <a:endParaRPr lang="en-US" altLang="en-US" sz="1200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35" name="Picture Placeholder 34" descr="A power lines and wires&#10;&#10;Description automatically generated with medium confidence">
            <a:extLst>
              <a:ext uri="{FF2B5EF4-FFF2-40B4-BE49-F238E27FC236}">
                <a16:creationId xmlns:a16="http://schemas.microsoft.com/office/drawing/2014/main" id="{200241E1-CEC2-3E59-C5A8-5D54818F7A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2" r="25692"/>
          <a:stretch>
            <a:fillRect/>
          </a:stretch>
        </p:blipFill>
        <p:spPr>
          <a:xfrm>
            <a:off x="340230" y="579006"/>
            <a:ext cx="3836794" cy="3035462"/>
          </a:xfrm>
          <a:effectLst>
            <a:softEdge rad="63500"/>
          </a:effectLst>
        </p:spPr>
      </p:pic>
      <p:pic>
        <p:nvPicPr>
          <p:cNvPr id="40" name="Picture Placeholder 39" descr="A blue lock with a keyhole&#10;&#10;Description automatically generated">
            <a:extLst>
              <a:ext uri="{FF2B5EF4-FFF2-40B4-BE49-F238E27FC236}">
                <a16:creationId xmlns:a16="http://schemas.microsoft.com/office/drawing/2014/main" id="{1CA4A1F4-6485-53CB-4409-B5CB135726F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r="4014"/>
          <a:stretch>
            <a:fillRect/>
          </a:stretch>
        </p:blipFill>
        <p:spPr>
          <a:xfrm>
            <a:off x="6183840" y="173385"/>
            <a:ext cx="3910444" cy="3035461"/>
          </a:xfrm>
          <a:effectLst>
            <a:softEdge rad="63500"/>
          </a:effectLst>
        </p:spPr>
      </p:pic>
      <p:pic>
        <p:nvPicPr>
          <p:cNvPr id="37" name="Picture Placeholder 36" descr="A close-up of a human head&#10;&#10;Description automatically generated">
            <a:extLst>
              <a:ext uri="{FF2B5EF4-FFF2-40B4-BE49-F238E27FC236}">
                <a16:creationId xmlns:a16="http://schemas.microsoft.com/office/drawing/2014/main" id="{531677E3-684F-63B8-132D-FB9A95644C0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r="4950"/>
          <a:stretch>
            <a:fillRect/>
          </a:stretch>
        </p:blipFill>
        <p:spPr>
          <a:xfrm>
            <a:off x="442912" y="4492729"/>
            <a:ext cx="4368601" cy="2145610"/>
          </a:xfrm>
          <a:effectLst>
            <a:softEdge rad="63500"/>
          </a:effectLst>
        </p:spPr>
      </p:pic>
      <p:pic>
        <p:nvPicPr>
          <p:cNvPr id="42" name="Picture Placeholder 41" descr="A computer with a magnifying glass and papers&#10;&#10;Description automatically generated">
            <a:extLst>
              <a:ext uri="{FF2B5EF4-FFF2-40B4-BE49-F238E27FC236}">
                <a16:creationId xmlns:a16="http://schemas.microsoft.com/office/drawing/2014/main" id="{8B5B8D45-8920-65FA-6502-B2958FEFF59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r="6355"/>
          <a:stretch>
            <a:fillRect/>
          </a:stretch>
        </p:blipFill>
        <p:spPr>
          <a:xfrm>
            <a:off x="6183840" y="3858695"/>
            <a:ext cx="4524932" cy="2712623"/>
          </a:xfr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9CDFF-861F-E884-84CF-E164F1917907}"/>
              </a:ext>
            </a:extLst>
          </p:cNvPr>
          <p:cNvSpPr txBox="1"/>
          <p:nvPr/>
        </p:nvSpPr>
        <p:spPr>
          <a:xfrm>
            <a:off x="1884784" y="639708"/>
            <a:ext cx="30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Asset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77404-C38B-4258-D4C2-7979229B6C98}"/>
              </a:ext>
            </a:extLst>
          </p:cNvPr>
          <p:cNvSpPr txBox="1"/>
          <p:nvPr/>
        </p:nvSpPr>
        <p:spPr>
          <a:xfrm>
            <a:off x="6615404" y="2402328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Safety &amp; Interlocking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36FB7B-ADAF-5F7B-E451-8B6283CAB26B}"/>
              </a:ext>
            </a:extLst>
          </p:cNvPr>
          <p:cNvSpPr txBox="1"/>
          <p:nvPr/>
        </p:nvSpPr>
        <p:spPr>
          <a:xfrm>
            <a:off x="6615404" y="399392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Case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E7FA4-167C-A1A8-6D6D-56CDE9214E1A}"/>
              </a:ext>
            </a:extLst>
          </p:cNvPr>
          <p:cNvSpPr txBox="1"/>
          <p:nvPr/>
        </p:nvSpPr>
        <p:spPr>
          <a:xfrm>
            <a:off x="2638220" y="4564009"/>
            <a:ext cx="219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New Technologies</a:t>
            </a:r>
          </a:p>
        </p:txBody>
      </p:sp>
    </p:spTree>
    <p:extLst>
      <p:ext uri="{BB962C8B-B14F-4D97-AF65-F5344CB8AC3E}">
        <p14:creationId xmlns:p14="http://schemas.microsoft.com/office/powerpoint/2010/main" val="362509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5D872609-F0FB-09C4-3E6E-F71E22201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1" y="1099252"/>
            <a:ext cx="11214339" cy="4899804"/>
          </a:xfrm>
          <a:effectLst>
            <a:softEdge rad="63500"/>
          </a:effectLst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BB16CD9-62EC-8137-0409-6F6D37AC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Overview of 400 kV substation (SCADA HMI)</a:t>
            </a:r>
          </a:p>
        </p:txBody>
      </p:sp>
    </p:spTree>
    <p:extLst>
      <p:ext uri="{BB962C8B-B14F-4D97-AF65-F5344CB8AC3E}">
        <p14:creationId xmlns:p14="http://schemas.microsoft.com/office/powerpoint/2010/main" val="403782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1838088-07EE-D0AC-D387-ED99078C5552}"/>
              </a:ext>
            </a:extLst>
          </p:cNvPr>
          <p:cNvSpPr txBox="1"/>
          <p:nvPr/>
        </p:nvSpPr>
        <p:spPr>
          <a:xfrm>
            <a:off x="253792" y="317510"/>
            <a:ext cx="945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bg1"/>
                </a:solidFill>
              </a:rPr>
              <a:t>Remote asset management by predictive maintenance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2AA73C-0E3E-C4A3-F5B5-25FC2AF3B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54" y="1071154"/>
            <a:ext cx="10554171" cy="5207726"/>
          </a:xfrm>
          <a:prstGeom prst="rect">
            <a:avLst/>
          </a:prstGeom>
          <a:blipFill dpi="0" rotWithShape="1">
            <a:blip r:embed="rId2">
              <a:alphaModFix amt="1000"/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94005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C1BAA2-22C9-80FF-0D7D-35DA529E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209" y="1570302"/>
            <a:ext cx="5499705" cy="41921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E0020-55A4-606E-0BC7-2E2C1E61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94" y="1570301"/>
            <a:ext cx="5499706" cy="41921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48FD4-1660-5882-FCF3-81E97B9ED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86584614-ABE1-4475-B1D5-306CFF1BA187}" type="slidenum">
              <a:rPr lang="en-US" alt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>
                <a:spcAft>
                  <a:spcPts val="600"/>
                </a:spcAft>
                <a:defRPr/>
              </a:pPr>
              <a:t>6</a:t>
            </a:fld>
            <a:endParaRPr lang="en-US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2E529E-43DE-03C5-198B-365580643638}"/>
              </a:ext>
            </a:extLst>
          </p:cNvPr>
          <p:cNvSpPr txBox="1"/>
          <p:nvPr/>
        </p:nvSpPr>
        <p:spPr>
          <a:xfrm>
            <a:off x="2091925" y="259344"/>
            <a:ext cx="5740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Current sharing across bays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A5F59F-062D-3DEF-7007-AA574F96ECBC}"/>
              </a:ext>
            </a:extLst>
          </p:cNvPr>
          <p:cNvSpPr/>
          <p:nvPr/>
        </p:nvSpPr>
        <p:spPr>
          <a:xfrm>
            <a:off x="4226767" y="2286000"/>
            <a:ext cx="1735494" cy="100770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373356-96E0-7187-8508-D00559C33FDA}"/>
              </a:ext>
            </a:extLst>
          </p:cNvPr>
          <p:cNvSpPr/>
          <p:nvPr/>
        </p:nvSpPr>
        <p:spPr>
          <a:xfrm>
            <a:off x="10070840" y="2438400"/>
            <a:ext cx="1735494" cy="100770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862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C6678D-AE2E-5FC4-855A-EE3FD2D59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5311F-255F-4E8E-A31E-76C6F5303266}"/>
              </a:ext>
            </a:extLst>
          </p:cNvPr>
          <p:cNvSpPr txBox="1"/>
          <p:nvPr/>
        </p:nvSpPr>
        <p:spPr>
          <a:xfrm>
            <a:off x="1045908" y="300993"/>
            <a:ext cx="8736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cs typeface="Arial" panose="020B0604020202020204" pitchFamily="34" charset="0"/>
              </a:rPr>
              <a:t>Current sharing across bays before and after maintenance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20998D3-6517-A852-3CCF-5C4A69DFC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58094"/>
              </p:ext>
            </p:extLst>
          </p:nvPr>
        </p:nvGraphicFramePr>
        <p:xfrm>
          <a:off x="233265" y="1186196"/>
          <a:ext cx="11299368" cy="510920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83228">
                  <a:extLst>
                    <a:ext uri="{9D8B030D-6E8A-4147-A177-3AD203B41FA5}">
                      <a16:colId xmlns:a16="http://schemas.microsoft.com/office/drawing/2014/main" val="1564264781"/>
                    </a:ext>
                  </a:extLst>
                </a:gridCol>
                <a:gridCol w="1883228">
                  <a:extLst>
                    <a:ext uri="{9D8B030D-6E8A-4147-A177-3AD203B41FA5}">
                      <a16:colId xmlns:a16="http://schemas.microsoft.com/office/drawing/2014/main" val="1753258812"/>
                    </a:ext>
                  </a:extLst>
                </a:gridCol>
                <a:gridCol w="2102499">
                  <a:extLst>
                    <a:ext uri="{9D8B030D-6E8A-4147-A177-3AD203B41FA5}">
                      <a16:colId xmlns:a16="http://schemas.microsoft.com/office/drawing/2014/main" val="502606073"/>
                    </a:ext>
                  </a:extLst>
                </a:gridCol>
                <a:gridCol w="1663957">
                  <a:extLst>
                    <a:ext uri="{9D8B030D-6E8A-4147-A177-3AD203B41FA5}">
                      <a16:colId xmlns:a16="http://schemas.microsoft.com/office/drawing/2014/main" val="3861570735"/>
                    </a:ext>
                  </a:extLst>
                </a:gridCol>
                <a:gridCol w="2077619">
                  <a:extLst>
                    <a:ext uri="{9D8B030D-6E8A-4147-A177-3AD203B41FA5}">
                      <a16:colId xmlns:a16="http://schemas.microsoft.com/office/drawing/2014/main" val="3365282116"/>
                    </a:ext>
                  </a:extLst>
                </a:gridCol>
                <a:gridCol w="1688837">
                  <a:extLst>
                    <a:ext uri="{9D8B030D-6E8A-4147-A177-3AD203B41FA5}">
                      <a16:colId xmlns:a16="http://schemas.microsoft.com/office/drawing/2014/main" val="1441063000"/>
                    </a:ext>
                  </a:extLst>
                </a:gridCol>
              </a:tblGrid>
              <a:tr h="902961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(TOTAL)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 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Iy (TOTAL)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 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 (TOTAL)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367Amps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829555"/>
                  </a:ext>
                </a:extLst>
              </a:tr>
              <a:tr h="902961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(Main Bay 20) before rectification)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Iy (Main Bay 20) before rectification)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 (Main Bay 20) before rectification)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 Amps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400876"/>
                  </a:ext>
                </a:extLst>
              </a:tr>
              <a:tr h="9029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(Main Bay 20) after rectification)</a:t>
                      </a:r>
                    </a:p>
                    <a:p>
                      <a:pPr algn="ctr"/>
                      <a:endParaRPr lang="en-IN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 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Iy (Main Bay 20) after rectification)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 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 (Main Bay 20) after rectification)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 Amps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100619"/>
                  </a:ext>
                </a:extLst>
              </a:tr>
              <a:tr h="9029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(Tie Bay 19) Initial contribution</a:t>
                      </a:r>
                    </a:p>
                    <a:p>
                      <a:pPr algn="ctr"/>
                      <a:endParaRPr lang="en-IN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 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Iy (Tie Bay 19) Initial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 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 (Tie Bay 19) Initial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 Amps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004479"/>
                  </a:ext>
                </a:extLst>
              </a:tr>
              <a:tr h="902961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(Tie Bay 19)</a:t>
                      </a:r>
                    </a:p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 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Iy (Tie Bay 19)</a:t>
                      </a:r>
                    </a:p>
                    <a:p>
                      <a:pPr algn="ctr"/>
                      <a:r>
                        <a:rPr lang="en-IN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 (Tie Bay 19)</a:t>
                      </a:r>
                    </a:p>
                    <a:p>
                      <a:pPr algn="ctr"/>
                      <a:r>
                        <a:rPr lang="en-IN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 Amps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384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81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43B8C2-BDD1-6211-BDD8-F9A78DB7D2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4" name="Picture 3" descr="A screen shot of a computer screen">
            <a:extLst>
              <a:ext uri="{FF2B5EF4-FFF2-40B4-BE49-F238E27FC236}">
                <a16:creationId xmlns:a16="http://schemas.microsoft.com/office/drawing/2014/main" id="{02E8E5D9-A272-792B-B586-5BBA6CBF3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" y="1004151"/>
            <a:ext cx="11732600" cy="526725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180E41-DB20-5C6C-DDED-DEDFE10E02BA}"/>
              </a:ext>
            </a:extLst>
          </p:cNvPr>
          <p:cNvSpPr txBox="1"/>
          <p:nvPr/>
        </p:nvSpPr>
        <p:spPr>
          <a:xfrm>
            <a:off x="2793269" y="355763"/>
            <a:ext cx="5697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800" b="1" dirty="0">
                <a:solidFill>
                  <a:schemeClr val="bg1"/>
                </a:solidFill>
              </a:rPr>
              <a:t>Alarm -Annunciation Dashboard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3748C0-9016-B707-427C-7638477EB6CD}"/>
              </a:ext>
            </a:extLst>
          </p:cNvPr>
          <p:cNvSpPr/>
          <p:nvPr/>
        </p:nvSpPr>
        <p:spPr>
          <a:xfrm>
            <a:off x="2006082" y="2192694"/>
            <a:ext cx="9125338" cy="167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03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8D7C86-0DEA-8C31-7EF9-0C5FB87A61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84614-ABE1-4475-B1D5-306CFF1BA187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ADEED-5304-5629-6C03-95A63FF80AA9}"/>
              </a:ext>
            </a:extLst>
          </p:cNvPr>
          <p:cNvSpPr txBox="1"/>
          <p:nvPr/>
        </p:nvSpPr>
        <p:spPr>
          <a:xfrm>
            <a:off x="4508529" y="933682"/>
            <a:ext cx="242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/>
              <a:t>CASE STUDY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15467-EC91-EDB1-2616-A68975EEF1F1}"/>
              </a:ext>
            </a:extLst>
          </p:cNvPr>
          <p:cNvSpPr txBox="1"/>
          <p:nvPr/>
        </p:nvSpPr>
        <p:spPr>
          <a:xfrm>
            <a:off x="2525487" y="383176"/>
            <a:ext cx="6123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</a:rPr>
              <a:t>ALARM &amp; ANNUNCIATION DASHBOARD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355C-BCAC-AA85-E5BD-EE6C6AD8C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14" y="1605453"/>
            <a:ext cx="3475021" cy="3398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C604F-0822-F4F5-82F3-99CB4C894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541" y="1605454"/>
            <a:ext cx="3436918" cy="3398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903416-35C7-8DBD-960A-F793A695F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532" y="1605452"/>
            <a:ext cx="3254022" cy="33988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9E70E8-3C6D-AF00-F300-DC8DB76613C8}"/>
              </a:ext>
            </a:extLst>
          </p:cNvPr>
          <p:cNvSpPr txBox="1"/>
          <p:nvPr/>
        </p:nvSpPr>
        <p:spPr>
          <a:xfrm>
            <a:off x="605223" y="5148663"/>
            <a:ext cx="31593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solidFill>
                  <a:srgbClr val="FF0000"/>
                </a:solidFill>
              </a:rPr>
              <a:t>Unit in running condition</a:t>
            </a:r>
          </a:p>
          <a:p>
            <a:r>
              <a:rPr lang="en-IN" sz="1600" b="1" dirty="0">
                <a:solidFill>
                  <a:srgbClr val="FF0000"/>
                </a:solidFill>
              </a:rPr>
              <a:t>4-652 Main breaker of Unit</a:t>
            </a:r>
          </a:p>
          <a:p>
            <a:r>
              <a:rPr lang="en-IN" sz="1600" b="1" dirty="0">
                <a:solidFill>
                  <a:srgbClr val="FF0000"/>
                </a:solidFill>
              </a:rPr>
              <a:t>4-552 Tie breaker of Unit &amp; ICT</a:t>
            </a:r>
          </a:p>
          <a:p>
            <a:r>
              <a:rPr lang="en-IN" sz="1600" b="1" dirty="0">
                <a:solidFill>
                  <a:srgbClr val="FF0000"/>
                </a:solidFill>
              </a:rPr>
              <a:t>4-452 Main Breaker of 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0C7B36-445F-333E-065D-542613E30986}"/>
              </a:ext>
            </a:extLst>
          </p:cNvPr>
          <p:cNvSpPr txBox="1"/>
          <p:nvPr/>
        </p:nvSpPr>
        <p:spPr>
          <a:xfrm>
            <a:off x="4508529" y="5148663"/>
            <a:ext cx="3627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solidFill>
                  <a:srgbClr val="FF0000"/>
                </a:solidFill>
              </a:rPr>
              <a:t>Unit in tripped condition</a:t>
            </a:r>
          </a:p>
          <a:p>
            <a:r>
              <a:rPr lang="en-IN" sz="1600" b="1" dirty="0">
                <a:solidFill>
                  <a:srgbClr val="FF0000"/>
                </a:solidFill>
              </a:rPr>
              <a:t>4-652 Main breaker of Unit-OFF</a:t>
            </a:r>
          </a:p>
          <a:p>
            <a:r>
              <a:rPr lang="en-IN" sz="1600" b="1" dirty="0">
                <a:solidFill>
                  <a:srgbClr val="FF0000"/>
                </a:solidFill>
              </a:rPr>
              <a:t>4-552 Tie breaker of Unit &amp; ICT-OFF</a:t>
            </a:r>
          </a:p>
          <a:p>
            <a:r>
              <a:rPr lang="en-IN" sz="1600" b="1" dirty="0">
                <a:solidFill>
                  <a:srgbClr val="FF0000"/>
                </a:solidFill>
              </a:rPr>
              <a:t>4-452 Main Breaker of ICT- ON</a:t>
            </a:r>
          </a:p>
          <a:p>
            <a:r>
              <a:rPr lang="en-IN" sz="1600" b="1" dirty="0">
                <a:solidFill>
                  <a:srgbClr val="FF0000"/>
                </a:solidFill>
              </a:rPr>
              <a:t>4-552 conducted in OFF condition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C5D9A4-D528-6BF5-06B8-78336BE856F9}"/>
              </a:ext>
            </a:extLst>
          </p:cNvPr>
          <p:cNvSpPr txBox="1"/>
          <p:nvPr/>
        </p:nvSpPr>
        <p:spPr>
          <a:xfrm>
            <a:off x="8327927" y="5138744"/>
            <a:ext cx="3627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solidFill>
                  <a:srgbClr val="FF0000"/>
                </a:solidFill>
              </a:rPr>
              <a:t>Unit in tripped condition</a:t>
            </a:r>
          </a:p>
          <a:p>
            <a:r>
              <a:rPr lang="en-IN" sz="1600" b="1" dirty="0">
                <a:solidFill>
                  <a:srgbClr val="FF0000"/>
                </a:solidFill>
              </a:rPr>
              <a:t>4-652 Main breaker of Unit-OFF</a:t>
            </a:r>
          </a:p>
          <a:p>
            <a:r>
              <a:rPr lang="en-IN" sz="1600" b="1" dirty="0">
                <a:solidFill>
                  <a:srgbClr val="FF0000"/>
                </a:solidFill>
              </a:rPr>
              <a:t>4-552 Tie breaker of Unit &amp; ICT-OFF</a:t>
            </a:r>
          </a:p>
          <a:p>
            <a:r>
              <a:rPr lang="en-IN" sz="1600" b="1" dirty="0">
                <a:solidFill>
                  <a:srgbClr val="FF0000"/>
                </a:solidFill>
              </a:rPr>
              <a:t>4-452 Main Breaker of ICT- OFF</a:t>
            </a:r>
          </a:p>
          <a:p>
            <a:r>
              <a:rPr lang="en-IN" sz="1600" b="1" i="1" dirty="0">
                <a:solidFill>
                  <a:srgbClr val="FF0000"/>
                </a:solidFill>
              </a:rPr>
              <a:t>TIE LBB operated</a:t>
            </a:r>
          </a:p>
        </p:txBody>
      </p:sp>
    </p:spTree>
    <p:extLst>
      <p:ext uri="{BB962C8B-B14F-4D97-AF65-F5344CB8AC3E}">
        <p14:creationId xmlns:p14="http://schemas.microsoft.com/office/powerpoint/2010/main" val="327708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BD151A311C1E4393A213B9957876A1" ma:contentTypeVersion="4" ma:contentTypeDescription="Create a new document." ma:contentTypeScope="" ma:versionID="c8c081182f681e1066c13dfa1b0a4526">
  <xsd:schema xmlns:xsd="http://www.w3.org/2001/XMLSchema" xmlns:xs="http://www.w3.org/2001/XMLSchema" xmlns:p="http://schemas.microsoft.com/office/2006/metadata/properties" xmlns:ns2="9882523b-affc-4ec4-8781-8458ab248458" xmlns:ns3="307aebea-0db1-4bdd-854d-5f7feebe8a16" targetNamespace="http://schemas.microsoft.com/office/2006/metadata/properties" ma:root="true" ma:fieldsID="871824420e0e6528a0cb5b2e27d9375e" ns2:_="" ns3:_="">
    <xsd:import namespace="9882523b-affc-4ec4-8781-8458ab248458"/>
    <xsd:import namespace="307aebea-0db1-4bdd-854d-5f7feebe8a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82523b-affc-4ec4-8781-8458ab2484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7aebea-0db1-4bdd-854d-5f7feebe8a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07aebea-0db1-4bdd-854d-5f7feebe8a16">
      <UserInfo>
        <DisplayName>PARAG CHATTERJEE</DisplayName>
        <AccountId>309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06D314-A219-4461-A45C-5D72CF95C6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82523b-affc-4ec4-8781-8458ab248458"/>
    <ds:schemaRef ds:uri="307aebea-0db1-4bdd-854d-5f7feebe8a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80EE9D-98E8-4DBC-AB79-10046CE4A029}">
  <ds:schemaRefs>
    <ds:schemaRef ds:uri="http://www.w3.org/XML/1998/namespace"/>
    <ds:schemaRef ds:uri="http://purl.org/dc/elements/1.1/"/>
    <ds:schemaRef ds:uri="http://purl.org/dc/terms/"/>
    <ds:schemaRef ds:uri="307aebea-0db1-4bdd-854d-5f7feebe8a16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882523b-affc-4ec4-8781-8458ab248458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F2B8E2B-63F0-4F2A-A351-6D97DE2D07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450</Words>
  <Application>Microsoft Office PowerPoint</Application>
  <PresentationFormat>Widescreen</PresentationFormat>
  <Paragraphs>142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Tw Cen MT</vt:lpstr>
      <vt:lpstr>Wingdings</vt:lpstr>
      <vt:lpstr>Office Theme</vt:lpstr>
      <vt:lpstr>PowerPoint Presentation</vt:lpstr>
      <vt:lpstr>PowerPoint Presentation</vt:lpstr>
      <vt:lpstr>CONTENTS</vt:lpstr>
      <vt:lpstr>Overview of 400 kV substation (SCADA HMI)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</cp:revision>
  <cp:lastPrinted>2019-11-05T07:12:08Z</cp:lastPrinted>
  <dcterms:created xsi:type="dcterms:W3CDTF">2019-08-06T15:54:18Z</dcterms:created>
  <dcterms:modified xsi:type="dcterms:W3CDTF">2024-02-02T06:52:09Z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0x010100BDBD151A311C1E4393A213B9957876A1</vt:lpwstr>
  </property>
</Properties>
</file>