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62" r:id="rId5"/>
    <p:sldId id="662" r:id="rId6"/>
    <p:sldId id="663" r:id="rId7"/>
    <p:sldId id="661" r:id="rId8"/>
    <p:sldId id="664" r:id="rId9"/>
    <p:sldId id="649" r:id="rId10"/>
    <p:sldId id="666" r:id="rId11"/>
    <p:sldId id="667" r:id="rId12"/>
    <p:sldId id="648" r:id="rId13"/>
    <p:sldId id="657" r:id="rId14"/>
    <p:sldId id="660" r:id="rId15"/>
    <p:sldId id="650" r:id="rId16"/>
    <p:sldId id="651" r:id="rId17"/>
    <p:sldId id="653" r:id="rId18"/>
    <p:sldId id="654" r:id="rId19"/>
    <p:sldId id="655" r:id="rId20"/>
    <p:sldId id="652" r:id="rId21"/>
    <p:sldId id="260"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9C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658" y="67"/>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F55932-C624-49DF-B74C-929209924A3A}" type="datetimeFigureOut">
              <a:rPr lang="en-US" smtClean="0"/>
              <a:t>2/2/2024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1</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296C12-1AB1-40FC-929A-8B9D18A2831E}" type="slidenum">
              <a:rPr lang="en-US" smtClean="0"/>
              <a:t>‹#›</a:t>
            </a:fld>
            <a:endParaRPr lang="en-US"/>
          </a:p>
        </p:txBody>
      </p:sp>
    </p:spTree>
    <p:extLst>
      <p:ext uri="{BB962C8B-B14F-4D97-AF65-F5344CB8AC3E}">
        <p14:creationId xmlns:p14="http://schemas.microsoft.com/office/powerpoint/2010/main" val="3324222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8BC95E-3224-404D-BB20-00B885625A6E}"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1</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DA361-B67F-4D31-A037-29D2D6946497}" type="slidenum">
              <a:rPr lang="en-US" smtClean="0"/>
              <a:t>‹#›</a:t>
            </a:fld>
            <a:endParaRPr lang="en-US"/>
          </a:p>
        </p:txBody>
      </p:sp>
    </p:spTree>
    <p:extLst>
      <p:ext uri="{BB962C8B-B14F-4D97-AF65-F5344CB8AC3E}">
        <p14:creationId xmlns:p14="http://schemas.microsoft.com/office/powerpoint/2010/main" val="18022224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DA361-B67F-4D31-A037-29D2D6946497}" type="slidenum">
              <a:rPr lang="en-US" smtClean="0"/>
              <a:t>1</a:t>
            </a:fld>
            <a:endParaRPr lang="en-US" dirty="0"/>
          </a:p>
        </p:txBody>
      </p:sp>
      <p:sp>
        <p:nvSpPr>
          <p:cNvPr id="5" name="Footer Placeholder 4"/>
          <p:cNvSpPr>
            <a:spLocks noGrp="1"/>
          </p:cNvSpPr>
          <p:nvPr>
            <p:ph type="ftr" sz="quarter" idx="11"/>
          </p:nvPr>
        </p:nvSpPr>
        <p:spPr/>
        <p:txBody>
          <a:bodyPr/>
          <a:lstStyle/>
          <a:p>
            <a:r>
              <a:rPr lang="en-US" dirty="0"/>
              <a:t>1</a:t>
            </a:r>
          </a:p>
        </p:txBody>
      </p:sp>
    </p:spTree>
    <p:extLst>
      <p:ext uri="{BB962C8B-B14F-4D97-AF65-F5344CB8AC3E}">
        <p14:creationId xmlns:p14="http://schemas.microsoft.com/office/powerpoint/2010/main" val="4035196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In this slide the business environment of MPL has been described. We are the first power project which had been made on PPP model. Our customers are DVC, TPDDL, WBEDCL, KSEB.</a:t>
            </a:r>
            <a:endParaRPr lang="en-IN" dirty="0"/>
          </a:p>
        </p:txBody>
      </p:sp>
    </p:spTree>
    <p:extLst>
      <p:ext uri="{BB962C8B-B14F-4D97-AF65-F5344CB8AC3E}">
        <p14:creationId xmlns:p14="http://schemas.microsoft.com/office/powerpoint/2010/main" val="419386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Team details. Myself Mukesh kumar from C&amp;I dept and Abhijit chowdhury is from operation dept. </a:t>
            </a:r>
            <a:endParaRPr lang="en-IN" dirty="0"/>
          </a:p>
        </p:txBody>
      </p:sp>
    </p:spTree>
    <p:extLst>
      <p:ext uri="{BB962C8B-B14F-4D97-AF65-F5344CB8AC3E}">
        <p14:creationId xmlns:p14="http://schemas.microsoft.com/office/powerpoint/2010/main" val="2374029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TPL_PPT Template_RevisedB2_Selected_Artboard 2.jpg"/>
          <p:cNvPicPr>
            <a:picLocks noChangeAspect="1"/>
          </p:cNvPicPr>
          <p:nvPr userDrawn="1"/>
        </p:nvPicPr>
        <p:blipFill>
          <a:blip r:embed="rId2" cstate="print"/>
          <a:stretch>
            <a:fillRect/>
          </a:stretch>
        </p:blipFill>
        <p:spPr>
          <a:xfrm>
            <a:off x="0" y="0"/>
            <a:ext cx="9144000" cy="5143500"/>
          </a:xfrm>
          <a:prstGeom prst="rect">
            <a:avLst/>
          </a:prstGeom>
        </p:spPr>
      </p:pic>
      <p:sp>
        <p:nvSpPr>
          <p:cNvPr id="3" name="Title 1"/>
          <p:cNvSpPr>
            <a:spLocks noGrp="1"/>
          </p:cNvSpPr>
          <p:nvPr>
            <p:ph type="ctrTitle" hasCustomPrompt="1"/>
          </p:nvPr>
        </p:nvSpPr>
        <p:spPr>
          <a:xfrm>
            <a:off x="1835696" y="195486"/>
            <a:ext cx="4680520" cy="432048"/>
          </a:xfrm>
          <a:prstGeom prst="rect">
            <a:avLst/>
          </a:prstGeom>
        </p:spPr>
        <p:txBody>
          <a:bodyPr/>
          <a:lstStyle>
            <a:lvl1pPr algn="ctr">
              <a:defRPr sz="2400">
                <a:latin typeface="Myriad Pro" pitchFamily="34" charset="0"/>
              </a:defRPr>
            </a:lvl1pPr>
          </a:lstStyle>
          <a:p>
            <a:r>
              <a:rPr lang="en-US" dirty="0"/>
              <a:t>Title (Myriad Pro, Font size 24)</a:t>
            </a:r>
            <a:endParaRPr lang="en-GB" dirty="0"/>
          </a:p>
        </p:txBody>
      </p:sp>
      <p:sp>
        <p:nvSpPr>
          <p:cNvPr id="12" name="Subtitle 2">
            <a:extLst>
              <a:ext uri="{FF2B5EF4-FFF2-40B4-BE49-F238E27FC236}">
                <a16:creationId xmlns="" xmlns:a16="http://schemas.microsoft.com/office/drawing/2014/main" id="{6061C22B-B800-4EFF-95B8-E07F703AD5E6}"/>
              </a:ext>
            </a:extLst>
          </p:cNvPr>
          <p:cNvSpPr>
            <a:spLocks noGrp="1"/>
          </p:cNvSpPr>
          <p:nvPr>
            <p:ph type="subTitle" idx="1" hasCustomPrompt="1"/>
          </p:nvPr>
        </p:nvSpPr>
        <p:spPr>
          <a:xfrm>
            <a:off x="187707" y="1347614"/>
            <a:ext cx="3160440" cy="288032"/>
          </a:xfrm>
          <a:prstGeom prst="rect">
            <a:avLst/>
          </a:prstGeom>
        </p:spPr>
        <p:txBody>
          <a:bodyPr/>
          <a:lstStyle>
            <a:lvl1pPr marL="0" indent="0" algn="l">
              <a:buNone/>
              <a:defRPr sz="1200">
                <a:solidFill>
                  <a:schemeClr val="tx1"/>
                </a:solidFill>
                <a:latin typeface="Myriad Pro" pitchFamily="34" charset="0"/>
              </a:defRPr>
            </a:lvl1pPr>
            <a:lvl2pPr marL="457200" indent="0" algn="l">
              <a:lnSpc>
                <a:spcPct val="150000"/>
              </a:lnSpc>
              <a:buFont typeface="Arial" pitchFamily="34" charset="0"/>
              <a:buChar char="•"/>
              <a:defRPr>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50000"/>
              </a:lnSpc>
            </a:pPr>
            <a:r>
              <a:rPr lang="en-IN" altLang="en-US" sz="1200" dirty="0">
                <a:latin typeface="Myriad Pro" pitchFamily="34" charset="0"/>
                <a:cs typeface="Arial" charset="0"/>
              </a:rPr>
              <a:t>Body Copy (Myriad Pro, Font size </a:t>
            </a:r>
            <a:r>
              <a:rPr lang="en-US" altLang="en-US" sz="1200" dirty="0">
                <a:cs typeface="Arial" charset="0"/>
              </a:rPr>
              <a:t>12&lt;14</a:t>
            </a:r>
            <a:r>
              <a:rPr lang="en-IN" altLang="en-US" sz="1200" dirty="0">
                <a:latin typeface="Myriad Pro" pitchFamily="34" charset="0"/>
                <a:cs typeface="Arial" charset="0"/>
              </a:rPr>
              <a:t>)</a:t>
            </a:r>
          </a:p>
        </p:txBody>
      </p:sp>
      <p:sp>
        <p:nvSpPr>
          <p:cNvPr id="13" name="Text Placeholder 2">
            <a:extLst>
              <a:ext uri="{FF2B5EF4-FFF2-40B4-BE49-F238E27FC236}">
                <a16:creationId xmlns="" xmlns:a16="http://schemas.microsoft.com/office/drawing/2014/main" id="{B38F38E2-5D24-4174-B64C-E1F153DC8E2B}"/>
              </a:ext>
            </a:extLst>
          </p:cNvPr>
          <p:cNvSpPr>
            <a:spLocks noGrp="1"/>
          </p:cNvSpPr>
          <p:nvPr>
            <p:ph type="body" idx="10" hasCustomPrompt="1"/>
          </p:nvPr>
        </p:nvSpPr>
        <p:spPr>
          <a:xfrm>
            <a:off x="187707" y="987574"/>
            <a:ext cx="3160157" cy="288032"/>
          </a:xfrm>
          <a:prstGeom prst="rect">
            <a:avLst/>
          </a:prstGeom>
        </p:spPr>
        <p:txBody>
          <a:bodyPr anchor="b"/>
          <a:lstStyle>
            <a:lvl1pPr marL="0" indent="0">
              <a:buNone/>
              <a:defRPr sz="1200" b="1">
                <a:solidFill>
                  <a:srgbClr val="0070C0"/>
                </a:solidFill>
                <a:latin typeface="Myriad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nSpc>
                <a:spcPct val="150000"/>
              </a:lnSpc>
            </a:pPr>
            <a:r>
              <a:rPr lang="en-IN" altLang="en-US" b="1" dirty="0">
                <a:solidFill>
                  <a:srgbClr val="0070C0"/>
                </a:solidFill>
                <a:cs typeface="Arial" charset="0"/>
              </a:rPr>
              <a:t>Sub Title </a:t>
            </a:r>
            <a:r>
              <a:rPr lang="en-IN" altLang="en-US" dirty="0">
                <a:solidFill>
                  <a:srgbClr val="0070C0"/>
                </a:solidFill>
                <a:cs typeface="Arial" charset="0"/>
              </a:rPr>
              <a:t>(Myriad Pro, Font size </a:t>
            </a:r>
            <a:r>
              <a:rPr lang="en-US" altLang="en-US" dirty="0">
                <a:solidFill>
                  <a:srgbClr val="0070C0"/>
                </a:solidFill>
                <a:cs typeface="Arial" charset="0"/>
              </a:rPr>
              <a:t>12&lt;14</a:t>
            </a:r>
            <a:r>
              <a:rPr lang="en-IN" altLang="en-US" dirty="0">
                <a:solidFill>
                  <a:srgbClr val="0070C0"/>
                </a:solidFill>
                <a:cs typeface="Arial" charset="0"/>
              </a:rPr>
              <a:t>)</a:t>
            </a:r>
          </a:p>
        </p:txBody>
      </p:sp>
    </p:spTree>
    <p:extLst>
      <p:ext uri="{BB962C8B-B14F-4D97-AF65-F5344CB8AC3E}">
        <p14:creationId xmlns:p14="http://schemas.microsoft.com/office/powerpoint/2010/main" val="379842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pic>
        <p:nvPicPr>
          <p:cNvPr id="7" name="Picture 6" descr="TPL_PPT Template_RevisedB2_Selected_Artboard 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1"/>
          <p:cNvSpPr>
            <a:spLocks noGrp="1"/>
          </p:cNvSpPr>
          <p:nvPr>
            <p:ph type="ctrTitle" hasCustomPrompt="1"/>
          </p:nvPr>
        </p:nvSpPr>
        <p:spPr>
          <a:xfrm>
            <a:off x="1835696" y="195486"/>
            <a:ext cx="4680520" cy="432048"/>
          </a:xfrm>
          <a:prstGeom prst="rect">
            <a:avLst/>
          </a:prstGeom>
        </p:spPr>
        <p:txBody>
          <a:bodyPr/>
          <a:lstStyle>
            <a:lvl1pPr algn="ctr">
              <a:defRPr sz="2400">
                <a:latin typeface="Myriad Pro" pitchFamily="34" charset="0"/>
              </a:defRPr>
            </a:lvl1pPr>
          </a:lstStyle>
          <a:p>
            <a:r>
              <a:rPr lang="en-US"/>
              <a:t>Title (Myriad Pro, Font size 24)</a:t>
            </a:r>
            <a:endParaRPr lang="en-GB"/>
          </a:p>
        </p:txBody>
      </p:sp>
      <p:sp>
        <p:nvSpPr>
          <p:cNvPr id="12" name="Subtitle 2">
            <a:extLst>
              <a:ext uri="{FF2B5EF4-FFF2-40B4-BE49-F238E27FC236}">
                <a16:creationId xmlns="" xmlns:a16="http://schemas.microsoft.com/office/drawing/2014/main" id="{6061C22B-B800-4EFF-95B8-E07F703AD5E6}"/>
              </a:ext>
            </a:extLst>
          </p:cNvPr>
          <p:cNvSpPr>
            <a:spLocks noGrp="1"/>
          </p:cNvSpPr>
          <p:nvPr>
            <p:ph type="subTitle" idx="1" hasCustomPrompt="1"/>
          </p:nvPr>
        </p:nvSpPr>
        <p:spPr>
          <a:xfrm>
            <a:off x="187707" y="1347614"/>
            <a:ext cx="3160440" cy="288032"/>
          </a:xfrm>
          <a:prstGeom prst="rect">
            <a:avLst/>
          </a:prstGeom>
        </p:spPr>
        <p:txBody>
          <a:bodyPr/>
          <a:lstStyle>
            <a:lvl1pPr marL="0" indent="0" algn="l">
              <a:buNone/>
              <a:defRPr sz="1200">
                <a:solidFill>
                  <a:schemeClr val="tx1"/>
                </a:solidFill>
                <a:latin typeface="Myriad Pro" pitchFamily="34" charset="0"/>
              </a:defRPr>
            </a:lvl1pPr>
            <a:lvl2pPr marL="457189" indent="0" algn="l">
              <a:lnSpc>
                <a:spcPct val="150000"/>
              </a:lnSpc>
              <a:buFont typeface="Arial" pitchFamily="34" charset="0"/>
              <a:buChar char="•"/>
              <a:defRPr>
                <a:solidFill>
                  <a:schemeClr val="tx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a:lnSpc>
                <a:spcPct val="150000"/>
              </a:lnSpc>
            </a:pPr>
            <a:r>
              <a:rPr lang="en-IN" altLang="en-US" sz="1200">
                <a:latin typeface="Myriad Pro" pitchFamily="34" charset="0"/>
                <a:cs typeface="Arial" charset="0"/>
              </a:rPr>
              <a:t>Body Copy (Myriad Pro, Font size </a:t>
            </a:r>
            <a:r>
              <a:rPr lang="en-US" altLang="en-US" sz="1200">
                <a:cs typeface="Arial" charset="0"/>
              </a:rPr>
              <a:t>12&lt;14</a:t>
            </a:r>
            <a:r>
              <a:rPr lang="en-IN" altLang="en-US" sz="1200">
                <a:latin typeface="Myriad Pro" pitchFamily="34" charset="0"/>
                <a:cs typeface="Arial" charset="0"/>
              </a:rPr>
              <a:t>)</a:t>
            </a:r>
          </a:p>
        </p:txBody>
      </p:sp>
      <p:sp>
        <p:nvSpPr>
          <p:cNvPr id="13" name="Text Placeholder 2">
            <a:extLst>
              <a:ext uri="{FF2B5EF4-FFF2-40B4-BE49-F238E27FC236}">
                <a16:creationId xmlns="" xmlns:a16="http://schemas.microsoft.com/office/drawing/2014/main" id="{B38F38E2-5D24-4174-B64C-E1F153DC8E2B}"/>
              </a:ext>
            </a:extLst>
          </p:cNvPr>
          <p:cNvSpPr>
            <a:spLocks noGrp="1"/>
          </p:cNvSpPr>
          <p:nvPr>
            <p:ph type="body" idx="10" hasCustomPrompt="1"/>
          </p:nvPr>
        </p:nvSpPr>
        <p:spPr>
          <a:xfrm>
            <a:off x="187708" y="987574"/>
            <a:ext cx="3160157" cy="288032"/>
          </a:xfrm>
          <a:prstGeom prst="rect">
            <a:avLst/>
          </a:prstGeom>
        </p:spPr>
        <p:txBody>
          <a:bodyPr anchor="b"/>
          <a:lstStyle>
            <a:lvl1pPr marL="0" indent="0">
              <a:buNone/>
              <a:defRPr sz="1200" b="1">
                <a:solidFill>
                  <a:srgbClr val="0070C0"/>
                </a:solidFill>
                <a:latin typeface="Myriad Pro"/>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a:lnSpc>
                <a:spcPct val="150000"/>
              </a:lnSpc>
            </a:pPr>
            <a:r>
              <a:rPr lang="en-IN" altLang="en-US" b="1">
                <a:solidFill>
                  <a:srgbClr val="0070C0"/>
                </a:solidFill>
                <a:cs typeface="Arial" charset="0"/>
              </a:rPr>
              <a:t>Sub Title </a:t>
            </a:r>
            <a:r>
              <a:rPr lang="en-IN" altLang="en-US">
                <a:solidFill>
                  <a:srgbClr val="0070C0"/>
                </a:solidFill>
                <a:cs typeface="Arial" charset="0"/>
              </a:rPr>
              <a:t>(Myriad Pro, Font size </a:t>
            </a:r>
            <a:r>
              <a:rPr lang="en-US" altLang="en-US">
                <a:solidFill>
                  <a:srgbClr val="0070C0"/>
                </a:solidFill>
                <a:cs typeface="Arial" charset="0"/>
              </a:rPr>
              <a:t>12&lt;14</a:t>
            </a:r>
            <a:r>
              <a:rPr lang="en-IN" altLang="en-US">
                <a:solidFill>
                  <a:srgbClr val="0070C0"/>
                </a:solidFill>
                <a:cs typeface="Arial" charset="0"/>
              </a:rPr>
              <a:t>)</a:t>
            </a:r>
          </a:p>
        </p:txBody>
      </p:sp>
    </p:spTree>
    <p:extLst>
      <p:ext uri="{BB962C8B-B14F-4D97-AF65-F5344CB8AC3E}">
        <p14:creationId xmlns:p14="http://schemas.microsoft.com/office/powerpoint/2010/main" val="2304240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187BF942-115A-4F4C-A6CD-1D2FF3BF9114}" type="datetimeFigureOut">
              <a:rPr lang="en-IN" smtClean="0"/>
              <a:pPr/>
              <a:t>02-02-2024</a:t>
            </a:fld>
            <a:endParaRPr lang="en-IN"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IN"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FD3DA4E4-AD49-4EB7-836C-45B2C9643159}" type="slidenum">
              <a:rPr lang="en-IN" smtClean="0"/>
              <a:pPr/>
              <a:t>‹#›</a:t>
            </a:fld>
            <a:endParaRPr lang="en-IN" dirty="0"/>
          </a:p>
        </p:txBody>
      </p:sp>
    </p:spTree>
    <p:extLst>
      <p:ext uri="{BB962C8B-B14F-4D97-AF65-F5344CB8AC3E}">
        <p14:creationId xmlns:p14="http://schemas.microsoft.com/office/powerpoint/2010/main" val="21190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descr="TPL_PPT Template_RevisedB2_Selected_Artboard 2.jpg"/>
          <p:cNvPicPr>
            <a:picLocks noChangeAspect="1"/>
          </p:cNvPicPr>
          <p:nvPr userDrawn="1"/>
        </p:nvPicPr>
        <p:blipFill>
          <a:blip r:embed="rId2" cstate="print"/>
          <a:stretch>
            <a:fillRect/>
          </a:stretch>
        </p:blipFill>
        <p:spPr>
          <a:xfrm>
            <a:off x="-5339" y="0"/>
            <a:ext cx="9144000" cy="5143500"/>
          </a:xfrm>
          <a:prstGeom prst="rect">
            <a:avLst/>
          </a:prstGeom>
        </p:spPr>
      </p:pic>
      <p:sp>
        <p:nvSpPr>
          <p:cNvPr id="8" name="Title 1">
            <a:extLst>
              <a:ext uri="{FF2B5EF4-FFF2-40B4-BE49-F238E27FC236}">
                <a16:creationId xmlns="" xmlns:a16="http://schemas.microsoft.com/office/drawing/2014/main" id="{A1F2F453-4FC7-4481-9BFA-FC5B785890F0}"/>
              </a:ext>
            </a:extLst>
          </p:cNvPr>
          <p:cNvSpPr>
            <a:spLocks noGrp="1"/>
          </p:cNvSpPr>
          <p:nvPr>
            <p:ph type="ctrTitle" hasCustomPrompt="1"/>
          </p:nvPr>
        </p:nvSpPr>
        <p:spPr>
          <a:xfrm>
            <a:off x="852055" y="195486"/>
            <a:ext cx="6577445" cy="432048"/>
          </a:xfrm>
          <a:prstGeom prst="rect">
            <a:avLst/>
          </a:prstGeom>
        </p:spPr>
        <p:txBody>
          <a:bodyPr/>
          <a:lstStyle>
            <a:lvl1pPr algn="ctr">
              <a:defRPr sz="2400">
                <a:latin typeface="Arial" panose="020B0604020202020204" pitchFamily="34" charset="0"/>
                <a:cs typeface="Arial" panose="020B0604020202020204" pitchFamily="34" charset="0"/>
              </a:defRPr>
            </a:lvl1pPr>
          </a:lstStyle>
          <a:p>
            <a:r>
              <a:rPr lang="en-US" dirty="0"/>
              <a:t>Title (Arial, Font size 32)</a:t>
            </a:r>
            <a:endParaRPr lang="en-GB" dirty="0"/>
          </a:p>
        </p:txBody>
      </p:sp>
      <p:sp>
        <p:nvSpPr>
          <p:cNvPr id="10" name="Subtitle 2">
            <a:extLst>
              <a:ext uri="{FF2B5EF4-FFF2-40B4-BE49-F238E27FC236}">
                <a16:creationId xmlns="" xmlns:a16="http://schemas.microsoft.com/office/drawing/2014/main" id="{E1C78AE7-137D-41A6-ACFA-D3AA085CDA72}"/>
              </a:ext>
            </a:extLst>
          </p:cNvPr>
          <p:cNvSpPr>
            <a:spLocks noGrp="1"/>
          </p:cNvSpPr>
          <p:nvPr>
            <p:ph type="subTitle" idx="1" hasCustomPrompt="1"/>
          </p:nvPr>
        </p:nvSpPr>
        <p:spPr>
          <a:xfrm>
            <a:off x="187707" y="1347614"/>
            <a:ext cx="3160440" cy="288032"/>
          </a:xfrm>
          <a:prstGeom prst="rect">
            <a:avLst/>
          </a:prstGeom>
        </p:spPr>
        <p:txBody>
          <a:bodyPr/>
          <a:lstStyle>
            <a:lvl1pPr marL="0" indent="0" algn="l">
              <a:buNone/>
              <a:defRPr sz="1050">
                <a:solidFill>
                  <a:schemeClr val="tx1"/>
                </a:solidFill>
                <a:latin typeface="Arial" panose="020B0604020202020204" pitchFamily="34" charset="0"/>
                <a:cs typeface="Arial" panose="020B0604020202020204" pitchFamily="34" charset="0"/>
              </a:defRPr>
            </a:lvl1pPr>
            <a:lvl2pPr marL="457189" indent="0" algn="l">
              <a:lnSpc>
                <a:spcPct val="150000"/>
              </a:lnSpc>
              <a:buFont typeface="Arial" pitchFamily="34" charset="0"/>
              <a:buChar char="•"/>
              <a:defRPr>
                <a:solidFill>
                  <a:schemeClr val="tx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a:lnSpc>
                <a:spcPct val="150000"/>
              </a:lnSpc>
            </a:pPr>
            <a:r>
              <a:rPr lang="en-IN" altLang="en-US" sz="1200" dirty="0">
                <a:latin typeface="Myriad Pro" pitchFamily="34" charset="0"/>
                <a:cs typeface="Arial" charset="0"/>
              </a:rPr>
              <a:t>Body Copy (Arial, Font size </a:t>
            </a:r>
            <a:r>
              <a:rPr lang="en-US" altLang="en-US" sz="1200" dirty="0">
                <a:cs typeface="Arial" charset="0"/>
              </a:rPr>
              <a:t>14&lt;16</a:t>
            </a:r>
            <a:r>
              <a:rPr lang="en-IN" altLang="en-US" sz="1200" dirty="0">
                <a:latin typeface="Myriad Pro" pitchFamily="34" charset="0"/>
                <a:cs typeface="Arial" charset="0"/>
              </a:rPr>
              <a:t>)</a:t>
            </a:r>
          </a:p>
        </p:txBody>
      </p:sp>
      <p:sp>
        <p:nvSpPr>
          <p:cNvPr id="11" name="Text Placeholder 2">
            <a:extLst>
              <a:ext uri="{FF2B5EF4-FFF2-40B4-BE49-F238E27FC236}">
                <a16:creationId xmlns="" xmlns:a16="http://schemas.microsoft.com/office/drawing/2014/main" id="{3647123A-D8E6-4F68-B16E-2CDCE4D1D396}"/>
              </a:ext>
            </a:extLst>
          </p:cNvPr>
          <p:cNvSpPr>
            <a:spLocks noGrp="1"/>
          </p:cNvSpPr>
          <p:nvPr>
            <p:ph type="body" idx="10" hasCustomPrompt="1"/>
          </p:nvPr>
        </p:nvSpPr>
        <p:spPr>
          <a:xfrm>
            <a:off x="187708" y="987574"/>
            <a:ext cx="3160157" cy="288032"/>
          </a:xfrm>
          <a:prstGeom prst="rect">
            <a:avLst/>
          </a:prstGeom>
        </p:spPr>
        <p:txBody>
          <a:bodyPr anchor="b"/>
          <a:lstStyle>
            <a:lvl1pPr marL="0" indent="0">
              <a:buNone/>
              <a:defRPr sz="1200" b="1">
                <a:solidFill>
                  <a:srgbClr val="0070C0"/>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a:lnSpc>
                <a:spcPct val="150000"/>
              </a:lnSpc>
            </a:pPr>
            <a:r>
              <a:rPr lang="en-IN" altLang="en-US" b="1" dirty="0">
                <a:solidFill>
                  <a:srgbClr val="0070C0"/>
                </a:solidFill>
                <a:cs typeface="Arial" charset="0"/>
              </a:rPr>
              <a:t>Sub Title </a:t>
            </a:r>
            <a:r>
              <a:rPr lang="en-IN" altLang="en-US" dirty="0">
                <a:solidFill>
                  <a:srgbClr val="0070C0"/>
                </a:solidFill>
                <a:cs typeface="Arial" charset="0"/>
              </a:rPr>
              <a:t>(Arial, Font size </a:t>
            </a:r>
            <a:r>
              <a:rPr lang="en-US" altLang="en-US" dirty="0">
                <a:solidFill>
                  <a:srgbClr val="0070C0"/>
                </a:solidFill>
                <a:cs typeface="Arial" charset="0"/>
              </a:rPr>
              <a:t>14&lt;16</a:t>
            </a:r>
            <a:r>
              <a:rPr lang="en-IN" altLang="en-US" dirty="0">
                <a:solidFill>
                  <a:srgbClr val="0070C0"/>
                </a:solidFill>
                <a:cs typeface="Arial" charset="0"/>
              </a:rPr>
              <a:t>)</a:t>
            </a:r>
          </a:p>
        </p:txBody>
      </p:sp>
      <p:sp>
        <p:nvSpPr>
          <p:cNvPr id="14" name="Slide Number Placeholder 1">
            <a:extLst>
              <a:ext uri="{FF2B5EF4-FFF2-40B4-BE49-F238E27FC236}">
                <a16:creationId xmlns="" xmlns:a16="http://schemas.microsoft.com/office/drawing/2014/main" id="{41EE3C8C-BA89-4DB8-BA26-BAADEAA8D36F}"/>
              </a:ext>
            </a:extLst>
          </p:cNvPr>
          <p:cNvSpPr>
            <a:spLocks noGrp="1"/>
          </p:cNvSpPr>
          <p:nvPr>
            <p:ph type="sldNum" sz="quarter" idx="12"/>
          </p:nvPr>
        </p:nvSpPr>
        <p:spPr>
          <a:xfrm>
            <a:off x="8682051" y="4865484"/>
            <a:ext cx="456611" cy="273844"/>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fld id="{E137DDC1-5125-4313-8447-DECE530C6CC5}" type="slidenum">
              <a:rPr lang="en-US" smtClean="0"/>
              <a:pPr>
                <a:defRPr/>
              </a:pPr>
              <a:t>‹#›</a:t>
            </a:fld>
            <a:endParaRPr lang="en-US" dirty="0"/>
          </a:p>
        </p:txBody>
      </p:sp>
    </p:spTree>
    <p:extLst>
      <p:ext uri="{BB962C8B-B14F-4D97-AF65-F5344CB8AC3E}">
        <p14:creationId xmlns:p14="http://schemas.microsoft.com/office/powerpoint/2010/main" val="1901175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9C09EAF-1C54-4CB8-8D8E-54770A5EA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0538"/>
            <a:ext cx="9143244" cy="5138503"/>
          </a:xfrm>
          <a:prstGeom prst="rect">
            <a:avLst/>
          </a:prstGeom>
        </p:spPr>
      </p:pic>
      <p:sp>
        <p:nvSpPr>
          <p:cNvPr id="11" name="Text Placeholder 10">
            <a:extLst>
              <a:ext uri="{FF2B5EF4-FFF2-40B4-BE49-F238E27FC236}">
                <a16:creationId xmlns="" xmlns:a16="http://schemas.microsoft.com/office/drawing/2014/main" id="{6E9E5F97-50C6-4D1B-BAB4-8B9D0BBF2563}"/>
              </a:ext>
            </a:extLst>
          </p:cNvPr>
          <p:cNvSpPr>
            <a:spLocks noGrp="1"/>
          </p:cNvSpPr>
          <p:nvPr>
            <p:ph type="body" sz="quarter" idx="10" hasCustomPrompt="1"/>
          </p:nvPr>
        </p:nvSpPr>
        <p:spPr>
          <a:xfrm>
            <a:off x="1258888" y="1131889"/>
            <a:ext cx="5401344" cy="2375966"/>
          </a:xfrm>
          <a:prstGeom prst="rect">
            <a:avLst/>
          </a:prstGeom>
        </p:spPr>
        <p:txBody>
          <a:bodyPr/>
          <a:lstStyle>
            <a:lvl1pPr marL="0" indent="0">
              <a:lnSpc>
                <a:spcPct val="150000"/>
              </a:lnSpc>
              <a:buFont typeface="Arial" pitchFamily="34" charset="0"/>
              <a:buNone/>
              <a:defRPr sz="1200">
                <a:solidFill>
                  <a:schemeClr val="tx1"/>
                </a:solidFill>
                <a:latin typeface="Myriad Pro" panose="020B0703030403020204" pitchFamily="34" charset="0"/>
              </a:defRPr>
            </a:lvl1pPr>
            <a:lvl2pPr>
              <a:defRPr sz="1200">
                <a:latin typeface="Myriad Pro" panose="020B0703030403020204" pitchFamily="34" charset="0"/>
              </a:defRPr>
            </a:lvl2pPr>
            <a:lvl3pPr>
              <a:defRPr sz="1050">
                <a:latin typeface="Myriad Pro" panose="020B0703030403020204" pitchFamily="34" charset="0"/>
              </a:defRPr>
            </a:lvl3pPr>
            <a:lvl4pPr>
              <a:defRPr sz="1000">
                <a:latin typeface="Myriad Pro" panose="020B0703030403020204" pitchFamily="34" charset="0"/>
              </a:defRPr>
            </a:lvl4pPr>
            <a:lvl5pPr>
              <a:defRPr sz="1000">
                <a:latin typeface="Myriad Pro" panose="020B0703030403020204" pitchFamily="34" charset="0"/>
              </a:defRPr>
            </a:lvl5pPr>
          </a:lstStyle>
          <a:p>
            <a:pPr>
              <a:lnSpc>
                <a:spcPct val="150000"/>
              </a:lnSpc>
            </a:pPr>
            <a:r>
              <a:rPr lang="en-IN" altLang="en-US" sz="1400" b="1" dirty="0">
                <a:solidFill>
                  <a:srgbClr val="2364AD"/>
                </a:solidFill>
                <a:latin typeface="Myriad Pro" pitchFamily="34" charset="0"/>
                <a:cs typeface="Arial" charset="0"/>
              </a:rPr>
              <a:t>Sub Title </a:t>
            </a:r>
            <a:r>
              <a:rPr lang="en-IN" altLang="en-US" sz="1400" dirty="0">
                <a:solidFill>
                  <a:srgbClr val="2364AD"/>
                </a:solidFill>
                <a:latin typeface="Myriad Pro" pitchFamily="34" charset="0"/>
                <a:cs typeface="Arial" charset="0"/>
              </a:rPr>
              <a:t>(Myriad Pro, Font size </a:t>
            </a:r>
            <a:r>
              <a:rPr lang="en-US" altLang="en-US" sz="1400" dirty="0">
                <a:solidFill>
                  <a:srgbClr val="2364AD"/>
                </a:solidFill>
                <a:cs typeface="Arial" charset="0"/>
              </a:rPr>
              <a:t>12&lt;14</a:t>
            </a:r>
            <a:r>
              <a:rPr lang="en-IN" altLang="en-US" sz="1400" dirty="0">
                <a:solidFill>
                  <a:srgbClr val="2364AD"/>
                </a:solidFill>
                <a:latin typeface="Myriad Pro" pitchFamily="34" charset="0"/>
                <a:cs typeface="Arial" charset="0"/>
              </a:rPr>
              <a:t>) </a:t>
            </a:r>
          </a:p>
          <a:p>
            <a:pPr>
              <a:lnSpc>
                <a:spcPct val="150000"/>
              </a:lnSpc>
            </a:pPr>
            <a:r>
              <a:rPr lang="en-IN" altLang="en-US" sz="1400" dirty="0">
                <a:latin typeface="Myriad Pro" pitchFamily="34" charset="0"/>
                <a:cs typeface="Arial" charset="0"/>
              </a:rPr>
              <a:t>Body Copy (Myriad Pro black, Font size </a:t>
            </a:r>
            <a:r>
              <a:rPr lang="en-US" altLang="en-US" sz="1400" dirty="0">
                <a:cs typeface="Arial" charset="0"/>
              </a:rPr>
              <a:t>12&lt;14</a:t>
            </a:r>
            <a:r>
              <a:rPr lang="en-IN" altLang="en-US" sz="1400" dirty="0">
                <a:latin typeface="Myriad Pro" pitchFamily="34" charset="0"/>
                <a:cs typeface="Arial" charset="0"/>
              </a:rPr>
              <a:t>)</a:t>
            </a:r>
          </a:p>
          <a:p>
            <a:pPr>
              <a:lnSpc>
                <a:spcPct val="150000"/>
              </a:lnSpc>
            </a:pPr>
            <a:r>
              <a:rPr lang="en-IN" altLang="en-US" sz="1050" dirty="0">
                <a:latin typeface="Myriad Pro" pitchFamily="34" charset="0"/>
                <a:cs typeface="Arial" charset="0"/>
              </a:rPr>
              <a:t>Sub Title – sub title (Myriad Pro, Font size </a:t>
            </a:r>
            <a:r>
              <a:rPr lang="en-US" altLang="en-US" sz="1050" dirty="0">
                <a:cs typeface="Arial" charset="0"/>
              </a:rPr>
              <a:t>10&lt;12</a:t>
            </a:r>
            <a:r>
              <a:rPr lang="en-IN" altLang="en-US" sz="1050" dirty="0">
                <a:latin typeface="Myriad Pro" pitchFamily="34" charset="0"/>
                <a:cs typeface="Arial" charset="0"/>
              </a:rPr>
              <a:t>)</a:t>
            </a:r>
          </a:p>
          <a:p>
            <a:pPr>
              <a:lnSpc>
                <a:spcPct val="150000"/>
              </a:lnSpc>
              <a:buFont typeface="Arial" pitchFamily="34" charset="0"/>
              <a:buChar char="•"/>
            </a:pPr>
            <a:r>
              <a:rPr lang="en-GB" sz="1050" dirty="0">
                <a:latin typeface="Myriad Pro" pitchFamily="34" charset="0"/>
              </a:rPr>
              <a:t>   Lorem ipsum </a:t>
            </a:r>
            <a:r>
              <a:rPr lang="en-GB" sz="1050" dirty="0" err="1">
                <a:latin typeface="Myriad Pro" pitchFamily="34" charset="0"/>
              </a:rPr>
              <a:t>dolor</a:t>
            </a:r>
            <a:r>
              <a:rPr lang="en-GB" sz="1050" dirty="0">
                <a:latin typeface="Myriad Pro" pitchFamily="34" charset="0"/>
              </a:rPr>
              <a:t> sit </a:t>
            </a:r>
            <a:r>
              <a:rPr lang="en-GB" sz="1050" dirty="0" err="1">
                <a:latin typeface="Myriad Pro" pitchFamily="34" charset="0"/>
              </a:rPr>
              <a:t>amet</a:t>
            </a:r>
            <a:r>
              <a:rPr lang="en-GB" sz="1050" dirty="0">
                <a:latin typeface="Myriad Pro" pitchFamily="34" charset="0"/>
              </a:rPr>
              <a:t>, </a:t>
            </a:r>
            <a:r>
              <a:rPr lang="en-GB" sz="1050" dirty="0" err="1">
                <a:latin typeface="Myriad Pro" pitchFamily="34" charset="0"/>
              </a:rPr>
              <a:t>consectetur</a:t>
            </a:r>
            <a:r>
              <a:rPr lang="en-GB" sz="1050" dirty="0">
                <a:latin typeface="Myriad Pro" pitchFamily="34" charset="0"/>
              </a:rPr>
              <a:t> </a:t>
            </a:r>
            <a:r>
              <a:rPr lang="en-GB" sz="1050" dirty="0" err="1">
                <a:latin typeface="Myriad Pro" pitchFamily="34" charset="0"/>
              </a:rPr>
              <a:t>adipiscing</a:t>
            </a:r>
            <a:r>
              <a:rPr lang="en-GB" sz="1050" dirty="0">
                <a:latin typeface="Myriad Pro" pitchFamily="34" charset="0"/>
              </a:rPr>
              <a:t> </a:t>
            </a:r>
            <a:r>
              <a:rPr lang="en-GB" sz="1050" dirty="0" err="1">
                <a:latin typeface="Myriad Pro" pitchFamily="34" charset="0"/>
              </a:rPr>
              <a:t>elit</a:t>
            </a:r>
            <a:r>
              <a:rPr lang="en-GB" sz="1050" dirty="0">
                <a:latin typeface="Myriad Pro" pitchFamily="34" charset="0"/>
              </a:rPr>
              <a:t>.</a:t>
            </a:r>
          </a:p>
          <a:p>
            <a:pPr>
              <a:lnSpc>
                <a:spcPct val="150000"/>
              </a:lnSpc>
              <a:buFont typeface="Arial" pitchFamily="34" charset="0"/>
              <a:buChar char="•"/>
            </a:pPr>
            <a:r>
              <a:rPr lang="en-GB" sz="1050" dirty="0">
                <a:latin typeface="Myriad Pro" pitchFamily="34" charset="0"/>
              </a:rPr>
              <a:t>   </a:t>
            </a:r>
            <a:r>
              <a:rPr lang="en-GB" sz="1050" dirty="0" err="1">
                <a:latin typeface="Myriad Pro" pitchFamily="34" charset="0"/>
              </a:rPr>
              <a:t>Nulla</a:t>
            </a:r>
            <a:r>
              <a:rPr lang="en-GB" sz="1050" dirty="0">
                <a:latin typeface="Myriad Pro" pitchFamily="34" charset="0"/>
              </a:rPr>
              <a:t> fermentum </a:t>
            </a:r>
            <a:r>
              <a:rPr lang="en-GB" sz="1050" dirty="0" err="1">
                <a:latin typeface="Myriad Pro" pitchFamily="34" charset="0"/>
              </a:rPr>
              <a:t>nibh</a:t>
            </a:r>
            <a:r>
              <a:rPr lang="en-GB" sz="1050" dirty="0">
                <a:latin typeface="Myriad Pro" pitchFamily="34" charset="0"/>
              </a:rPr>
              <a:t> </a:t>
            </a:r>
            <a:r>
              <a:rPr lang="en-GB" sz="1050" dirty="0" err="1">
                <a:latin typeface="Myriad Pro" pitchFamily="34" charset="0"/>
              </a:rPr>
              <a:t>nec</a:t>
            </a:r>
            <a:r>
              <a:rPr lang="en-GB" sz="1050" dirty="0">
                <a:latin typeface="Myriad Pro" pitchFamily="34" charset="0"/>
              </a:rPr>
              <a:t> </a:t>
            </a:r>
            <a:r>
              <a:rPr lang="en-GB" sz="1050" dirty="0" err="1">
                <a:latin typeface="Myriad Pro" pitchFamily="34" charset="0"/>
              </a:rPr>
              <a:t>velit</a:t>
            </a:r>
            <a:r>
              <a:rPr lang="en-GB" sz="1050" dirty="0">
                <a:latin typeface="Myriad Pro" pitchFamily="34" charset="0"/>
              </a:rPr>
              <a:t> </a:t>
            </a:r>
            <a:r>
              <a:rPr lang="en-GB" sz="1050" dirty="0" err="1">
                <a:latin typeface="Myriad Pro" pitchFamily="34" charset="0"/>
              </a:rPr>
              <a:t>mollis</a:t>
            </a:r>
            <a:r>
              <a:rPr lang="en-GB" sz="1050" dirty="0">
                <a:latin typeface="Myriad Pro" pitchFamily="34" charset="0"/>
              </a:rPr>
              <a:t> semper </a:t>
            </a:r>
            <a:r>
              <a:rPr lang="en-GB" sz="1050" dirty="0" err="1">
                <a:latin typeface="Myriad Pro" pitchFamily="34" charset="0"/>
              </a:rPr>
              <a:t>nec</a:t>
            </a:r>
            <a:r>
              <a:rPr lang="en-GB" sz="1050" dirty="0">
                <a:latin typeface="Myriad Pro" pitchFamily="34" charset="0"/>
              </a:rPr>
              <a:t> </a:t>
            </a:r>
            <a:r>
              <a:rPr lang="en-GB" sz="1050" dirty="0" err="1">
                <a:latin typeface="Myriad Pro" pitchFamily="34" charset="0"/>
              </a:rPr>
              <a:t>eget</a:t>
            </a:r>
            <a:r>
              <a:rPr lang="en-GB" sz="1050" dirty="0">
                <a:latin typeface="Myriad Pro" pitchFamily="34" charset="0"/>
              </a:rPr>
              <a:t> </a:t>
            </a:r>
            <a:r>
              <a:rPr lang="en-GB" sz="1050" dirty="0" err="1">
                <a:latin typeface="Myriad Pro" pitchFamily="34" charset="0"/>
              </a:rPr>
              <a:t>enim</a:t>
            </a:r>
            <a:r>
              <a:rPr lang="en-GB" sz="1050" dirty="0">
                <a:latin typeface="Myriad Pro" pitchFamily="34" charset="0"/>
              </a:rPr>
              <a:t>.</a:t>
            </a:r>
            <a:endParaRPr lang="en-IN" altLang="en-US" sz="1400" dirty="0">
              <a:latin typeface="Myriad Pro" pitchFamily="34" charset="0"/>
              <a:cs typeface="Arial" charset="0"/>
            </a:endParaRPr>
          </a:p>
        </p:txBody>
      </p:sp>
      <p:sp>
        <p:nvSpPr>
          <p:cNvPr id="18" name="Text Placeholder 17">
            <a:extLst>
              <a:ext uri="{FF2B5EF4-FFF2-40B4-BE49-F238E27FC236}">
                <a16:creationId xmlns="" xmlns:a16="http://schemas.microsoft.com/office/drawing/2014/main" id="{3FA8FAF6-84FD-4E58-AF89-A7244BBC04EE}"/>
              </a:ext>
            </a:extLst>
          </p:cNvPr>
          <p:cNvSpPr>
            <a:spLocks noGrp="1"/>
          </p:cNvSpPr>
          <p:nvPr>
            <p:ph type="body" sz="quarter" idx="11" hasCustomPrompt="1"/>
          </p:nvPr>
        </p:nvSpPr>
        <p:spPr>
          <a:xfrm>
            <a:off x="1331640" y="-164554"/>
            <a:ext cx="6120680" cy="720080"/>
          </a:xfrm>
          <a:prstGeom prst="rect">
            <a:avLst/>
          </a:prstGeom>
        </p:spPr>
        <p:txBody>
          <a:bodyPr/>
          <a:lstStyle>
            <a:lvl1pPr marL="0" indent="0">
              <a:buNone/>
              <a:defRPr sz="2400">
                <a:solidFill>
                  <a:srgbClr val="0070C0"/>
                </a:solidFill>
                <a:latin typeface="Myriad Pro" panose="020B0703030403020204" pitchFamily="34" charset="0"/>
              </a:defRPr>
            </a:lvl1pPr>
          </a:lstStyle>
          <a:p>
            <a:pPr algn="ctr"/>
            <a:r>
              <a:rPr lang="en-US" altLang="en-US" sz="4400" dirty="0">
                <a:latin typeface="Myriad Pro" pitchFamily="34" charset="0"/>
                <a:cs typeface="Arial" charset="0"/>
              </a:rPr>
              <a:t>Title </a:t>
            </a:r>
            <a:r>
              <a:rPr lang="en-IN" altLang="en-US" sz="3200" dirty="0">
                <a:latin typeface="Myriad Pro" pitchFamily="34" charset="0"/>
                <a:cs typeface="Arial" charset="0"/>
              </a:rPr>
              <a:t>(Myriad Pro, Font size 24)</a:t>
            </a:r>
            <a:endParaRPr lang="en-US" altLang="en-US" sz="3200" dirty="0">
              <a:latin typeface="Myriad Pro" pitchFamily="34" charset="0"/>
              <a:cs typeface="Arial" charset="0"/>
            </a:endParaRPr>
          </a:p>
        </p:txBody>
      </p:sp>
    </p:spTree>
    <p:extLst>
      <p:ext uri="{BB962C8B-B14F-4D97-AF65-F5344CB8AC3E}">
        <p14:creationId xmlns:p14="http://schemas.microsoft.com/office/powerpoint/2010/main" val="3582324908"/>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9C09EAF-1C54-4CB8-8D8E-54770A5EA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0538"/>
            <a:ext cx="9143244" cy="5138503"/>
          </a:xfrm>
          <a:prstGeom prst="rect">
            <a:avLst/>
          </a:prstGeom>
        </p:spPr>
      </p:pic>
      <p:sp>
        <p:nvSpPr>
          <p:cNvPr id="11" name="Text Placeholder 10">
            <a:extLst>
              <a:ext uri="{FF2B5EF4-FFF2-40B4-BE49-F238E27FC236}">
                <a16:creationId xmlns="" xmlns:a16="http://schemas.microsoft.com/office/drawing/2014/main" id="{6E9E5F97-50C6-4D1B-BAB4-8B9D0BBF2563}"/>
              </a:ext>
            </a:extLst>
          </p:cNvPr>
          <p:cNvSpPr>
            <a:spLocks noGrp="1"/>
          </p:cNvSpPr>
          <p:nvPr>
            <p:ph type="body" sz="quarter" idx="10" hasCustomPrompt="1"/>
          </p:nvPr>
        </p:nvSpPr>
        <p:spPr>
          <a:xfrm>
            <a:off x="1258888" y="1131889"/>
            <a:ext cx="5401344" cy="2375966"/>
          </a:xfrm>
          <a:prstGeom prst="rect">
            <a:avLst/>
          </a:prstGeom>
        </p:spPr>
        <p:txBody>
          <a:bodyPr/>
          <a:lstStyle>
            <a:lvl1pPr marL="0" indent="0">
              <a:lnSpc>
                <a:spcPct val="150000"/>
              </a:lnSpc>
              <a:buFont typeface="Arial" pitchFamily="34" charset="0"/>
              <a:buNone/>
              <a:defRPr sz="1200">
                <a:solidFill>
                  <a:schemeClr val="tx1"/>
                </a:solidFill>
                <a:latin typeface="Myriad Pro" panose="020B0703030403020204" pitchFamily="34" charset="0"/>
              </a:defRPr>
            </a:lvl1pPr>
            <a:lvl2pPr>
              <a:defRPr sz="1200">
                <a:latin typeface="Myriad Pro" panose="020B0703030403020204" pitchFamily="34" charset="0"/>
              </a:defRPr>
            </a:lvl2pPr>
            <a:lvl3pPr>
              <a:defRPr sz="1050">
                <a:latin typeface="Myriad Pro" panose="020B0703030403020204" pitchFamily="34" charset="0"/>
              </a:defRPr>
            </a:lvl3pPr>
            <a:lvl4pPr>
              <a:defRPr sz="1000">
                <a:latin typeface="Myriad Pro" panose="020B0703030403020204" pitchFamily="34" charset="0"/>
              </a:defRPr>
            </a:lvl4pPr>
            <a:lvl5pPr>
              <a:defRPr sz="1000">
                <a:latin typeface="Myriad Pro" panose="020B0703030403020204" pitchFamily="34" charset="0"/>
              </a:defRPr>
            </a:lvl5pPr>
          </a:lstStyle>
          <a:p>
            <a:pPr>
              <a:lnSpc>
                <a:spcPct val="150000"/>
              </a:lnSpc>
            </a:pPr>
            <a:r>
              <a:rPr lang="en-IN" altLang="en-US" sz="1400" b="1" dirty="0">
                <a:solidFill>
                  <a:srgbClr val="2364AD"/>
                </a:solidFill>
                <a:latin typeface="Myriad Pro" pitchFamily="34" charset="0"/>
                <a:cs typeface="Arial" charset="0"/>
              </a:rPr>
              <a:t>Sub Title </a:t>
            </a:r>
            <a:r>
              <a:rPr lang="en-IN" altLang="en-US" sz="1400" dirty="0">
                <a:solidFill>
                  <a:srgbClr val="2364AD"/>
                </a:solidFill>
                <a:latin typeface="Myriad Pro" pitchFamily="34" charset="0"/>
                <a:cs typeface="Arial" charset="0"/>
              </a:rPr>
              <a:t>(Myriad Pro, Font size </a:t>
            </a:r>
            <a:r>
              <a:rPr lang="en-US" altLang="en-US" sz="1400" dirty="0">
                <a:solidFill>
                  <a:srgbClr val="2364AD"/>
                </a:solidFill>
                <a:cs typeface="Arial" charset="0"/>
              </a:rPr>
              <a:t>12&lt;14</a:t>
            </a:r>
            <a:r>
              <a:rPr lang="en-IN" altLang="en-US" sz="1400" dirty="0">
                <a:solidFill>
                  <a:srgbClr val="2364AD"/>
                </a:solidFill>
                <a:latin typeface="Myriad Pro" pitchFamily="34" charset="0"/>
                <a:cs typeface="Arial" charset="0"/>
              </a:rPr>
              <a:t>) </a:t>
            </a:r>
          </a:p>
          <a:p>
            <a:pPr>
              <a:lnSpc>
                <a:spcPct val="150000"/>
              </a:lnSpc>
            </a:pPr>
            <a:r>
              <a:rPr lang="en-IN" altLang="en-US" sz="1400" dirty="0">
                <a:latin typeface="Myriad Pro" pitchFamily="34" charset="0"/>
                <a:cs typeface="Arial" charset="0"/>
              </a:rPr>
              <a:t>Body Copy (Myriad Pro black, Font size </a:t>
            </a:r>
            <a:r>
              <a:rPr lang="en-US" altLang="en-US" sz="1400" dirty="0">
                <a:cs typeface="Arial" charset="0"/>
              </a:rPr>
              <a:t>12&lt;14</a:t>
            </a:r>
            <a:r>
              <a:rPr lang="en-IN" altLang="en-US" sz="1400" dirty="0">
                <a:latin typeface="Myriad Pro" pitchFamily="34" charset="0"/>
                <a:cs typeface="Arial" charset="0"/>
              </a:rPr>
              <a:t>)</a:t>
            </a:r>
          </a:p>
          <a:p>
            <a:pPr>
              <a:lnSpc>
                <a:spcPct val="150000"/>
              </a:lnSpc>
            </a:pPr>
            <a:r>
              <a:rPr lang="en-IN" altLang="en-US" sz="1050" dirty="0">
                <a:latin typeface="Myriad Pro" pitchFamily="34" charset="0"/>
                <a:cs typeface="Arial" charset="0"/>
              </a:rPr>
              <a:t>Sub Title – sub title (Myriad Pro, Font size </a:t>
            </a:r>
            <a:r>
              <a:rPr lang="en-US" altLang="en-US" sz="1050" dirty="0">
                <a:cs typeface="Arial" charset="0"/>
              </a:rPr>
              <a:t>10&lt;12</a:t>
            </a:r>
            <a:r>
              <a:rPr lang="en-IN" altLang="en-US" sz="1050" dirty="0">
                <a:latin typeface="Myriad Pro" pitchFamily="34" charset="0"/>
                <a:cs typeface="Arial" charset="0"/>
              </a:rPr>
              <a:t>)</a:t>
            </a:r>
          </a:p>
          <a:p>
            <a:pPr>
              <a:lnSpc>
                <a:spcPct val="150000"/>
              </a:lnSpc>
              <a:buFont typeface="Arial" pitchFamily="34" charset="0"/>
              <a:buChar char="•"/>
            </a:pPr>
            <a:r>
              <a:rPr lang="en-GB" sz="1050" dirty="0">
                <a:latin typeface="Myriad Pro" pitchFamily="34" charset="0"/>
              </a:rPr>
              <a:t>   Lorem ipsum </a:t>
            </a:r>
            <a:r>
              <a:rPr lang="en-GB" sz="1050" dirty="0" err="1">
                <a:latin typeface="Myriad Pro" pitchFamily="34" charset="0"/>
              </a:rPr>
              <a:t>dolor</a:t>
            </a:r>
            <a:r>
              <a:rPr lang="en-GB" sz="1050" dirty="0">
                <a:latin typeface="Myriad Pro" pitchFamily="34" charset="0"/>
              </a:rPr>
              <a:t> sit </a:t>
            </a:r>
            <a:r>
              <a:rPr lang="en-GB" sz="1050" dirty="0" err="1">
                <a:latin typeface="Myriad Pro" pitchFamily="34" charset="0"/>
              </a:rPr>
              <a:t>amet</a:t>
            </a:r>
            <a:r>
              <a:rPr lang="en-GB" sz="1050" dirty="0">
                <a:latin typeface="Myriad Pro" pitchFamily="34" charset="0"/>
              </a:rPr>
              <a:t>, </a:t>
            </a:r>
            <a:r>
              <a:rPr lang="en-GB" sz="1050" dirty="0" err="1">
                <a:latin typeface="Myriad Pro" pitchFamily="34" charset="0"/>
              </a:rPr>
              <a:t>consectetur</a:t>
            </a:r>
            <a:r>
              <a:rPr lang="en-GB" sz="1050" dirty="0">
                <a:latin typeface="Myriad Pro" pitchFamily="34" charset="0"/>
              </a:rPr>
              <a:t> </a:t>
            </a:r>
            <a:r>
              <a:rPr lang="en-GB" sz="1050" dirty="0" err="1">
                <a:latin typeface="Myriad Pro" pitchFamily="34" charset="0"/>
              </a:rPr>
              <a:t>adipiscing</a:t>
            </a:r>
            <a:r>
              <a:rPr lang="en-GB" sz="1050" dirty="0">
                <a:latin typeface="Myriad Pro" pitchFamily="34" charset="0"/>
              </a:rPr>
              <a:t> </a:t>
            </a:r>
            <a:r>
              <a:rPr lang="en-GB" sz="1050" dirty="0" err="1">
                <a:latin typeface="Myriad Pro" pitchFamily="34" charset="0"/>
              </a:rPr>
              <a:t>elit</a:t>
            </a:r>
            <a:r>
              <a:rPr lang="en-GB" sz="1050" dirty="0">
                <a:latin typeface="Myriad Pro" pitchFamily="34" charset="0"/>
              </a:rPr>
              <a:t>.</a:t>
            </a:r>
          </a:p>
          <a:p>
            <a:pPr>
              <a:lnSpc>
                <a:spcPct val="150000"/>
              </a:lnSpc>
              <a:buFont typeface="Arial" pitchFamily="34" charset="0"/>
              <a:buChar char="•"/>
            </a:pPr>
            <a:r>
              <a:rPr lang="en-GB" sz="1050" dirty="0">
                <a:latin typeface="Myriad Pro" pitchFamily="34" charset="0"/>
              </a:rPr>
              <a:t>   </a:t>
            </a:r>
            <a:r>
              <a:rPr lang="en-GB" sz="1050" dirty="0" err="1">
                <a:latin typeface="Myriad Pro" pitchFamily="34" charset="0"/>
              </a:rPr>
              <a:t>Nulla</a:t>
            </a:r>
            <a:r>
              <a:rPr lang="en-GB" sz="1050" dirty="0">
                <a:latin typeface="Myriad Pro" pitchFamily="34" charset="0"/>
              </a:rPr>
              <a:t> fermentum </a:t>
            </a:r>
            <a:r>
              <a:rPr lang="en-GB" sz="1050" dirty="0" err="1">
                <a:latin typeface="Myriad Pro" pitchFamily="34" charset="0"/>
              </a:rPr>
              <a:t>nibh</a:t>
            </a:r>
            <a:r>
              <a:rPr lang="en-GB" sz="1050" dirty="0">
                <a:latin typeface="Myriad Pro" pitchFamily="34" charset="0"/>
              </a:rPr>
              <a:t> </a:t>
            </a:r>
            <a:r>
              <a:rPr lang="en-GB" sz="1050" dirty="0" err="1">
                <a:latin typeface="Myriad Pro" pitchFamily="34" charset="0"/>
              </a:rPr>
              <a:t>nec</a:t>
            </a:r>
            <a:r>
              <a:rPr lang="en-GB" sz="1050" dirty="0">
                <a:latin typeface="Myriad Pro" pitchFamily="34" charset="0"/>
              </a:rPr>
              <a:t> </a:t>
            </a:r>
            <a:r>
              <a:rPr lang="en-GB" sz="1050" dirty="0" err="1">
                <a:latin typeface="Myriad Pro" pitchFamily="34" charset="0"/>
              </a:rPr>
              <a:t>velit</a:t>
            </a:r>
            <a:r>
              <a:rPr lang="en-GB" sz="1050" dirty="0">
                <a:latin typeface="Myriad Pro" pitchFamily="34" charset="0"/>
              </a:rPr>
              <a:t> </a:t>
            </a:r>
            <a:r>
              <a:rPr lang="en-GB" sz="1050" dirty="0" err="1">
                <a:latin typeface="Myriad Pro" pitchFamily="34" charset="0"/>
              </a:rPr>
              <a:t>mollis</a:t>
            </a:r>
            <a:r>
              <a:rPr lang="en-GB" sz="1050" dirty="0">
                <a:latin typeface="Myriad Pro" pitchFamily="34" charset="0"/>
              </a:rPr>
              <a:t> semper </a:t>
            </a:r>
            <a:r>
              <a:rPr lang="en-GB" sz="1050" dirty="0" err="1">
                <a:latin typeface="Myriad Pro" pitchFamily="34" charset="0"/>
              </a:rPr>
              <a:t>nec</a:t>
            </a:r>
            <a:r>
              <a:rPr lang="en-GB" sz="1050" dirty="0">
                <a:latin typeface="Myriad Pro" pitchFamily="34" charset="0"/>
              </a:rPr>
              <a:t> </a:t>
            </a:r>
            <a:r>
              <a:rPr lang="en-GB" sz="1050" dirty="0" err="1">
                <a:latin typeface="Myriad Pro" pitchFamily="34" charset="0"/>
              </a:rPr>
              <a:t>eget</a:t>
            </a:r>
            <a:r>
              <a:rPr lang="en-GB" sz="1050" dirty="0">
                <a:latin typeface="Myriad Pro" pitchFamily="34" charset="0"/>
              </a:rPr>
              <a:t> </a:t>
            </a:r>
            <a:r>
              <a:rPr lang="en-GB" sz="1050" dirty="0" err="1">
                <a:latin typeface="Myriad Pro" pitchFamily="34" charset="0"/>
              </a:rPr>
              <a:t>enim</a:t>
            </a:r>
            <a:r>
              <a:rPr lang="en-GB" sz="1050" dirty="0">
                <a:latin typeface="Myriad Pro" pitchFamily="34" charset="0"/>
              </a:rPr>
              <a:t>.</a:t>
            </a:r>
            <a:endParaRPr lang="en-IN" altLang="en-US" sz="1400" dirty="0">
              <a:latin typeface="Myriad Pro" pitchFamily="34" charset="0"/>
              <a:cs typeface="Arial" charset="0"/>
            </a:endParaRPr>
          </a:p>
        </p:txBody>
      </p:sp>
      <p:sp>
        <p:nvSpPr>
          <p:cNvPr id="18" name="Text Placeholder 17">
            <a:extLst>
              <a:ext uri="{FF2B5EF4-FFF2-40B4-BE49-F238E27FC236}">
                <a16:creationId xmlns="" xmlns:a16="http://schemas.microsoft.com/office/drawing/2014/main" id="{3FA8FAF6-84FD-4E58-AF89-A7244BBC04EE}"/>
              </a:ext>
            </a:extLst>
          </p:cNvPr>
          <p:cNvSpPr>
            <a:spLocks noGrp="1"/>
          </p:cNvSpPr>
          <p:nvPr>
            <p:ph type="body" sz="quarter" idx="11" hasCustomPrompt="1"/>
          </p:nvPr>
        </p:nvSpPr>
        <p:spPr>
          <a:xfrm>
            <a:off x="1331640" y="-164554"/>
            <a:ext cx="6120680" cy="720080"/>
          </a:xfrm>
          <a:prstGeom prst="rect">
            <a:avLst/>
          </a:prstGeom>
        </p:spPr>
        <p:txBody>
          <a:bodyPr/>
          <a:lstStyle>
            <a:lvl1pPr marL="0" indent="0">
              <a:buNone/>
              <a:defRPr sz="2400">
                <a:solidFill>
                  <a:srgbClr val="0070C0"/>
                </a:solidFill>
                <a:latin typeface="Myriad Pro" panose="020B0703030403020204" pitchFamily="34" charset="0"/>
              </a:defRPr>
            </a:lvl1pPr>
          </a:lstStyle>
          <a:p>
            <a:pPr algn="ctr"/>
            <a:r>
              <a:rPr lang="en-US" altLang="en-US" sz="4400" dirty="0">
                <a:latin typeface="Myriad Pro" pitchFamily="34" charset="0"/>
                <a:cs typeface="Arial" charset="0"/>
              </a:rPr>
              <a:t>Title </a:t>
            </a:r>
            <a:r>
              <a:rPr lang="en-IN" altLang="en-US" sz="3200" dirty="0">
                <a:latin typeface="Myriad Pro" pitchFamily="34" charset="0"/>
                <a:cs typeface="Arial" charset="0"/>
              </a:rPr>
              <a:t>(Myriad Pro, Font size 24)</a:t>
            </a:r>
            <a:endParaRPr lang="en-US" altLang="en-US" sz="3200" dirty="0">
              <a:latin typeface="Myriad Pro" pitchFamily="34" charset="0"/>
              <a:cs typeface="Arial" charset="0"/>
            </a:endParaRPr>
          </a:p>
        </p:txBody>
      </p:sp>
    </p:spTree>
    <p:extLst>
      <p:ext uri="{BB962C8B-B14F-4D97-AF65-F5344CB8AC3E}">
        <p14:creationId xmlns:p14="http://schemas.microsoft.com/office/powerpoint/2010/main" val="1863950779"/>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pic>
        <p:nvPicPr>
          <p:cNvPr id="7" name="Picture 6" descr="TPL_PPT Template_RevisedB2_Selected_Artboard 2.jpg"/>
          <p:cNvPicPr>
            <a:picLocks noChangeAspect="1"/>
          </p:cNvPicPr>
          <p:nvPr userDrawn="1"/>
        </p:nvPicPr>
        <p:blipFill>
          <a:blip r:embed="rId2" cstate="print"/>
          <a:stretch>
            <a:fillRect/>
          </a:stretch>
        </p:blipFill>
        <p:spPr>
          <a:xfrm>
            <a:off x="-5339" y="0"/>
            <a:ext cx="9144000" cy="5143500"/>
          </a:xfrm>
          <a:prstGeom prst="rect">
            <a:avLst/>
          </a:prstGeom>
        </p:spPr>
      </p:pic>
      <p:sp>
        <p:nvSpPr>
          <p:cNvPr id="8" name="Title 1">
            <a:extLst>
              <a:ext uri="{FF2B5EF4-FFF2-40B4-BE49-F238E27FC236}">
                <a16:creationId xmlns="" xmlns:a16="http://schemas.microsoft.com/office/drawing/2014/main" id="{A1F2F453-4FC7-4481-9BFA-FC5B785890F0}"/>
              </a:ext>
            </a:extLst>
          </p:cNvPr>
          <p:cNvSpPr>
            <a:spLocks noGrp="1"/>
          </p:cNvSpPr>
          <p:nvPr>
            <p:ph type="ctrTitle" hasCustomPrompt="1"/>
          </p:nvPr>
        </p:nvSpPr>
        <p:spPr>
          <a:xfrm>
            <a:off x="852055" y="195486"/>
            <a:ext cx="6577445" cy="432048"/>
          </a:xfrm>
          <a:prstGeom prst="rect">
            <a:avLst/>
          </a:prstGeom>
        </p:spPr>
        <p:txBody>
          <a:bodyPr/>
          <a:lstStyle>
            <a:lvl1pPr algn="ctr">
              <a:defRPr sz="2400">
                <a:latin typeface="Arial" panose="020B0604020202020204" pitchFamily="34" charset="0"/>
                <a:cs typeface="Arial" panose="020B0604020202020204" pitchFamily="34" charset="0"/>
              </a:defRPr>
            </a:lvl1pPr>
          </a:lstStyle>
          <a:p>
            <a:r>
              <a:rPr lang="en-US" dirty="0"/>
              <a:t>Title (Arial, Font size 32)</a:t>
            </a:r>
            <a:endParaRPr lang="en-GB" dirty="0"/>
          </a:p>
        </p:txBody>
      </p:sp>
      <p:sp>
        <p:nvSpPr>
          <p:cNvPr id="10" name="Subtitle 2">
            <a:extLst>
              <a:ext uri="{FF2B5EF4-FFF2-40B4-BE49-F238E27FC236}">
                <a16:creationId xmlns="" xmlns:a16="http://schemas.microsoft.com/office/drawing/2014/main" id="{E1C78AE7-137D-41A6-ACFA-D3AA085CDA72}"/>
              </a:ext>
            </a:extLst>
          </p:cNvPr>
          <p:cNvSpPr>
            <a:spLocks noGrp="1"/>
          </p:cNvSpPr>
          <p:nvPr>
            <p:ph type="subTitle" idx="1" hasCustomPrompt="1"/>
          </p:nvPr>
        </p:nvSpPr>
        <p:spPr>
          <a:xfrm>
            <a:off x="187707" y="1347614"/>
            <a:ext cx="3160440" cy="288032"/>
          </a:xfrm>
          <a:prstGeom prst="rect">
            <a:avLst/>
          </a:prstGeom>
        </p:spPr>
        <p:txBody>
          <a:bodyPr/>
          <a:lstStyle>
            <a:lvl1pPr marL="0" indent="0" algn="l">
              <a:buNone/>
              <a:defRPr sz="1050">
                <a:solidFill>
                  <a:schemeClr val="tx1"/>
                </a:solidFill>
                <a:latin typeface="Arial" panose="020B0604020202020204" pitchFamily="34" charset="0"/>
                <a:cs typeface="Arial" panose="020B0604020202020204" pitchFamily="34" charset="0"/>
              </a:defRPr>
            </a:lvl1pPr>
            <a:lvl2pPr marL="457189" indent="0" algn="l">
              <a:lnSpc>
                <a:spcPct val="150000"/>
              </a:lnSpc>
              <a:buFont typeface="Arial" pitchFamily="34" charset="0"/>
              <a:buChar char="•"/>
              <a:defRPr>
                <a:solidFill>
                  <a:schemeClr val="tx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a:lnSpc>
                <a:spcPct val="150000"/>
              </a:lnSpc>
            </a:pPr>
            <a:r>
              <a:rPr lang="en-IN" altLang="en-US" sz="1200" dirty="0">
                <a:latin typeface="Myriad Pro" pitchFamily="34" charset="0"/>
                <a:cs typeface="Arial" charset="0"/>
              </a:rPr>
              <a:t>Body Copy (Arial, Font size </a:t>
            </a:r>
            <a:r>
              <a:rPr lang="en-US" altLang="en-US" sz="1200" dirty="0">
                <a:cs typeface="Arial" charset="0"/>
              </a:rPr>
              <a:t>14&lt;16</a:t>
            </a:r>
            <a:r>
              <a:rPr lang="en-IN" altLang="en-US" sz="1200" dirty="0">
                <a:latin typeface="Myriad Pro" pitchFamily="34" charset="0"/>
                <a:cs typeface="Arial" charset="0"/>
              </a:rPr>
              <a:t>)</a:t>
            </a:r>
          </a:p>
        </p:txBody>
      </p:sp>
      <p:sp>
        <p:nvSpPr>
          <p:cNvPr id="11" name="Text Placeholder 2">
            <a:extLst>
              <a:ext uri="{FF2B5EF4-FFF2-40B4-BE49-F238E27FC236}">
                <a16:creationId xmlns="" xmlns:a16="http://schemas.microsoft.com/office/drawing/2014/main" id="{3647123A-D8E6-4F68-B16E-2CDCE4D1D396}"/>
              </a:ext>
            </a:extLst>
          </p:cNvPr>
          <p:cNvSpPr>
            <a:spLocks noGrp="1"/>
          </p:cNvSpPr>
          <p:nvPr>
            <p:ph type="body" idx="10" hasCustomPrompt="1"/>
          </p:nvPr>
        </p:nvSpPr>
        <p:spPr>
          <a:xfrm>
            <a:off x="187708" y="987574"/>
            <a:ext cx="3160157" cy="288032"/>
          </a:xfrm>
          <a:prstGeom prst="rect">
            <a:avLst/>
          </a:prstGeom>
        </p:spPr>
        <p:txBody>
          <a:bodyPr anchor="b"/>
          <a:lstStyle>
            <a:lvl1pPr marL="0" indent="0">
              <a:buNone/>
              <a:defRPr sz="1200" b="1">
                <a:solidFill>
                  <a:srgbClr val="0070C0"/>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a:lnSpc>
                <a:spcPct val="150000"/>
              </a:lnSpc>
            </a:pPr>
            <a:r>
              <a:rPr lang="en-IN" altLang="en-US" b="1" dirty="0">
                <a:solidFill>
                  <a:srgbClr val="0070C0"/>
                </a:solidFill>
                <a:cs typeface="Arial" charset="0"/>
              </a:rPr>
              <a:t>Sub Title </a:t>
            </a:r>
            <a:r>
              <a:rPr lang="en-IN" altLang="en-US" dirty="0">
                <a:solidFill>
                  <a:srgbClr val="0070C0"/>
                </a:solidFill>
                <a:cs typeface="Arial" charset="0"/>
              </a:rPr>
              <a:t>(Arial, Font size </a:t>
            </a:r>
            <a:r>
              <a:rPr lang="en-US" altLang="en-US" dirty="0">
                <a:solidFill>
                  <a:srgbClr val="0070C0"/>
                </a:solidFill>
                <a:cs typeface="Arial" charset="0"/>
              </a:rPr>
              <a:t>14&lt;16</a:t>
            </a:r>
            <a:r>
              <a:rPr lang="en-IN" altLang="en-US" dirty="0">
                <a:solidFill>
                  <a:srgbClr val="0070C0"/>
                </a:solidFill>
                <a:cs typeface="Arial" charset="0"/>
              </a:rPr>
              <a:t>)</a:t>
            </a:r>
          </a:p>
        </p:txBody>
      </p:sp>
      <p:sp>
        <p:nvSpPr>
          <p:cNvPr id="14" name="Slide Number Placeholder 1">
            <a:extLst>
              <a:ext uri="{FF2B5EF4-FFF2-40B4-BE49-F238E27FC236}">
                <a16:creationId xmlns="" xmlns:a16="http://schemas.microsoft.com/office/drawing/2014/main" id="{41EE3C8C-BA89-4DB8-BA26-BAADEAA8D36F}"/>
              </a:ext>
            </a:extLst>
          </p:cNvPr>
          <p:cNvSpPr>
            <a:spLocks noGrp="1"/>
          </p:cNvSpPr>
          <p:nvPr>
            <p:ph type="sldNum" sz="quarter" idx="12"/>
          </p:nvPr>
        </p:nvSpPr>
        <p:spPr>
          <a:xfrm>
            <a:off x="8682051" y="4865484"/>
            <a:ext cx="456611" cy="273844"/>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fld id="{E137DDC1-5125-4313-8447-DECE530C6CC5}" type="slidenum">
              <a:rPr lang="en-US" smtClean="0"/>
              <a:pPr>
                <a:defRPr/>
              </a:pPr>
              <a:t>‹#›</a:t>
            </a:fld>
            <a:endParaRPr lang="en-US" dirty="0"/>
          </a:p>
        </p:txBody>
      </p:sp>
    </p:spTree>
    <p:extLst>
      <p:ext uri="{BB962C8B-B14F-4D97-AF65-F5344CB8AC3E}">
        <p14:creationId xmlns:p14="http://schemas.microsoft.com/office/powerpoint/2010/main" val="3550868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835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tatapower.com/" TargetMode="External"/><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microsoft.com/office/2007/relationships/hdphoto" Target="../media/hdphoto2.wdp"/><Relationship Id="rId18" Type="http://schemas.microsoft.com/office/2007/relationships/hdphoto" Target="../media/hdphoto4.wdp"/><Relationship Id="rId26" Type="http://schemas.openxmlformats.org/officeDocument/2006/relationships/image" Target="../media/image43.png"/><Relationship Id="rId3" Type="http://schemas.microsoft.com/office/2007/relationships/media" Target="../media/media2.mp3"/><Relationship Id="rId21" Type="http://schemas.openxmlformats.org/officeDocument/2006/relationships/image" Target="../media/image39.png"/><Relationship Id="rId7" Type="http://schemas.openxmlformats.org/officeDocument/2006/relationships/slideLayout" Target="../slideLayouts/slideLayout3.xml"/><Relationship Id="rId12" Type="http://schemas.openxmlformats.org/officeDocument/2006/relationships/image" Target="../media/image34.png"/><Relationship Id="rId17" Type="http://schemas.openxmlformats.org/officeDocument/2006/relationships/image" Target="../media/image37.png"/><Relationship Id="rId25" Type="http://schemas.openxmlformats.org/officeDocument/2006/relationships/image" Target="../media/image42.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33.png"/><Relationship Id="rId24" Type="http://schemas.openxmlformats.org/officeDocument/2006/relationships/image" Target="../media/image41.png"/><Relationship Id="rId5" Type="http://schemas.microsoft.com/office/2007/relationships/media" Target="../media/media3.m4a"/><Relationship Id="rId15" Type="http://schemas.openxmlformats.org/officeDocument/2006/relationships/image" Target="../media/image36.png"/><Relationship Id="rId23" Type="http://schemas.openxmlformats.org/officeDocument/2006/relationships/image" Target="../media/image40.png"/><Relationship Id="rId10" Type="http://schemas.microsoft.com/office/2007/relationships/hdphoto" Target="../media/hdphoto1.wdp"/><Relationship Id="rId19" Type="http://schemas.openxmlformats.org/officeDocument/2006/relationships/image" Target="../media/image38.png"/><Relationship Id="rId4" Type="http://schemas.openxmlformats.org/officeDocument/2006/relationships/audio" Target="../media/media2.mp3"/><Relationship Id="rId9" Type="http://schemas.openxmlformats.org/officeDocument/2006/relationships/image" Target="../media/image32.png"/><Relationship Id="rId14" Type="http://schemas.openxmlformats.org/officeDocument/2006/relationships/image" Target="../media/image35.gif"/><Relationship Id="rId22"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9DAB713-0006-43B5-B906-2640A4AE1AB7}"/>
              </a:ext>
            </a:extLst>
          </p:cNvPr>
          <p:cNvPicPr>
            <a:picLocks noChangeAspect="1"/>
          </p:cNvPicPr>
          <p:nvPr/>
        </p:nvPicPr>
        <p:blipFill>
          <a:blip r:embed="rId3" cstate="print"/>
          <a:stretch>
            <a:fillRect/>
          </a:stretch>
        </p:blipFill>
        <p:spPr>
          <a:xfrm>
            <a:off x="-36512" y="1669"/>
            <a:ext cx="9180512" cy="5141831"/>
          </a:xfrm>
          <a:prstGeom prst="rect">
            <a:avLst/>
          </a:prstGeom>
        </p:spPr>
      </p:pic>
      <p:sp>
        <p:nvSpPr>
          <p:cNvPr id="4" name="TextBox 3">
            <a:extLst>
              <a:ext uri="{FF2B5EF4-FFF2-40B4-BE49-F238E27FC236}">
                <a16:creationId xmlns="" xmlns:a16="http://schemas.microsoft.com/office/drawing/2014/main" id="{82F91CF2-41CE-49AD-8D02-8012C01592CE}"/>
              </a:ext>
            </a:extLst>
          </p:cNvPr>
          <p:cNvSpPr txBox="1"/>
          <p:nvPr/>
        </p:nvSpPr>
        <p:spPr>
          <a:xfrm>
            <a:off x="323528" y="2869654"/>
            <a:ext cx="8496944" cy="1169551"/>
          </a:xfrm>
          <a:prstGeom prst="rect">
            <a:avLst/>
          </a:prstGeom>
          <a:noFill/>
        </p:spPr>
        <p:txBody>
          <a:bodyPr wrap="square" lIns="0" tIns="0" rIns="0" bIns="0" rtlCol="0" anchor="ctr">
            <a:spAutoFit/>
          </a:bodyPr>
          <a:lstStyle/>
          <a:p>
            <a:pPr marL="0" marR="0" lvl="0" indent="0" algn="ctr" defTabSz="1218987" eaLnBrk="1" fontAlgn="auto" latinLnBrk="0" hangingPunct="1">
              <a:lnSpc>
                <a:spcPct val="100000"/>
              </a:lnSpc>
              <a:spcBef>
                <a:spcPts val="0"/>
              </a:spcBef>
              <a:spcAft>
                <a:spcPts val="0"/>
              </a:spcAft>
              <a:buClrTx/>
              <a:buSzTx/>
              <a:buFontTx/>
              <a:buNone/>
              <a:tabLst/>
              <a:defRPr/>
            </a:pPr>
            <a:r>
              <a:rPr lang="en-US" sz="2800" b="1" kern="0" dirty="0" smtClean="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Project “DRISHTI”</a:t>
            </a:r>
            <a:r>
              <a:rPr lang="en-US" sz="2800" b="1" dirty="0" smtClean="0">
                <a:latin typeface="Tahoma" panose="020B0604030504040204" pitchFamily="34" charset="0"/>
                <a:ea typeface="Tahoma" panose="020B0604030504040204" pitchFamily="34" charset="0"/>
                <a:cs typeface="Tahoma" panose="020B0604030504040204" pitchFamily="34" charset="0"/>
              </a:rPr>
              <a:t> </a:t>
            </a:r>
            <a:endParaRPr lang="en-US" sz="2800" b="1"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1218987"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defTabSz="1218987">
              <a:defRPr/>
            </a:pPr>
            <a:r>
              <a:rPr lang="en-IN" sz="2000" b="1" dirty="0" smtClean="0"/>
              <a:t>Enhancing site safety by integration of Artificial Intelligence, Video Analytics and Public Annunciation with Closed Circuit Television Video Management System</a:t>
            </a:r>
            <a:r>
              <a:rPr lang="en-IN" sz="1200" b="1" dirty="0" smtClean="0"/>
              <a:t>.</a:t>
            </a:r>
            <a:endParaRPr lang="en-US" altLang="en-US" sz="1200" b="1" dirty="0">
              <a:latin typeface="Myriad Pro"/>
            </a:endParaRPr>
          </a:p>
        </p:txBody>
      </p:sp>
    </p:spTree>
    <p:extLst>
      <p:ext uri="{BB962C8B-B14F-4D97-AF65-F5344CB8AC3E}">
        <p14:creationId xmlns:p14="http://schemas.microsoft.com/office/powerpoint/2010/main" val="4139022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 xmlns:a16="http://schemas.microsoft.com/office/drawing/2014/main" id="{AF98D519-29B5-0846-1F03-3A1BA1BB10E7}"/>
              </a:ext>
            </a:extLst>
          </p:cNvPr>
          <p:cNvSpPr txBox="1">
            <a:spLocks/>
          </p:cNvSpPr>
          <p:nvPr/>
        </p:nvSpPr>
        <p:spPr>
          <a:xfrm>
            <a:off x="179512" y="987574"/>
            <a:ext cx="8568952" cy="1224136"/>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US" sz="1600" dirty="0"/>
          </a:p>
        </p:txBody>
      </p:sp>
      <p:sp>
        <p:nvSpPr>
          <p:cNvPr id="5" name="Text Placeholder 3">
            <a:extLst>
              <a:ext uri="{FF2B5EF4-FFF2-40B4-BE49-F238E27FC236}">
                <a16:creationId xmlns="" xmlns:a16="http://schemas.microsoft.com/office/drawing/2014/main" id="{C5BC5806-86E0-AF50-2DAB-56B6BCB79350}"/>
              </a:ext>
            </a:extLst>
          </p:cNvPr>
          <p:cNvSpPr txBox="1">
            <a:spLocks/>
          </p:cNvSpPr>
          <p:nvPr/>
        </p:nvSpPr>
        <p:spPr>
          <a:xfrm>
            <a:off x="179512" y="1491630"/>
            <a:ext cx="8136904" cy="172819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IN" dirty="0"/>
          </a:p>
        </p:txBody>
      </p:sp>
      <p:sp>
        <p:nvSpPr>
          <p:cNvPr id="10" name="Title 1">
            <a:extLst>
              <a:ext uri="{FF2B5EF4-FFF2-40B4-BE49-F238E27FC236}">
                <a16:creationId xmlns="" xmlns:a16="http://schemas.microsoft.com/office/drawing/2014/main" id="{9FDC4753-5510-CF90-E370-1FFC915D88EC}"/>
              </a:ext>
            </a:extLst>
          </p:cNvPr>
          <p:cNvSpPr>
            <a:spLocks noGrp="1"/>
          </p:cNvSpPr>
          <p:nvPr>
            <p:ph type="ctrTitle"/>
          </p:nvPr>
        </p:nvSpPr>
        <p:spPr>
          <a:xfrm>
            <a:off x="1763688" y="-56542"/>
            <a:ext cx="4680520" cy="792088"/>
          </a:xfrm>
        </p:spPr>
        <p:txBody>
          <a:bodyPr>
            <a:normAutofit/>
          </a:bodyPr>
          <a:lstStyle/>
          <a:p>
            <a:r>
              <a:rPr lang="en-US" sz="2000" b="1" dirty="0" smtClean="0"/>
              <a:t>Video Analytics Dashboard with Violation alert</a:t>
            </a:r>
            <a:endParaRPr lang="en-IN" sz="20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627534"/>
            <a:ext cx="9108504" cy="4515966"/>
          </a:xfrm>
          <a:prstGeom prst="rect">
            <a:avLst/>
          </a:prstGeom>
        </p:spPr>
      </p:pic>
    </p:spTree>
    <p:extLst>
      <p:ext uri="{BB962C8B-B14F-4D97-AF65-F5344CB8AC3E}">
        <p14:creationId xmlns:p14="http://schemas.microsoft.com/office/powerpoint/2010/main" val="1868699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 xmlns:a16="http://schemas.microsoft.com/office/drawing/2014/main" id="{C5BC5806-86E0-AF50-2DAB-56B6BCB79350}"/>
              </a:ext>
            </a:extLst>
          </p:cNvPr>
          <p:cNvSpPr txBox="1">
            <a:spLocks/>
          </p:cNvSpPr>
          <p:nvPr/>
        </p:nvSpPr>
        <p:spPr>
          <a:xfrm>
            <a:off x="179512" y="1491630"/>
            <a:ext cx="8136904" cy="172819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IN" dirty="0"/>
          </a:p>
        </p:txBody>
      </p:sp>
      <p:sp>
        <p:nvSpPr>
          <p:cNvPr id="10" name="Title 1">
            <a:extLst>
              <a:ext uri="{FF2B5EF4-FFF2-40B4-BE49-F238E27FC236}">
                <a16:creationId xmlns="" xmlns:a16="http://schemas.microsoft.com/office/drawing/2014/main" id="{9FDC4753-5510-CF90-E370-1FFC915D88EC}"/>
              </a:ext>
            </a:extLst>
          </p:cNvPr>
          <p:cNvSpPr>
            <a:spLocks noGrp="1"/>
          </p:cNvSpPr>
          <p:nvPr>
            <p:ph type="ctrTitle"/>
          </p:nvPr>
        </p:nvSpPr>
        <p:spPr>
          <a:xfrm>
            <a:off x="1835696" y="195486"/>
            <a:ext cx="4680520" cy="432048"/>
          </a:xfrm>
        </p:spPr>
        <p:txBody>
          <a:bodyPr>
            <a:normAutofit fontScale="90000"/>
          </a:bodyPr>
          <a:lstStyle/>
          <a:p>
            <a:r>
              <a:rPr lang="en-US" b="1" dirty="0" smtClean="0"/>
              <a:t>Count Analysis Dashboard</a:t>
            </a:r>
            <a:endParaRPr lang="en-IN"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641387"/>
            <a:ext cx="7848872" cy="4515967"/>
          </a:xfrm>
          <a:prstGeom prst="rect">
            <a:avLst/>
          </a:prstGeom>
        </p:spPr>
      </p:pic>
    </p:spTree>
    <p:extLst>
      <p:ext uri="{BB962C8B-B14F-4D97-AF65-F5344CB8AC3E}">
        <p14:creationId xmlns:p14="http://schemas.microsoft.com/office/powerpoint/2010/main" val="35339456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 xmlns:a16="http://schemas.microsoft.com/office/drawing/2014/main" id="{AF98D519-29B5-0846-1F03-3A1BA1BB10E7}"/>
              </a:ext>
            </a:extLst>
          </p:cNvPr>
          <p:cNvSpPr txBox="1">
            <a:spLocks/>
          </p:cNvSpPr>
          <p:nvPr/>
        </p:nvSpPr>
        <p:spPr>
          <a:xfrm>
            <a:off x="179512" y="987574"/>
            <a:ext cx="8568952" cy="1224136"/>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US" sz="1600" dirty="0"/>
          </a:p>
        </p:txBody>
      </p:sp>
      <p:sp>
        <p:nvSpPr>
          <p:cNvPr id="5" name="Text Placeholder 3">
            <a:extLst>
              <a:ext uri="{FF2B5EF4-FFF2-40B4-BE49-F238E27FC236}">
                <a16:creationId xmlns="" xmlns:a16="http://schemas.microsoft.com/office/drawing/2014/main" id="{C5BC5806-86E0-AF50-2DAB-56B6BCB79350}"/>
              </a:ext>
            </a:extLst>
          </p:cNvPr>
          <p:cNvSpPr txBox="1">
            <a:spLocks/>
          </p:cNvSpPr>
          <p:nvPr/>
        </p:nvSpPr>
        <p:spPr>
          <a:xfrm>
            <a:off x="179512" y="1491630"/>
            <a:ext cx="8136904" cy="172819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IN" dirty="0"/>
          </a:p>
        </p:txBody>
      </p:sp>
      <p:sp>
        <p:nvSpPr>
          <p:cNvPr id="10" name="Title 1">
            <a:extLst>
              <a:ext uri="{FF2B5EF4-FFF2-40B4-BE49-F238E27FC236}">
                <a16:creationId xmlns="" xmlns:a16="http://schemas.microsoft.com/office/drawing/2014/main" id="{9FDC4753-5510-CF90-E370-1FFC915D88EC}"/>
              </a:ext>
            </a:extLst>
          </p:cNvPr>
          <p:cNvSpPr>
            <a:spLocks noGrp="1"/>
          </p:cNvSpPr>
          <p:nvPr>
            <p:ph type="ctrTitle"/>
          </p:nvPr>
        </p:nvSpPr>
        <p:spPr>
          <a:xfrm>
            <a:off x="1835696" y="195486"/>
            <a:ext cx="4680520" cy="432048"/>
          </a:xfrm>
        </p:spPr>
        <p:txBody>
          <a:bodyPr>
            <a:normAutofit fontScale="90000"/>
          </a:bodyPr>
          <a:lstStyle/>
          <a:p>
            <a:r>
              <a:rPr lang="en-US" b="1" dirty="0"/>
              <a:t>Fire Alert in Analytics</a:t>
            </a:r>
            <a:endParaRPr lang="en-IN" b="1" dirty="0"/>
          </a:p>
        </p:txBody>
      </p:sp>
      <p:sp>
        <p:nvSpPr>
          <p:cNvPr id="4" name="TextBox 3"/>
          <p:cNvSpPr txBox="1"/>
          <p:nvPr/>
        </p:nvSpPr>
        <p:spPr>
          <a:xfrm>
            <a:off x="107504" y="622888"/>
            <a:ext cx="3168352" cy="369332"/>
          </a:xfrm>
          <a:prstGeom prst="rect">
            <a:avLst/>
          </a:prstGeom>
          <a:noFill/>
        </p:spPr>
        <p:txBody>
          <a:bodyPr wrap="square" rtlCol="0">
            <a:spAutoFit/>
          </a:bodyPr>
          <a:lstStyle/>
          <a:p>
            <a:r>
              <a:rPr lang="en-US" b="1" dirty="0"/>
              <a:t>Fire Alert</a:t>
            </a:r>
            <a:endParaRPr lang="en-IN" b="1" dirty="0"/>
          </a:p>
        </p:txBody>
      </p:sp>
      <p:pic>
        <p:nvPicPr>
          <p:cNvPr id="2" name="Picture 1"/>
          <p:cNvPicPr>
            <a:picLocks noChangeAspect="1"/>
          </p:cNvPicPr>
          <p:nvPr/>
        </p:nvPicPr>
        <p:blipFill>
          <a:blip r:embed="rId2"/>
          <a:stretch>
            <a:fillRect/>
          </a:stretch>
        </p:blipFill>
        <p:spPr>
          <a:xfrm>
            <a:off x="1043608" y="978452"/>
            <a:ext cx="7128792" cy="4155926"/>
          </a:xfrm>
          <a:prstGeom prst="rect">
            <a:avLst/>
          </a:prstGeom>
        </p:spPr>
      </p:pic>
    </p:spTree>
    <p:extLst>
      <p:ext uri="{BB962C8B-B14F-4D97-AF65-F5344CB8AC3E}">
        <p14:creationId xmlns:p14="http://schemas.microsoft.com/office/powerpoint/2010/main" val="988990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 xmlns:a16="http://schemas.microsoft.com/office/drawing/2014/main" id="{AF98D519-29B5-0846-1F03-3A1BA1BB10E7}"/>
              </a:ext>
            </a:extLst>
          </p:cNvPr>
          <p:cNvSpPr txBox="1">
            <a:spLocks/>
          </p:cNvSpPr>
          <p:nvPr/>
        </p:nvSpPr>
        <p:spPr>
          <a:xfrm>
            <a:off x="179512" y="987574"/>
            <a:ext cx="8568952" cy="1224136"/>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US" sz="1600" dirty="0"/>
          </a:p>
        </p:txBody>
      </p:sp>
      <p:sp>
        <p:nvSpPr>
          <p:cNvPr id="5" name="Text Placeholder 3">
            <a:extLst>
              <a:ext uri="{FF2B5EF4-FFF2-40B4-BE49-F238E27FC236}">
                <a16:creationId xmlns="" xmlns:a16="http://schemas.microsoft.com/office/drawing/2014/main" id="{C5BC5806-86E0-AF50-2DAB-56B6BCB79350}"/>
              </a:ext>
            </a:extLst>
          </p:cNvPr>
          <p:cNvSpPr txBox="1">
            <a:spLocks/>
          </p:cNvSpPr>
          <p:nvPr/>
        </p:nvSpPr>
        <p:spPr>
          <a:xfrm>
            <a:off x="179512" y="1491630"/>
            <a:ext cx="8136904" cy="172819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IN" dirty="0"/>
          </a:p>
        </p:txBody>
      </p:sp>
      <p:sp>
        <p:nvSpPr>
          <p:cNvPr id="10" name="Title 1">
            <a:extLst>
              <a:ext uri="{FF2B5EF4-FFF2-40B4-BE49-F238E27FC236}">
                <a16:creationId xmlns="" xmlns:a16="http://schemas.microsoft.com/office/drawing/2014/main" id="{9FDC4753-5510-CF90-E370-1FFC915D88EC}"/>
              </a:ext>
            </a:extLst>
          </p:cNvPr>
          <p:cNvSpPr>
            <a:spLocks noGrp="1"/>
          </p:cNvSpPr>
          <p:nvPr>
            <p:ph type="ctrTitle"/>
          </p:nvPr>
        </p:nvSpPr>
        <p:spPr>
          <a:xfrm>
            <a:off x="1835696" y="195486"/>
            <a:ext cx="4680520" cy="432048"/>
          </a:xfrm>
        </p:spPr>
        <p:txBody>
          <a:bodyPr>
            <a:normAutofit fontScale="90000"/>
          </a:bodyPr>
          <a:lstStyle/>
          <a:p>
            <a:r>
              <a:rPr lang="en-US" b="1" dirty="0"/>
              <a:t>Smoke Alert in Analytics</a:t>
            </a:r>
            <a:endParaRPr lang="en-IN" b="1" dirty="0"/>
          </a:p>
        </p:txBody>
      </p:sp>
      <p:sp>
        <p:nvSpPr>
          <p:cNvPr id="4" name="TextBox 3"/>
          <p:cNvSpPr txBox="1"/>
          <p:nvPr/>
        </p:nvSpPr>
        <p:spPr>
          <a:xfrm>
            <a:off x="107504" y="622888"/>
            <a:ext cx="3168352" cy="369332"/>
          </a:xfrm>
          <a:prstGeom prst="rect">
            <a:avLst/>
          </a:prstGeom>
          <a:noFill/>
        </p:spPr>
        <p:txBody>
          <a:bodyPr wrap="square" rtlCol="0">
            <a:spAutoFit/>
          </a:bodyPr>
          <a:lstStyle/>
          <a:p>
            <a:r>
              <a:rPr lang="en-US" b="1" dirty="0"/>
              <a:t>Smoke Alert</a:t>
            </a:r>
            <a:endParaRPr lang="en-IN" b="1" dirty="0"/>
          </a:p>
        </p:txBody>
      </p:sp>
      <p:pic>
        <p:nvPicPr>
          <p:cNvPr id="6" name="Picture 5"/>
          <p:cNvPicPr>
            <a:picLocks noChangeAspect="1"/>
          </p:cNvPicPr>
          <p:nvPr/>
        </p:nvPicPr>
        <p:blipFill>
          <a:blip r:embed="rId2"/>
          <a:stretch>
            <a:fillRect/>
          </a:stretch>
        </p:blipFill>
        <p:spPr>
          <a:xfrm>
            <a:off x="990427" y="987574"/>
            <a:ext cx="7270099" cy="4155926"/>
          </a:xfrm>
          <a:prstGeom prst="rect">
            <a:avLst/>
          </a:prstGeom>
        </p:spPr>
      </p:pic>
    </p:spTree>
    <p:extLst>
      <p:ext uri="{BB962C8B-B14F-4D97-AF65-F5344CB8AC3E}">
        <p14:creationId xmlns:p14="http://schemas.microsoft.com/office/powerpoint/2010/main" val="277672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DC4753-5510-CF90-E370-1FFC915D88EC}"/>
              </a:ext>
            </a:extLst>
          </p:cNvPr>
          <p:cNvSpPr>
            <a:spLocks noGrp="1"/>
          </p:cNvSpPr>
          <p:nvPr>
            <p:ph type="ctrTitle"/>
          </p:nvPr>
        </p:nvSpPr>
        <p:spPr/>
        <p:txBody>
          <a:bodyPr>
            <a:normAutofit fontScale="90000"/>
          </a:bodyPr>
          <a:lstStyle/>
          <a:p>
            <a:r>
              <a:rPr lang="en-US" b="1" dirty="0"/>
              <a:t>No Jacket Violations in Analytics</a:t>
            </a:r>
            <a:endParaRPr lang="en-IN" dirty="0"/>
          </a:p>
        </p:txBody>
      </p:sp>
      <p:sp>
        <p:nvSpPr>
          <p:cNvPr id="3" name="Text Placeholder 3">
            <a:extLst>
              <a:ext uri="{FF2B5EF4-FFF2-40B4-BE49-F238E27FC236}">
                <a16:creationId xmlns="" xmlns:a16="http://schemas.microsoft.com/office/drawing/2014/main" id="{AF98D519-29B5-0846-1F03-3A1BA1BB10E7}"/>
              </a:ext>
            </a:extLst>
          </p:cNvPr>
          <p:cNvSpPr txBox="1">
            <a:spLocks/>
          </p:cNvSpPr>
          <p:nvPr/>
        </p:nvSpPr>
        <p:spPr>
          <a:xfrm>
            <a:off x="107504" y="771550"/>
            <a:ext cx="8568952" cy="1224136"/>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US" sz="1600" dirty="0"/>
          </a:p>
        </p:txBody>
      </p:sp>
      <p:sp>
        <p:nvSpPr>
          <p:cNvPr id="5" name="Text Placeholder 3">
            <a:extLst>
              <a:ext uri="{FF2B5EF4-FFF2-40B4-BE49-F238E27FC236}">
                <a16:creationId xmlns="" xmlns:a16="http://schemas.microsoft.com/office/drawing/2014/main" id="{C5BC5806-86E0-AF50-2DAB-56B6BCB79350}"/>
              </a:ext>
            </a:extLst>
          </p:cNvPr>
          <p:cNvSpPr txBox="1">
            <a:spLocks/>
          </p:cNvSpPr>
          <p:nvPr/>
        </p:nvSpPr>
        <p:spPr>
          <a:xfrm>
            <a:off x="179512" y="1491630"/>
            <a:ext cx="8136904" cy="172819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IN" dirty="0"/>
          </a:p>
        </p:txBody>
      </p:sp>
      <p:pic>
        <p:nvPicPr>
          <p:cNvPr id="6" name="Picture 5"/>
          <p:cNvPicPr>
            <a:picLocks noChangeAspect="1"/>
          </p:cNvPicPr>
          <p:nvPr/>
        </p:nvPicPr>
        <p:blipFill>
          <a:blip r:embed="rId2"/>
          <a:stretch>
            <a:fillRect/>
          </a:stretch>
        </p:blipFill>
        <p:spPr>
          <a:xfrm>
            <a:off x="683568" y="1008608"/>
            <a:ext cx="7632848" cy="4141819"/>
          </a:xfrm>
          <a:prstGeom prst="rect">
            <a:avLst/>
          </a:prstGeom>
        </p:spPr>
      </p:pic>
      <p:sp>
        <p:nvSpPr>
          <p:cNvPr id="8" name="TextBox 7"/>
          <p:cNvSpPr txBox="1"/>
          <p:nvPr/>
        </p:nvSpPr>
        <p:spPr>
          <a:xfrm>
            <a:off x="107504" y="622888"/>
            <a:ext cx="3168352" cy="369332"/>
          </a:xfrm>
          <a:prstGeom prst="rect">
            <a:avLst/>
          </a:prstGeom>
          <a:noFill/>
        </p:spPr>
        <p:txBody>
          <a:bodyPr wrap="square" rtlCol="0">
            <a:spAutoFit/>
          </a:bodyPr>
          <a:lstStyle/>
          <a:p>
            <a:r>
              <a:rPr lang="en-US" b="1" dirty="0"/>
              <a:t>No jacket Alert</a:t>
            </a:r>
            <a:endParaRPr lang="en-IN" b="1" dirty="0"/>
          </a:p>
        </p:txBody>
      </p:sp>
    </p:spTree>
    <p:extLst>
      <p:ext uri="{BB962C8B-B14F-4D97-AF65-F5344CB8AC3E}">
        <p14:creationId xmlns:p14="http://schemas.microsoft.com/office/powerpoint/2010/main" val="1572494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 xmlns:a16="http://schemas.microsoft.com/office/drawing/2014/main" id="{AF98D519-29B5-0846-1F03-3A1BA1BB10E7}"/>
              </a:ext>
            </a:extLst>
          </p:cNvPr>
          <p:cNvSpPr txBox="1">
            <a:spLocks/>
          </p:cNvSpPr>
          <p:nvPr/>
        </p:nvSpPr>
        <p:spPr>
          <a:xfrm>
            <a:off x="179512" y="987574"/>
            <a:ext cx="8568952" cy="1224136"/>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US" sz="1600" dirty="0"/>
          </a:p>
        </p:txBody>
      </p:sp>
      <p:sp>
        <p:nvSpPr>
          <p:cNvPr id="5" name="Text Placeholder 3">
            <a:extLst>
              <a:ext uri="{FF2B5EF4-FFF2-40B4-BE49-F238E27FC236}">
                <a16:creationId xmlns="" xmlns:a16="http://schemas.microsoft.com/office/drawing/2014/main" id="{C5BC5806-86E0-AF50-2DAB-56B6BCB79350}"/>
              </a:ext>
            </a:extLst>
          </p:cNvPr>
          <p:cNvSpPr txBox="1">
            <a:spLocks/>
          </p:cNvSpPr>
          <p:nvPr/>
        </p:nvSpPr>
        <p:spPr>
          <a:xfrm>
            <a:off x="179512" y="1491630"/>
            <a:ext cx="8136904" cy="172819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IN" dirty="0"/>
          </a:p>
        </p:txBody>
      </p:sp>
      <p:sp>
        <p:nvSpPr>
          <p:cNvPr id="10" name="Title 1">
            <a:extLst>
              <a:ext uri="{FF2B5EF4-FFF2-40B4-BE49-F238E27FC236}">
                <a16:creationId xmlns="" xmlns:a16="http://schemas.microsoft.com/office/drawing/2014/main" id="{9FDC4753-5510-CF90-E370-1FFC915D88EC}"/>
              </a:ext>
            </a:extLst>
          </p:cNvPr>
          <p:cNvSpPr>
            <a:spLocks noGrp="1"/>
          </p:cNvSpPr>
          <p:nvPr>
            <p:ph type="ctrTitle"/>
          </p:nvPr>
        </p:nvSpPr>
        <p:spPr>
          <a:xfrm>
            <a:off x="1403648" y="195486"/>
            <a:ext cx="5112568" cy="432048"/>
          </a:xfrm>
        </p:spPr>
        <p:txBody>
          <a:bodyPr>
            <a:normAutofit fontScale="90000"/>
          </a:bodyPr>
          <a:lstStyle/>
          <a:p>
            <a:r>
              <a:rPr lang="en-US" b="1" dirty="0"/>
              <a:t>No Harness Violations in Analytics</a:t>
            </a:r>
            <a:endParaRPr lang="en-IN" dirty="0"/>
          </a:p>
        </p:txBody>
      </p:sp>
      <p:pic>
        <p:nvPicPr>
          <p:cNvPr id="2" name="Picture 1"/>
          <p:cNvPicPr>
            <a:picLocks noChangeAspect="1"/>
          </p:cNvPicPr>
          <p:nvPr/>
        </p:nvPicPr>
        <p:blipFill>
          <a:blip r:embed="rId2"/>
          <a:stretch>
            <a:fillRect/>
          </a:stretch>
        </p:blipFill>
        <p:spPr>
          <a:xfrm>
            <a:off x="611560" y="952691"/>
            <a:ext cx="7838001" cy="4204663"/>
          </a:xfrm>
          <a:prstGeom prst="rect">
            <a:avLst/>
          </a:prstGeom>
        </p:spPr>
      </p:pic>
      <p:sp>
        <p:nvSpPr>
          <p:cNvPr id="4" name="TextBox 3"/>
          <p:cNvSpPr txBox="1"/>
          <p:nvPr/>
        </p:nvSpPr>
        <p:spPr>
          <a:xfrm>
            <a:off x="107504" y="622888"/>
            <a:ext cx="3168352" cy="369332"/>
          </a:xfrm>
          <a:prstGeom prst="rect">
            <a:avLst/>
          </a:prstGeom>
          <a:noFill/>
        </p:spPr>
        <p:txBody>
          <a:bodyPr wrap="square" rtlCol="0">
            <a:spAutoFit/>
          </a:bodyPr>
          <a:lstStyle/>
          <a:p>
            <a:r>
              <a:rPr lang="en-US" b="1" dirty="0"/>
              <a:t>No Harness Alert</a:t>
            </a:r>
            <a:endParaRPr lang="en-IN" b="1" dirty="0"/>
          </a:p>
        </p:txBody>
      </p:sp>
    </p:spTree>
    <p:extLst>
      <p:ext uri="{BB962C8B-B14F-4D97-AF65-F5344CB8AC3E}">
        <p14:creationId xmlns:p14="http://schemas.microsoft.com/office/powerpoint/2010/main" val="2351114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 xmlns:a16="http://schemas.microsoft.com/office/drawing/2014/main" id="{AF98D519-29B5-0846-1F03-3A1BA1BB10E7}"/>
              </a:ext>
            </a:extLst>
          </p:cNvPr>
          <p:cNvSpPr txBox="1">
            <a:spLocks/>
          </p:cNvSpPr>
          <p:nvPr/>
        </p:nvSpPr>
        <p:spPr>
          <a:xfrm>
            <a:off x="179512" y="987574"/>
            <a:ext cx="8568952" cy="1224136"/>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US" sz="1600" dirty="0"/>
          </a:p>
        </p:txBody>
      </p:sp>
      <p:sp>
        <p:nvSpPr>
          <p:cNvPr id="5" name="Text Placeholder 3">
            <a:extLst>
              <a:ext uri="{FF2B5EF4-FFF2-40B4-BE49-F238E27FC236}">
                <a16:creationId xmlns="" xmlns:a16="http://schemas.microsoft.com/office/drawing/2014/main" id="{C5BC5806-86E0-AF50-2DAB-56B6BCB79350}"/>
              </a:ext>
            </a:extLst>
          </p:cNvPr>
          <p:cNvSpPr txBox="1">
            <a:spLocks/>
          </p:cNvSpPr>
          <p:nvPr/>
        </p:nvSpPr>
        <p:spPr>
          <a:xfrm>
            <a:off x="179512" y="1491630"/>
            <a:ext cx="8136904" cy="172819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IN" dirty="0"/>
          </a:p>
        </p:txBody>
      </p:sp>
      <p:sp>
        <p:nvSpPr>
          <p:cNvPr id="10" name="Title 1">
            <a:extLst>
              <a:ext uri="{FF2B5EF4-FFF2-40B4-BE49-F238E27FC236}">
                <a16:creationId xmlns="" xmlns:a16="http://schemas.microsoft.com/office/drawing/2014/main" id="{9FDC4753-5510-CF90-E370-1FFC915D88EC}"/>
              </a:ext>
            </a:extLst>
          </p:cNvPr>
          <p:cNvSpPr>
            <a:spLocks noGrp="1"/>
          </p:cNvSpPr>
          <p:nvPr>
            <p:ph type="ctrTitle"/>
          </p:nvPr>
        </p:nvSpPr>
        <p:spPr>
          <a:xfrm>
            <a:off x="1835696" y="195486"/>
            <a:ext cx="4824536" cy="432048"/>
          </a:xfrm>
        </p:spPr>
        <p:txBody>
          <a:bodyPr>
            <a:normAutofit fontScale="90000"/>
          </a:bodyPr>
          <a:lstStyle/>
          <a:p>
            <a:r>
              <a:rPr lang="en-US" b="1" dirty="0"/>
              <a:t>Person Collapse Alert in Analytics</a:t>
            </a:r>
            <a:endParaRPr lang="en-IN" b="1" dirty="0"/>
          </a:p>
        </p:txBody>
      </p:sp>
      <p:sp>
        <p:nvSpPr>
          <p:cNvPr id="4" name="TextBox 3"/>
          <p:cNvSpPr txBox="1"/>
          <p:nvPr/>
        </p:nvSpPr>
        <p:spPr>
          <a:xfrm>
            <a:off x="107504" y="622888"/>
            <a:ext cx="3168352" cy="369332"/>
          </a:xfrm>
          <a:prstGeom prst="rect">
            <a:avLst/>
          </a:prstGeom>
          <a:noFill/>
        </p:spPr>
        <p:txBody>
          <a:bodyPr wrap="square" rtlCol="0">
            <a:spAutoFit/>
          </a:bodyPr>
          <a:lstStyle/>
          <a:p>
            <a:r>
              <a:rPr lang="en-US" b="1" dirty="0"/>
              <a:t>Person Collapse Alert</a:t>
            </a:r>
            <a:endParaRPr lang="en-IN" b="1" dirty="0"/>
          </a:p>
        </p:txBody>
      </p:sp>
      <p:pic>
        <p:nvPicPr>
          <p:cNvPr id="6" name="Picture 5"/>
          <p:cNvPicPr>
            <a:picLocks noChangeAspect="1"/>
          </p:cNvPicPr>
          <p:nvPr/>
        </p:nvPicPr>
        <p:blipFill rotWithShape="1">
          <a:blip r:embed="rId2"/>
          <a:srcRect b="18663"/>
          <a:stretch/>
        </p:blipFill>
        <p:spPr>
          <a:xfrm>
            <a:off x="1295636" y="1017719"/>
            <a:ext cx="6336704" cy="3138207"/>
          </a:xfrm>
          <a:prstGeom prst="rect">
            <a:avLst/>
          </a:prstGeom>
        </p:spPr>
      </p:pic>
    </p:spTree>
    <p:extLst>
      <p:ext uri="{BB962C8B-B14F-4D97-AF65-F5344CB8AC3E}">
        <p14:creationId xmlns:p14="http://schemas.microsoft.com/office/powerpoint/2010/main" val="2837706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 xmlns:a16="http://schemas.microsoft.com/office/drawing/2014/main" id="{AF98D519-29B5-0846-1F03-3A1BA1BB10E7}"/>
              </a:ext>
            </a:extLst>
          </p:cNvPr>
          <p:cNvSpPr txBox="1">
            <a:spLocks/>
          </p:cNvSpPr>
          <p:nvPr/>
        </p:nvSpPr>
        <p:spPr>
          <a:xfrm>
            <a:off x="179512" y="987574"/>
            <a:ext cx="8568952" cy="1224136"/>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US" sz="1600" dirty="0"/>
          </a:p>
        </p:txBody>
      </p:sp>
      <p:sp>
        <p:nvSpPr>
          <p:cNvPr id="5" name="Text Placeholder 3">
            <a:extLst>
              <a:ext uri="{FF2B5EF4-FFF2-40B4-BE49-F238E27FC236}">
                <a16:creationId xmlns="" xmlns:a16="http://schemas.microsoft.com/office/drawing/2014/main" id="{C5BC5806-86E0-AF50-2DAB-56B6BCB79350}"/>
              </a:ext>
            </a:extLst>
          </p:cNvPr>
          <p:cNvSpPr txBox="1">
            <a:spLocks/>
          </p:cNvSpPr>
          <p:nvPr/>
        </p:nvSpPr>
        <p:spPr>
          <a:xfrm>
            <a:off x="179512" y="1491630"/>
            <a:ext cx="8136904" cy="172819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1200" b="1" kern="1200">
                <a:solidFill>
                  <a:srgbClr val="0070C0"/>
                </a:solidFill>
                <a:latin typeface="Myriad Pro"/>
                <a:ea typeface="+mn-ea"/>
                <a:cs typeface="+mn-cs"/>
              </a:defRPr>
            </a:lvl1pPr>
            <a:lvl2pPr marL="457189"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378"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566"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754"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5943"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132"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32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509"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IN" dirty="0"/>
          </a:p>
        </p:txBody>
      </p:sp>
      <p:sp>
        <p:nvSpPr>
          <p:cNvPr id="10" name="Title 1">
            <a:extLst>
              <a:ext uri="{FF2B5EF4-FFF2-40B4-BE49-F238E27FC236}">
                <a16:creationId xmlns="" xmlns:a16="http://schemas.microsoft.com/office/drawing/2014/main" id="{9FDC4753-5510-CF90-E370-1FFC915D88EC}"/>
              </a:ext>
            </a:extLst>
          </p:cNvPr>
          <p:cNvSpPr>
            <a:spLocks noGrp="1"/>
          </p:cNvSpPr>
          <p:nvPr>
            <p:ph type="ctrTitle"/>
          </p:nvPr>
        </p:nvSpPr>
        <p:spPr>
          <a:xfrm>
            <a:off x="1835696" y="195486"/>
            <a:ext cx="4680520" cy="432048"/>
          </a:xfrm>
        </p:spPr>
        <p:txBody>
          <a:bodyPr>
            <a:normAutofit fontScale="90000"/>
          </a:bodyPr>
          <a:lstStyle/>
          <a:p>
            <a:r>
              <a:rPr lang="en-US" b="1" dirty="0"/>
              <a:t>No Helmet Violations in Analytics</a:t>
            </a:r>
            <a:endParaRPr lang="en-IN" b="1" dirty="0"/>
          </a:p>
        </p:txBody>
      </p:sp>
      <p:sp>
        <p:nvSpPr>
          <p:cNvPr id="4" name="TextBox 3"/>
          <p:cNvSpPr txBox="1"/>
          <p:nvPr/>
        </p:nvSpPr>
        <p:spPr>
          <a:xfrm>
            <a:off x="107504" y="622888"/>
            <a:ext cx="3168352" cy="369332"/>
          </a:xfrm>
          <a:prstGeom prst="rect">
            <a:avLst/>
          </a:prstGeom>
          <a:noFill/>
        </p:spPr>
        <p:txBody>
          <a:bodyPr wrap="square" rtlCol="0">
            <a:spAutoFit/>
          </a:bodyPr>
          <a:lstStyle/>
          <a:p>
            <a:r>
              <a:rPr lang="en-US" b="1" dirty="0"/>
              <a:t>No Helmet Alert</a:t>
            </a:r>
            <a:endParaRPr lang="en-IN" b="1" dirty="0"/>
          </a:p>
        </p:txBody>
      </p:sp>
      <p:pic>
        <p:nvPicPr>
          <p:cNvPr id="7" name="Picture 6"/>
          <p:cNvPicPr>
            <a:picLocks noChangeAspect="1"/>
          </p:cNvPicPr>
          <p:nvPr/>
        </p:nvPicPr>
        <p:blipFill>
          <a:blip r:embed="rId2"/>
          <a:stretch>
            <a:fillRect/>
          </a:stretch>
        </p:blipFill>
        <p:spPr>
          <a:xfrm>
            <a:off x="899592" y="987574"/>
            <a:ext cx="7308304" cy="4110921"/>
          </a:xfrm>
          <a:prstGeom prst="rect">
            <a:avLst/>
          </a:prstGeom>
        </p:spPr>
      </p:pic>
    </p:spTree>
    <p:extLst>
      <p:ext uri="{BB962C8B-B14F-4D97-AF65-F5344CB8AC3E}">
        <p14:creationId xmlns:p14="http://schemas.microsoft.com/office/powerpoint/2010/main" val="845894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9DAB713-0006-43B5-B906-2640A4AE1AB7}"/>
              </a:ext>
            </a:extLst>
          </p:cNvPr>
          <p:cNvPicPr>
            <a:picLocks noChangeAspect="1"/>
          </p:cNvPicPr>
          <p:nvPr/>
        </p:nvPicPr>
        <p:blipFill>
          <a:blip r:embed="rId2" cstate="print"/>
          <a:stretch>
            <a:fillRect/>
          </a:stretch>
        </p:blipFill>
        <p:spPr>
          <a:xfrm>
            <a:off x="2965" y="0"/>
            <a:ext cx="9141034" cy="5141831"/>
          </a:xfrm>
          <a:prstGeom prst="rect">
            <a:avLst/>
          </a:prstGeom>
        </p:spPr>
      </p:pic>
      <p:sp>
        <p:nvSpPr>
          <p:cNvPr id="21" name="TextBox 4">
            <a:extLst>
              <a:ext uri="{FF2B5EF4-FFF2-40B4-BE49-F238E27FC236}">
                <a16:creationId xmlns="" xmlns:a16="http://schemas.microsoft.com/office/drawing/2014/main" id="{EF86856D-9134-40D4-B2CF-F7D9E4164A88}"/>
              </a:ext>
            </a:extLst>
          </p:cNvPr>
          <p:cNvSpPr txBox="1">
            <a:spLocks noChangeArrowheads="1"/>
          </p:cNvSpPr>
          <p:nvPr/>
        </p:nvSpPr>
        <p:spPr bwMode="auto">
          <a:xfrm>
            <a:off x="3347864" y="3003798"/>
            <a:ext cx="3528392" cy="134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4000" b="1" dirty="0">
                <a:solidFill>
                  <a:srgbClr val="0070C0"/>
                </a:solidFill>
                <a:latin typeface="Myriad Pro" pitchFamily="34" charset="0"/>
              </a:rPr>
              <a:t>Thank You!</a:t>
            </a:r>
          </a:p>
          <a:p>
            <a:pPr>
              <a:lnSpc>
                <a:spcPct val="150000"/>
              </a:lnSpc>
            </a:pPr>
            <a:r>
              <a:rPr lang="en-US" altLang="en-US" sz="1050" b="1" dirty="0">
                <a:latin typeface="Myriad Pro" pitchFamily="34" charset="0"/>
                <a:cs typeface="Arial" pitchFamily="34" charset="0"/>
              </a:rPr>
              <a:t>Website: </a:t>
            </a:r>
            <a:r>
              <a:rPr lang="en-US" altLang="en-US" sz="1050" dirty="0">
                <a:latin typeface="Myriad Pro" pitchFamily="34" charset="0"/>
                <a:cs typeface="Arial" pitchFamily="34" charset="0"/>
                <a:hlinkClick r:id="rId3"/>
              </a:rPr>
              <a:t>www.tatapower.com</a:t>
            </a:r>
            <a:endParaRPr lang="en-US" altLang="en-US" sz="1050" dirty="0">
              <a:latin typeface="Myriad Pro" pitchFamily="34" charset="0"/>
              <a:cs typeface="Arial" pitchFamily="34" charset="0"/>
            </a:endParaRPr>
          </a:p>
          <a:p>
            <a:pPr>
              <a:lnSpc>
                <a:spcPct val="150000"/>
              </a:lnSpc>
            </a:pPr>
            <a:r>
              <a:rPr lang="en-US" altLang="en-US" sz="1050" b="1" dirty="0">
                <a:latin typeface="Myriad Pro" pitchFamily="34" charset="0"/>
                <a:cs typeface="Arial" pitchFamily="34" charset="0"/>
              </a:rPr>
              <a:t>Email Id: </a:t>
            </a:r>
            <a:r>
              <a:rPr lang="en-US" altLang="en-US" sz="1050" dirty="0">
                <a:latin typeface="Myriad Pro" pitchFamily="34" charset="0"/>
                <a:cs typeface="Arial" pitchFamily="34" charset="0"/>
              </a:rPr>
              <a:t>a</a:t>
            </a:r>
            <a:r>
              <a:rPr lang="en-US" altLang="en-US" sz="1050" dirty="0" smtClean="0">
                <a:latin typeface="Myriad Pro" pitchFamily="34" charset="0"/>
                <a:cs typeface="Arial" pitchFamily="34" charset="0"/>
              </a:rPr>
              <a:t>nkit.anand@tatapower.com</a:t>
            </a:r>
            <a:endParaRPr lang="en-GB" sz="1050" dirty="0"/>
          </a:p>
          <a:p>
            <a:pPr>
              <a:lnSpc>
                <a:spcPct val="150000"/>
              </a:lnSpc>
            </a:pPr>
            <a:r>
              <a:rPr lang="en-US" altLang="en-US" sz="1050" b="1" dirty="0">
                <a:latin typeface="Myriad Pro" pitchFamily="34" charset="0"/>
                <a:cs typeface="Arial" pitchFamily="34" charset="0"/>
              </a:rPr>
              <a:t>Contact: </a:t>
            </a:r>
            <a:r>
              <a:rPr lang="en-US" altLang="en-US" sz="1050" dirty="0">
                <a:latin typeface="Myriad Pro" pitchFamily="34" charset="0"/>
                <a:cs typeface="Arial" pitchFamily="34" charset="0"/>
              </a:rPr>
              <a:t>(+91) </a:t>
            </a:r>
            <a:r>
              <a:rPr lang="en-US" altLang="en-US" sz="1050" dirty="0" smtClean="0">
                <a:latin typeface="Myriad Pro" pitchFamily="34" charset="0"/>
                <a:cs typeface="Arial" pitchFamily="34" charset="0"/>
              </a:rPr>
              <a:t>7645801754</a:t>
            </a:r>
            <a:endParaRPr lang="en-US" altLang="en-US" sz="4000" b="1" dirty="0">
              <a:latin typeface="Myriad Pro" pitchFamily="34" charset="0"/>
            </a:endParaRPr>
          </a:p>
        </p:txBody>
      </p:sp>
      <p:sp>
        <p:nvSpPr>
          <p:cNvPr id="8" name="TextBox 7"/>
          <p:cNvSpPr txBox="1"/>
          <p:nvPr/>
        </p:nvSpPr>
        <p:spPr>
          <a:xfrm>
            <a:off x="72008" y="4876006"/>
            <a:ext cx="1475656" cy="215444"/>
          </a:xfrm>
          <a:prstGeom prst="rect">
            <a:avLst/>
          </a:prstGeom>
          <a:noFill/>
        </p:spPr>
        <p:txBody>
          <a:bodyPr wrap="square" rtlCol="0">
            <a:spAutoFit/>
          </a:bodyPr>
          <a:lstStyle/>
          <a:p>
            <a:r>
              <a:rPr lang="en-GB" sz="800" b="1" i="1" dirty="0">
                <a:latin typeface="Myriad Pro" pitchFamily="34" charset="0"/>
              </a:rPr>
              <a:t>Private and Confidential</a:t>
            </a:r>
            <a:endParaRPr lang="en-IN" sz="800" b="1" i="1" dirty="0">
              <a:latin typeface="Myriad Pro" pitchFamily="34" charset="0"/>
            </a:endParaRPr>
          </a:p>
        </p:txBody>
      </p:sp>
      <p:sp>
        <p:nvSpPr>
          <p:cNvPr id="7" name="TextBox 6">
            <a:extLst>
              <a:ext uri="{FF2B5EF4-FFF2-40B4-BE49-F238E27FC236}">
                <a16:creationId xmlns="" xmlns:a16="http://schemas.microsoft.com/office/drawing/2014/main" id="{BECBB109-A911-4255-8501-D05EE280ABD3}"/>
              </a:ext>
            </a:extLst>
          </p:cNvPr>
          <p:cNvSpPr txBox="1"/>
          <p:nvPr/>
        </p:nvSpPr>
        <p:spPr>
          <a:xfrm>
            <a:off x="107504" y="2543316"/>
            <a:ext cx="3384376" cy="338554"/>
          </a:xfrm>
          <a:prstGeom prst="rect">
            <a:avLst/>
          </a:prstGeom>
          <a:noFill/>
        </p:spPr>
        <p:txBody>
          <a:bodyPr wrap="square" rtlCol="0">
            <a:spAutoFit/>
          </a:bodyPr>
          <a:lstStyle/>
          <a:p>
            <a:r>
              <a:rPr lang="en-GB" sz="800" b="1" i="1" dirty="0"/>
              <a:t>Disclaimer: </a:t>
            </a:r>
            <a:r>
              <a:rPr lang="en-IN" sz="800" i="1" dirty="0">
                <a:latin typeface="Myriad Pro"/>
              </a:rPr>
              <a:t>The contents of this presentation are private &amp; confidential. Please do not duplicate, circulate or distribute without prior permission.</a:t>
            </a:r>
            <a:endParaRPr lang="en-GB" sz="800" i="1" dirty="0">
              <a:latin typeface="Myriad Pro"/>
            </a:endParaRPr>
          </a:p>
        </p:txBody>
      </p:sp>
    </p:spTree>
    <p:extLst>
      <p:ext uri="{BB962C8B-B14F-4D97-AF65-F5344CB8AC3E}">
        <p14:creationId xmlns:p14="http://schemas.microsoft.com/office/powerpoint/2010/main" val="2772954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C5023BD-7897-4E18-AD22-227821BF7135}"/>
              </a:ext>
            </a:extLst>
          </p:cNvPr>
          <p:cNvSpPr>
            <a:spLocks noGrp="1"/>
          </p:cNvSpPr>
          <p:nvPr>
            <p:ph type="body" sz="quarter" idx="10"/>
          </p:nvPr>
        </p:nvSpPr>
        <p:spPr/>
        <p:txBody>
          <a:bodyPr/>
          <a:lstStyle/>
          <a:p>
            <a:endParaRPr lang="en-IN" dirty="0"/>
          </a:p>
        </p:txBody>
      </p:sp>
      <p:sp>
        <p:nvSpPr>
          <p:cNvPr id="7" name="Text Box 2">
            <a:extLst>
              <a:ext uri="{FF2B5EF4-FFF2-40B4-BE49-F238E27FC236}">
                <a16:creationId xmlns="" xmlns:a16="http://schemas.microsoft.com/office/drawing/2014/main" id="{2A9D6894-69D8-4DE8-ACC1-B6BBAC962C16}"/>
              </a:ext>
            </a:extLst>
          </p:cNvPr>
          <p:cNvSpPr txBox="1">
            <a:spLocks noChangeArrowheads="1"/>
          </p:cNvSpPr>
          <p:nvPr/>
        </p:nvSpPr>
        <p:spPr bwMode="auto">
          <a:xfrm>
            <a:off x="2122370" y="142326"/>
            <a:ext cx="4300092" cy="430887"/>
          </a:xfrm>
          <a:prstGeom prst="rect">
            <a:avLst/>
          </a:prstGeom>
        </p:spPr>
        <p:txBody>
          <a:bodyPr wrap="square">
            <a:spAutoFit/>
          </a:bodyPr>
          <a:lstStyle>
            <a:defPPr>
              <a:defRPr lang="en-US"/>
            </a:defPPr>
            <a:lvl1pPr algn="ctr">
              <a:defRPr sz="2200" b="1">
                <a:latin typeface="Myriad Pro" pitchFamily="34" charset="0"/>
                <a:ea typeface="+mj-ea"/>
                <a:cs typeface="+mj-cs"/>
              </a:defRPr>
            </a:lvl1pPr>
          </a:lstStyle>
          <a:p>
            <a:r>
              <a:rPr lang="en-US" dirty="0"/>
              <a:t>Business Environment</a:t>
            </a:r>
          </a:p>
        </p:txBody>
      </p:sp>
      <p:sp>
        <p:nvSpPr>
          <p:cNvPr id="8" name="Rectangle 7">
            <a:extLst>
              <a:ext uri="{FF2B5EF4-FFF2-40B4-BE49-F238E27FC236}">
                <a16:creationId xmlns="" xmlns:a16="http://schemas.microsoft.com/office/drawing/2014/main" id="{0E0C381B-C305-4C98-8EAD-4AD4E72AB154}"/>
              </a:ext>
            </a:extLst>
          </p:cNvPr>
          <p:cNvSpPr/>
          <p:nvPr/>
        </p:nvSpPr>
        <p:spPr>
          <a:xfrm>
            <a:off x="840374" y="1090371"/>
            <a:ext cx="4893208" cy="3534737"/>
          </a:xfrm>
          <a:prstGeom prst="rect">
            <a:avLst/>
          </a:prstGeom>
          <a:ln>
            <a:solidFill>
              <a:srgbClr val="F85F00"/>
            </a:solidFill>
            <a:prstDash val="sysDash"/>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en-US"/>
          </a:p>
        </p:txBody>
      </p:sp>
      <p:sp>
        <p:nvSpPr>
          <p:cNvPr id="9" name="TextBox 8">
            <a:extLst>
              <a:ext uri="{FF2B5EF4-FFF2-40B4-BE49-F238E27FC236}">
                <a16:creationId xmlns="" xmlns:a16="http://schemas.microsoft.com/office/drawing/2014/main" id="{E9C5AD4C-9F68-45F4-A04A-0155BC17B46E}"/>
              </a:ext>
            </a:extLst>
          </p:cNvPr>
          <p:cNvSpPr txBox="1"/>
          <p:nvPr/>
        </p:nvSpPr>
        <p:spPr bwMode="auto">
          <a:xfrm>
            <a:off x="1560145" y="4134641"/>
            <a:ext cx="2258166" cy="234175"/>
          </a:xfrm>
          <a:prstGeom prst="rect">
            <a:avLst/>
          </a:prstGeom>
          <a:solidFill>
            <a:srgbClr val="92D050"/>
          </a:solidFill>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en-US" sz="1200" b="1" dirty="0"/>
              <a:t>TATA POWER 74%</a:t>
            </a:r>
          </a:p>
        </p:txBody>
      </p:sp>
      <p:sp>
        <p:nvSpPr>
          <p:cNvPr id="10" name="TextBox 9">
            <a:extLst>
              <a:ext uri="{FF2B5EF4-FFF2-40B4-BE49-F238E27FC236}">
                <a16:creationId xmlns="" xmlns:a16="http://schemas.microsoft.com/office/drawing/2014/main" id="{F2575046-7BF5-4C02-ACD9-3445C16384E3}"/>
              </a:ext>
            </a:extLst>
          </p:cNvPr>
          <p:cNvSpPr txBox="1"/>
          <p:nvPr/>
        </p:nvSpPr>
        <p:spPr bwMode="auto">
          <a:xfrm>
            <a:off x="3838391" y="4132040"/>
            <a:ext cx="1045676" cy="226369"/>
          </a:xfrm>
          <a:prstGeom prst="rect">
            <a:avLst/>
          </a:prstGeom>
          <a:solidFill>
            <a:schemeClr val="tx2">
              <a:lumMod val="40000"/>
              <a:lumOff val="60000"/>
            </a:schemeClr>
          </a:solidFill>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en-US" sz="1200" b="1" dirty="0"/>
              <a:t> DVC  26%</a:t>
            </a:r>
          </a:p>
        </p:txBody>
      </p:sp>
      <p:sp>
        <p:nvSpPr>
          <p:cNvPr id="11" name="TextBox 10">
            <a:extLst>
              <a:ext uri="{FF2B5EF4-FFF2-40B4-BE49-F238E27FC236}">
                <a16:creationId xmlns="" xmlns:a16="http://schemas.microsoft.com/office/drawing/2014/main" id="{73BD1A30-3F70-40B6-B10C-B25A4ED7B25D}"/>
              </a:ext>
            </a:extLst>
          </p:cNvPr>
          <p:cNvSpPr txBox="1"/>
          <p:nvPr/>
        </p:nvSpPr>
        <p:spPr bwMode="auto">
          <a:xfrm>
            <a:off x="1580225" y="3931690"/>
            <a:ext cx="3303842" cy="201651"/>
          </a:xfrm>
          <a:prstGeom prst="rect">
            <a:avLst/>
          </a:prstGeom>
          <a:blipFill>
            <a:blip r:embed="rId3" cstate="print"/>
            <a:tile tx="0" ty="0" sx="100000" sy="100000" flip="none" algn="tl"/>
          </a:blipFill>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en-US" sz="1000" b="1" dirty="0" err="1"/>
              <a:t>Maithon</a:t>
            </a:r>
            <a:r>
              <a:rPr lang="en-US" sz="1000" b="1" dirty="0"/>
              <a:t> Power Limited</a:t>
            </a:r>
          </a:p>
        </p:txBody>
      </p:sp>
      <p:sp>
        <p:nvSpPr>
          <p:cNvPr id="12" name="TextBox 11">
            <a:extLst>
              <a:ext uri="{FF2B5EF4-FFF2-40B4-BE49-F238E27FC236}">
                <a16:creationId xmlns="" xmlns:a16="http://schemas.microsoft.com/office/drawing/2014/main" id="{5247BB43-808A-4AA1-B674-0DBC105EDF4B}"/>
              </a:ext>
            </a:extLst>
          </p:cNvPr>
          <p:cNvSpPr txBox="1"/>
          <p:nvPr/>
        </p:nvSpPr>
        <p:spPr bwMode="auto">
          <a:xfrm>
            <a:off x="1580225" y="3588234"/>
            <a:ext cx="1153796" cy="327845"/>
          </a:xfrm>
          <a:prstGeom prst="rect">
            <a:avLst/>
          </a:prstGeom>
          <a:solidFill>
            <a:schemeClr val="accent4">
              <a:lumMod val="40000"/>
              <a:lumOff val="60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defRPr/>
            </a:pPr>
            <a:r>
              <a:rPr lang="en-US" sz="1000" b="1" u="sng" dirty="0"/>
              <a:t>Indwell</a:t>
            </a:r>
          </a:p>
          <a:p>
            <a:pPr algn="ctr" eaLnBrk="1" hangingPunct="1">
              <a:defRPr/>
            </a:pPr>
            <a:r>
              <a:rPr lang="en-US" sz="1000" dirty="0"/>
              <a:t>BTG</a:t>
            </a:r>
          </a:p>
        </p:txBody>
      </p:sp>
      <p:sp>
        <p:nvSpPr>
          <p:cNvPr id="13" name="TextBox 12">
            <a:extLst>
              <a:ext uri="{FF2B5EF4-FFF2-40B4-BE49-F238E27FC236}">
                <a16:creationId xmlns="" xmlns:a16="http://schemas.microsoft.com/office/drawing/2014/main" id="{668B2DC3-C9B2-4604-978A-4A790A722F8A}"/>
              </a:ext>
            </a:extLst>
          </p:cNvPr>
          <p:cNvSpPr txBox="1"/>
          <p:nvPr/>
        </p:nvSpPr>
        <p:spPr bwMode="auto">
          <a:xfrm>
            <a:off x="2734021" y="3588234"/>
            <a:ext cx="926744" cy="327845"/>
          </a:xfrm>
          <a:prstGeom prst="rect">
            <a:avLst/>
          </a:prstGeom>
          <a:solidFill>
            <a:schemeClr val="accent5">
              <a:lumMod val="60000"/>
              <a:lumOff val="40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defRPr/>
            </a:pPr>
            <a:r>
              <a:rPr lang="en-US" sz="1000" b="1" u="sng" dirty="0"/>
              <a:t>RK Sharma</a:t>
            </a:r>
          </a:p>
          <a:p>
            <a:pPr algn="ctr" eaLnBrk="1" hangingPunct="1">
              <a:defRPr/>
            </a:pPr>
            <a:r>
              <a:rPr lang="en-US" sz="1000" dirty="0"/>
              <a:t>AHS</a:t>
            </a:r>
          </a:p>
        </p:txBody>
      </p:sp>
      <p:sp>
        <p:nvSpPr>
          <p:cNvPr id="14" name="TextBox 13">
            <a:extLst>
              <a:ext uri="{FF2B5EF4-FFF2-40B4-BE49-F238E27FC236}">
                <a16:creationId xmlns="" xmlns:a16="http://schemas.microsoft.com/office/drawing/2014/main" id="{12C176FC-F356-4C70-8FCA-DBEC18181271}"/>
              </a:ext>
            </a:extLst>
          </p:cNvPr>
          <p:cNvSpPr txBox="1"/>
          <p:nvPr/>
        </p:nvSpPr>
        <p:spPr bwMode="auto">
          <a:xfrm>
            <a:off x="3660765" y="3598642"/>
            <a:ext cx="1223302" cy="400110"/>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defRPr/>
            </a:pPr>
            <a:r>
              <a:rPr lang="en-US" sz="1000" b="1" u="sng" dirty="0" err="1"/>
              <a:t>Energo</a:t>
            </a:r>
            <a:endParaRPr lang="en-US" sz="1000" b="1" u="sng" dirty="0"/>
          </a:p>
          <a:p>
            <a:pPr algn="ctr" eaLnBrk="1" hangingPunct="1">
              <a:defRPr/>
            </a:pPr>
            <a:r>
              <a:rPr lang="en-US" sz="1000" dirty="0"/>
              <a:t>CHP</a:t>
            </a:r>
          </a:p>
        </p:txBody>
      </p:sp>
      <p:grpSp>
        <p:nvGrpSpPr>
          <p:cNvPr id="15" name="Group 1">
            <a:extLst>
              <a:ext uri="{FF2B5EF4-FFF2-40B4-BE49-F238E27FC236}">
                <a16:creationId xmlns="" xmlns:a16="http://schemas.microsoft.com/office/drawing/2014/main" id="{A24B6F99-1B8B-4A7F-8BBA-1094F364BF50}"/>
              </a:ext>
            </a:extLst>
          </p:cNvPr>
          <p:cNvGrpSpPr>
            <a:grpSpLocks/>
          </p:cNvGrpSpPr>
          <p:nvPr/>
        </p:nvGrpSpPr>
        <p:grpSpPr bwMode="auto">
          <a:xfrm>
            <a:off x="2279916" y="2713982"/>
            <a:ext cx="1919905" cy="490466"/>
            <a:chOff x="2089150" y="3429000"/>
            <a:chExt cx="1973263" cy="599241"/>
          </a:xfrm>
        </p:grpSpPr>
        <p:sp>
          <p:nvSpPr>
            <p:cNvPr id="52" name="TextBox 21">
              <a:extLst>
                <a:ext uri="{FF2B5EF4-FFF2-40B4-BE49-F238E27FC236}">
                  <a16:creationId xmlns="" xmlns:a16="http://schemas.microsoft.com/office/drawing/2014/main" id="{8D2C634E-E379-4867-8D81-BF8942A303FE}"/>
                </a:ext>
              </a:extLst>
            </p:cNvPr>
            <p:cNvSpPr txBox="1"/>
            <p:nvPr/>
          </p:nvSpPr>
          <p:spPr bwMode="auto">
            <a:xfrm>
              <a:off x="2089150" y="3440127"/>
              <a:ext cx="847725" cy="206635"/>
            </a:xfrm>
            <a:prstGeom prst="rect">
              <a:avLst/>
            </a:prstGeom>
            <a:solidFill>
              <a:schemeClr val="lt1"/>
            </a:solidFill>
            <a:ln w="9525" cmpd="sng">
              <a:solidFill>
                <a:schemeClr val="accent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en-IN" sz="800" b="1" dirty="0"/>
                <a:t>Unit 1 525 MW</a:t>
              </a:r>
            </a:p>
          </p:txBody>
        </p:sp>
        <p:grpSp>
          <p:nvGrpSpPr>
            <p:cNvPr id="53" name="Group 4">
              <a:extLst>
                <a:ext uri="{FF2B5EF4-FFF2-40B4-BE49-F238E27FC236}">
                  <a16:creationId xmlns="" xmlns:a16="http://schemas.microsoft.com/office/drawing/2014/main" id="{DCEE1EDA-6F52-462F-9E2F-272A0A865585}"/>
                </a:ext>
              </a:extLst>
            </p:cNvPr>
            <p:cNvGrpSpPr>
              <a:grpSpLocks/>
            </p:cNvGrpSpPr>
            <p:nvPr/>
          </p:nvGrpSpPr>
          <p:grpSpPr bwMode="auto">
            <a:xfrm>
              <a:off x="2431706" y="3733481"/>
              <a:ext cx="1267417" cy="294760"/>
              <a:chOff x="1906270" y="4235532"/>
              <a:chExt cx="1267447" cy="294822"/>
            </a:xfrm>
          </p:grpSpPr>
          <p:sp>
            <p:nvSpPr>
              <p:cNvPr id="55" name="Donut 32">
                <a:extLst>
                  <a:ext uri="{FF2B5EF4-FFF2-40B4-BE49-F238E27FC236}">
                    <a16:creationId xmlns="" xmlns:a16="http://schemas.microsoft.com/office/drawing/2014/main" id="{AA932539-6649-4763-ACD3-468DBB9B9F11}"/>
                  </a:ext>
                </a:extLst>
              </p:cNvPr>
              <p:cNvSpPr/>
              <p:nvPr/>
            </p:nvSpPr>
            <p:spPr>
              <a:xfrm>
                <a:off x="1906614" y="4236235"/>
                <a:ext cx="307982" cy="294119"/>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endParaRPr lang="en-IN" sz="800">
                  <a:solidFill>
                    <a:schemeClr val="tx1"/>
                  </a:solidFill>
                </a:endParaRPr>
              </a:p>
            </p:txBody>
          </p:sp>
          <p:sp>
            <p:nvSpPr>
              <p:cNvPr id="56" name="Donut 40">
                <a:extLst>
                  <a:ext uri="{FF2B5EF4-FFF2-40B4-BE49-F238E27FC236}">
                    <a16:creationId xmlns="" xmlns:a16="http://schemas.microsoft.com/office/drawing/2014/main" id="{7543A8CA-973E-4165-AB2B-444D17C6EC0F}"/>
                  </a:ext>
                </a:extLst>
              </p:cNvPr>
              <p:cNvSpPr/>
              <p:nvPr/>
            </p:nvSpPr>
            <p:spPr>
              <a:xfrm>
                <a:off x="2865487" y="4236235"/>
                <a:ext cx="307982" cy="294119"/>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endParaRPr lang="en-IN" sz="800">
                  <a:solidFill>
                    <a:schemeClr val="tx1"/>
                  </a:solidFill>
                </a:endParaRPr>
              </a:p>
            </p:txBody>
          </p:sp>
        </p:grpSp>
        <p:sp>
          <p:nvSpPr>
            <p:cNvPr id="54" name="TextBox 21">
              <a:extLst>
                <a:ext uri="{FF2B5EF4-FFF2-40B4-BE49-F238E27FC236}">
                  <a16:creationId xmlns="" xmlns:a16="http://schemas.microsoft.com/office/drawing/2014/main" id="{2321D103-98F6-4DE1-A700-1794D6552BE8}"/>
                </a:ext>
              </a:extLst>
            </p:cNvPr>
            <p:cNvSpPr txBox="1"/>
            <p:nvPr/>
          </p:nvSpPr>
          <p:spPr bwMode="auto">
            <a:xfrm>
              <a:off x="3165475" y="3429000"/>
              <a:ext cx="896938" cy="217762"/>
            </a:xfrm>
            <a:prstGeom prst="rect">
              <a:avLst/>
            </a:prstGeom>
            <a:solidFill>
              <a:schemeClr val="lt1"/>
            </a:solidFill>
            <a:ln w="9525" cmpd="sng">
              <a:solidFill>
                <a:schemeClr val="accent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en-IN" sz="800" b="1" dirty="0"/>
                <a:t>Unit 2 525 MW</a:t>
              </a:r>
            </a:p>
          </p:txBody>
        </p:sp>
      </p:grpSp>
      <p:grpSp>
        <p:nvGrpSpPr>
          <p:cNvPr id="16" name="Group 7">
            <a:extLst>
              <a:ext uri="{FF2B5EF4-FFF2-40B4-BE49-F238E27FC236}">
                <a16:creationId xmlns="" xmlns:a16="http://schemas.microsoft.com/office/drawing/2014/main" id="{35A64845-CF67-4FCA-93BF-BC23298FC0DA}"/>
              </a:ext>
            </a:extLst>
          </p:cNvPr>
          <p:cNvGrpSpPr>
            <a:grpSpLocks/>
          </p:cNvGrpSpPr>
          <p:nvPr/>
        </p:nvGrpSpPr>
        <p:grpSpPr bwMode="auto">
          <a:xfrm>
            <a:off x="954672" y="2849283"/>
            <a:ext cx="1515227" cy="361670"/>
            <a:chOff x="195249" y="4113739"/>
            <a:chExt cx="1557352" cy="442439"/>
          </a:xfrm>
        </p:grpSpPr>
        <p:sp>
          <p:nvSpPr>
            <p:cNvPr id="49" name="TextBox 48">
              <a:extLst>
                <a:ext uri="{FF2B5EF4-FFF2-40B4-BE49-F238E27FC236}">
                  <a16:creationId xmlns="" xmlns:a16="http://schemas.microsoft.com/office/drawing/2014/main" id="{FD4A7A8A-B1AF-42AA-B96B-065CF88BC135}"/>
                </a:ext>
              </a:extLst>
            </p:cNvPr>
            <p:cNvSpPr txBox="1"/>
            <p:nvPr/>
          </p:nvSpPr>
          <p:spPr>
            <a:xfrm>
              <a:off x="195249" y="4113739"/>
              <a:ext cx="795345" cy="230769"/>
            </a:xfrm>
            <a:prstGeom prst="rect">
              <a:avLst/>
            </a:prstGeom>
            <a:solidFill>
              <a:schemeClr val="bg1">
                <a:lumMod val="65000"/>
              </a:schemeClr>
            </a:solidFill>
            <a:ln>
              <a:solidFill>
                <a:schemeClr val="accent1"/>
              </a:solidFill>
            </a:ln>
          </p:spPr>
          <p:txBody>
            <a:bodyPr>
              <a:spAutoFit/>
            </a:bodyPr>
            <a:lstStyle/>
            <a:p>
              <a:pPr algn="ctr" eaLnBrk="1" hangingPunct="1">
                <a:defRPr/>
              </a:pPr>
              <a:r>
                <a:rPr lang="en-US" sz="900" b="1" dirty="0">
                  <a:cs typeface="+mn-cs"/>
                </a:rPr>
                <a:t>BCCL/CCL</a:t>
              </a:r>
              <a:endParaRPr lang="en-US" sz="800" b="1" dirty="0">
                <a:cs typeface="+mn-cs"/>
              </a:endParaRPr>
            </a:p>
          </p:txBody>
        </p:sp>
        <p:sp>
          <p:nvSpPr>
            <p:cNvPr id="50" name="TextBox 49">
              <a:extLst>
                <a:ext uri="{FF2B5EF4-FFF2-40B4-BE49-F238E27FC236}">
                  <a16:creationId xmlns="" xmlns:a16="http://schemas.microsoft.com/office/drawing/2014/main" id="{19BB9E55-A594-4A1F-ACBF-E3FF52749FD1}"/>
                </a:ext>
              </a:extLst>
            </p:cNvPr>
            <p:cNvSpPr txBox="1"/>
            <p:nvPr/>
          </p:nvSpPr>
          <p:spPr>
            <a:xfrm>
              <a:off x="198424" y="4341325"/>
              <a:ext cx="793757" cy="214853"/>
            </a:xfrm>
            <a:prstGeom prst="rect">
              <a:avLst/>
            </a:prstGeom>
            <a:solidFill>
              <a:schemeClr val="bg1">
                <a:lumMod val="65000"/>
              </a:schemeClr>
            </a:solidFill>
            <a:ln>
              <a:solidFill>
                <a:schemeClr val="accent1"/>
              </a:solidFill>
            </a:ln>
          </p:spPr>
          <p:txBody>
            <a:bodyPr>
              <a:spAutoFit/>
            </a:bodyPr>
            <a:lstStyle/>
            <a:p>
              <a:pPr algn="ctr" eaLnBrk="1" hangingPunct="1">
                <a:defRPr/>
              </a:pPr>
              <a:r>
                <a:rPr lang="en-US" sz="800" b="1" dirty="0">
                  <a:cs typeface="+mn-cs"/>
                </a:rPr>
                <a:t>Tata Steel</a:t>
              </a:r>
            </a:p>
          </p:txBody>
        </p:sp>
        <p:sp>
          <p:nvSpPr>
            <p:cNvPr id="51" name="Right Arrow 50">
              <a:extLst>
                <a:ext uri="{FF2B5EF4-FFF2-40B4-BE49-F238E27FC236}">
                  <a16:creationId xmlns="" xmlns:a16="http://schemas.microsoft.com/office/drawing/2014/main" id="{BF2028A1-16AD-4A38-AC0D-95C788A149EE}"/>
                </a:ext>
              </a:extLst>
            </p:cNvPr>
            <p:cNvSpPr/>
            <p:nvPr/>
          </p:nvSpPr>
          <p:spPr>
            <a:xfrm>
              <a:off x="1142996" y="4260158"/>
              <a:ext cx="609605" cy="233952"/>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sz="900" dirty="0">
                  <a:solidFill>
                    <a:schemeClr val="tx1"/>
                  </a:solidFill>
                </a:rPr>
                <a:t>Fuel</a:t>
              </a:r>
            </a:p>
          </p:txBody>
        </p:sp>
      </p:grpSp>
      <p:grpSp>
        <p:nvGrpSpPr>
          <p:cNvPr id="17" name="Group 8">
            <a:extLst>
              <a:ext uri="{FF2B5EF4-FFF2-40B4-BE49-F238E27FC236}">
                <a16:creationId xmlns="" xmlns:a16="http://schemas.microsoft.com/office/drawing/2014/main" id="{86CDF38A-BF05-458E-AF67-0D4D31C4C318}"/>
              </a:ext>
            </a:extLst>
          </p:cNvPr>
          <p:cNvGrpSpPr>
            <a:grpSpLocks/>
          </p:cNvGrpSpPr>
          <p:nvPr/>
        </p:nvGrpSpPr>
        <p:grpSpPr bwMode="auto">
          <a:xfrm>
            <a:off x="3989759" y="2862292"/>
            <a:ext cx="1595544" cy="364272"/>
            <a:chOff x="3576320" y="4132317"/>
            <a:chExt cx="1640000" cy="444663"/>
          </a:xfrm>
        </p:grpSpPr>
        <p:sp>
          <p:nvSpPr>
            <p:cNvPr id="46" name="TextBox 45">
              <a:extLst>
                <a:ext uri="{FF2B5EF4-FFF2-40B4-BE49-F238E27FC236}">
                  <a16:creationId xmlns="" xmlns:a16="http://schemas.microsoft.com/office/drawing/2014/main" id="{40F073ED-16D9-4FE4-B1F4-818B8521BFDF}"/>
                </a:ext>
              </a:extLst>
            </p:cNvPr>
            <p:cNvSpPr txBox="1"/>
            <p:nvPr/>
          </p:nvSpPr>
          <p:spPr>
            <a:xfrm>
              <a:off x="4300270" y="4132317"/>
              <a:ext cx="916050" cy="230272"/>
            </a:xfrm>
            <a:prstGeom prst="rect">
              <a:avLst/>
            </a:prstGeom>
            <a:solidFill>
              <a:schemeClr val="bg1">
                <a:lumMod val="65000"/>
              </a:schemeClr>
            </a:solidFill>
            <a:ln>
              <a:solidFill>
                <a:schemeClr val="accent1"/>
              </a:solidFill>
            </a:ln>
          </p:spPr>
          <p:txBody>
            <a:bodyPr>
              <a:spAutoFit/>
            </a:bodyPr>
            <a:lstStyle/>
            <a:p>
              <a:pPr algn="ctr" eaLnBrk="1" hangingPunct="1">
                <a:defRPr/>
              </a:pPr>
              <a:r>
                <a:rPr lang="en-US" sz="900" b="1" dirty="0">
                  <a:cs typeface="+mn-cs"/>
                </a:rPr>
                <a:t>Imports</a:t>
              </a:r>
            </a:p>
          </p:txBody>
        </p:sp>
        <p:sp>
          <p:nvSpPr>
            <p:cNvPr id="47" name="TextBox 46">
              <a:extLst>
                <a:ext uri="{FF2B5EF4-FFF2-40B4-BE49-F238E27FC236}">
                  <a16:creationId xmlns="" xmlns:a16="http://schemas.microsoft.com/office/drawing/2014/main" id="{A548B3ED-669F-4313-8CA6-9FAB4EE77425}"/>
                </a:ext>
              </a:extLst>
            </p:cNvPr>
            <p:cNvSpPr txBox="1"/>
            <p:nvPr/>
          </p:nvSpPr>
          <p:spPr>
            <a:xfrm>
              <a:off x="4312971" y="4346709"/>
              <a:ext cx="903349" cy="230271"/>
            </a:xfrm>
            <a:prstGeom prst="rect">
              <a:avLst/>
            </a:prstGeom>
            <a:solidFill>
              <a:schemeClr val="bg1">
                <a:lumMod val="65000"/>
              </a:schemeClr>
            </a:solidFill>
            <a:ln>
              <a:solidFill>
                <a:schemeClr val="accent1"/>
              </a:solidFill>
            </a:ln>
          </p:spPr>
          <p:txBody>
            <a:bodyPr>
              <a:spAutoFit/>
            </a:bodyPr>
            <a:lstStyle/>
            <a:p>
              <a:pPr algn="ctr" eaLnBrk="1" hangingPunct="1">
                <a:defRPr/>
              </a:pPr>
              <a:r>
                <a:rPr lang="en-US" sz="900" b="1" dirty="0">
                  <a:cs typeface="+mn-cs"/>
                </a:rPr>
                <a:t>IOCL/HPCL</a:t>
              </a:r>
            </a:p>
          </p:txBody>
        </p:sp>
        <p:sp>
          <p:nvSpPr>
            <p:cNvPr id="48" name="Left Arrow 51">
              <a:extLst>
                <a:ext uri="{FF2B5EF4-FFF2-40B4-BE49-F238E27FC236}">
                  <a16:creationId xmlns="" xmlns:a16="http://schemas.microsoft.com/office/drawing/2014/main" id="{14D74C22-9C40-4CCA-A6B0-D3524AACA382}"/>
                </a:ext>
              </a:extLst>
            </p:cNvPr>
            <p:cNvSpPr/>
            <p:nvPr/>
          </p:nvSpPr>
          <p:spPr>
            <a:xfrm>
              <a:off x="3576320" y="4257776"/>
              <a:ext cx="592178" cy="227095"/>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sz="900" dirty="0">
                  <a:solidFill>
                    <a:schemeClr val="tx1"/>
                  </a:solidFill>
                </a:rPr>
                <a:t>Fuel</a:t>
              </a:r>
            </a:p>
          </p:txBody>
        </p:sp>
      </p:grpSp>
      <p:grpSp>
        <p:nvGrpSpPr>
          <p:cNvPr id="18" name="Group 42">
            <a:extLst>
              <a:ext uri="{FF2B5EF4-FFF2-40B4-BE49-F238E27FC236}">
                <a16:creationId xmlns="" xmlns:a16="http://schemas.microsoft.com/office/drawing/2014/main" id="{8E60B086-A580-4A68-9D8B-44CA30F633AB}"/>
              </a:ext>
            </a:extLst>
          </p:cNvPr>
          <p:cNvGrpSpPr>
            <a:grpSpLocks/>
          </p:cNvGrpSpPr>
          <p:nvPr/>
        </p:nvGrpSpPr>
        <p:grpSpPr bwMode="auto">
          <a:xfrm>
            <a:off x="1845892" y="2050487"/>
            <a:ext cx="2911520" cy="617961"/>
            <a:chOff x="2286000" y="2209800"/>
            <a:chExt cx="4724400" cy="1219200"/>
          </a:xfrm>
        </p:grpSpPr>
        <p:sp>
          <p:nvSpPr>
            <p:cNvPr id="41" name="Rectangle 40">
              <a:extLst>
                <a:ext uri="{FF2B5EF4-FFF2-40B4-BE49-F238E27FC236}">
                  <a16:creationId xmlns="" xmlns:a16="http://schemas.microsoft.com/office/drawing/2014/main" id="{06200BE3-D9D9-41E7-8AB3-4366B572CFE8}"/>
                </a:ext>
              </a:extLst>
            </p:cNvPr>
            <p:cNvSpPr/>
            <p:nvPr/>
          </p:nvSpPr>
          <p:spPr>
            <a:xfrm>
              <a:off x="2286000" y="2666679"/>
              <a:ext cx="4724400" cy="30544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en-IN" sz="1050" b="1" dirty="0">
                  <a:solidFill>
                    <a:schemeClr val="bg1"/>
                  </a:solidFill>
                </a:rPr>
                <a:t>PGCIL 400 kV Network</a:t>
              </a:r>
            </a:p>
          </p:txBody>
        </p:sp>
        <p:sp>
          <p:nvSpPr>
            <p:cNvPr id="42" name="Up Arrow 43">
              <a:extLst>
                <a:ext uri="{FF2B5EF4-FFF2-40B4-BE49-F238E27FC236}">
                  <a16:creationId xmlns="" xmlns:a16="http://schemas.microsoft.com/office/drawing/2014/main" id="{BAFF1EE4-754F-496E-AC7B-E64F1B4AC9B3}"/>
                </a:ext>
              </a:extLst>
            </p:cNvPr>
            <p:cNvSpPr/>
            <p:nvPr/>
          </p:nvSpPr>
          <p:spPr>
            <a:xfrm>
              <a:off x="5258488" y="3049123"/>
              <a:ext cx="228074" cy="379877"/>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a:p>
          </p:txBody>
        </p:sp>
        <p:sp>
          <p:nvSpPr>
            <p:cNvPr id="43" name="Up Arrow 44">
              <a:extLst>
                <a:ext uri="{FF2B5EF4-FFF2-40B4-BE49-F238E27FC236}">
                  <a16:creationId xmlns="" xmlns:a16="http://schemas.microsoft.com/office/drawing/2014/main" id="{D5C062D0-EFCD-4272-9D7B-85EB0D0D7377}"/>
                </a:ext>
              </a:extLst>
            </p:cNvPr>
            <p:cNvSpPr/>
            <p:nvPr/>
          </p:nvSpPr>
          <p:spPr>
            <a:xfrm>
              <a:off x="3504068" y="3049123"/>
              <a:ext cx="230581" cy="379877"/>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a:p>
          </p:txBody>
        </p:sp>
        <p:sp>
          <p:nvSpPr>
            <p:cNvPr id="44" name="Up Arrow 52">
              <a:extLst>
                <a:ext uri="{FF2B5EF4-FFF2-40B4-BE49-F238E27FC236}">
                  <a16:creationId xmlns="" xmlns:a16="http://schemas.microsoft.com/office/drawing/2014/main" id="{9CA27F30-B852-4A7D-BD5A-354AAB761F1C}"/>
                </a:ext>
              </a:extLst>
            </p:cNvPr>
            <p:cNvSpPr/>
            <p:nvPr/>
          </p:nvSpPr>
          <p:spPr>
            <a:xfrm>
              <a:off x="5258488" y="2209800"/>
              <a:ext cx="228074" cy="379877"/>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a:p>
          </p:txBody>
        </p:sp>
        <p:sp>
          <p:nvSpPr>
            <p:cNvPr id="45" name="Up Arrow 53">
              <a:extLst>
                <a:ext uri="{FF2B5EF4-FFF2-40B4-BE49-F238E27FC236}">
                  <a16:creationId xmlns="" xmlns:a16="http://schemas.microsoft.com/office/drawing/2014/main" id="{295E7E3C-1BDD-4AF1-9BC6-6BF630A2BC35}"/>
                </a:ext>
              </a:extLst>
            </p:cNvPr>
            <p:cNvSpPr/>
            <p:nvPr/>
          </p:nvSpPr>
          <p:spPr>
            <a:xfrm>
              <a:off x="3504068" y="2209800"/>
              <a:ext cx="230581" cy="379877"/>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a:p>
          </p:txBody>
        </p:sp>
      </p:grpSp>
      <p:sp>
        <p:nvSpPr>
          <p:cNvPr id="19" name="TextBox 18">
            <a:extLst>
              <a:ext uri="{FF2B5EF4-FFF2-40B4-BE49-F238E27FC236}">
                <a16:creationId xmlns="" xmlns:a16="http://schemas.microsoft.com/office/drawing/2014/main" id="{34A8368D-9A5A-4CFE-9988-B2292E7E1A14}"/>
              </a:ext>
            </a:extLst>
          </p:cNvPr>
          <p:cNvSpPr txBox="1"/>
          <p:nvPr/>
        </p:nvSpPr>
        <p:spPr bwMode="auto">
          <a:xfrm>
            <a:off x="1580225" y="3382681"/>
            <a:ext cx="3303842" cy="201651"/>
          </a:xfrm>
          <a:prstGeom prst="rect">
            <a:avLst/>
          </a:prstGeom>
          <a:blipFill>
            <a:blip r:embed="rId3" cstate="print"/>
            <a:tile tx="0" ty="0" sx="100000" sy="100000" flip="none" algn="tl"/>
          </a:blipFill>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en-US" sz="1000" b="1" dirty="0"/>
              <a:t>O&amp;M Associates</a:t>
            </a:r>
          </a:p>
        </p:txBody>
      </p:sp>
      <p:sp>
        <p:nvSpPr>
          <p:cNvPr id="20" name="Rectangle 19">
            <a:extLst>
              <a:ext uri="{FF2B5EF4-FFF2-40B4-BE49-F238E27FC236}">
                <a16:creationId xmlns="" xmlns:a16="http://schemas.microsoft.com/office/drawing/2014/main" id="{E8AD6031-5A08-4E08-B70D-2C2F00396275}"/>
              </a:ext>
            </a:extLst>
          </p:cNvPr>
          <p:cNvSpPr/>
          <p:nvPr/>
        </p:nvSpPr>
        <p:spPr>
          <a:xfrm>
            <a:off x="840374" y="745614"/>
            <a:ext cx="4893208" cy="282310"/>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r>
              <a:rPr lang="en-US" dirty="0"/>
              <a:t>CERC, ERLDC</a:t>
            </a:r>
          </a:p>
        </p:txBody>
      </p:sp>
      <p:sp>
        <p:nvSpPr>
          <p:cNvPr id="21" name="Rectangle 20">
            <a:extLst>
              <a:ext uri="{FF2B5EF4-FFF2-40B4-BE49-F238E27FC236}">
                <a16:creationId xmlns="" xmlns:a16="http://schemas.microsoft.com/office/drawing/2014/main" id="{F3434FFF-73AC-4195-A0EB-C8A552B81C23}"/>
              </a:ext>
            </a:extLst>
          </p:cNvPr>
          <p:cNvSpPr/>
          <p:nvPr/>
        </p:nvSpPr>
        <p:spPr>
          <a:xfrm>
            <a:off x="840374" y="4679749"/>
            <a:ext cx="4893208" cy="282310"/>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r>
              <a:rPr lang="en-US" dirty="0"/>
              <a:t>Ministry of Power</a:t>
            </a:r>
          </a:p>
        </p:txBody>
      </p:sp>
      <p:sp>
        <p:nvSpPr>
          <p:cNvPr id="22" name="Rectangle 21">
            <a:extLst>
              <a:ext uri="{FF2B5EF4-FFF2-40B4-BE49-F238E27FC236}">
                <a16:creationId xmlns="" xmlns:a16="http://schemas.microsoft.com/office/drawing/2014/main" id="{3784DE45-1D72-420E-B9D2-ABE1FE3736CB}"/>
              </a:ext>
            </a:extLst>
          </p:cNvPr>
          <p:cNvSpPr/>
          <p:nvPr/>
        </p:nvSpPr>
        <p:spPr>
          <a:xfrm flipH="1">
            <a:off x="395536" y="1090371"/>
            <a:ext cx="347778" cy="3534475"/>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vert="vert270" anchor="ctr"/>
          <a:lstStyle/>
          <a:p>
            <a:pPr algn="ctr" eaLnBrk="1" hangingPunct="1">
              <a:defRPr/>
            </a:pPr>
            <a:r>
              <a:rPr lang="en-US" dirty="0"/>
              <a:t>Ministry of Environment &amp; Forest</a:t>
            </a:r>
          </a:p>
        </p:txBody>
      </p:sp>
      <p:sp>
        <p:nvSpPr>
          <p:cNvPr id="23" name="Rectangle 22">
            <a:extLst>
              <a:ext uri="{FF2B5EF4-FFF2-40B4-BE49-F238E27FC236}">
                <a16:creationId xmlns="" xmlns:a16="http://schemas.microsoft.com/office/drawing/2014/main" id="{300B894D-4111-4FBC-8BA3-C2712DBDACEE}"/>
              </a:ext>
            </a:extLst>
          </p:cNvPr>
          <p:cNvSpPr/>
          <p:nvPr/>
        </p:nvSpPr>
        <p:spPr>
          <a:xfrm flipH="1">
            <a:off x="5811609" y="1073706"/>
            <a:ext cx="347778" cy="3534475"/>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vert="vert270" anchor="ctr"/>
          <a:lstStyle/>
          <a:p>
            <a:pPr algn="ctr" eaLnBrk="1" hangingPunct="1">
              <a:defRPr/>
            </a:pPr>
            <a:r>
              <a:rPr lang="en-US" dirty="0" err="1"/>
              <a:t>GoJ</a:t>
            </a:r>
            <a:r>
              <a:rPr lang="en-US" dirty="0"/>
              <a:t>, JSPCB</a:t>
            </a:r>
          </a:p>
        </p:txBody>
      </p:sp>
      <p:grpSp>
        <p:nvGrpSpPr>
          <p:cNvPr id="24" name="Group 57">
            <a:extLst>
              <a:ext uri="{FF2B5EF4-FFF2-40B4-BE49-F238E27FC236}">
                <a16:creationId xmlns="" xmlns:a16="http://schemas.microsoft.com/office/drawing/2014/main" id="{5E99F806-51FA-4217-8FEF-C026AF324154}"/>
              </a:ext>
            </a:extLst>
          </p:cNvPr>
          <p:cNvGrpSpPr>
            <a:grpSpLocks/>
          </p:cNvGrpSpPr>
          <p:nvPr/>
        </p:nvGrpSpPr>
        <p:grpSpPr bwMode="auto">
          <a:xfrm>
            <a:off x="6697396" y="2105128"/>
            <a:ext cx="2028025" cy="1545553"/>
            <a:chOff x="6629400" y="2761801"/>
            <a:chExt cx="2084067" cy="1886399"/>
          </a:xfrm>
        </p:grpSpPr>
        <p:sp>
          <p:nvSpPr>
            <p:cNvPr id="39" name="Rounded Rectangle 56">
              <a:extLst>
                <a:ext uri="{FF2B5EF4-FFF2-40B4-BE49-F238E27FC236}">
                  <a16:creationId xmlns="" xmlns:a16="http://schemas.microsoft.com/office/drawing/2014/main" id="{7439A879-87BF-4732-BC44-97866D5F03CD}"/>
                </a:ext>
              </a:extLst>
            </p:cNvPr>
            <p:cNvSpPr/>
            <p:nvPr/>
          </p:nvSpPr>
          <p:spPr>
            <a:xfrm>
              <a:off x="6808760" y="4440188"/>
              <a:ext cx="1777726" cy="208012"/>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r>
                <a:rPr lang="en-US" sz="1400" dirty="0"/>
                <a:t>Workforce</a:t>
              </a:r>
            </a:p>
          </p:txBody>
        </p:sp>
        <p:pic>
          <p:nvPicPr>
            <p:cNvPr id="40" name="Picture 35">
              <a:extLst>
                <a:ext uri="{FF2B5EF4-FFF2-40B4-BE49-F238E27FC236}">
                  <a16:creationId xmlns="" xmlns:a16="http://schemas.microsoft.com/office/drawing/2014/main" id="{57DAB133-C67D-4792-8CB0-2219991329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761801"/>
              <a:ext cx="2084067" cy="16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39">
            <a:extLst>
              <a:ext uri="{FF2B5EF4-FFF2-40B4-BE49-F238E27FC236}">
                <a16:creationId xmlns="" xmlns:a16="http://schemas.microsoft.com/office/drawing/2014/main" id="{3C5A221C-9919-4BC0-8584-EC0F6ACEF2FB}"/>
              </a:ext>
            </a:extLst>
          </p:cNvPr>
          <p:cNvGrpSpPr>
            <a:grpSpLocks/>
          </p:cNvGrpSpPr>
          <p:nvPr/>
        </p:nvGrpSpPr>
        <p:grpSpPr bwMode="auto">
          <a:xfrm>
            <a:off x="6737555" y="713089"/>
            <a:ext cx="2006401" cy="1468796"/>
            <a:chOff x="6670344" y="987836"/>
            <a:chExt cx="2061948" cy="1791341"/>
          </a:xfrm>
        </p:grpSpPr>
        <p:pic>
          <p:nvPicPr>
            <p:cNvPr id="37" name="Picture 34">
              <a:extLst>
                <a:ext uri="{FF2B5EF4-FFF2-40B4-BE49-F238E27FC236}">
                  <a16:creationId xmlns="" xmlns:a16="http://schemas.microsoft.com/office/drawing/2014/main" id="{47F901B3-E0AD-4588-A7FC-304DF06853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70344" y="987836"/>
              <a:ext cx="2061948" cy="160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ounded Rectangle 23">
              <a:extLst>
                <a:ext uri="{FF2B5EF4-FFF2-40B4-BE49-F238E27FC236}">
                  <a16:creationId xmlns="" xmlns:a16="http://schemas.microsoft.com/office/drawing/2014/main" id="{CA0AB653-5CE5-4D82-8A65-C6CB2B4BB7C9}"/>
                </a:ext>
              </a:extLst>
            </p:cNvPr>
            <p:cNvSpPr/>
            <p:nvPr/>
          </p:nvSpPr>
          <p:spPr>
            <a:xfrm>
              <a:off x="6857649" y="2590364"/>
              <a:ext cx="1779402" cy="188813"/>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r>
                <a:rPr lang="en-US" sz="1400" dirty="0"/>
                <a:t>Community</a:t>
              </a:r>
            </a:p>
          </p:txBody>
        </p:sp>
      </p:grpSp>
      <p:grpSp>
        <p:nvGrpSpPr>
          <p:cNvPr id="26" name="Group 58">
            <a:extLst>
              <a:ext uri="{FF2B5EF4-FFF2-40B4-BE49-F238E27FC236}">
                <a16:creationId xmlns="" xmlns:a16="http://schemas.microsoft.com/office/drawing/2014/main" id="{5E903C5B-95FE-4577-9564-898421211ABE}"/>
              </a:ext>
            </a:extLst>
          </p:cNvPr>
          <p:cNvGrpSpPr>
            <a:grpSpLocks/>
          </p:cNvGrpSpPr>
          <p:nvPr/>
        </p:nvGrpSpPr>
        <p:grpSpPr bwMode="auto">
          <a:xfrm>
            <a:off x="6845675" y="3775574"/>
            <a:ext cx="1729922" cy="1248932"/>
            <a:chOff x="6781800" y="4724315"/>
            <a:chExt cx="1778349" cy="1524085"/>
          </a:xfrm>
        </p:grpSpPr>
        <p:pic>
          <p:nvPicPr>
            <p:cNvPr id="35" name="Picture 38">
              <a:extLst>
                <a:ext uri="{FF2B5EF4-FFF2-40B4-BE49-F238E27FC236}">
                  <a16:creationId xmlns="" xmlns:a16="http://schemas.microsoft.com/office/drawing/2014/main" id="{C6C63660-3B4E-4116-9EAF-0EC34F3D65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17941" y="4724315"/>
              <a:ext cx="1493837" cy="129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le 59">
              <a:extLst>
                <a:ext uri="{FF2B5EF4-FFF2-40B4-BE49-F238E27FC236}">
                  <a16:creationId xmlns="" xmlns:a16="http://schemas.microsoft.com/office/drawing/2014/main" id="{9FEC4D56-1707-40B1-AA80-1277C4B7A26E}"/>
                </a:ext>
              </a:extLst>
            </p:cNvPr>
            <p:cNvSpPr/>
            <p:nvPr/>
          </p:nvSpPr>
          <p:spPr>
            <a:xfrm>
              <a:off x="6781800" y="6021375"/>
              <a:ext cx="1778349" cy="227025"/>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r>
                <a:rPr lang="en-US" sz="1400" dirty="0"/>
                <a:t>Lenders</a:t>
              </a:r>
            </a:p>
          </p:txBody>
        </p:sp>
      </p:grpSp>
      <p:grpSp>
        <p:nvGrpSpPr>
          <p:cNvPr id="27" name="Group 26">
            <a:extLst>
              <a:ext uri="{FF2B5EF4-FFF2-40B4-BE49-F238E27FC236}">
                <a16:creationId xmlns="" xmlns:a16="http://schemas.microsoft.com/office/drawing/2014/main" id="{1E54297E-2EA4-4A73-80CE-4F28EED1DC45}"/>
              </a:ext>
            </a:extLst>
          </p:cNvPr>
          <p:cNvGrpSpPr>
            <a:grpSpLocks/>
          </p:cNvGrpSpPr>
          <p:nvPr/>
        </p:nvGrpSpPr>
        <p:grpSpPr bwMode="auto">
          <a:xfrm>
            <a:off x="1305291" y="1275108"/>
            <a:ext cx="3983454" cy="689514"/>
            <a:chOff x="758825" y="1673224"/>
            <a:chExt cx="4093369" cy="841376"/>
          </a:xfrm>
        </p:grpSpPr>
        <p:grpSp>
          <p:nvGrpSpPr>
            <p:cNvPr id="28" name="Group 49">
              <a:extLst>
                <a:ext uri="{FF2B5EF4-FFF2-40B4-BE49-F238E27FC236}">
                  <a16:creationId xmlns="" xmlns:a16="http://schemas.microsoft.com/office/drawing/2014/main" id="{933C4167-0284-4512-9EA7-CADFF3625EAD}"/>
                </a:ext>
              </a:extLst>
            </p:cNvPr>
            <p:cNvGrpSpPr>
              <a:grpSpLocks/>
            </p:cNvGrpSpPr>
            <p:nvPr/>
          </p:nvGrpSpPr>
          <p:grpSpPr bwMode="auto">
            <a:xfrm>
              <a:off x="758825" y="1673224"/>
              <a:ext cx="4093369" cy="841376"/>
              <a:chOff x="1066798" y="951241"/>
              <a:chExt cx="6462706" cy="1359335"/>
            </a:xfrm>
          </p:grpSpPr>
          <p:sp>
            <p:nvSpPr>
              <p:cNvPr id="30" name="TextBox 22">
                <a:extLst>
                  <a:ext uri="{FF2B5EF4-FFF2-40B4-BE49-F238E27FC236}">
                    <a16:creationId xmlns="" xmlns:a16="http://schemas.microsoft.com/office/drawing/2014/main" id="{186B171E-FE11-4F72-AC68-78FDC0D36ED3}"/>
                  </a:ext>
                </a:extLst>
              </p:cNvPr>
              <p:cNvSpPr txBox="1">
                <a:spLocks noChangeArrowheads="1"/>
              </p:cNvSpPr>
              <p:nvPr/>
            </p:nvSpPr>
            <p:spPr bwMode="auto">
              <a:xfrm>
                <a:off x="1066798" y="951241"/>
                <a:ext cx="6462706" cy="374458"/>
              </a:xfrm>
              <a:prstGeom prst="rect">
                <a:avLst/>
              </a:prstGeom>
              <a:solidFill>
                <a:schemeClr val="bg2"/>
              </a:solidFill>
              <a:ln w="9525">
                <a:solidFill>
                  <a:schemeClr val="accent1"/>
                </a:solidFill>
                <a:miter lim="800000"/>
                <a:headEnd/>
                <a:tailEnd/>
              </a:ln>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sz="850" b="1"/>
                  <a:t>LTOA Customers</a:t>
                </a:r>
              </a:p>
            </p:txBody>
          </p:sp>
          <p:sp>
            <p:nvSpPr>
              <p:cNvPr id="31" name="TextBox 30">
                <a:extLst>
                  <a:ext uri="{FF2B5EF4-FFF2-40B4-BE49-F238E27FC236}">
                    <a16:creationId xmlns="" xmlns:a16="http://schemas.microsoft.com/office/drawing/2014/main" id="{BDA731D7-89E1-4783-9604-61055F8E5467}"/>
                  </a:ext>
                </a:extLst>
              </p:cNvPr>
              <p:cNvSpPr txBox="1"/>
              <p:nvPr/>
            </p:nvSpPr>
            <p:spPr>
              <a:xfrm>
                <a:off x="1066798" y="1315440"/>
                <a:ext cx="984816" cy="995136"/>
              </a:xfrm>
              <a:prstGeom prst="rect">
                <a:avLst/>
              </a:prstGeom>
              <a:solidFill>
                <a:schemeClr val="tx2">
                  <a:lumMod val="40000"/>
                  <a:lumOff val="60000"/>
                </a:schemeClr>
              </a:solidFill>
              <a:ln>
                <a:solidFill>
                  <a:schemeClr val="accent1"/>
                </a:solidFill>
              </a:ln>
            </p:spPr>
            <p:txBody>
              <a:bodyPr>
                <a:spAutoFit/>
              </a:bodyPr>
              <a:lstStyle/>
              <a:p>
                <a:pPr algn="ctr" eaLnBrk="1" hangingPunct="1">
                  <a:defRPr/>
                </a:pPr>
                <a:endParaRPr lang="en-US" sz="850" b="1" dirty="0">
                  <a:cs typeface="+mn-cs"/>
                </a:endParaRPr>
              </a:p>
              <a:p>
                <a:pPr algn="ctr" eaLnBrk="1" hangingPunct="1">
                  <a:defRPr/>
                </a:pPr>
                <a:r>
                  <a:rPr lang="en-US" sz="850" b="1" dirty="0">
                    <a:cs typeface="+mn-cs"/>
                  </a:rPr>
                  <a:t>DVC</a:t>
                </a:r>
              </a:p>
              <a:p>
                <a:pPr algn="ctr" eaLnBrk="1" hangingPunct="1">
                  <a:defRPr/>
                </a:pPr>
                <a:r>
                  <a:rPr lang="en-US" sz="850" b="1" dirty="0">
                    <a:cs typeface="+mn-cs"/>
                  </a:rPr>
                  <a:t>150 MW</a:t>
                </a:r>
              </a:p>
              <a:p>
                <a:pPr algn="ctr" eaLnBrk="1" hangingPunct="1">
                  <a:defRPr/>
                </a:pPr>
                <a:endParaRPr lang="en-US" sz="850" b="1" dirty="0">
                  <a:cs typeface="+mn-cs"/>
                </a:endParaRPr>
              </a:p>
            </p:txBody>
          </p:sp>
          <p:sp>
            <p:nvSpPr>
              <p:cNvPr id="32" name="TextBox 31">
                <a:extLst>
                  <a:ext uri="{FF2B5EF4-FFF2-40B4-BE49-F238E27FC236}">
                    <a16:creationId xmlns="" xmlns:a16="http://schemas.microsoft.com/office/drawing/2014/main" id="{625DC34A-990E-47CD-B121-5A09364B53F3}"/>
                  </a:ext>
                </a:extLst>
              </p:cNvPr>
              <p:cNvSpPr txBox="1"/>
              <p:nvPr/>
            </p:nvSpPr>
            <p:spPr>
              <a:xfrm>
                <a:off x="2056626" y="1289792"/>
                <a:ext cx="2448262" cy="571947"/>
              </a:xfrm>
              <a:prstGeom prst="rect">
                <a:avLst/>
              </a:prstGeom>
              <a:solidFill>
                <a:schemeClr val="accent6">
                  <a:lumMod val="60000"/>
                  <a:lumOff val="40000"/>
                </a:schemeClr>
              </a:solidFill>
              <a:ln>
                <a:solidFill>
                  <a:schemeClr val="accent1"/>
                </a:solidFill>
              </a:ln>
            </p:spPr>
            <p:txBody>
              <a:bodyPr>
                <a:spAutoFit/>
              </a:bodyPr>
              <a:lstStyle/>
              <a:p>
                <a:pPr algn="ctr" eaLnBrk="1" hangingPunct="1">
                  <a:defRPr/>
                </a:pPr>
                <a:r>
                  <a:rPr lang="en-US" sz="850" b="1" dirty="0">
                    <a:cs typeface="+mn-cs"/>
                  </a:rPr>
                  <a:t>TPDDL</a:t>
                </a:r>
              </a:p>
              <a:p>
                <a:pPr algn="ctr" eaLnBrk="1" hangingPunct="1">
                  <a:defRPr/>
                </a:pPr>
                <a:r>
                  <a:rPr lang="en-US" sz="850" b="1" dirty="0">
                    <a:cs typeface="+mn-cs"/>
                  </a:rPr>
                  <a:t>300 MW</a:t>
                </a:r>
              </a:p>
            </p:txBody>
          </p:sp>
          <p:sp>
            <p:nvSpPr>
              <p:cNvPr id="33" name="TextBox 32">
                <a:extLst>
                  <a:ext uri="{FF2B5EF4-FFF2-40B4-BE49-F238E27FC236}">
                    <a16:creationId xmlns="" xmlns:a16="http://schemas.microsoft.com/office/drawing/2014/main" id="{7D791803-A3F4-4699-BBA6-336A7D61DBEE}"/>
                  </a:ext>
                </a:extLst>
              </p:cNvPr>
              <p:cNvSpPr txBox="1"/>
              <p:nvPr/>
            </p:nvSpPr>
            <p:spPr>
              <a:xfrm>
                <a:off x="4504888" y="1289792"/>
                <a:ext cx="2042305" cy="571947"/>
              </a:xfrm>
              <a:prstGeom prst="rect">
                <a:avLst/>
              </a:prstGeom>
              <a:solidFill>
                <a:schemeClr val="accent6">
                  <a:lumMod val="75000"/>
                </a:schemeClr>
              </a:solidFill>
              <a:ln>
                <a:solidFill>
                  <a:schemeClr val="accent1"/>
                </a:solidFill>
              </a:ln>
            </p:spPr>
            <p:txBody>
              <a:bodyPr>
                <a:spAutoFit/>
              </a:bodyPr>
              <a:lstStyle/>
              <a:p>
                <a:pPr algn="ctr" eaLnBrk="1" hangingPunct="1">
                  <a:defRPr/>
                </a:pPr>
                <a:r>
                  <a:rPr lang="en-US" sz="850" b="1" dirty="0">
                    <a:cs typeface="+mn-cs"/>
                  </a:rPr>
                  <a:t>WBSEDCL</a:t>
                </a:r>
              </a:p>
              <a:p>
                <a:pPr algn="ctr" eaLnBrk="1" hangingPunct="1">
                  <a:defRPr/>
                </a:pPr>
                <a:r>
                  <a:rPr lang="en-US" sz="850" b="1" dirty="0">
                    <a:cs typeface="+mn-cs"/>
                  </a:rPr>
                  <a:t>300 MW</a:t>
                </a:r>
              </a:p>
            </p:txBody>
          </p:sp>
          <p:sp>
            <p:nvSpPr>
              <p:cNvPr id="34" name="TextBox 33">
                <a:extLst>
                  <a:ext uri="{FF2B5EF4-FFF2-40B4-BE49-F238E27FC236}">
                    <a16:creationId xmlns="" xmlns:a16="http://schemas.microsoft.com/office/drawing/2014/main" id="{197BD96E-0799-4C2C-858A-658A3390DE07}"/>
                  </a:ext>
                </a:extLst>
              </p:cNvPr>
              <p:cNvSpPr txBox="1"/>
              <p:nvPr/>
            </p:nvSpPr>
            <p:spPr>
              <a:xfrm>
                <a:off x="2051614" y="1830962"/>
                <a:ext cx="4495578" cy="466791"/>
              </a:xfrm>
              <a:prstGeom prst="rect">
                <a:avLst/>
              </a:prstGeom>
              <a:solidFill>
                <a:schemeClr val="accent4">
                  <a:lumMod val="40000"/>
                  <a:lumOff val="60000"/>
                </a:schemeClr>
              </a:solidFill>
              <a:ln>
                <a:solidFill>
                  <a:schemeClr val="accent1"/>
                </a:solidFill>
              </a:ln>
            </p:spPr>
            <p:txBody>
              <a:bodyPr>
                <a:spAutoFit/>
              </a:bodyPr>
              <a:lstStyle/>
              <a:p>
                <a:pPr algn="ctr" eaLnBrk="1" hangingPunct="1">
                  <a:lnSpc>
                    <a:spcPct val="150000"/>
                  </a:lnSpc>
                  <a:defRPr/>
                </a:pPr>
                <a:r>
                  <a:rPr lang="en-US" sz="850" b="1" u="sng" dirty="0">
                    <a:cs typeface="+mn-cs"/>
                  </a:rPr>
                  <a:t>TPTCL</a:t>
                </a:r>
              </a:p>
            </p:txBody>
          </p:sp>
        </p:grpSp>
        <p:sp>
          <p:nvSpPr>
            <p:cNvPr id="29" name="TextBox 28">
              <a:extLst>
                <a:ext uri="{FF2B5EF4-FFF2-40B4-BE49-F238E27FC236}">
                  <a16:creationId xmlns="" xmlns:a16="http://schemas.microsoft.com/office/drawing/2014/main" id="{EE3E17E6-369E-409F-B4A4-6EC40C571A01}"/>
                </a:ext>
              </a:extLst>
            </p:cNvPr>
            <p:cNvSpPr txBox="1"/>
            <p:nvPr/>
          </p:nvSpPr>
          <p:spPr bwMode="auto">
            <a:xfrm>
              <a:off x="4228428" y="1898649"/>
              <a:ext cx="623766" cy="615951"/>
            </a:xfrm>
            <a:prstGeom prst="rect">
              <a:avLst/>
            </a:prstGeom>
            <a:solidFill>
              <a:schemeClr val="tx2">
                <a:lumMod val="40000"/>
                <a:lumOff val="60000"/>
              </a:schemeClr>
            </a:solidFill>
            <a:ln>
              <a:solidFill>
                <a:schemeClr val="accent1"/>
              </a:solidFill>
            </a:ln>
          </p:spPr>
          <p:txBody>
            <a:bodyPr>
              <a:spAutoFit/>
            </a:bodyPr>
            <a:lstStyle/>
            <a:p>
              <a:pPr algn="ctr" eaLnBrk="1" hangingPunct="1">
                <a:defRPr/>
              </a:pPr>
              <a:endParaRPr lang="en-US" sz="850" b="1" dirty="0">
                <a:cs typeface="+mn-cs"/>
              </a:endParaRPr>
            </a:p>
            <a:p>
              <a:pPr algn="ctr" eaLnBrk="1" hangingPunct="1">
                <a:defRPr/>
              </a:pPr>
              <a:r>
                <a:rPr lang="en-US" sz="850" b="1" dirty="0">
                  <a:cs typeface="+mn-cs"/>
                </a:rPr>
                <a:t>KSEB</a:t>
              </a:r>
            </a:p>
            <a:p>
              <a:pPr algn="ctr" eaLnBrk="1" hangingPunct="1">
                <a:defRPr/>
              </a:pPr>
              <a:r>
                <a:rPr lang="en-US" sz="850" b="1" dirty="0">
                  <a:cs typeface="+mn-cs"/>
                </a:rPr>
                <a:t>300 MW</a:t>
              </a:r>
            </a:p>
            <a:p>
              <a:pPr algn="ctr" eaLnBrk="1" hangingPunct="1">
                <a:defRPr/>
              </a:pPr>
              <a:endParaRPr lang="en-US" sz="850" b="1" dirty="0">
                <a:cs typeface="+mn-cs"/>
              </a:endParaRPr>
            </a:p>
          </p:txBody>
        </p:sp>
      </p:grpSp>
    </p:spTree>
    <p:extLst>
      <p:ext uri="{BB962C8B-B14F-4D97-AF65-F5344CB8AC3E}">
        <p14:creationId xmlns:p14="http://schemas.microsoft.com/office/powerpoint/2010/main" val="2644898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 xmlns:a16="http://schemas.microsoft.com/office/drawing/2014/main" id="{444B0FE2-C8FD-4E28-8760-30D372E55997}"/>
              </a:ext>
            </a:extLst>
          </p:cNvPr>
          <p:cNvSpPr/>
          <p:nvPr/>
        </p:nvSpPr>
        <p:spPr>
          <a:xfrm>
            <a:off x="2329544" y="191472"/>
            <a:ext cx="4088919" cy="430887"/>
          </a:xfrm>
          <a:prstGeom prst="rect">
            <a:avLst/>
          </a:prstGeom>
        </p:spPr>
        <p:txBody>
          <a:bodyPr wrap="square">
            <a:spAutoFit/>
          </a:bodyPr>
          <a:lstStyle/>
          <a:p>
            <a:pPr algn="ctr"/>
            <a:r>
              <a:rPr lang="en-US" sz="2200" b="1" dirty="0">
                <a:latin typeface="Myriad Pro" pitchFamily="34" charset="0"/>
                <a:ea typeface="+mj-ea"/>
                <a:cs typeface="+mj-cs"/>
              </a:rPr>
              <a:t>Team Details</a:t>
            </a:r>
            <a:endParaRPr lang="en-IN" sz="2200" b="1" dirty="0">
              <a:latin typeface="Myriad Pro" pitchFamily="34" charset="0"/>
              <a:ea typeface="+mj-ea"/>
              <a:cs typeface="+mj-cs"/>
            </a:endParaRPr>
          </a:p>
        </p:txBody>
      </p:sp>
      <p:grpSp>
        <p:nvGrpSpPr>
          <p:cNvPr id="170" name="Group 169">
            <a:extLst>
              <a:ext uri="{FF2B5EF4-FFF2-40B4-BE49-F238E27FC236}">
                <a16:creationId xmlns="" xmlns:a16="http://schemas.microsoft.com/office/drawing/2014/main" id="{808AB811-86FA-EA93-9257-0B479B9C7B6E}"/>
              </a:ext>
            </a:extLst>
          </p:cNvPr>
          <p:cNvGrpSpPr/>
          <p:nvPr/>
        </p:nvGrpSpPr>
        <p:grpSpPr>
          <a:xfrm>
            <a:off x="348657" y="726954"/>
            <a:ext cx="8424936" cy="4005036"/>
            <a:chOff x="348657" y="726954"/>
            <a:chExt cx="8424936" cy="3412615"/>
          </a:xfrm>
        </p:grpSpPr>
        <p:grpSp>
          <p:nvGrpSpPr>
            <p:cNvPr id="3" name="Group 2">
              <a:extLst>
                <a:ext uri="{FF2B5EF4-FFF2-40B4-BE49-F238E27FC236}">
                  <a16:creationId xmlns="" xmlns:a16="http://schemas.microsoft.com/office/drawing/2014/main" id="{C37CA9FB-DA98-482B-9C84-BA935A57A358}"/>
                </a:ext>
              </a:extLst>
            </p:cNvPr>
            <p:cNvGrpSpPr/>
            <p:nvPr/>
          </p:nvGrpSpPr>
          <p:grpSpPr>
            <a:xfrm>
              <a:off x="348657" y="919631"/>
              <a:ext cx="8424936" cy="3219938"/>
              <a:chOff x="1403648" y="1059581"/>
              <a:chExt cx="6131867" cy="3143631"/>
            </a:xfrm>
          </p:grpSpPr>
          <p:grpSp>
            <p:nvGrpSpPr>
              <p:cNvPr id="14" name="Group 13">
                <a:extLst>
                  <a:ext uri="{FF2B5EF4-FFF2-40B4-BE49-F238E27FC236}">
                    <a16:creationId xmlns="" xmlns:a16="http://schemas.microsoft.com/office/drawing/2014/main" id="{3C26B5E1-9355-464C-B82B-7972AFEB77D6}"/>
                  </a:ext>
                </a:extLst>
              </p:cNvPr>
              <p:cNvGrpSpPr/>
              <p:nvPr/>
            </p:nvGrpSpPr>
            <p:grpSpPr>
              <a:xfrm>
                <a:off x="3591860" y="2045898"/>
                <a:ext cx="1747812" cy="1805991"/>
                <a:chOff x="4620835" y="2564296"/>
                <a:chExt cx="2346850" cy="2346850"/>
              </a:xfrm>
            </p:grpSpPr>
            <p:sp>
              <p:nvSpPr>
                <p:cNvPr id="86" name="Oval 85">
                  <a:extLst>
                    <a:ext uri="{FF2B5EF4-FFF2-40B4-BE49-F238E27FC236}">
                      <a16:creationId xmlns="" xmlns:a16="http://schemas.microsoft.com/office/drawing/2014/main" id="{17426452-8E11-4D8B-9E28-7239AB2F281A}"/>
                    </a:ext>
                  </a:extLst>
                </p:cNvPr>
                <p:cNvSpPr/>
                <p:nvPr/>
              </p:nvSpPr>
              <p:spPr>
                <a:xfrm>
                  <a:off x="4620835" y="2564296"/>
                  <a:ext cx="2346850" cy="2346850"/>
                </a:xfrm>
                <a:prstGeom prst="ellipse">
                  <a:avLst/>
                </a:prstGeom>
                <a:gradFill flip="none" rotWithShape="1">
                  <a:gsLst>
                    <a:gs pos="28000">
                      <a:sysClr val="window" lastClr="FFFFFF">
                        <a:lumMod val="95000"/>
                      </a:sysClr>
                    </a:gs>
                    <a:gs pos="100000">
                      <a:sysClr val="window" lastClr="FFFFFF">
                        <a:lumMod val="95000"/>
                      </a:sysClr>
                    </a:gs>
                  </a:gsLst>
                  <a:lin ang="2400000" scaled="0"/>
                  <a:tileRect/>
                </a:gra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7" name="Oval 86">
                  <a:extLst>
                    <a:ext uri="{FF2B5EF4-FFF2-40B4-BE49-F238E27FC236}">
                      <a16:creationId xmlns="" xmlns:a16="http://schemas.microsoft.com/office/drawing/2014/main" id="{38F99BD8-7D33-4D77-9A96-6A5050B7B285}"/>
                    </a:ext>
                  </a:extLst>
                </p:cNvPr>
                <p:cNvSpPr/>
                <p:nvPr/>
              </p:nvSpPr>
              <p:spPr>
                <a:xfrm>
                  <a:off x="4689203" y="2632664"/>
                  <a:ext cx="2210114" cy="2210114"/>
                </a:xfrm>
                <a:prstGeom prst="ellipse">
                  <a:avLst/>
                </a:prstGeom>
                <a:gradFill flip="none" rotWithShape="1">
                  <a:gsLst>
                    <a:gs pos="28000">
                      <a:sysClr val="window" lastClr="FFFFFF"/>
                    </a:gs>
                    <a:gs pos="100000">
                      <a:sysClr val="window" lastClr="FFFFFF">
                        <a:lumMod val="95000"/>
                      </a:sysClr>
                    </a:gs>
                  </a:gsLst>
                  <a:lin ang="13500000" scaled="1"/>
                  <a:tileRect/>
                </a:gra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5" name="Isosceles Triangle 6">
                <a:extLst>
                  <a:ext uri="{FF2B5EF4-FFF2-40B4-BE49-F238E27FC236}">
                    <a16:creationId xmlns="" xmlns:a16="http://schemas.microsoft.com/office/drawing/2014/main" id="{22857C79-77B0-49F5-A0CB-E9C114F2467C}"/>
                  </a:ext>
                </a:extLst>
              </p:cNvPr>
              <p:cNvSpPr/>
              <p:nvPr/>
            </p:nvSpPr>
            <p:spPr>
              <a:xfrm rot="5400000">
                <a:off x="2656780" y="2780084"/>
                <a:ext cx="488352" cy="407430"/>
              </a:xfrm>
              <a:custGeom>
                <a:avLst/>
                <a:gdLst>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Lst>
                <a:ahLst/>
                <a:cxnLst>
                  <a:cxn ang="0">
                    <a:pos x="connsiteX0" y="connsiteY0"/>
                  </a:cxn>
                  <a:cxn ang="0">
                    <a:pos x="connsiteX1" y="connsiteY1"/>
                  </a:cxn>
                  <a:cxn ang="0">
                    <a:pos x="connsiteX2" y="connsiteY2"/>
                  </a:cxn>
                  <a:cxn ang="0">
                    <a:pos x="connsiteX3" y="connsiteY3"/>
                  </a:cxn>
                </a:cxnLst>
                <a:rect l="l" t="t" r="r" b="b"/>
                <a:pathLst>
                  <a:path w="711081" h="613000">
                    <a:moveTo>
                      <a:pt x="0" y="613000"/>
                    </a:moveTo>
                    <a:lnTo>
                      <a:pt x="355541" y="0"/>
                    </a:lnTo>
                    <a:lnTo>
                      <a:pt x="711081" y="613000"/>
                    </a:lnTo>
                    <a:cubicBezTo>
                      <a:pt x="434650" y="549938"/>
                      <a:pt x="292214" y="547310"/>
                      <a:pt x="0" y="613000"/>
                    </a:cubicBezTo>
                    <a:close/>
                  </a:path>
                </a:pathLst>
              </a:custGeom>
              <a:solidFill>
                <a:srgbClr val="FF0061"/>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17" name="Isosceles Triangle 6">
                <a:extLst>
                  <a:ext uri="{FF2B5EF4-FFF2-40B4-BE49-F238E27FC236}">
                    <a16:creationId xmlns="" xmlns:a16="http://schemas.microsoft.com/office/drawing/2014/main" id="{B0A817E2-285A-42D5-8232-33132C145D26}"/>
                  </a:ext>
                </a:extLst>
              </p:cNvPr>
              <p:cNvSpPr/>
              <p:nvPr/>
            </p:nvSpPr>
            <p:spPr>
              <a:xfrm rot="16200000" flipH="1">
                <a:off x="5772098" y="2780083"/>
                <a:ext cx="488351" cy="407431"/>
              </a:xfrm>
              <a:custGeom>
                <a:avLst/>
                <a:gdLst>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Lst>
                <a:ahLst/>
                <a:cxnLst>
                  <a:cxn ang="0">
                    <a:pos x="connsiteX0" y="connsiteY0"/>
                  </a:cxn>
                  <a:cxn ang="0">
                    <a:pos x="connsiteX1" y="connsiteY1"/>
                  </a:cxn>
                  <a:cxn ang="0">
                    <a:pos x="connsiteX2" y="connsiteY2"/>
                  </a:cxn>
                  <a:cxn ang="0">
                    <a:pos x="connsiteX3" y="connsiteY3"/>
                  </a:cxn>
                </a:cxnLst>
                <a:rect l="l" t="t" r="r" b="b"/>
                <a:pathLst>
                  <a:path w="711081" h="613000">
                    <a:moveTo>
                      <a:pt x="0" y="613000"/>
                    </a:moveTo>
                    <a:lnTo>
                      <a:pt x="355541" y="0"/>
                    </a:lnTo>
                    <a:lnTo>
                      <a:pt x="711081" y="613000"/>
                    </a:lnTo>
                    <a:cubicBezTo>
                      <a:pt x="434650" y="549938"/>
                      <a:pt x="292214" y="547310"/>
                      <a:pt x="0" y="613000"/>
                    </a:cubicBezTo>
                    <a:close/>
                  </a:path>
                </a:pathLst>
              </a:custGeom>
              <a:solidFill>
                <a:srgbClr val="00B7EF"/>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18" name="Isosceles Triangle 6">
                <a:extLst>
                  <a:ext uri="{FF2B5EF4-FFF2-40B4-BE49-F238E27FC236}">
                    <a16:creationId xmlns="" xmlns:a16="http://schemas.microsoft.com/office/drawing/2014/main" id="{025F30EF-934A-4F6E-A71C-D443C30A4499}"/>
                  </a:ext>
                </a:extLst>
              </p:cNvPr>
              <p:cNvSpPr/>
              <p:nvPr/>
            </p:nvSpPr>
            <p:spPr>
              <a:xfrm rot="14353481" flipH="1">
                <a:off x="5545413" y="1895061"/>
                <a:ext cx="488352" cy="407430"/>
              </a:xfrm>
              <a:custGeom>
                <a:avLst/>
                <a:gdLst>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Lst>
                <a:ahLst/>
                <a:cxnLst>
                  <a:cxn ang="0">
                    <a:pos x="connsiteX0" y="connsiteY0"/>
                  </a:cxn>
                  <a:cxn ang="0">
                    <a:pos x="connsiteX1" y="connsiteY1"/>
                  </a:cxn>
                  <a:cxn ang="0">
                    <a:pos x="connsiteX2" y="connsiteY2"/>
                  </a:cxn>
                  <a:cxn ang="0">
                    <a:pos x="connsiteX3" y="connsiteY3"/>
                  </a:cxn>
                </a:cxnLst>
                <a:rect l="l" t="t" r="r" b="b"/>
                <a:pathLst>
                  <a:path w="711081" h="613000">
                    <a:moveTo>
                      <a:pt x="0" y="613000"/>
                    </a:moveTo>
                    <a:lnTo>
                      <a:pt x="355541" y="0"/>
                    </a:lnTo>
                    <a:lnTo>
                      <a:pt x="711081" y="613000"/>
                    </a:lnTo>
                    <a:cubicBezTo>
                      <a:pt x="434650" y="549938"/>
                      <a:pt x="292214" y="547310"/>
                      <a:pt x="0" y="613000"/>
                    </a:cubicBezTo>
                    <a:close/>
                  </a:path>
                </a:pathLst>
              </a:custGeom>
              <a:solidFill>
                <a:srgbClr val="82EF7A"/>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grpSp>
            <p:nvGrpSpPr>
              <p:cNvPr id="21" name="Group 20">
                <a:extLst>
                  <a:ext uri="{FF2B5EF4-FFF2-40B4-BE49-F238E27FC236}">
                    <a16:creationId xmlns="" xmlns:a16="http://schemas.microsoft.com/office/drawing/2014/main" id="{415B8EAB-F6F5-4942-A347-DFE96345217C}"/>
                  </a:ext>
                </a:extLst>
              </p:cNvPr>
              <p:cNvGrpSpPr/>
              <p:nvPr/>
            </p:nvGrpSpPr>
            <p:grpSpPr>
              <a:xfrm flipH="1">
                <a:off x="6110932" y="1059581"/>
                <a:ext cx="1060609" cy="1095911"/>
                <a:chOff x="9461596" y="1229846"/>
                <a:chExt cx="1424118" cy="1424116"/>
              </a:xfrm>
            </p:grpSpPr>
            <p:sp>
              <p:nvSpPr>
                <p:cNvPr id="84" name="Oval 17">
                  <a:extLst>
                    <a:ext uri="{FF2B5EF4-FFF2-40B4-BE49-F238E27FC236}">
                      <a16:creationId xmlns="" xmlns:a16="http://schemas.microsoft.com/office/drawing/2014/main" id="{3D680812-BD83-4D7D-B854-FE5ABF644C4F}"/>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cmpd="sng" algn="ctr">
                  <a:gradFill>
                    <a:gsLst>
                      <a:gs pos="0">
                        <a:srgbClr val="82EF7A"/>
                      </a:gs>
                      <a:gs pos="100000">
                        <a:srgbClr val="00B7EF"/>
                      </a:gs>
                    </a:gsLst>
                    <a:lin ang="5400000" scaled="1"/>
                  </a:gradFill>
                  <a:prstDash val="sysDash"/>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85" name="Oval 17">
                  <a:extLst>
                    <a:ext uri="{FF2B5EF4-FFF2-40B4-BE49-F238E27FC236}">
                      <a16:creationId xmlns="" xmlns:a16="http://schemas.microsoft.com/office/drawing/2014/main" id="{3FA7BA2F-243A-4057-9388-4EA1BE836E16}"/>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cmpd="sng" algn="ctr">
                  <a:gradFill>
                    <a:gsLst>
                      <a:gs pos="2000">
                        <a:srgbClr val="82EF7A"/>
                      </a:gs>
                      <a:gs pos="100000">
                        <a:srgbClr val="00B7EF"/>
                      </a:gs>
                    </a:gsLst>
                    <a:lin ang="5400000" scaled="1"/>
                  </a:gra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grpSp>
          <p:sp>
            <p:nvSpPr>
              <p:cNvPr id="22" name="Isosceles Triangle 6">
                <a:extLst>
                  <a:ext uri="{FF2B5EF4-FFF2-40B4-BE49-F238E27FC236}">
                    <a16:creationId xmlns="" xmlns:a16="http://schemas.microsoft.com/office/drawing/2014/main" id="{FF2B7F57-B8DC-4158-A3BD-AB24A86DF1AF}"/>
                  </a:ext>
                </a:extLst>
              </p:cNvPr>
              <p:cNvSpPr/>
              <p:nvPr/>
            </p:nvSpPr>
            <p:spPr>
              <a:xfrm rot="7299902">
                <a:off x="2869899" y="1895061"/>
                <a:ext cx="488352" cy="407430"/>
              </a:xfrm>
              <a:custGeom>
                <a:avLst/>
                <a:gdLst>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Lst>
                <a:ahLst/>
                <a:cxnLst>
                  <a:cxn ang="0">
                    <a:pos x="connsiteX0" y="connsiteY0"/>
                  </a:cxn>
                  <a:cxn ang="0">
                    <a:pos x="connsiteX1" y="connsiteY1"/>
                  </a:cxn>
                  <a:cxn ang="0">
                    <a:pos x="connsiteX2" y="connsiteY2"/>
                  </a:cxn>
                  <a:cxn ang="0">
                    <a:pos x="connsiteX3" y="connsiteY3"/>
                  </a:cxn>
                </a:cxnLst>
                <a:rect l="l" t="t" r="r" b="b"/>
                <a:pathLst>
                  <a:path w="711081" h="613000">
                    <a:moveTo>
                      <a:pt x="0" y="613000"/>
                    </a:moveTo>
                    <a:lnTo>
                      <a:pt x="355541" y="0"/>
                    </a:lnTo>
                    <a:lnTo>
                      <a:pt x="711081" y="613000"/>
                    </a:lnTo>
                    <a:cubicBezTo>
                      <a:pt x="434650" y="549938"/>
                      <a:pt x="292214" y="547310"/>
                      <a:pt x="0" y="613000"/>
                    </a:cubicBezTo>
                    <a:close/>
                  </a:path>
                </a:pathLst>
              </a:custGeom>
              <a:solidFill>
                <a:srgbClr val="FF6400"/>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grpSp>
            <p:nvGrpSpPr>
              <p:cNvPr id="27" name="Group 26">
                <a:extLst>
                  <a:ext uri="{FF2B5EF4-FFF2-40B4-BE49-F238E27FC236}">
                    <a16:creationId xmlns="" xmlns:a16="http://schemas.microsoft.com/office/drawing/2014/main" id="{0E1C2A6E-4FE7-458A-B072-7E1912574808}"/>
                  </a:ext>
                </a:extLst>
              </p:cNvPr>
              <p:cNvGrpSpPr/>
              <p:nvPr/>
            </p:nvGrpSpPr>
            <p:grpSpPr>
              <a:xfrm flipH="1">
                <a:off x="1778628" y="1059581"/>
                <a:ext cx="1060609" cy="1095911"/>
                <a:chOff x="9461596" y="1229846"/>
                <a:chExt cx="1424118" cy="1424116"/>
              </a:xfrm>
            </p:grpSpPr>
            <p:sp>
              <p:nvSpPr>
                <p:cNvPr id="78" name="Oval 17">
                  <a:extLst>
                    <a:ext uri="{FF2B5EF4-FFF2-40B4-BE49-F238E27FC236}">
                      <a16:creationId xmlns="" xmlns:a16="http://schemas.microsoft.com/office/drawing/2014/main" id="{71559BA9-CDE2-4343-8465-784DA81DB48C}"/>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cmpd="sng" algn="ctr">
                  <a:gradFill>
                    <a:gsLst>
                      <a:gs pos="0">
                        <a:srgbClr val="FF6400"/>
                      </a:gs>
                      <a:gs pos="100000">
                        <a:srgbClr val="FF0061"/>
                      </a:gs>
                    </a:gsLst>
                    <a:lin ang="5400000" scaled="1"/>
                  </a:gradFill>
                  <a:prstDash val="sysDash"/>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9" name="Oval 17">
                  <a:extLst>
                    <a:ext uri="{FF2B5EF4-FFF2-40B4-BE49-F238E27FC236}">
                      <a16:creationId xmlns="" xmlns:a16="http://schemas.microsoft.com/office/drawing/2014/main" id="{1B176D30-9C99-443F-842A-04C2E8AFFBDD}"/>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cmpd="sng" algn="ctr">
                  <a:gradFill>
                    <a:gsLst>
                      <a:gs pos="2000">
                        <a:srgbClr val="FF6400"/>
                      </a:gs>
                      <a:gs pos="100000">
                        <a:srgbClr val="FF0061"/>
                      </a:gs>
                    </a:gsLst>
                    <a:lin ang="5400000" scaled="1"/>
                  </a:gra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grpSp>
          <p:grpSp>
            <p:nvGrpSpPr>
              <p:cNvPr id="36" name="Group 35">
                <a:extLst>
                  <a:ext uri="{FF2B5EF4-FFF2-40B4-BE49-F238E27FC236}">
                    <a16:creationId xmlns="" xmlns:a16="http://schemas.microsoft.com/office/drawing/2014/main" id="{5892D7A4-2308-4D0D-AA21-09915B766E68}"/>
                  </a:ext>
                </a:extLst>
              </p:cNvPr>
              <p:cNvGrpSpPr/>
              <p:nvPr/>
            </p:nvGrpSpPr>
            <p:grpSpPr>
              <a:xfrm flipH="1">
                <a:off x="6474906" y="2432621"/>
                <a:ext cx="1060609" cy="1095911"/>
                <a:chOff x="9461596" y="1229846"/>
                <a:chExt cx="1424118" cy="1424116"/>
              </a:xfrm>
            </p:grpSpPr>
            <p:sp>
              <p:nvSpPr>
                <p:cNvPr id="72" name="Oval 17">
                  <a:extLst>
                    <a:ext uri="{FF2B5EF4-FFF2-40B4-BE49-F238E27FC236}">
                      <a16:creationId xmlns="" xmlns:a16="http://schemas.microsoft.com/office/drawing/2014/main" id="{B225652F-DD87-4D65-976E-3D8349E573CD}"/>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cmpd="sng" algn="ctr">
                  <a:gradFill>
                    <a:gsLst>
                      <a:gs pos="0">
                        <a:srgbClr val="00B7EF"/>
                      </a:gs>
                      <a:gs pos="100000">
                        <a:srgbClr val="3831FE"/>
                      </a:gs>
                    </a:gsLst>
                    <a:lin ang="5400000" scaled="1"/>
                  </a:gradFill>
                  <a:prstDash val="sysDash"/>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Segoe UI"/>
                    <a:ea typeface="+mn-ea"/>
                    <a:cs typeface="+mn-cs"/>
                  </a:endParaRPr>
                </a:p>
              </p:txBody>
            </p:sp>
            <p:sp>
              <p:nvSpPr>
                <p:cNvPr id="73" name="Oval 17">
                  <a:extLst>
                    <a:ext uri="{FF2B5EF4-FFF2-40B4-BE49-F238E27FC236}">
                      <a16:creationId xmlns="" xmlns:a16="http://schemas.microsoft.com/office/drawing/2014/main" id="{7899923E-8713-4DAC-9FE2-900FE2769BD9}"/>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cmpd="sng" algn="ctr">
                  <a:gradFill>
                    <a:gsLst>
                      <a:gs pos="0">
                        <a:srgbClr val="00B7EF"/>
                      </a:gs>
                      <a:gs pos="100000">
                        <a:srgbClr val="3831FE"/>
                      </a:gs>
                    </a:gsLst>
                    <a:lin ang="5400000" scaled="1"/>
                  </a:gra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grpSp>
          <p:grpSp>
            <p:nvGrpSpPr>
              <p:cNvPr id="39" name="Group 38">
                <a:extLst>
                  <a:ext uri="{FF2B5EF4-FFF2-40B4-BE49-F238E27FC236}">
                    <a16:creationId xmlns="" xmlns:a16="http://schemas.microsoft.com/office/drawing/2014/main" id="{AB7C14B2-72A8-45C2-8741-C0458CE4746C}"/>
                  </a:ext>
                </a:extLst>
              </p:cNvPr>
              <p:cNvGrpSpPr/>
              <p:nvPr/>
            </p:nvGrpSpPr>
            <p:grpSpPr>
              <a:xfrm flipH="1">
                <a:off x="1403648" y="2432621"/>
                <a:ext cx="1060609" cy="1095911"/>
                <a:chOff x="9461596" y="1229846"/>
                <a:chExt cx="1424118" cy="1424116"/>
              </a:xfrm>
            </p:grpSpPr>
            <p:sp>
              <p:nvSpPr>
                <p:cNvPr id="70" name="Oval 17">
                  <a:extLst>
                    <a:ext uri="{FF2B5EF4-FFF2-40B4-BE49-F238E27FC236}">
                      <a16:creationId xmlns="" xmlns:a16="http://schemas.microsoft.com/office/drawing/2014/main" id="{518FB0C6-79DD-4460-B98A-536022CABC7C}"/>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cmpd="sng" algn="ctr">
                  <a:gradFill>
                    <a:gsLst>
                      <a:gs pos="0">
                        <a:srgbClr val="FF0061"/>
                      </a:gs>
                      <a:gs pos="100000">
                        <a:srgbClr val="CF00DF"/>
                      </a:gs>
                    </a:gsLst>
                    <a:lin ang="5400000" scaled="1"/>
                  </a:gradFill>
                  <a:prstDash val="sysDash"/>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1" name="Oval 17">
                  <a:extLst>
                    <a:ext uri="{FF2B5EF4-FFF2-40B4-BE49-F238E27FC236}">
                      <a16:creationId xmlns="" xmlns:a16="http://schemas.microsoft.com/office/drawing/2014/main" id="{6AD10A33-F403-4180-AD16-732CCEB88723}"/>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cmpd="sng" algn="ctr">
                  <a:gradFill>
                    <a:gsLst>
                      <a:gs pos="2000">
                        <a:srgbClr val="FF0061"/>
                      </a:gs>
                      <a:gs pos="100000">
                        <a:srgbClr val="CF00DF"/>
                      </a:gs>
                    </a:gsLst>
                    <a:lin ang="5400000" scaled="1"/>
                  </a:gra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solidFill>
                      <a:prstClr val="white"/>
                    </a:solidFill>
                    <a:effectLst/>
                    <a:uLnTx/>
                    <a:uFillTx/>
                    <a:latin typeface="Segoe UI"/>
                    <a:ea typeface="+mn-ea"/>
                    <a:cs typeface="+mn-cs"/>
                  </a:endParaRPr>
                </a:p>
              </p:txBody>
            </p:sp>
          </p:grpSp>
          <p:grpSp>
            <p:nvGrpSpPr>
              <p:cNvPr id="40" name="Group 39">
                <a:extLst>
                  <a:ext uri="{FF2B5EF4-FFF2-40B4-BE49-F238E27FC236}">
                    <a16:creationId xmlns="" xmlns:a16="http://schemas.microsoft.com/office/drawing/2014/main" id="{2B22D7C9-8D33-4728-B1F8-0246C4F2BD52}"/>
                  </a:ext>
                </a:extLst>
              </p:cNvPr>
              <p:cNvGrpSpPr/>
              <p:nvPr/>
            </p:nvGrpSpPr>
            <p:grpSpPr>
              <a:xfrm>
                <a:off x="3249864" y="1701199"/>
                <a:ext cx="2416953" cy="2502013"/>
                <a:chOff x="118046" y="2107439"/>
                <a:chExt cx="3537330" cy="3543856"/>
              </a:xfrm>
            </p:grpSpPr>
            <p:sp>
              <p:nvSpPr>
                <p:cNvPr id="68" name="Freeform: Shape 67">
                  <a:extLst>
                    <a:ext uri="{FF2B5EF4-FFF2-40B4-BE49-F238E27FC236}">
                      <a16:creationId xmlns="" xmlns:a16="http://schemas.microsoft.com/office/drawing/2014/main" id="{9820D49E-BDD5-4504-A6A5-4C66BBB3FDE9}"/>
                    </a:ext>
                  </a:extLst>
                </p:cNvPr>
                <p:cNvSpPr/>
                <p:nvPr/>
              </p:nvSpPr>
              <p:spPr>
                <a:xfrm>
                  <a:off x="118046" y="2107439"/>
                  <a:ext cx="1774169" cy="3543856"/>
                </a:xfrm>
                <a:custGeom>
                  <a:avLst/>
                  <a:gdLst>
                    <a:gd name="connsiteX0" fmla="*/ 1771928 w 1774169"/>
                    <a:gd name="connsiteY0" fmla="*/ 0 h 3543856"/>
                    <a:gd name="connsiteX1" fmla="*/ 1774169 w 1774169"/>
                    <a:gd name="connsiteY1" fmla="*/ 113 h 3543856"/>
                    <a:gd name="connsiteX2" fmla="*/ 1774169 w 1774169"/>
                    <a:gd name="connsiteY2" fmla="*/ 143533 h 3543856"/>
                    <a:gd name="connsiteX3" fmla="*/ 1771928 w 1774169"/>
                    <a:gd name="connsiteY3" fmla="*/ 143420 h 3543856"/>
                    <a:gd name="connsiteX4" fmla="*/ 143420 w 1774169"/>
                    <a:gd name="connsiteY4" fmla="*/ 1771928 h 3543856"/>
                    <a:gd name="connsiteX5" fmla="*/ 1771928 w 1774169"/>
                    <a:gd name="connsiteY5" fmla="*/ 3400436 h 3543856"/>
                    <a:gd name="connsiteX6" fmla="*/ 1774169 w 1774169"/>
                    <a:gd name="connsiteY6" fmla="*/ 3400323 h 3543856"/>
                    <a:gd name="connsiteX7" fmla="*/ 1774169 w 1774169"/>
                    <a:gd name="connsiteY7" fmla="*/ 3543743 h 3543856"/>
                    <a:gd name="connsiteX8" fmla="*/ 1771928 w 1774169"/>
                    <a:gd name="connsiteY8" fmla="*/ 3543856 h 3543856"/>
                    <a:gd name="connsiteX9" fmla="*/ 0 w 1774169"/>
                    <a:gd name="connsiteY9" fmla="*/ 1771928 h 3543856"/>
                    <a:gd name="connsiteX10" fmla="*/ 1771928 w 1774169"/>
                    <a:gd name="connsiteY10" fmla="*/ 0 h 354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169" h="3543856">
                      <a:moveTo>
                        <a:pt x="1771928" y="0"/>
                      </a:moveTo>
                      <a:lnTo>
                        <a:pt x="1774169" y="113"/>
                      </a:lnTo>
                      <a:lnTo>
                        <a:pt x="1774169" y="143533"/>
                      </a:lnTo>
                      <a:lnTo>
                        <a:pt x="1771928" y="143420"/>
                      </a:lnTo>
                      <a:cubicBezTo>
                        <a:pt x="872528" y="143420"/>
                        <a:pt x="143420" y="872528"/>
                        <a:pt x="143420" y="1771928"/>
                      </a:cubicBezTo>
                      <a:cubicBezTo>
                        <a:pt x="143420" y="2671328"/>
                        <a:pt x="872528" y="3400436"/>
                        <a:pt x="1771928" y="3400436"/>
                      </a:cubicBezTo>
                      <a:lnTo>
                        <a:pt x="1774169" y="3400323"/>
                      </a:lnTo>
                      <a:lnTo>
                        <a:pt x="1774169" y="3543743"/>
                      </a:lnTo>
                      <a:lnTo>
                        <a:pt x="1771928" y="3543856"/>
                      </a:lnTo>
                      <a:cubicBezTo>
                        <a:pt x="793319" y="3543856"/>
                        <a:pt x="0" y="2750537"/>
                        <a:pt x="0" y="1771928"/>
                      </a:cubicBezTo>
                      <a:cubicBezTo>
                        <a:pt x="0" y="793319"/>
                        <a:pt x="793319" y="0"/>
                        <a:pt x="1771928" y="0"/>
                      </a:cubicBezTo>
                      <a:close/>
                    </a:path>
                  </a:pathLst>
                </a:custGeom>
                <a:gradFill flip="none" rotWithShape="1">
                  <a:gsLst>
                    <a:gs pos="2721">
                      <a:srgbClr val="82EF7A"/>
                    </a:gs>
                    <a:gs pos="25000">
                      <a:srgbClr val="FF6400"/>
                    </a:gs>
                    <a:gs pos="88426">
                      <a:srgbClr val="CF00DF"/>
                    </a:gs>
                    <a:gs pos="49000">
                      <a:srgbClr val="FF0061"/>
                    </a:gs>
                    <a:gs pos="100000">
                      <a:srgbClr val="3831FE"/>
                    </a:gs>
                  </a:gsLst>
                  <a:lin ang="5400000" scaled="1"/>
                  <a:tileRect/>
                </a:gra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Segoe UI"/>
                    <a:ea typeface="+mn-ea"/>
                    <a:cs typeface="+mn-cs"/>
                  </a:endParaRPr>
                </a:p>
              </p:txBody>
            </p:sp>
            <p:sp>
              <p:nvSpPr>
                <p:cNvPr id="69" name="Freeform: Shape 68">
                  <a:extLst>
                    <a:ext uri="{FF2B5EF4-FFF2-40B4-BE49-F238E27FC236}">
                      <a16:creationId xmlns="" xmlns:a16="http://schemas.microsoft.com/office/drawing/2014/main" id="{B814D35A-1ED9-4658-9D17-8C396A8AAC47}"/>
                    </a:ext>
                  </a:extLst>
                </p:cNvPr>
                <p:cNvSpPr/>
                <p:nvPr/>
              </p:nvSpPr>
              <p:spPr>
                <a:xfrm flipH="1">
                  <a:off x="1881207" y="2107439"/>
                  <a:ext cx="1774169" cy="3543856"/>
                </a:xfrm>
                <a:custGeom>
                  <a:avLst/>
                  <a:gdLst>
                    <a:gd name="connsiteX0" fmla="*/ 1771928 w 1774169"/>
                    <a:gd name="connsiteY0" fmla="*/ 0 h 3543856"/>
                    <a:gd name="connsiteX1" fmla="*/ 1774169 w 1774169"/>
                    <a:gd name="connsiteY1" fmla="*/ 113 h 3543856"/>
                    <a:gd name="connsiteX2" fmla="*/ 1774169 w 1774169"/>
                    <a:gd name="connsiteY2" fmla="*/ 143533 h 3543856"/>
                    <a:gd name="connsiteX3" fmla="*/ 1771928 w 1774169"/>
                    <a:gd name="connsiteY3" fmla="*/ 143420 h 3543856"/>
                    <a:gd name="connsiteX4" fmla="*/ 143420 w 1774169"/>
                    <a:gd name="connsiteY4" fmla="*/ 1771928 h 3543856"/>
                    <a:gd name="connsiteX5" fmla="*/ 1771928 w 1774169"/>
                    <a:gd name="connsiteY5" fmla="*/ 3400436 h 3543856"/>
                    <a:gd name="connsiteX6" fmla="*/ 1774169 w 1774169"/>
                    <a:gd name="connsiteY6" fmla="*/ 3400323 h 3543856"/>
                    <a:gd name="connsiteX7" fmla="*/ 1774169 w 1774169"/>
                    <a:gd name="connsiteY7" fmla="*/ 3543743 h 3543856"/>
                    <a:gd name="connsiteX8" fmla="*/ 1771928 w 1774169"/>
                    <a:gd name="connsiteY8" fmla="*/ 3543856 h 3543856"/>
                    <a:gd name="connsiteX9" fmla="*/ 0 w 1774169"/>
                    <a:gd name="connsiteY9" fmla="*/ 1771928 h 3543856"/>
                    <a:gd name="connsiteX10" fmla="*/ 1771928 w 1774169"/>
                    <a:gd name="connsiteY10" fmla="*/ 0 h 354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169" h="3543856">
                      <a:moveTo>
                        <a:pt x="1771928" y="0"/>
                      </a:moveTo>
                      <a:lnTo>
                        <a:pt x="1774169" y="113"/>
                      </a:lnTo>
                      <a:lnTo>
                        <a:pt x="1774169" y="143533"/>
                      </a:lnTo>
                      <a:lnTo>
                        <a:pt x="1771928" y="143420"/>
                      </a:lnTo>
                      <a:cubicBezTo>
                        <a:pt x="872528" y="143420"/>
                        <a:pt x="143420" y="872528"/>
                        <a:pt x="143420" y="1771928"/>
                      </a:cubicBezTo>
                      <a:cubicBezTo>
                        <a:pt x="143420" y="2671328"/>
                        <a:pt x="872528" y="3400436"/>
                        <a:pt x="1771928" y="3400436"/>
                      </a:cubicBezTo>
                      <a:lnTo>
                        <a:pt x="1774169" y="3400323"/>
                      </a:lnTo>
                      <a:lnTo>
                        <a:pt x="1774169" y="3543743"/>
                      </a:lnTo>
                      <a:lnTo>
                        <a:pt x="1771928" y="3543856"/>
                      </a:lnTo>
                      <a:cubicBezTo>
                        <a:pt x="793319" y="3543856"/>
                        <a:pt x="0" y="2750537"/>
                        <a:pt x="0" y="1771928"/>
                      </a:cubicBezTo>
                      <a:cubicBezTo>
                        <a:pt x="0" y="793319"/>
                        <a:pt x="793319" y="0"/>
                        <a:pt x="1771928" y="0"/>
                      </a:cubicBezTo>
                      <a:close/>
                    </a:path>
                  </a:pathLst>
                </a:custGeom>
                <a:gradFill>
                  <a:gsLst>
                    <a:gs pos="2721">
                      <a:srgbClr val="82EF7A"/>
                    </a:gs>
                    <a:gs pos="25000">
                      <a:srgbClr val="82EF7A"/>
                    </a:gs>
                    <a:gs pos="88426">
                      <a:srgbClr val="3831FE"/>
                    </a:gs>
                    <a:gs pos="49000">
                      <a:srgbClr val="00B7EF"/>
                    </a:gs>
                    <a:gs pos="100000">
                      <a:srgbClr val="3831FE"/>
                    </a:gs>
                  </a:gsLst>
                  <a:lin ang="5400000" scaled="1"/>
                </a:gra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Segoe UI"/>
                    <a:ea typeface="+mn-ea"/>
                    <a:cs typeface="+mn-cs"/>
                  </a:endParaRPr>
                </a:p>
              </p:txBody>
            </p:sp>
          </p:grpSp>
          <p:sp>
            <p:nvSpPr>
              <p:cNvPr id="55" name="TextBox 54">
                <a:extLst>
                  <a:ext uri="{FF2B5EF4-FFF2-40B4-BE49-F238E27FC236}">
                    <a16:creationId xmlns="" xmlns:a16="http://schemas.microsoft.com/office/drawing/2014/main" id="{82F91CF2-41CE-49AD-8D02-8012C01592CE}"/>
                  </a:ext>
                </a:extLst>
              </p:cNvPr>
              <p:cNvSpPr txBox="1"/>
              <p:nvPr/>
            </p:nvSpPr>
            <p:spPr>
              <a:xfrm>
                <a:off x="3780169" y="2537806"/>
                <a:ext cx="1467540" cy="768107"/>
              </a:xfrm>
              <a:prstGeom prst="rect">
                <a:avLst/>
              </a:prstGeom>
              <a:noFill/>
            </p:spPr>
            <p:txBody>
              <a:bodyPr wrap="square" lIns="0" tIns="0" rIns="0" bIns="0" rtlCol="0" anchor="ctr">
                <a:spAutoFit/>
              </a:bodyPr>
              <a:lstStyle/>
              <a:p>
                <a:pPr marL="0" marR="0" lvl="0" indent="0" algn="ctr" defTabSz="1218987" eaLnBrk="1" fontAlgn="auto" latinLnBrk="0" hangingPunct="1">
                  <a:lnSpc>
                    <a:spcPct val="100000"/>
                  </a:lnSpc>
                  <a:spcBef>
                    <a:spcPts val="0"/>
                  </a:spcBef>
                  <a:spcAft>
                    <a:spcPts val="0"/>
                  </a:spcAft>
                  <a:buClrTx/>
                  <a:buSzTx/>
                  <a:buFontTx/>
                  <a:buNone/>
                  <a:tabLst/>
                  <a:defRPr/>
                </a:pPr>
                <a:r>
                  <a:rPr lang="en-US" sz="1400" b="1" kern="0" dirty="0" smtClean="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Project “DRISHTI”</a:t>
                </a:r>
                <a:r>
                  <a:rPr lang="en-US" sz="1600" b="1"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1218987"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defTabSz="1218987">
                  <a:defRPr/>
                </a:pPr>
                <a:r>
                  <a:rPr lang="en-IN" sz="1200" b="1" dirty="0" smtClean="0"/>
                  <a:t>Enhancing site safety by integration of AI, VA and PA with CCTV VMS.</a:t>
                </a:r>
                <a:endParaRPr lang="en-US" altLang="en-US" sz="1200" b="1" dirty="0">
                  <a:latin typeface="Myriad Pro"/>
                </a:endParaRPr>
              </a:p>
            </p:txBody>
          </p:sp>
        </p:grpSp>
        <p:sp>
          <p:nvSpPr>
            <p:cNvPr id="88" name="SlideModel shp350">
              <a:extLst>
                <a:ext uri="{FF2B5EF4-FFF2-40B4-BE49-F238E27FC236}">
                  <a16:creationId xmlns="" xmlns:a16="http://schemas.microsoft.com/office/drawing/2014/main" id="{11FE44AA-FC09-4EAE-92D2-A14C22DFFF0C}"/>
                </a:ext>
              </a:extLst>
            </p:cNvPr>
            <p:cNvSpPr txBox="1"/>
            <p:nvPr/>
          </p:nvSpPr>
          <p:spPr>
            <a:xfrm>
              <a:off x="994126" y="1146448"/>
              <a:ext cx="1159293" cy="485164"/>
            </a:xfrm>
            <a:prstGeom prst="rect">
              <a:avLst/>
            </a:prstGeom>
            <a:noFill/>
            <a:ln>
              <a:noFill/>
            </a:ln>
          </p:spPr>
          <p:txBody>
            <a:bodyPr wrap="none" rtlCol="0" anchor="b">
              <a:spAutoFit/>
            </a:bodyPr>
            <a:lstStyle/>
            <a:p>
              <a:pPr algn="ctr"/>
              <a:r>
                <a:rPr lang="en-US" sz="1050" b="1" spc="25" dirty="0" smtClean="0">
                  <a:latin typeface="Tahoma" panose="020B0604030504040204" pitchFamily="34" charset="0"/>
                  <a:ea typeface="Tahoma" panose="020B0604030504040204" pitchFamily="34" charset="0"/>
                  <a:cs typeface="Tahoma" panose="020B0604030504040204" pitchFamily="34" charset="0"/>
                </a:rPr>
                <a:t>Surodh Dey</a:t>
              </a:r>
              <a:endParaRPr lang="en-US" sz="1050" b="1" spc="25" dirty="0">
                <a:latin typeface="Tahoma" panose="020B0604030504040204" pitchFamily="34" charset="0"/>
                <a:ea typeface="Tahoma" panose="020B0604030504040204" pitchFamily="34" charset="0"/>
                <a:cs typeface="Tahoma" panose="020B0604030504040204" pitchFamily="34" charset="0"/>
              </a:endParaRPr>
            </a:p>
            <a:p>
              <a:pPr algn="ctr"/>
              <a:r>
                <a:rPr lang="en-US" sz="1000" spc="25" dirty="0" smtClean="0">
                  <a:latin typeface="Tahoma" panose="020B0604030504040204" pitchFamily="34" charset="0"/>
                  <a:ea typeface="Tahoma" panose="020B0604030504040204" pitchFamily="34" charset="0"/>
                  <a:cs typeface="Tahoma" panose="020B0604030504040204" pitchFamily="34" charset="0"/>
                </a:rPr>
                <a:t>HOD C&amp;I and IT</a:t>
              </a:r>
              <a:endParaRPr lang="en-US" sz="1000" spc="25" dirty="0">
                <a:latin typeface="Tahoma" panose="020B0604030504040204" pitchFamily="34" charset="0"/>
                <a:ea typeface="Tahoma" panose="020B0604030504040204" pitchFamily="34" charset="0"/>
                <a:cs typeface="Tahoma" panose="020B0604030504040204" pitchFamily="34" charset="0"/>
              </a:endParaRPr>
            </a:p>
            <a:p>
              <a:pPr algn="ctr"/>
              <a:r>
                <a:rPr lang="en-US" sz="1050" b="1" spc="25" dirty="0">
                  <a:latin typeface="Tahoma" panose="020B0604030504040204" pitchFamily="34" charset="0"/>
                  <a:ea typeface="Tahoma" panose="020B0604030504040204" pitchFamily="34" charset="0"/>
                  <a:cs typeface="Tahoma" panose="020B0604030504040204" pitchFamily="34" charset="0"/>
                </a:rPr>
                <a:t>Facilitator</a:t>
              </a:r>
            </a:p>
          </p:txBody>
        </p:sp>
        <p:sp>
          <p:nvSpPr>
            <p:cNvPr id="89" name="SlideModel shp350">
              <a:extLst>
                <a:ext uri="{FF2B5EF4-FFF2-40B4-BE49-F238E27FC236}">
                  <a16:creationId xmlns="" xmlns:a16="http://schemas.microsoft.com/office/drawing/2014/main" id="{E8C8B19B-ECAE-44BD-8101-A78BD0279A8B}"/>
                </a:ext>
              </a:extLst>
            </p:cNvPr>
            <p:cNvSpPr txBox="1"/>
            <p:nvPr/>
          </p:nvSpPr>
          <p:spPr>
            <a:xfrm>
              <a:off x="412562" y="2671976"/>
              <a:ext cx="1326004" cy="485164"/>
            </a:xfrm>
            <a:prstGeom prst="rect">
              <a:avLst/>
            </a:prstGeom>
            <a:noFill/>
            <a:ln>
              <a:noFill/>
            </a:ln>
          </p:spPr>
          <p:txBody>
            <a:bodyPr wrap="none" rtlCol="0" anchor="b">
              <a:spAutoFit/>
            </a:bodyPr>
            <a:lstStyle/>
            <a:p>
              <a:pPr algn="ctr"/>
              <a:r>
                <a:rPr lang="en-US" sz="1050" b="1" spc="25" dirty="0">
                  <a:latin typeface="Tahoma" panose="020B0604030504040204" pitchFamily="34" charset="0"/>
                  <a:ea typeface="Tahoma" panose="020B0604030504040204" pitchFamily="34" charset="0"/>
                  <a:cs typeface="Tahoma" panose="020B0604030504040204" pitchFamily="34" charset="0"/>
                </a:rPr>
                <a:t>Ankit Anand</a:t>
              </a:r>
            </a:p>
            <a:p>
              <a:pPr algn="ctr"/>
              <a:r>
                <a:rPr lang="en-US" sz="1000" spc="25" dirty="0">
                  <a:latin typeface="Tahoma" panose="020B0604030504040204" pitchFamily="34" charset="0"/>
                  <a:ea typeface="Tahoma" panose="020B0604030504040204" pitchFamily="34" charset="0"/>
                  <a:cs typeface="Tahoma" panose="020B0604030504040204" pitchFamily="34" charset="0"/>
                </a:rPr>
                <a:t>Lead Engineer-IMD</a:t>
              </a:r>
            </a:p>
            <a:p>
              <a:pPr algn="ctr"/>
              <a:r>
                <a:rPr lang="en-US" sz="1050" b="1" spc="25" dirty="0" smtClean="0">
                  <a:latin typeface="Tahoma" panose="020B0604030504040204" pitchFamily="34" charset="0"/>
                  <a:ea typeface="Tahoma" panose="020B0604030504040204" pitchFamily="34" charset="0"/>
                  <a:cs typeface="Tahoma" panose="020B0604030504040204" pitchFamily="34" charset="0"/>
                </a:rPr>
                <a:t>Member</a:t>
              </a:r>
              <a:endParaRPr lang="en-US" sz="1050" b="1" spc="25" dirty="0">
                <a:latin typeface="Tahoma" panose="020B0604030504040204" pitchFamily="34" charset="0"/>
                <a:ea typeface="Tahoma" panose="020B0604030504040204" pitchFamily="34" charset="0"/>
                <a:cs typeface="Tahoma" panose="020B0604030504040204" pitchFamily="34" charset="0"/>
              </a:endParaRPr>
            </a:p>
          </p:txBody>
        </p:sp>
        <p:sp>
          <p:nvSpPr>
            <p:cNvPr id="91" name="SlideModel shp350">
              <a:extLst>
                <a:ext uri="{FF2B5EF4-FFF2-40B4-BE49-F238E27FC236}">
                  <a16:creationId xmlns="" xmlns:a16="http://schemas.microsoft.com/office/drawing/2014/main" id="{0BB19E4C-36EA-4974-8220-0A2C78FDC8C2}"/>
                </a:ext>
              </a:extLst>
            </p:cNvPr>
            <p:cNvSpPr txBox="1"/>
            <p:nvPr/>
          </p:nvSpPr>
          <p:spPr>
            <a:xfrm>
              <a:off x="6941255" y="1194782"/>
              <a:ext cx="1253869" cy="485164"/>
            </a:xfrm>
            <a:prstGeom prst="rect">
              <a:avLst/>
            </a:prstGeom>
            <a:noFill/>
            <a:ln>
              <a:noFill/>
            </a:ln>
          </p:spPr>
          <p:txBody>
            <a:bodyPr wrap="none" rtlCol="0" anchor="b">
              <a:spAutoFit/>
            </a:bodyPr>
            <a:lstStyle/>
            <a:p>
              <a:pPr algn="ctr"/>
              <a:r>
                <a:rPr lang="en-US" sz="1050" b="1" spc="25" dirty="0">
                  <a:latin typeface="Tahoma" panose="020B0604030504040204" pitchFamily="34" charset="0"/>
                  <a:ea typeface="Tahoma" panose="020B0604030504040204" pitchFamily="34" charset="0"/>
                  <a:cs typeface="Tahoma" panose="020B0604030504040204" pitchFamily="34" charset="0"/>
                </a:rPr>
                <a:t>Prince K. Singh</a:t>
              </a:r>
            </a:p>
            <a:p>
              <a:pPr algn="ctr"/>
              <a:r>
                <a:rPr lang="en-US" sz="1000" spc="25" dirty="0">
                  <a:latin typeface="Tahoma" panose="020B0604030504040204" pitchFamily="34" charset="0"/>
                  <a:ea typeface="Tahoma" panose="020B0604030504040204" pitchFamily="34" charset="0"/>
                  <a:cs typeface="Tahoma" panose="020B0604030504040204" pitchFamily="34" charset="0"/>
                </a:rPr>
                <a:t>GH C&amp;I</a:t>
              </a:r>
            </a:p>
            <a:p>
              <a:pPr algn="ctr"/>
              <a:r>
                <a:rPr lang="en-US" sz="1050" b="1" spc="25" dirty="0" smtClean="0">
                  <a:latin typeface="Tahoma" panose="020B0604030504040204" pitchFamily="34" charset="0"/>
                  <a:ea typeface="Tahoma" panose="020B0604030504040204" pitchFamily="34" charset="0"/>
                  <a:cs typeface="Tahoma" panose="020B0604030504040204" pitchFamily="34" charset="0"/>
                </a:rPr>
                <a:t>Leader</a:t>
              </a:r>
              <a:endParaRPr lang="en-US" sz="1050" b="1" spc="25" dirty="0">
                <a:latin typeface="Tahoma" panose="020B0604030504040204" pitchFamily="34" charset="0"/>
                <a:ea typeface="Tahoma" panose="020B0604030504040204" pitchFamily="34" charset="0"/>
                <a:cs typeface="Tahoma" panose="020B0604030504040204" pitchFamily="34" charset="0"/>
              </a:endParaRPr>
            </a:p>
          </p:txBody>
        </p:sp>
        <p:sp>
          <p:nvSpPr>
            <p:cNvPr id="92" name="SlideModel shp350">
              <a:extLst>
                <a:ext uri="{FF2B5EF4-FFF2-40B4-BE49-F238E27FC236}">
                  <a16:creationId xmlns="" xmlns:a16="http://schemas.microsoft.com/office/drawing/2014/main" id="{EA268DFE-9716-499F-B1C1-1A056E3A8E3C}"/>
                </a:ext>
              </a:extLst>
            </p:cNvPr>
            <p:cNvSpPr txBox="1"/>
            <p:nvPr/>
          </p:nvSpPr>
          <p:spPr>
            <a:xfrm>
              <a:off x="7381976" y="2701873"/>
              <a:ext cx="1326004" cy="485164"/>
            </a:xfrm>
            <a:prstGeom prst="rect">
              <a:avLst/>
            </a:prstGeom>
            <a:noFill/>
            <a:ln>
              <a:noFill/>
            </a:ln>
          </p:spPr>
          <p:txBody>
            <a:bodyPr wrap="none" rtlCol="0" anchor="b">
              <a:spAutoFit/>
            </a:bodyPr>
            <a:lstStyle/>
            <a:p>
              <a:pPr algn="ctr"/>
              <a:r>
                <a:rPr lang="en-US" sz="1050" b="1" spc="25" dirty="0" smtClean="0">
                  <a:latin typeface="Tahoma" panose="020B0604030504040204" pitchFamily="34" charset="0"/>
                  <a:ea typeface="Tahoma" panose="020B0604030504040204" pitchFamily="34" charset="0"/>
                  <a:cs typeface="Tahoma" panose="020B0604030504040204" pitchFamily="34" charset="0"/>
                </a:rPr>
                <a:t>Bijit Deb</a:t>
              </a:r>
              <a:endParaRPr lang="en-US" sz="1050" b="1" spc="25" dirty="0">
                <a:latin typeface="Tahoma" panose="020B0604030504040204" pitchFamily="34" charset="0"/>
                <a:ea typeface="Tahoma" panose="020B0604030504040204" pitchFamily="34" charset="0"/>
                <a:cs typeface="Tahoma" panose="020B0604030504040204" pitchFamily="34" charset="0"/>
              </a:endParaRPr>
            </a:p>
            <a:p>
              <a:pPr algn="ctr"/>
              <a:r>
                <a:rPr lang="en-US" sz="1000" spc="25" dirty="0" smtClean="0">
                  <a:latin typeface="Tahoma" panose="020B0604030504040204" pitchFamily="34" charset="0"/>
                  <a:ea typeface="Tahoma" panose="020B0604030504040204" pitchFamily="34" charset="0"/>
                  <a:cs typeface="Tahoma" panose="020B0604030504040204" pitchFamily="34" charset="0"/>
                </a:rPr>
                <a:t>Lead Engineer-IMD</a:t>
              </a:r>
              <a:endParaRPr lang="en-US" sz="1000" spc="25" dirty="0">
                <a:latin typeface="Tahoma" panose="020B0604030504040204" pitchFamily="34" charset="0"/>
                <a:ea typeface="Tahoma" panose="020B0604030504040204" pitchFamily="34" charset="0"/>
                <a:cs typeface="Tahoma" panose="020B0604030504040204" pitchFamily="34" charset="0"/>
              </a:endParaRPr>
            </a:p>
            <a:p>
              <a:pPr algn="ctr"/>
              <a:r>
                <a:rPr lang="en-US" sz="1050" b="1" spc="25" dirty="0">
                  <a:latin typeface="Tahoma" panose="020B0604030504040204" pitchFamily="34" charset="0"/>
                  <a:ea typeface="Tahoma" panose="020B0604030504040204" pitchFamily="34" charset="0"/>
                  <a:cs typeface="Tahoma" panose="020B0604030504040204" pitchFamily="34" charset="0"/>
                </a:rPr>
                <a:t>Member</a:t>
              </a:r>
            </a:p>
          </p:txBody>
        </p:sp>
        <p:sp>
          <p:nvSpPr>
            <p:cNvPr id="95" name="SlideModel shp350">
              <a:extLst>
                <a:ext uri="{FF2B5EF4-FFF2-40B4-BE49-F238E27FC236}">
                  <a16:creationId xmlns="" xmlns:a16="http://schemas.microsoft.com/office/drawing/2014/main" id="{624F03A3-39EA-4AF6-98DF-556FC73DF105}"/>
                </a:ext>
              </a:extLst>
            </p:cNvPr>
            <p:cNvSpPr txBox="1"/>
            <p:nvPr/>
          </p:nvSpPr>
          <p:spPr>
            <a:xfrm>
              <a:off x="3736402" y="726954"/>
              <a:ext cx="1462260" cy="569387"/>
            </a:xfrm>
            <a:prstGeom prst="rect">
              <a:avLst/>
            </a:prstGeom>
            <a:noFill/>
            <a:ln>
              <a:noFill/>
            </a:ln>
          </p:spPr>
          <p:txBody>
            <a:bodyPr wrap="none" rtlCol="0" anchor="b">
              <a:spAutoFit/>
            </a:bodyPr>
            <a:lstStyle/>
            <a:p>
              <a:pPr algn="ctr"/>
              <a:r>
                <a:rPr lang="en-US" sz="1050" b="1" spc="25" dirty="0">
                  <a:latin typeface="Tahoma" panose="020B0604030504040204" pitchFamily="34" charset="0"/>
                  <a:ea typeface="Tahoma" panose="020B0604030504040204" pitchFamily="34" charset="0"/>
                  <a:cs typeface="Tahoma" panose="020B0604030504040204" pitchFamily="34" charset="0"/>
                </a:rPr>
                <a:t>Sudhakar Tandon </a:t>
              </a:r>
            </a:p>
            <a:p>
              <a:pPr algn="ctr"/>
              <a:r>
                <a:rPr lang="en-US" sz="1000" spc="25" dirty="0">
                  <a:latin typeface="Tahoma" panose="020B0604030504040204" pitchFamily="34" charset="0"/>
                  <a:ea typeface="Tahoma" panose="020B0604030504040204" pitchFamily="34" charset="0"/>
                  <a:cs typeface="Tahoma" panose="020B0604030504040204" pitchFamily="34" charset="0"/>
                </a:rPr>
                <a:t>Chief O&amp;M</a:t>
              </a:r>
            </a:p>
            <a:p>
              <a:pPr algn="ctr"/>
              <a:r>
                <a:rPr lang="en-US" sz="1050" b="1" spc="25" dirty="0">
                  <a:latin typeface="Tahoma" panose="020B0604030504040204" pitchFamily="34" charset="0"/>
                  <a:ea typeface="Tahoma" panose="020B0604030504040204" pitchFamily="34" charset="0"/>
                  <a:cs typeface="Tahoma" panose="020B0604030504040204" pitchFamily="34" charset="0"/>
                </a:rPr>
                <a:t>Project Sponsor</a:t>
              </a:r>
            </a:p>
          </p:txBody>
        </p:sp>
      </p:grpSp>
    </p:spTree>
    <p:extLst>
      <p:ext uri="{BB962C8B-B14F-4D97-AF65-F5344CB8AC3E}">
        <p14:creationId xmlns:p14="http://schemas.microsoft.com/office/powerpoint/2010/main" val="396857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 xmlns:a16="http://schemas.microsoft.com/office/drawing/2014/main" id="{9FDC4753-5510-CF90-E370-1FFC915D88EC}"/>
              </a:ext>
            </a:extLst>
          </p:cNvPr>
          <p:cNvSpPr>
            <a:spLocks noGrp="1"/>
          </p:cNvSpPr>
          <p:nvPr>
            <p:ph type="ctrTitle"/>
          </p:nvPr>
        </p:nvSpPr>
        <p:spPr>
          <a:xfrm>
            <a:off x="1835696" y="195486"/>
            <a:ext cx="4680520" cy="432048"/>
          </a:xfrm>
        </p:spPr>
        <p:txBody>
          <a:bodyPr wrap="square">
            <a:spAutoFit/>
          </a:bodyPr>
          <a:lstStyle/>
          <a:p>
            <a:r>
              <a:rPr lang="en-US" sz="2200" b="1" dirty="0"/>
              <a:t>Accidents due to unsafe Acts</a:t>
            </a:r>
            <a:endParaRPr lang="en-IN" sz="2200" b="1" dirty="0"/>
          </a:p>
        </p:txBody>
      </p:sp>
      <p:pic>
        <p:nvPicPr>
          <p:cNvPr id="1026" name="Picture 2" descr="Heinrich's Accident Triangle - We ask and you answer! The best answer wins!  - Benchmark Six Sigma 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2137" y="1033160"/>
            <a:ext cx="4032054" cy="26114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7703" y="705179"/>
            <a:ext cx="1800200" cy="2338920"/>
            <a:chOff x="57703" y="705179"/>
            <a:chExt cx="1800200" cy="2338920"/>
          </a:xfrm>
        </p:grpSpPr>
        <p:pic>
          <p:nvPicPr>
            <p:cNvPr id="2" name="Picture 1"/>
            <p:cNvPicPr>
              <a:picLocks noChangeAspect="1"/>
            </p:cNvPicPr>
            <p:nvPr/>
          </p:nvPicPr>
          <p:blipFill>
            <a:blip r:embed="rId3"/>
            <a:stretch>
              <a:fillRect/>
            </a:stretch>
          </p:blipFill>
          <p:spPr>
            <a:xfrm>
              <a:off x="370754" y="843558"/>
              <a:ext cx="1487149" cy="2200541"/>
            </a:xfrm>
            <a:prstGeom prst="rect">
              <a:avLst/>
            </a:prstGeom>
          </p:spPr>
        </p:pic>
        <p:sp>
          <p:nvSpPr>
            <p:cNvPr id="4" name="TextBox 3"/>
            <p:cNvSpPr txBox="1"/>
            <p:nvPr/>
          </p:nvSpPr>
          <p:spPr>
            <a:xfrm>
              <a:off x="57703" y="705179"/>
              <a:ext cx="1800200" cy="261610"/>
            </a:xfrm>
            <a:prstGeom prst="rect">
              <a:avLst/>
            </a:prstGeom>
            <a:noFill/>
          </p:spPr>
          <p:txBody>
            <a:bodyPr wrap="square" rtlCol="0">
              <a:spAutoFit/>
            </a:bodyPr>
            <a:lstStyle/>
            <a:p>
              <a:pPr algn="ctr"/>
              <a:r>
                <a:rPr lang="en-US" sz="1100" b="1" dirty="0" smtClean="0">
                  <a:solidFill>
                    <a:srgbClr val="FF0000"/>
                  </a:solidFill>
                </a:rPr>
                <a:t>No Helmet</a:t>
              </a:r>
              <a:endParaRPr lang="en-IN" sz="1100" b="1" dirty="0">
                <a:solidFill>
                  <a:srgbClr val="FF0000"/>
                </a:solidFill>
              </a:endParaRPr>
            </a:p>
          </p:txBody>
        </p:sp>
      </p:grpSp>
      <p:grpSp>
        <p:nvGrpSpPr>
          <p:cNvPr id="12" name="Group 11"/>
          <p:cNvGrpSpPr/>
          <p:nvPr/>
        </p:nvGrpSpPr>
        <p:grpSpPr>
          <a:xfrm>
            <a:off x="6857652" y="771550"/>
            <a:ext cx="2051720" cy="2116154"/>
            <a:chOff x="6857652" y="771550"/>
            <a:chExt cx="2051720" cy="2116154"/>
          </a:xfrm>
        </p:grpSpPr>
        <p:pic>
          <p:nvPicPr>
            <p:cNvPr id="1030" name="Picture 6" descr="4+ Thousand Cartoon Worker Falls Royalty-Free Images, Stock Photos &amp;  Pictures | Shutter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652" y="835984"/>
              <a:ext cx="2051720" cy="20517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36296" y="771550"/>
              <a:ext cx="1584176" cy="261610"/>
            </a:xfrm>
            <a:prstGeom prst="rect">
              <a:avLst/>
            </a:prstGeom>
            <a:noFill/>
          </p:spPr>
          <p:txBody>
            <a:bodyPr wrap="square" rtlCol="0">
              <a:spAutoFit/>
            </a:bodyPr>
            <a:lstStyle/>
            <a:p>
              <a:pPr algn="ctr"/>
              <a:r>
                <a:rPr lang="en-US" sz="1100" b="1" dirty="0" smtClean="0">
                  <a:solidFill>
                    <a:srgbClr val="FF0000"/>
                  </a:solidFill>
                </a:rPr>
                <a:t>No Harness</a:t>
              </a:r>
              <a:endParaRPr lang="en-IN" sz="1100" b="1" dirty="0">
                <a:solidFill>
                  <a:srgbClr val="FF0000"/>
                </a:solidFill>
              </a:endParaRPr>
            </a:p>
          </p:txBody>
        </p:sp>
      </p:grpSp>
      <p:grpSp>
        <p:nvGrpSpPr>
          <p:cNvPr id="15" name="Group 14"/>
          <p:cNvGrpSpPr/>
          <p:nvPr/>
        </p:nvGrpSpPr>
        <p:grpSpPr>
          <a:xfrm>
            <a:off x="368505" y="3075806"/>
            <a:ext cx="2250036" cy="1944119"/>
            <a:chOff x="368505" y="3147911"/>
            <a:chExt cx="2250036" cy="1944119"/>
          </a:xfrm>
        </p:grpSpPr>
        <p:pic>
          <p:nvPicPr>
            <p:cNvPr id="13" name="Picture 12"/>
            <p:cNvPicPr>
              <a:picLocks noChangeAspect="1"/>
            </p:cNvPicPr>
            <p:nvPr/>
          </p:nvPicPr>
          <p:blipFill>
            <a:blip r:embed="rId5"/>
            <a:stretch>
              <a:fillRect/>
            </a:stretch>
          </p:blipFill>
          <p:spPr>
            <a:xfrm>
              <a:off x="368505" y="3600765"/>
              <a:ext cx="2250036" cy="1491265"/>
            </a:xfrm>
            <a:prstGeom prst="rect">
              <a:avLst/>
            </a:prstGeom>
          </p:spPr>
        </p:pic>
        <p:sp>
          <p:nvSpPr>
            <p:cNvPr id="14" name="TextBox 13"/>
            <p:cNvSpPr txBox="1"/>
            <p:nvPr/>
          </p:nvSpPr>
          <p:spPr>
            <a:xfrm>
              <a:off x="474876" y="3147911"/>
              <a:ext cx="1872208" cy="430887"/>
            </a:xfrm>
            <a:prstGeom prst="rect">
              <a:avLst/>
            </a:prstGeom>
            <a:noFill/>
          </p:spPr>
          <p:txBody>
            <a:bodyPr wrap="square" rtlCol="0">
              <a:spAutoFit/>
            </a:bodyPr>
            <a:lstStyle/>
            <a:p>
              <a:pPr algn="ctr"/>
              <a:r>
                <a:rPr lang="en-US" sz="1100" b="1" dirty="0">
                  <a:solidFill>
                    <a:srgbClr val="FF0000"/>
                  </a:solidFill>
                </a:rPr>
                <a:t>Unauthorized access in Hazardous zone</a:t>
              </a:r>
              <a:endParaRPr lang="en-IN" sz="1100" b="1" dirty="0">
                <a:solidFill>
                  <a:srgbClr val="FF0000"/>
                </a:solidFill>
              </a:endParaRPr>
            </a:p>
          </p:txBody>
        </p:sp>
      </p:grpSp>
      <p:grpSp>
        <p:nvGrpSpPr>
          <p:cNvPr id="16" name="Group 15"/>
          <p:cNvGrpSpPr/>
          <p:nvPr/>
        </p:nvGrpSpPr>
        <p:grpSpPr>
          <a:xfrm>
            <a:off x="6710224" y="3075806"/>
            <a:ext cx="2110248" cy="1961062"/>
            <a:chOff x="6710224" y="3147911"/>
            <a:chExt cx="2110248" cy="1961062"/>
          </a:xfrm>
        </p:grpSpPr>
        <p:pic>
          <p:nvPicPr>
            <p:cNvPr id="20" name="Picture 10" descr="Analysing confined space with top 7 hazards to look for - ASK EHS Blo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800" r="26081" b="5921"/>
            <a:stretch/>
          </p:blipFill>
          <p:spPr bwMode="auto">
            <a:xfrm>
              <a:off x="6710224" y="3507854"/>
              <a:ext cx="2110248" cy="160111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829244" y="3147911"/>
              <a:ext cx="1872208" cy="261610"/>
            </a:xfrm>
            <a:prstGeom prst="rect">
              <a:avLst/>
            </a:prstGeom>
            <a:noFill/>
          </p:spPr>
          <p:txBody>
            <a:bodyPr wrap="square" rtlCol="0">
              <a:spAutoFit/>
            </a:bodyPr>
            <a:lstStyle/>
            <a:p>
              <a:pPr algn="ctr"/>
              <a:r>
                <a:rPr lang="en-US" sz="1100" b="1" dirty="0">
                  <a:solidFill>
                    <a:srgbClr val="FF0000"/>
                  </a:solidFill>
                </a:rPr>
                <a:t>Person inside confined space</a:t>
              </a:r>
              <a:endParaRPr lang="en-IN" sz="1100" b="1" dirty="0">
                <a:solidFill>
                  <a:srgbClr val="FF0000"/>
                </a:solidFill>
              </a:endParaRPr>
            </a:p>
          </p:txBody>
        </p:sp>
      </p:grpSp>
    </p:spTree>
    <p:extLst>
      <p:ext uri="{BB962C8B-B14F-4D97-AF65-F5344CB8AC3E}">
        <p14:creationId xmlns:p14="http://schemas.microsoft.com/office/powerpoint/2010/main" val="3562750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 xmlns:a16="http://schemas.microsoft.com/office/drawing/2014/main" id="{9FDC4753-5510-CF90-E370-1FFC915D88EC}"/>
              </a:ext>
            </a:extLst>
          </p:cNvPr>
          <p:cNvSpPr>
            <a:spLocks noGrp="1"/>
          </p:cNvSpPr>
          <p:nvPr>
            <p:ph type="ctrTitle"/>
          </p:nvPr>
        </p:nvSpPr>
        <p:spPr>
          <a:xfrm>
            <a:off x="1691680" y="123478"/>
            <a:ext cx="5040560" cy="432048"/>
          </a:xfrm>
        </p:spPr>
        <p:txBody>
          <a:bodyPr>
            <a:normAutofit fontScale="90000"/>
          </a:bodyPr>
          <a:lstStyle/>
          <a:p>
            <a:r>
              <a:rPr lang="en-US" b="1" dirty="0" smtClean="0"/>
              <a:t>Damages due to Unsafe Conditions</a:t>
            </a:r>
            <a:br>
              <a:rPr lang="en-US" b="1" dirty="0" smtClean="0"/>
            </a:br>
            <a:endParaRPr lang="en-IN" b="1" dirty="0"/>
          </a:p>
        </p:txBody>
      </p:sp>
      <p:grpSp>
        <p:nvGrpSpPr>
          <p:cNvPr id="11" name="Group 10"/>
          <p:cNvGrpSpPr/>
          <p:nvPr/>
        </p:nvGrpSpPr>
        <p:grpSpPr>
          <a:xfrm>
            <a:off x="6114856" y="771226"/>
            <a:ext cx="2780056" cy="1872532"/>
            <a:chOff x="6114856" y="771226"/>
            <a:chExt cx="2780056" cy="1872532"/>
          </a:xfrm>
        </p:grpSpPr>
        <p:sp>
          <p:nvSpPr>
            <p:cNvPr id="3" name="TextBox 2"/>
            <p:cNvSpPr txBox="1"/>
            <p:nvPr/>
          </p:nvSpPr>
          <p:spPr>
            <a:xfrm>
              <a:off x="6804248" y="771226"/>
              <a:ext cx="1296144" cy="307777"/>
            </a:xfrm>
            <a:prstGeom prst="rect">
              <a:avLst/>
            </a:prstGeom>
            <a:noFill/>
          </p:spPr>
          <p:txBody>
            <a:bodyPr wrap="square" rtlCol="0">
              <a:spAutoFit/>
            </a:bodyPr>
            <a:lstStyle>
              <a:defPPr>
                <a:defRPr lang="en-US"/>
              </a:defPPr>
              <a:lvl1pPr algn="ctr">
                <a:defRPr sz="1400" b="1">
                  <a:solidFill>
                    <a:srgbClr val="FF0000"/>
                  </a:solidFill>
                </a:defRPr>
              </a:lvl1pPr>
            </a:lstStyle>
            <a:p>
              <a:r>
                <a:rPr lang="en-US" dirty="0"/>
                <a:t>Smoke Hazard</a:t>
              </a:r>
              <a:endParaRPr lang="en-IN" dirty="0"/>
            </a:p>
          </p:txBody>
        </p:sp>
        <p:pic>
          <p:nvPicPr>
            <p:cNvPr id="2052" name="Picture 4" descr="Death toll rises to 12 after China gas plant blast - Punch Newspap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856" y="1131590"/>
              <a:ext cx="2780056" cy="15121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07504" y="771227"/>
            <a:ext cx="2700300" cy="1872531"/>
            <a:chOff x="107504" y="771227"/>
            <a:chExt cx="2700300" cy="1872531"/>
          </a:xfrm>
        </p:grpSpPr>
        <p:pic>
          <p:nvPicPr>
            <p:cNvPr id="2050" name="Picture 2" descr="Premium AI Image | Firefighters are battling a fire in a building that is  on fire generative 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31590"/>
              <a:ext cx="2700300" cy="15121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99592" y="771227"/>
              <a:ext cx="1116124" cy="307777"/>
            </a:xfrm>
            <a:prstGeom prst="rect">
              <a:avLst/>
            </a:prstGeom>
            <a:noFill/>
          </p:spPr>
          <p:txBody>
            <a:bodyPr wrap="square" rtlCol="0">
              <a:spAutoFit/>
            </a:bodyPr>
            <a:lstStyle/>
            <a:p>
              <a:pPr algn="ctr"/>
              <a:r>
                <a:rPr lang="en-US" sz="1400" b="1" dirty="0" smtClean="0">
                  <a:solidFill>
                    <a:srgbClr val="FF0000"/>
                  </a:solidFill>
                </a:rPr>
                <a:t>Fire Hazard</a:t>
              </a:r>
              <a:endParaRPr lang="en-IN" sz="1400" b="1" dirty="0">
                <a:solidFill>
                  <a:srgbClr val="FF0000"/>
                </a:solidFill>
              </a:endParaRPr>
            </a:p>
          </p:txBody>
        </p:sp>
      </p:grpSp>
      <p:grpSp>
        <p:nvGrpSpPr>
          <p:cNvPr id="17" name="Group 16"/>
          <p:cNvGrpSpPr/>
          <p:nvPr/>
        </p:nvGrpSpPr>
        <p:grpSpPr>
          <a:xfrm>
            <a:off x="2840097" y="3219497"/>
            <a:ext cx="3172063" cy="1800525"/>
            <a:chOff x="2840097" y="3219497"/>
            <a:chExt cx="3172063" cy="1800525"/>
          </a:xfrm>
        </p:grpSpPr>
        <p:pic>
          <p:nvPicPr>
            <p:cNvPr id="5" name="Picture 4"/>
            <p:cNvPicPr>
              <a:picLocks noChangeAspect="1"/>
            </p:cNvPicPr>
            <p:nvPr/>
          </p:nvPicPr>
          <p:blipFill>
            <a:blip r:embed="rId4"/>
            <a:stretch>
              <a:fillRect/>
            </a:stretch>
          </p:blipFill>
          <p:spPr>
            <a:xfrm>
              <a:off x="2840097" y="3579862"/>
              <a:ext cx="3172063" cy="1440160"/>
            </a:xfrm>
            <a:prstGeom prst="rect">
              <a:avLst/>
            </a:prstGeom>
          </p:spPr>
        </p:pic>
        <p:sp>
          <p:nvSpPr>
            <p:cNvPr id="22" name="TextBox 21"/>
            <p:cNvSpPr txBox="1"/>
            <p:nvPr/>
          </p:nvSpPr>
          <p:spPr>
            <a:xfrm>
              <a:off x="3563888" y="3219497"/>
              <a:ext cx="1566174" cy="307777"/>
            </a:xfrm>
            <a:prstGeom prst="rect">
              <a:avLst/>
            </a:prstGeom>
            <a:noFill/>
          </p:spPr>
          <p:txBody>
            <a:bodyPr wrap="square" rtlCol="0">
              <a:spAutoFit/>
            </a:bodyPr>
            <a:lstStyle/>
            <a:p>
              <a:pPr algn="ctr"/>
              <a:r>
                <a:rPr lang="en-US" sz="1400" b="1" dirty="0" smtClean="0">
                  <a:solidFill>
                    <a:srgbClr val="FF0000"/>
                  </a:solidFill>
                </a:rPr>
                <a:t>Person Collapsed</a:t>
              </a:r>
              <a:endParaRPr lang="en-IN" sz="1400" b="1" dirty="0">
                <a:solidFill>
                  <a:srgbClr val="FF0000"/>
                </a:solidFill>
              </a:endParaRPr>
            </a:p>
          </p:txBody>
        </p:sp>
      </p:grpSp>
      <p:pic>
        <p:nvPicPr>
          <p:cNvPr id="6" name="Picture 5"/>
          <p:cNvPicPr>
            <a:picLocks noChangeAspect="1"/>
          </p:cNvPicPr>
          <p:nvPr/>
        </p:nvPicPr>
        <p:blipFill>
          <a:blip r:embed="rId5"/>
          <a:stretch>
            <a:fillRect/>
          </a:stretch>
        </p:blipFill>
        <p:spPr>
          <a:xfrm>
            <a:off x="3131840" y="699543"/>
            <a:ext cx="2448272" cy="2467366"/>
          </a:xfrm>
          <a:prstGeom prst="rect">
            <a:avLst/>
          </a:prstGeom>
        </p:spPr>
      </p:pic>
    </p:spTree>
    <p:extLst>
      <p:ext uri="{BB962C8B-B14F-4D97-AF65-F5344CB8AC3E}">
        <p14:creationId xmlns:p14="http://schemas.microsoft.com/office/powerpoint/2010/main" val="3247243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236065-D929-4DEE-9D27-BBB02183183B}"/>
              </a:ext>
            </a:extLst>
          </p:cNvPr>
          <p:cNvSpPr>
            <a:spLocks noGrp="1"/>
          </p:cNvSpPr>
          <p:nvPr>
            <p:ph type="ctrTitle"/>
          </p:nvPr>
        </p:nvSpPr>
        <p:spPr>
          <a:xfrm>
            <a:off x="854521" y="81065"/>
            <a:ext cx="6574281" cy="365315"/>
          </a:xfrm>
        </p:spPr>
        <p:txBody>
          <a:bodyPr>
            <a:normAutofit fontScale="90000"/>
          </a:bodyPr>
          <a:lstStyle/>
          <a:p>
            <a:r>
              <a:rPr lang="en-US" sz="2000" b="1" dirty="0" smtClean="0"/>
              <a:t>Alert Summary &amp; Type </a:t>
            </a:r>
            <a:r>
              <a:rPr lang="en-US" sz="2000" b="1" dirty="0"/>
              <a:t>of Violations in Analytics</a:t>
            </a:r>
            <a:endParaRPr lang="en-US" sz="2100" b="1" u="sng" dirty="0">
              <a:effectLst>
                <a:outerShdw blurRad="38100" dist="38100" dir="2700000" algn="tl">
                  <a:srgbClr val="000000">
                    <a:alpha val="43137"/>
                  </a:srgbClr>
                </a:outerShdw>
              </a:effectLst>
              <a:latin typeface="+mn-lt"/>
            </a:endParaRPr>
          </a:p>
        </p:txBody>
      </p:sp>
      <p:grpSp>
        <p:nvGrpSpPr>
          <p:cNvPr id="7" name="Group 6">
            <a:extLst>
              <a:ext uri="{FF2B5EF4-FFF2-40B4-BE49-F238E27FC236}">
                <a16:creationId xmlns="" xmlns:a16="http://schemas.microsoft.com/office/drawing/2014/main" id="{9779A19B-CFED-4744-B74A-61F20C915D67}"/>
              </a:ext>
            </a:extLst>
          </p:cNvPr>
          <p:cNvGrpSpPr/>
          <p:nvPr/>
        </p:nvGrpSpPr>
        <p:grpSpPr>
          <a:xfrm>
            <a:off x="393473" y="551183"/>
            <a:ext cx="8308012" cy="3734888"/>
            <a:chOff x="0" y="1089031"/>
            <a:chExt cx="11077349" cy="4858688"/>
          </a:xfrm>
        </p:grpSpPr>
        <p:grpSp>
          <p:nvGrpSpPr>
            <p:cNvPr id="8" name="Group 7">
              <a:extLst>
                <a:ext uri="{FF2B5EF4-FFF2-40B4-BE49-F238E27FC236}">
                  <a16:creationId xmlns="" xmlns:a16="http://schemas.microsoft.com/office/drawing/2014/main" id="{70D45831-6D7D-41D1-A32A-84C58525BBDE}"/>
                </a:ext>
              </a:extLst>
            </p:cNvPr>
            <p:cNvGrpSpPr/>
            <p:nvPr/>
          </p:nvGrpSpPr>
          <p:grpSpPr>
            <a:xfrm>
              <a:off x="0" y="2074814"/>
              <a:ext cx="6469032" cy="3872905"/>
              <a:chOff x="1347177" y="529515"/>
              <a:chExt cx="9471309" cy="5670322"/>
            </a:xfrm>
          </p:grpSpPr>
          <p:sp>
            <p:nvSpPr>
              <p:cNvPr id="31" name="Freeform: Shape 30">
                <a:extLst>
                  <a:ext uri="{FF2B5EF4-FFF2-40B4-BE49-F238E27FC236}">
                    <a16:creationId xmlns="" xmlns:a16="http://schemas.microsoft.com/office/drawing/2014/main" id="{67A6C3A0-B8AB-4AA9-89A3-3417704AAF50}"/>
                  </a:ext>
                </a:extLst>
              </p:cNvPr>
              <p:cNvSpPr/>
              <p:nvPr/>
            </p:nvSpPr>
            <p:spPr>
              <a:xfrm>
                <a:off x="1865373" y="529515"/>
                <a:ext cx="8720151" cy="5670322"/>
              </a:xfrm>
              <a:custGeom>
                <a:avLst/>
                <a:gdLst>
                  <a:gd name="connsiteX0" fmla="*/ 68781 w 8720151"/>
                  <a:gd name="connsiteY0" fmla="*/ 5670323 h 5670322"/>
                  <a:gd name="connsiteX1" fmla="*/ 2990941 w 8720151"/>
                  <a:gd name="connsiteY1" fmla="*/ 5655029 h 5670322"/>
                  <a:gd name="connsiteX2" fmla="*/ 3769838 w 8720151"/>
                  <a:gd name="connsiteY2" fmla="*/ 5654789 h 5670322"/>
                  <a:gd name="connsiteX3" fmla="*/ 4027905 w 8720151"/>
                  <a:gd name="connsiteY3" fmla="*/ 5654789 h 5670322"/>
                  <a:gd name="connsiteX4" fmla="*/ 4808276 w 8720151"/>
                  <a:gd name="connsiteY4" fmla="*/ 5654549 h 5670322"/>
                  <a:gd name="connsiteX5" fmla="*/ 8373648 w 8720151"/>
                  <a:gd name="connsiteY5" fmla="*/ 5653589 h 5670322"/>
                  <a:gd name="connsiteX6" fmla="*/ 8318029 w 8720151"/>
                  <a:gd name="connsiteY6" fmla="*/ 3595846 h 5670322"/>
                  <a:gd name="connsiteX7" fmla="*/ 6698102 w 8720151"/>
                  <a:gd name="connsiteY7" fmla="*/ 1939948 h 5670322"/>
                  <a:gd name="connsiteX8" fmla="*/ 902440 w 8720151"/>
                  <a:gd name="connsiteY8" fmla="*/ 3534330 h 5670322"/>
                  <a:gd name="connsiteX9" fmla="*/ 68781 w 8720151"/>
                  <a:gd name="connsiteY9" fmla="*/ 5670323 h 567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0151" h="5670322">
                    <a:moveTo>
                      <a:pt x="68781" y="5670323"/>
                    </a:moveTo>
                    <a:lnTo>
                      <a:pt x="2990941" y="5655029"/>
                    </a:lnTo>
                    <a:lnTo>
                      <a:pt x="3769838" y="5654789"/>
                    </a:lnTo>
                    <a:lnTo>
                      <a:pt x="4027905" y="5654789"/>
                    </a:lnTo>
                    <a:lnTo>
                      <a:pt x="4808276" y="5654549"/>
                    </a:lnTo>
                    <a:lnTo>
                      <a:pt x="8373648" y="5653589"/>
                    </a:lnTo>
                    <a:cubicBezTo>
                      <a:pt x="8373648" y="5653589"/>
                      <a:pt x="9189133" y="4598212"/>
                      <a:pt x="8318029" y="3595846"/>
                    </a:cubicBezTo>
                    <a:cubicBezTo>
                      <a:pt x="7414866" y="2556585"/>
                      <a:pt x="6975713" y="3402862"/>
                      <a:pt x="6698102" y="1939948"/>
                    </a:cubicBezTo>
                    <a:cubicBezTo>
                      <a:pt x="5999271" y="-1742353"/>
                      <a:pt x="-909718" y="400841"/>
                      <a:pt x="902440" y="3534330"/>
                    </a:cubicBezTo>
                    <a:cubicBezTo>
                      <a:pt x="1554944" y="4662608"/>
                      <a:pt x="-381961" y="4062910"/>
                      <a:pt x="68781" y="5670323"/>
                    </a:cubicBezTo>
                    <a:close/>
                  </a:path>
                </a:pathLst>
              </a:custGeom>
              <a:solidFill>
                <a:srgbClr val="EBF3FA"/>
              </a:solidFill>
              <a:ln w="3429" cap="flat">
                <a:noFill/>
                <a:prstDash val="solid"/>
                <a:miter/>
              </a:ln>
            </p:spPr>
            <p:txBody>
              <a:bodyPr rtlCol="0" anchor="ctr"/>
              <a:lstStyle/>
              <a:p>
                <a:endParaRPr lang="en-US" sz="1350"/>
              </a:p>
            </p:txBody>
          </p:sp>
          <p:sp>
            <p:nvSpPr>
              <p:cNvPr id="32" name="Freeform: Shape 31">
                <a:extLst>
                  <a:ext uri="{FF2B5EF4-FFF2-40B4-BE49-F238E27FC236}">
                    <a16:creationId xmlns="" xmlns:a16="http://schemas.microsoft.com/office/drawing/2014/main" id="{E347A1FF-C615-4EB5-898F-C311F4E32984}"/>
                  </a:ext>
                </a:extLst>
              </p:cNvPr>
              <p:cNvSpPr/>
              <p:nvPr/>
            </p:nvSpPr>
            <p:spPr>
              <a:xfrm>
                <a:off x="4950748" y="5972708"/>
                <a:ext cx="365689" cy="191502"/>
              </a:xfrm>
              <a:custGeom>
                <a:avLst/>
                <a:gdLst>
                  <a:gd name="connsiteX0" fmla="*/ 363440 w 365689"/>
                  <a:gd name="connsiteY0" fmla="*/ 49713 h 191502"/>
                  <a:gd name="connsiteX1" fmla="*/ 347392 w 365689"/>
                  <a:gd name="connsiteY1" fmla="*/ 191502 h 191502"/>
                  <a:gd name="connsiteX2" fmla="*/ 0 w 365689"/>
                  <a:gd name="connsiteY2" fmla="*/ 190782 h 191502"/>
                  <a:gd name="connsiteX3" fmla="*/ 55790 w 365689"/>
                  <a:gd name="connsiteY3" fmla="*/ 141782 h 191502"/>
                  <a:gd name="connsiteX4" fmla="*/ 226211 w 365689"/>
                  <a:gd name="connsiteY4" fmla="*/ 27424 h 191502"/>
                  <a:gd name="connsiteX5" fmla="*/ 363440 w 365689"/>
                  <a:gd name="connsiteY5" fmla="*/ 49713 h 19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689" h="191502">
                    <a:moveTo>
                      <a:pt x="363440" y="49713"/>
                    </a:moveTo>
                    <a:cubicBezTo>
                      <a:pt x="363440" y="49713"/>
                      <a:pt x="374550" y="178129"/>
                      <a:pt x="347392" y="191502"/>
                    </a:cubicBezTo>
                    <a:lnTo>
                      <a:pt x="0" y="190782"/>
                    </a:lnTo>
                    <a:cubicBezTo>
                      <a:pt x="0" y="190782"/>
                      <a:pt x="0" y="150697"/>
                      <a:pt x="55790" y="141782"/>
                    </a:cubicBezTo>
                    <a:cubicBezTo>
                      <a:pt x="111580" y="132866"/>
                      <a:pt x="209615" y="100188"/>
                      <a:pt x="226211" y="27424"/>
                    </a:cubicBezTo>
                    <a:cubicBezTo>
                      <a:pt x="242807" y="-45339"/>
                      <a:pt x="363440" y="49713"/>
                      <a:pt x="363440" y="49713"/>
                    </a:cubicBezTo>
                    <a:close/>
                  </a:path>
                </a:pathLst>
              </a:custGeom>
              <a:solidFill>
                <a:srgbClr val="233862"/>
              </a:solidFill>
              <a:ln w="3429" cap="flat">
                <a:noFill/>
                <a:prstDash val="solid"/>
                <a:miter/>
              </a:ln>
            </p:spPr>
            <p:txBody>
              <a:bodyPr rtlCol="0" anchor="ctr"/>
              <a:lstStyle/>
              <a:p>
                <a:endParaRPr lang="en-US" sz="1350"/>
              </a:p>
            </p:txBody>
          </p:sp>
          <p:sp>
            <p:nvSpPr>
              <p:cNvPr id="33" name="Freeform: Shape 32">
                <a:extLst>
                  <a:ext uri="{FF2B5EF4-FFF2-40B4-BE49-F238E27FC236}">
                    <a16:creationId xmlns="" xmlns:a16="http://schemas.microsoft.com/office/drawing/2014/main" id="{8FD88103-31D0-4EC6-B057-65DBF455BEFC}"/>
                  </a:ext>
                </a:extLst>
              </p:cNvPr>
              <p:cNvSpPr/>
              <p:nvPr/>
            </p:nvSpPr>
            <p:spPr>
              <a:xfrm>
                <a:off x="5947078" y="5958749"/>
                <a:ext cx="366016" cy="205461"/>
              </a:xfrm>
              <a:custGeom>
                <a:avLst/>
                <a:gdLst>
                  <a:gd name="connsiteX0" fmla="*/ 364091 w 366016"/>
                  <a:gd name="connsiteY0" fmla="*/ 13951 h 205461"/>
                  <a:gd name="connsiteX1" fmla="*/ 347392 w 366016"/>
                  <a:gd name="connsiteY1" fmla="*/ 205461 h 205461"/>
                  <a:gd name="connsiteX2" fmla="*/ 0 w 366016"/>
                  <a:gd name="connsiteY2" fmla="*/ 204741 h 205461"/>
                  <a:gd name="connsiteX3" fmla="*/ 55790 w 366016"/>
                  <a:gd name="connsiteY3" fmla="*/ 155741 h 205461"/>
                  <a:gd name="connsiteX4" fmla="*/ 226211 w 366016"/>
                  <a:gd name="connsiteY4" fmla="*/ 41383 h 205461"/>
                  <a:gd name="connsiteX5" fmla="*/ 364091 w 366016"/>
                  <a:gd name="connsiteY5" fmla="*/ 13951 h 2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016" h="205461">
                    <a:moveTo>
                      <a:pt x="364091" y="13951"/>
                    </a:moveTo>
                    <a:cubicBezTo>
                      <a:pt x="364091" y="13951"/>
                      <a:pt x="374378" y="192259"/>
                      <a:pt x="347392" y="205461"/>
                    </a:cubicBezTo>
                    <a:lnTo>
                      <a:pt x="0" y="204741"/>
                    </a:lnTo>
                    <a:cubicBezTo>
                      <a:pt x="0" y="204741"/>
                      <a:pt x="0" y="164656"/>
                      <a:pt x="55790" y="155741"/>
                    </a:cubicBezTo>
                    <a:cubicBezTo>
                      <a:pt x="111580" y="146825"/>
                      <a:pt x="209615" y="114147"/>
                      <a:pt x="226211" y="41383"/>
                    </a:cubicBezTo>
                    <a:cubicBezTo>
                      <a:pt x="242808" y="-31380"/>
                      <a:pt x="364091" y="13951"/>
                      <a:pt x="364091" y="13951"/>
                    </a:cubicBezTo>
                    <a:close/>
                  </a:path>
                </a:pathLst>
              </a:custGeom>
              <a:solidFill>
                <a:srgbClr val="233862"/>
              </a:solidFill>
              <a:ln w="3429" cap="flat">
                <a:noFill/>
                <a:prstDash val="solid"/>
                <a:miter/>
              </a:ln>
            </p:spPr>
            <p:txBody>
              <a:bodyPr rtlCol="0" anchor="ctr"/>
              <a:lstStyle/>
              <a:p>
                <a:endParaRPr lang="en-US" sz="1350"/>
              </a:p>
            </p:txBody>
          </p:sp>
          <p:sp>
            <p:nvSpPr>
              <p:cNvPr id="34" name="Freeform: Shape 33">
                <a:extLst>
                  <a:ext uri="{FF2B5EF4-FFF2-40B4-BE49-F238E27FC236}">
                    <a16:creationId xmlns="" xmlns:a16="http://schemas.microsoft.com/office/drawing/2014/main" id="{C91B4F12-F5FA-4ECC-B140-2852BE099E12}"/>
                  </a:ext>
                </a:extLst>
              </p:cNvPr>
              <p:cNvSpPr/>
              <p:nvPr/>
            </p:nvSpPr>
            <p:spPr>
              <a:xfrm>
                <a:off x="5157208" y="3713331"/>
                <a:ext cx="1165791" cy="2346043"/>
              </a:xfrm>
              <a:custGeom>
                <a:avLst/>
                <a:gdLst>
                  <a:gd name="connsiteX0" fmla="*/ 1165791 w 1165791"/>
                  <a:gd name="connsiteY0" fmla="*/ 2281280 h 2346043"/>
                  <a:gd name="connsiteX1" fmla="*/ 1067311 w 1165791"/>
                  <a:gd name="connsiteY1" fmla="*/ 2323286 h 2346043"/>
                  <a:gd name="connsiteX2" fmla="*/ 972910 w 1165791"/>
                  <a:gd name="connsiteY2" fmla="*/ 2325926 h 2346043"/>
                  <a:gd name="connsiteX3" fmla="*/ 488290 w 1165791"/>
                  <a:gd name="connsiteY3" fmla="*/ 721462 h 2346043"/>
                  <a:gd name="connsiteX4" fmla="*/ 341323 w 1165791"/>
                  <a:gd name="connsiteY4" fmla="*/ 1718101 h 2346043"/>
                  <a:gd name="connsiteX5" fmla="*/ 335973 w 1165791"/>
                  <a:gd name="connsiteY5" fmla="*/ 1740870 h 2346043"/>
                  <a:gd name="connsiteX6" fmla="*/ 335973 w 1165791"/>
                  <a:gd name="connsiteY6" fmla="*/ 1740870 h 2346043"/>
                  <a:gd name="connsiteX7" fmla="*/ 331104 w 1165791"/>
                  <a:gd name="connsiteY7" fmla="*/ 1761273 h 2346043"/>
                  <a:gd name="connsiteX8" fmla="*/ 330899 w 1165791"/>
                  <a:gd name="connsiteY8" fmla="*/ 1762199 h 2346043"/>
                  <a:gd name="connsiteX9" fmla="*/ 168570 w 1165791"/>
                  <a:gd name="connsiteY9" fmla="*/ 2328463 h 2346043"/>
                  <a:gd name="connsiteX10" fmla="*/ 89154 w 1165791"/>
                  <a:gd name="connsiteY10" fmla="*/ 2342865 h 2346043"/>
                  <a:gd name="connsiteX11" fmla="*/ 0 w 1165791"/>
                  <a:gd name="connsiteY11" fmla="*/ 2299557 h 2346043"/>
                  <a:gd name="connsiteX12" fmla="*/ 67517 w 1165791"/>
                  <a:gd name="connsiteY12" fmla="*/ 153792 h 2346043"/>
                  <a:gd name="connsiteX13" fmla="*/ 805095 w 1165791"/>
                  <a:gd name="connsiteY13" fmla="*/ 108289 h 2346043"/>
                  <a:gd name="connsiteX14" fmla="*/ 1165791 w 1165791"/>
                  <a:gd name="connsiteY14" fmla="*/ 2281280 h 234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5791" h="2346043">
                    <a:moveTo>
                      <a:pt x="1165791" y="2281280"/>
                    </a:moveTo>
                    <a:cubicBezTo>
                      <a:pt x="1165791" y="2281280"/>
                      <a:pt x="1096834" y="2316839"/>
                      <a:pt x="1067311" y="2323286"/>
                    </a:cubicBezTo>
                    <a:cubicBezTo>
                      <a:pt x="1034530" y="2330521"/>
                      <a:pt x="972910" y="2325926"/>
                      <a:pt x="972910" y="2325926"/>
                    </a:cubicBezTo>
                    <a:cubicBezTo>
                      <a:pt x="854747" y="2009155"/>
                      <a:pt x="488290" y="721462"/>
                      <a:pt x="488290" y="721462"/>
                    </a:cubicBezTo>
                    <a:cubicBezTo>
                      <a:pt x="472379" y="1077530"/>
                      <a:pt x="408085" y="1432637"/>
                      <a:pt x="341323" y="1718101"/>
                    </a:cubicBezTo>
                    <a:cubicBezTo>
                      <a:pt x="339574" y="1725748"/>
                      <a:pt x="337894" y="1733326"/>
                      <a:pt x="335973" y="1740870"/>
                    </a:cubicBezTo>
                    <a:lnTo>
                      <a:pt x="335973" y="1740870"/>
                    </a:lnTo>
                    <a:cubicBezTo>
                      <a:pt x="334362" y="1747728"/>
                      <a:pt x="332544" y="1754586"/>
                      <a:pt x="331104" y="1761273"/>
                    </a:cubicBezTo>
                    <a:cubicBezTo>
                      <a:pt x="331007" y="1761574"/>
                      <a:pt x="330938" y="1761884"/>
                      <a:pt x="330899" y="1762199"/>
                    </a:cubicBezTo>
                    <a:cubicBezTo>
                      <a:pt x="249837" y="2099063"/>
                      <a:pt x="168570" y="2328463"/>
                      <a:pt x="168570" y="2328463"/>
                    </a:cubicBezTo>
                    <a:cubicBezTo>
                      <a:pt x="168570" y="2328463"/>
                      <a:pt x="147584" y="2355004"/>
                      <a:pt x="89154" y="2342865"/>
                    </a:cubicBezTo>
                    <a:cubicBezTo>
                      <a:pt x="22186" y="2329149"/>
                      <a:pt x="0" y="2299557"/>
                      <a:pt x="0" y="2299557"/>
                    </a:cubicBezTo>
                    <a:cubicBezTo>
                      <a:pt x="43343" y="927477"/>
                      <a:pt x="67517" y="153792"/>
                      <a:pt x="67517" y="153792"/>
                    </a:cubicBezTo>
                    <a:cubicBezTo>
                      <a:pt x="67517" y="153792"/>
                      <a:pt x="647533" y="-159550"/>
                      <a:pt x="805095" y="108289"/>
                    </a:cubicBezTo>
                    <a:cubicBezTo>
                      <a:pt x="962657" y="376128"/>
                      <a:pt x="1165791" y="2281280"/>
                      <a:pt x="1165791" y="2281280"/>
                    </a:cubicBezTo>
                    <a:close/>
                  </a:path>
                </a:pathLst>
              </a:custGeom>
              <a:solidFill>
                <a:srgbClr val="2A4E96"/>
              </a:solidFill>
              <a:ln w="3429" cap="flat">
                <a:noFill/>
                <a:prstDash val="solid"/>
                <a:miter/>
              </a:ln>
            </p:spPr>
            <p:txBody>
              <a:bodyPr rtlCol="0" anchor="ctr"/>
              <a:lstStyle/>
              <a:p>
                <a:endParaRPr lang="en-US" sz="1350"/>
              </a:p>
            </p:txBody>
          </p:sp>
          <p:sp>
            <p:nvSpPr>
              <p:cNvPr id="35" name="Freeform: Shape 34">
                <a:extLst>
                  <a:ext uri="{FF2B5EF4-FFF2-40B4-BE49-F238E27FC236}">
                    <a16:creationId xmlns="" xmlns:a16="http://schemas.microsoft.com/office/drawing/2014/main" id="{9B055E31-1FCA-4D51-932D-9C1E927D6769}"/>
                  </a:ext>
                </a:extLst>
              </p:cNvPr>
              <p:cNvSpPr/>
              <p:nvPr/>
            </p:nvSpPr>
            <p:spPr>
              <a:xfrm>
                <a:off x="4821772" y="1667419"/>
                <a:ext cx="1271672" cy="2463059"/>
              </a:xfrm>
              <a:custGeom>
                <a:avLst/>
                <a:gdLst>
                  <a:gd name="connsiteX0" fmla="*/ 1267369 w 1271672"/>
                  <a:gd name="connsiteY0" fmla="*/ 2339333 h 2463059"/>
                  <a:gd name="connsiteX1" fmla="*/ 1180410 w 1271672"/>
                  <a:gd name="connsiteY1" fmla="*/ 1603915 h 2463059"/>
                  <a:gd name="connsiteX2" fmla="*/ 1117693 w 1271672"/>
                  <a:gd name="connsiteY2" fmla="*/ 1055583 h 2463059"/>
                  <a:gd name="connsiteX3" fmla="*/ 645520 w 1271672"/>
                  <a:gd name="connsiteY3" fmla="*/ 938449 h 2463059"/>
                  <a:gd name="connsiteX4" fmla="*/ 554995 w 1271672"/>
                  <a:gd name="connsiteY4" fmla="*/ 893392 h 2463059"/>
                  <a:gd name="connsiteX5" fmla="*/ 217066 w 1271672"/>
                  <a:gd name="connsiteY5" fmla="*/ 441792 h 2463059"/>
                  <a:gd name="connsiteX6" fmla="*/ 110390 w 1271672"/>
                  <a:gd name="connsiteY6" fmla="*/ 0 h 2463059"/>
                  <a:gd name="connsiteX7" fmla="*/ 18048 w 1271672"/>
                  <a:gd name="connsiteY7" fmla="*/ 29421 h 2463059"/>
                  <a:gd name="connsiteX8" fmla="*/ 3611 w 1271672"/>
                  <a:gd name="connsiteY8" fmla="*/ 537907 h 2463059"/>
                  <a:gd name="connsiteX9" fmla="*/ 334681 w 1271672"/>
                  <a:gd name="connsiteY9" fmla="*/ 1134553 h 2463059"/>
                  <a:gd name="connsiteX10" fmla="*/ 334681 w 1271672"/>
                  <a:gd name="connsiteY10" fmla="*/ 1134553 h 2463059"/>
                  <a:gd name="connsiteX11" fmla="*/ 382413 w 1271672"/>
                  <a:gd name="connsiteY11" fmla="*/ 2276239 h 2463059"/>
                  <a:gd name="connsiteX12" fmla="*/ 1111624 w 1271672"/>
                  <a:gd name="connsiteY12" fmla="*/ 2461645 h 2463059"/>
                  <a:gd name="connsiteX13" fmla="*/ 1147286 w 1271672"/>
                  <a:gd name="connsiteY13" fmla="*/ 2458216 h 2463059"/>
                  <a:gd name="connsiteX14" fmla="*/ 1147286 w 1271672"/>
                  <a:gd name="connsiteY14" fmla="*/ 2458216 h 2463059"/>
                  <a:gd name="connsiteX15" fmla="*/ 1264866 w 1271672"/>
                  <a:gd name="connsiteY15" fmla="*/ 2398140 h 2463059"/>
                  <a:gd name="connsiteX16" fmla="*/ 1267369 w 1271672"/>
                  <a:gd name="connsiteY16" fmla="*/ 2339333 h 246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672" h="2463059">
                    <a:moveTo>
                      <a:pt x="1267369" y="2339333"/>
                    </a:moveTo>
                    <a:cubicBezTo>
                      <a:pt x="1192171" y="2070499"/>
                      <a:pt x="1179827" y="1815244"/>
                      <a:pt x="1180410" y="1603915"/>
                    </a:cubicBezTo>
                    <a:cubicBezTo>
                      <a:pt x="1181199" y="1303123"/>
                      <a:pt x="1208219" y="1091279"/>
                      <a:pt x="1117693" y="1055583"/>
                    </a:cubicBezTo>
                    <a:cubicBezTo>
                      <a:pt x="1117693" y="1055583"/>
                      <a:pt x="838024" y="974282"/>
                      <a:pt x="645520" y="938449"/>
                    </a:cubicBezTo>
                    <a:cubicBezTo>
                      <a:pt x="614865" y="921578"/>
                      <a:pt x="580815" y="903884"/>
                      <a:pt x="554995" y="893392"/>
                    </a:cubicBezTo>
                    <a:cubicBezTo>
                      <a:pt x="494233" y="868737"/>
                      <a:pt x="257255" y="524260"/>
                      <a:pt x="217066" y="441792"/>
                    </a:cubicBezTo>
                    <a:cubicBezTo>
                      <a:pt x="176879" y="359325"/>
                      <a:pt x="110390" y="0"/>
                      <a:pt x="110390" y="0"/>
                    </a:cubicBezTo>
                    <a:lnTo>
                      <a:pt x="18048" y="29421"/>
                    </a:lnTo>
                    <a:cubicBezTo>
                      <a:pt x="18048" y="29421"/>
                      <a:pt x="-9693" y="432774"/>
                      <a:pt x="3611" y="537907"/>
                    </a:cubicBezTo>
                    <a:cubicBezTo>
                      <a:pt x="16916" y="643040"/>
                      <a:pt x="310335" y="1095051"/>
                      <a:pt x="334681" y="1134553"/>
                    </a:cubicBezTo>
                    <a:lnTo>
                      <a:pt x="334681" y="1134553"/>
                    </a:lnTo>
                    <a:cubicBezTo>
                      <a:pt x="439128" y="1516372"/>
                      <a:pt x="334681" y="2137707"/>
                      <a:pt x="382413" y="2276239"/>
                    </a:cubicBezTo>
                    <a:cubicBezTo>
                      <a:pt x="406964" y="2347494"/>
                      <a:pt x="862473" y="2478070"/>
                      <a:pt x="1111624" y="2461645"/>
                    </a:cubicBezTo>
                    <a:cubicBezTo>
                      <a:pt x="1124037" y="2460822"/>
                      <a:pt x="1135970" y="2459622"/>
                      <a:pt x="1147286" y="2458216"/>
                    </a:cubicBezTo>
                    <a:lnTo>
                      <a:pt x="1147286" y="2458216"/>
                    </a:lnTo>
                    <a:cubicBezTo>
                      <a:pt x="1206265" y="2450021"/>
                      <a:pt x="1249161" y="2431196"/>
                      <a:pt x="1264866" y="2398140"/>
                    </a:cubicBezTo>
                    <a:cubicBezTo>
                      <a:pt x="1272787" y="2381955"/>
                      <a:pt x="1274021" y="2362513"/>
                      <a:pt x="1267369" y="2339333"/>
                    </a:cubicBezTo>
                    <a:close/>
                  </a:path>
                </a:pathLst>
              </a:custGeom>
              <a:solidFill>
                <a:srgbClr val="AEC3FF"/>
              </a:solidFill>
              <a:ln w="3429" cap="flat">
                <a:noFill/>
                <a:prstDash val="solid"/>
                <a:miter/>
              </a:ln>
            </p:spPr>
            <p:txBody>
              <a:bodyPr rtlCol="0" anchor="ctr"/>
              <a:lstStyle/>
              <a:p>
                <a:endParaRPr lang="en-US" sz="1350"/>
              </a:p>
            </p:txBody>
          </p:sp>
          <p:sp>
            <p:nvSpPr>
              <p:cNvPr id="36" name="Freeform: Shape 35">
                <a:extLst>
                  <a:ext uri="{FF2B5EF4-FFF2-40B4-BE49-F238E27FC236}">
                    <a16:creationId xmlns="" xmlns:a16="http://schemas.microsoft.com/office/drawing/2014/main" id="{8688F602-3C51-4F62-B6E0-970E75F7756C}"/>
                  </a:ext>
                </a:extLst>
              </p:cNvPr>
              <p:cNvSpPr/>
              <p:nvPr/>
            </p:nvSpPr>
            <p:spPr>
              <a:xfrm>
                <a:off x="4798826" y="1509296"/>
                <a:ext cx="161457" cy="187544"/>
              </a:xfrm>
              <a:custGeom>
                <a:avLst/>
                <a:gdLst>
                  <a:gd name="connsiteX0" fmla="*/ 133474 w 161457"/>
                  <a:gd name="connsiteY0" fmla="*/ 158123 h 187544"/>
                  <a:gd name="connsiteX1" fmla="*/ 147498 w 161457"/>
                  <a:gd name="connsiteY1" fmla="*/ 2104 h 187544"/>
                  <a:gd name="connsiteX2" fmla="*/ 1766 w 161457"/>
                  <a:gd name="connsiteY2" fmla="*/ 23775 h 187544"/>
                  <a:gd name="connsiteX3" fmla="*/ 41131 w 161457"/>
                  <a:gd name="connsiteY3" fmla="*/ 187544 h 187544"/>
                </a:gdLst>
                <a:ahLst/>
                <a:cxnLst>
                  <a:cxn ang="0">
                    <a:pos x="connsiteX0" y="connsiteY0"/>
                  </a:cxn>
                  <a:cxn ang="0">
                    <a:pos x="connsiteX1" y="connsiteY1"/>
                  </a:cxn>
                  <a:cxn ang="0">
                    <a:pos x="connsiteX2" y="connsiteY2"/>
                  </a:cxn>
                  <a:cxn ang="0">
                    <a:pos x="connsiteX3" y="connsiteY3"/>
                  </a:cxn>
                </a:cxnLst>
                <a:rect l="l" t="t" r="r" b="b"/>
                <a:pathLst>
                  <a:path w="161457" h="187544">
                    <a:moveTo>
                      <a:pt x="133474" y="158123"/>
                    </a:moveTo>
                    <a:cubicBezTo>
                      <a:pt x="133474" y="158123"/>
                      <a:pt x="185663" y="6493"/>
                      <a:pt x="147498" y="2104"/>
                    </a:cubicBezTo>
                    <a:cubicBezTo>
                      <a:pt x="109334" y="-2285"/>
                      <a:pt x="13562" y="-1839"/>
                      <a:pt x="1766" y="23775"/>
                    </a:cubicBezTo>
                    <a:cubicBezTo>
                      <a:pt x="-10030" y="49390"/>
                      <a:pt x="41131" y="187544"/>
                      <a:pt x="41131" y="187544"/>
                    </a:cubicBezTo>
                    <a:close/>
                  </a:path>
                </a:pathLst>
              </a:custGeom>
              <a:solidFill>
                <a:srgbClr val="FFB27D"/>
              </a:solidFill>
              <a:ln w="3429" cap="flat">
                <a:noFill/>
                <a:prstDash val="solid"/>
                <a:miter/>
              </a:ln>
            </p:spPr>
            <p:txBody>
              <a:bodyPr rtlCol="0" anchor="ctr"/>
              <a:lstStyle/>
              <a:p>
                <a:endParaRPr lang="en-US" sz="1350"/>
              </a:p>
            </p:txBody>
          </p:sp>
          <p:sp>
            <p:nvSpPr>
              <p:cNvPr id="37" name="Freeform: Shape 36">
                <a:extLst>
                  <a:ext uri="{FF2B5EF4-FFF2-40B4-BE49-F238E27FC236}">
                    <a16:creationId xmlns="" xmlns:a16="http://schemas.microsoft.com/office/drawing/2014/main" id="{D176A181-1DEC-480A-BA9E-70A7299A198E}"/>
                  </a:ext>
                </a:extLst>
              </p:cNvPr>
              <p:cNvSpPr/>
              <p:nvPr/>
            </p:nvSpPr>
            <p:spPr>
              <a:xfrm>
                <a:off x="3630891" y="1674414"/>
                <a:ext cx="344648" cy="370709"/>
              </a:xfrm>
              <a:custGeom>
                <a:avLst/>
                <a:gdLst>
                  <a:gd name="connsiteX0" fmla="*/ 308027 w 344648"/>
                  <a:gd name="connsiteY0" fmla="*/ 370709 h 370709"/>
                  <a:gd name="connsiteX1" fmla="*/ 0 w 344648"/>
                  <a:gd name="connsiteY1" fmla="*/ 184446 h 370709"/>
                  <a:gd name="connsiteX2" fmla="*/ 131371 w 344648"/>
                  <a:gd name="connsiteY2" fmla="*/ 152094 h 370709"/>
                  <a:gd name="connsiteX3" fmla="*/ 131399 w 344648"/>
                  <a:gd name="connsiteY3" fmla="*/ 152110 h 370709"/>
                  <a:gd name="connsiteX4" fmla="*/ 189281 w 344648"/>
                  <a:gd name="connsiteY4" fmla="*/ 137812 h 370709"/>
                  <a:gd name="connsiteX5" fmla="*/ 272640 w 344648"/>
                  <a:gd name="connsiteY5" fmla="*/ 0 h 370709"/>
                  <a:gd name="connsiteX6" fmla="*/ 344649 w 344648"/>
                  <a:gd name="connsiteY6" fmla="*/ 43617 h 370709"/>
                  <a:gd name="connsiteX7" fmla="*/ 261290 w 344648"/>
                  <a:gd name="connsiteY7" fmla="*/ 181428 h 370709"/>
                  <a:gd name="connsiteX8" fmla="*/ 275496 w 344648"/>
                  <a:gd name="connsiteY8" fmla="*/ 239309 h 370709"/>
                  <a:gd name="connsiteX9" fmla="*/ 275554 w 344648"/>
                  <a:gd name="connsiteY9" fmla="*/ 239344 h 370709"/>
                  <a:gd name="connsiteX10" fmla="*/ 307924 w 344648"/>
                  <a:gd name="connsiteY10" fmla="*/ 370709 h 37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648" h="370709">
                    <a:moveTo>
                      <a:pt x="308027" y="370709"/>
                    </a:moveTo>
                    <a:lnTo>
                      <a:pt x="0" y="184446"/>
                    </a:lnTo>
                    <a:cubicBezTo>
                      <a:pt x="27343" y="139235"/>
                      <a:pt x="86161" y="124750"/>
                      <a:pt x="131371" y="152094"/>
                    </a:cubicBezTo>
                    <a:cubicBezTo>
                      <a:pt x="131381" y="152099"/>
                      <a:pt x="131390" y="152105"/>
                      <a:pt x="131399" y="152110"/>
                    </a:cubicBezTo>
                    <a:cubicBezTo>
                      <a:pt x="151333" y="164135"/>
                      <a:pt x="177239" y="157735"/>
                      <a:pt x="189281" y="137812"/>
                    </a:cubicBezTo>
                    <a:lnTo>
                      <a:pt x="272640" y="0"/>
                    </a:lnTo>
                    <a:lnTo>
                      <a:pt x="344649" y="43617"/>
                    </a:lnTo>
                    <a:lnTo>
                      <a:pt x="261290" y="181428"/>
                    </a:lnTo>
                    <a:cubicBezTo>
                      <a:pt x="249230" y="201334"/>
                      <a:pt x="255590" y="227248"/>
                      <a:pt x="275496" y="239309"/>
                    </a:cubicBezTo>
                    <a:cubicBezTo>
                      <a:pt x="275515" y="239321"/>
                      <a:pt x="275535" y="239332"/>
                      <a:pt x="275554" y="239344"/>
                    </a:cubicBezTo>
                    <a:cubicBezTo>
                      <a:pt x="320751" y="266694"/>
                      <a:pt x="335240" y="325492"/>
                      <a:pt x="307924" y="370709"/>
                    </a:cubicBezTo>
                    <a:close/>
                  </a:path>
                </a:pathLst>
              </a:custGeom>
              <a:solidFill>
                <a:srgbClr val="ED7D2B"/>
              </a:solidFill>
              <a:ln w="3429" cap="flat">
                <a:noFill/>
                <a:prstDash val="solid"/>
                <a:miter/>
              </a:ln>
            </p:spPr>
            <p:txBody>
              <a:bodyPr rtlCol="0" anchor="ctr"/>
              <a:lstStyle/>
              <a:p>
                <a:endParaRPr lang="en-US" sz="1350"/>
              </a:p>
            </p:txBody>
          </p:sp>
          <p:sp>
            <p:nvSpPr>
              <p:cNvPr id="38" name="Freeform: Shape 37">
                <a:extLst>
                  <a:ext uri="{FF2B5EF4-FFF2-40B4-BE49-F238E27FC236}">
                    <a16:creationId xmlns="" xmlns:a16="http://schemas.microsoft.com/office/drawing/2014/main" id="{7DC9E5B5-05C7-4837-AEAF-8A816ACE4433}"/>
                  </a:ext>
                </a:extLst>
              </p:cNvPr>
              <p:cNvSpPr/>
              <p:nvPr/>
            </p:nvSpPr>
            <p:spPr>
              <a:xfrm>
                <a:off x="3706560" y="1700784"/>
                <a:ext cx="269083" cy="344340"/>
              </a:xfrm>
              <a:custGeom>
                <a:avLst/>
                <a:gdLst>
                  <a:gd name="connsiteX0" fmla="*/ 232359 w 269083"/>
                  <a:gd name="connsiteY0" fmla="*/ 344340 h 344340"/>
                  <a:gd name="connsiteX1" fmla="*/ 27579 w 269083"/>
                  <a:gd name="connsiteY1" fmla="*/ 220519 h 344340"/>
                  <a:gd name="connsiteX2" fmla="*/ 27133 w 269083"/>
                  <a:gd name="connsiteY2" fmla="*/ 141206 h 344340"/>
                  <a:gd name="connsiteX3" fmla="*/ 99554 w 269083"/>
                  <a:gd name="connsiteY3" fmla="*/ 152247 h 344340"/>
                  <a:gd name="connsiteX4" fmla="*/ 157435 w 269083"/>
                  <a:gd name="connsiteY4" fmla="*/ 137949 h 344340"/>
                  <a:gd name="connsiteX5" fmla="*/ 240794 w 269083"/>
                  <a:gd name="connsiteY5" fmla="*/ 0 h 344340"/>
                  <a:gd name="connsiteX6" fmla="*/ 269083 w 269083"/>
                  <a:gd name="connsiteY6" fmla="*/ 17145 h 344340"/>
                  <a:gd name="connsiteX7" fmla="*/ 185724 w 269083"/>
                  <a:gd name="connsiteY7" fmla="*/ 154957 h 344340"/>
                  <a:gd name="connsiteX8" fmla="*/ 199931 w 269083"/>
                  <a:gd name="connsiteY8" fmla="*/ 212837 h 344340"/>
                  <a:gd name="connsiteX9" fmla="*/ 199989 w 269083"/>
                  <a:gd name="connsiteY9" fmla="*/ 212872 h 344340"/>
                  <a:gd name="connsiteX10" fmla="*/ 232359 w 269083"/>
                  <a:gd name="connsiteY10" fmla="*/ 344237 h 34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083" h="344340">
                    <a:moveTo>
                      <a:pt x="232359" y="344340"/>
                    </a:moveTo>
                    <a:lnTo>
                      <a:pt x="27579" y="220519"/>
                    </a:lnTo>
                    <a:cubicBezTo>
                      <a:pt x="-19844" y="180948"/>
                      <a:pt x="3336" y="147036"/>
                      <a:pt x="27133" y="141206"/>
                    </a:cubicBezTo>
                    <a:cubicBezTo>
                      <a:pt x="51781" y="135098"/>
                      <a:pt x="77846" y="139072"/>
                      <a:pt x="99554" y="152247"/>
                    </a:cubicBezTo>
                    <a:cubicBezTo>
                      <a:pt x="119487" y="164272"/>
                      <a:pt x="145394" y="157872"/>
                      <a:pt x="157435" y="137949"/>
                    </a:cubicBezTo>
                    <a:lnTo>
                      <a:pt x="240794" y="0"/>
                    </a:lnTo>
                    <a:lnTo>
                      <a:pt x="269083" y="17145"/>
                    </a:lnTo>
                    <a:lnTo>
                      <a:pt x="185724" y="154957"/>
                    </a:lnTo>
                    <a:cubicBezTo>
                      <a:pt x="173664" y="174863"/>
                      <a:pt x="180024" y="200777"/>
                      <a:pt x="199931" y="212837"/>
                    </a:cubicBezTo>
                    <a:cubicBezTo>
                      <a:pt x="199950" y="212849"/>
                      <a:pt x="199970" y="212861"/>
                      <a:pt x="199989" y="212872"/>
                    </a:cubicBezTo>
                    <a:cubicBezTo>
                      <a:pt x="245186" y="240222"/>
                      <a:pt x="259674" y="299020"/>
                      <a:pt x="232359" y="344237"/>
                    </a:cubicBezTo>
                    <a:close/>
                  </a:path>
                </a:pathLst>
              </a:custGeom>
              <a:solidFill>
                <a:srgbClr val="F99746"/>
              </a:solidFill>
              <a:ln w="3429" cap="flat">
                <a:noFill/>
                <a:prstDash val="solid"/>
                <a:miter/>
              </a:ln>
            </p:spPr>
            <p:txBody>
              <a:bodyPr rtlCol="0" anchor="ctr"/>
              <a:lstStyle/>
              <a:p>
                <a:endParaRPr lang="en-US" sz="1350"/>
              </a:p>
            </p:txBody>
          </p:sp>
          <p:sp>
            <p:nvSpPr>
              <p:cNvPr id="39" name="Freeform: Shape 38">
                <a:extLst>
                  <a:ext uri="{FF2B5EF4-FFF2-40B4-BE49-F238E27FC236}">
                    <a16:creationId xmlns="" xmlns:a16="http://schemas.microsoft.com/office/drawing/2014/main" id="{F574E9C7-66C2-4E1A-A27E-274536EF0893}"/>
                  </a:ext>
                </a:extLst>
              </p:cNvPr>
              <p:cNvSpPr/>
              <p:nvPr/>
            </p:nvSpPr>
            <p:spPr>
              <a:xfrm>
                <a:off x="3788185" y="653395"/>
                <a:ext cx="1051771" cy="1110618"/>
              </a:xfrm>
              <a:custGeom>
                <a:avLst/>
                <a:gdLst>
                  <a:gd name="connsiteX0" fmla="*/ 1051772 w 1051771"/>
                  <a:gd name="connsiteY0" fmla="*/ 493776 h 1110618"/>
                  <a:gd name="connsiteX1" fmla="*/ 802483 w 1051771"/>
                  <a:gd name="connsiteY1" fmla="*/ 808010 h 1110618"/>
                  <a:gd name="connsiteX2" fmla="*/ 422413 w 1051771"/>
                  <a:gd name="connsiteY2" fmla="*/ 1025785 h 1110618"/>
                  <a:gd name="connsiteX3" fmla="*/ 422413 w 1051771"/>
                  <a:gd name="connsiteY3" fmla="*/ 1025785 h 1110618"/>
                  <a:gd name="connsiteX4" fmla="*/ 280624 w 1051771"/>
                  <a:gd name="connsiteY4" fmla="*/ 1010218 h 1110618"/>
                  <a:gd name="connsiteX5" fmla="*/ 177754 w 1051771"/>
                  <a:gd name="connsiteY5" fmla="*/ 1058601 h 1110618"/>
                  <a:gd name="connsiteX6" fmla="*/ 172885 w 1051771"/>
                  <a:gd name="connsiteY6" fmla="*/ 1066693 h 1110618"/>
                  <a:gd name="connsiteX7" fmla="*/ 146276 w 1051771"/>
                  <a:gd name="connsiteY7" fmla="*/ 1110619 h 1110618"/>
                  <a:gd name="connsiteX8" fmla="*/ 93778 w 1051771"/>
                  <a:gd name="connsiteY8" fmla="*/ 1078866 h 1110618"/>
                  <a:gd name="connsiteX9" fmla="*/ 120558 w 1051771"/>
                  <a:gd name="connsiteY9" fmla="*/ 1034529 h 1110618"/>
                  <a:gd name="connsiteX10" fmla="*/ 116683 w 1051771"/>
                  <a:gd name="connsiteY10" fmla="*/ 908856 h 1110618"/>
                  <a:gd name="connsiteX11" fmla="*/ 66448 w 1051771"/>
                  <a:gd name="connsiteY11" fmla="*/ 362891 h 1110618"/>
                  <a:gd name="connsiteX12" fmla="*/ 235224 w 1051771"/>
                  <a:gd name="connsiteY12" fmla="*/ 0 h 111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771" h="1110618">
                    <a:moveTo>
                      <a:pt x="1051772" y="493776"/>
                    </a:moveTo>
                    <a:lnTo>
                      <a:pt x="802483" y="808010"/>
                    </a:lnTo>
                    <a:cubicBezTo>
                      <a:pt x="715833" y="951376"/>
                      <a:pt x="565882" y="1019956"/>
                      <a:pt x="422413" y="1025785"/>
                    </a:cubicBezTo>
                    <a:lnTo>
                      <a:pt x="422413" y="1025785"/>
                    </a:lnTo>
                    <a:cubicBezTo>
                      <a:pt x="374634" y="1027836"/>
                      <a:pt x="326821" y="1022587"/>
                      <a:pt x="280624" y="1010218"/>
                    </a:cubicBezTo>
                    <a:cubicBezTo>
                      <a:pt x="243728" y="1000136"/>
                      <a:pt x="201208" y="1020025"/>
                      <a:pt x="177754" y="1058601"/>
                    </a:cubicBezTo>
                    <a:lnTo>
                      <a:pt x="172885" y="1066693"/>
                    </a:lnTo>
                    <a:cubicBezTo>
                      <a:pt x="158380" y="1090696"/>
                      <a:pt x="146276" y="1110619"/>
                      <a:pt x="146276" y="1110619"/>
                    </a:cubicBezTo>
                    <a:lnTo>
                      <a:pt x="93778" y="1078866"/>
                    </a:lnTo>
                    <a:cubicBezTo>
                      <a:pt x="93778" y="1078866"/>
                      <a:pt x="105985" y="1058601"/>
                      <a:pt x="120558" y="1034529"/>
                    </a:cubicBezTo>
                    <a:cubicBezTo>
                      <a:pt x="146139" y="992078"/>
                      <a:pt x="144767" y="940266"/>
                      <a:pt x="116683" y="908856"/>
                    </a:cubicBezTo>
                    <a:cubicBezTo>
                      <a:pt x="-3332" y="774645"/>
                      <a:pt x="-48286" y="552618"/>
                      <a:pt x="66448" y="362891"/>
                    </a:cubicBezTo>
                    <a:lnTo>
                      <a:pt x="235224" y="0"/>
                    </a:lnTo>
                    <a:close/>
                  </a:path>
                </a:pathLst>
              </a:custGeom>
              <a:solidFill>
                <a:srgbClr val="F99746"/>
              </a:solidFill>
              <a:ln w="3429" cap="flat">
                <a:noFill/>
                <a:prstDash val="solid"/>
                <a:miter/>
              </a:ln>
            </p:spPr>
            <p:txBody>
              <a:bodyPr rtlCol="0" anchor="ctr"/>
              <a:lstStyle/>
              <a:p>
                <a:endParaRPr lang="en-US" sz="1350"/>
              </a:p>
            </p:txBody>
          </p:sp>
          <p:sp>
            <p:nvSpPr>
              <p:cNvPr id="40" name="Freeform: Shape 39">
                <a:extLst>
                  <a:ext uri="{FF2B5EF4-FFF2-40B4-BE49-F238E27FC236}">
                    <a16:creationId xmlns="" xmlns:a16="http://schemas.microsoft.com/office/drawing/2014/main" id="{10C6DFC6-13F8-4905-B752-C4CFEDE45983}"/>
                  </a:ext>
                </a:extLst>
              </p:cNvPr>
              <p:cNvSpPr/>
              <p:nvPr/>
            </p:nvSpPr>
            <p:spPr>
              <a:xfrm>
                <a:off x="3589638" y="563730"/>
                <a:ext cx="374438" cy="716487"/>
              </a:xfrm>
              <a:custGeom>
                <a:avLst/>
                <a:gdLst>
                  <a:gd name="connsiteX0" fmla="*/ 207560 w 374438"/>
                  <a:gd name="connsiteY0" fmla="*/ 707572 h 716487"/>
                  <a:gd name="connsiteX1" fmla="*/ 110725 w 374438"/>
                  <a:gd name="connsiteY1" fmla="*/ 457803 h 716487"/>
                  <a:gd name="connsiteX2" fmla="*/ 1957 w 374438"/>
                  <a:gd name="connsiteY2" fmla="*/ 263756 h 716487"/>
                  <a:gd name="connsiteX3" fmla="*/ 109353 w 374438"/>
                  <a:gd name="connsiteY3" fmla="*/ 28321 h 716487"/>
                  <a:gd name="connsiteX4" fmla="*/ 284884 w 374438"/>
                  <a:gd name="connsiteY4" fmla="*/ 24892 h 716487"/>
                  <a:gd name="connsiteX5" fmla="*/ 366871 w 374438"/>
                  <a:gd name="connsiteY5" fmla="*/ 299212 h 716487"/>
                  <a:gd name="connsiteX6" fmla="*/ 312830 w 374438"/>
                  <a:gd name="connsiteY6" fmla="*/ 474743 h 716487"/>
                  <a:gd name="connsiteX7" fmla="*/ 264995 w 374438"/>
                  <a:gd name="connsiteY7" fmla="*/ 452557 h 716487"/>
                  <a:gd name="connsiteX8" fmla="*/ 256389 w 374438"/>
                  <a:gd name="connsiteY8" fmla="*/ 69400 h 716487"/>
                  <a:gd name="connsiteX9" fmla="*/ 137540 w 374438"/>
                  <a:gd name="connsiteY9" fmla="*/ 72829 h 716487"/>
                  <a:gd name="connsiteX10" fmla="*/ 54284 w 374438"/>
                  <a:gd name="connsiteY10" fmla="*/ 256967 h 716487"/>
                  <a:gd name="connsiteX11" fmla="*/ 150296 w 374438"/>
                  <a:gd name="connsiteY11" fmla="*/ 422656 h 716487"/>
                  <a:gd name="connsiteX12" fmla="*/ 259681 w 374438"/>
                  <a:gd name="connsiteY12" fmla="*/ 716487 h 71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438" h="716487">
                    <a:moveTo>
                      <a:pt x="207560" y="707572"/>
                    </a:moveTo>
                    <a:cubicBezTo>
                      <a:pt x="227928" y="589854"/>
                      <a:pt x="171007" y="525835"/>
                      <a:pt x="110725" y="457803"/>
                    </a:cubicBezTo>
                    <a:cubicBezTo>
                      <a:pt x="62513" y="403488"/>
                      <a:pt x="12690" y="347355"/>
                      <a:pt x="1957" y="263756"/>
                    </a:cubicBezTo>
                    <a:cubicBezTo>
                      <a:pt x="-9942" y="171173"/>
                      <a:pt x="33229" y="76464"/>
                      <a:pt x="109353" y="28321"/>
                    </a:cubicBezTo>
                    <a:cubicBezTo>
                      <a:pt x="167235" y="-8266"/>
                      <a:pt x="231186" y="-9398"/>
                      <a:pt x="284884" y="24892"/>
                    </a:cubicBezTo>
                    <a:cubicBezTo>
                      <a:pt x="361145" y="73858"/>
                      <a:pt x="389502" y="168670"/>
                      <a:pt x="366871" y="299212"/>
                    </a:cubicBezTo>
                    <a:cubicBezTo>
                      <a:pt x="355821" y="359643"/>
                      <a:pt x="337682" y="418561"/>
                      <a:pt x="312830" y="474743"/>
                    </a:cubicBezTo>
                    <a:lnTo>
                      <a:pt x="264995" y="452557"/>
                    </a:lnTo>
                    <a:cubicBezTo>
                      <a:pt x="266333" y="449642"/>
                      <a:pt x="398075" y="160440"/>
                      <a:pt x="256389" y="69400"/>
                    </a:cubicBezTo>
                    <a:cubicBezTo>
                      <a:pt x="207526" y="37957"/>
                      <a:pt x="160925" y="58119"/>
                      <a:pt x="137540" y="72829"/>
                    </a:cubicBezTo>
                    <a:cubicBezTo>
                      <a:pt x="79247" y="109623"/>
                      <a:pt x="44957" y="185335"/>
                      <a:pt x="54284" y="256967"/>
                    </a:cubicBezTo>
                    <a:cubicBezTo>
                      <a:pt x="62925" y="324381"/>
                      <a:pt x="105307" y="372113"/>
                      <a:pt x="150296" y="422656"/>
                    </a:cubicBezTo>
                    <a:cubicBezTo>
                      <a:pt x="213149" y="493465"/>
                      <a:pt x="284369" y="573703"/>
                      <a:pt x="259681" y="716487"/>
                    </a:cubicBezTo>
                    <a:close/>
                  </a:path>
                </a:pathLst>
              </a:custGeom>
              <a:solidFill>
                <a:srgbClr val="ED7D2B"/>
              </a:solidFill>
              <a:ln w="3429" cap="flat">
                <a:noFill/>
                <a:prstDash val="solid"/>
                <a:miter/>
              </a:ln>
            </p:spPr>
            <p:txBody>
              <a:bodyPr rtlCol="0" anchor="ctr"/>
              <a:lstStyle/>
              <a:p>
                <a:endParaRPr lang="en-US" sz="1350"/>
              </a:p>
            </p:txBody>
          </p:sp>
          <p:sp>
            <p:nvSpPr>
              <p:cNvPr id="41" name="Freeform: Shape 40">
                <a:extLst>
                  <a:ext uri="{FF2B5EF4-FFF2-40B4-BE49-F238E27FC236}">
                    <a16:creationId xmlns="" xmlns:a16="http://schemas.microsoft.com/office/drawing/2014/main" id="{379350CE-9F5E-4503-984E-166CA7727263}"/>
                  </a:ext>
                </a:extLst>
              </p:cNvPr>
              <p:cNvSpPr/>
              <p:nvPr/>
            </p:nvSpPr>
            <p:spPr>
              <a:xfrm>
                <a:off x="4359451" y="1221514"/>
                <a:ext cx="679881" cy="409180"/>
              </a:xfrm>
              <a:custGeom>
                <a:avLst/>
                <a:gdLst>
                  <a:gd name="connsiteX0" fmla="*/ 32027 w 679881"/>
                  <a:gd name="connsiteY0" fmla="*/ 409181 h 409180"/>
                  <a:gd name="connsiteX1" fmla="*/ 298220 w 679881"/>
                  <a:gd name="connsiteY1" fmla="*/ 378937 h 409180"/>
                  <a:gd name="connsiteX2" fmla="*/ 520591 w 679881"/>
                  <a:gd name="connsiteY2" fmla="*/ 385143 h 409180"/>
                  <a:gd name="connsiteX3" fmla="*/ 679217 w 679881"/>
                  <a:gd name="connsiteY3" fmla="*/ 180706 h 409180"/>
                  <a:gd name="connsiteX4" fmla="*/ 600624 w 679881"/>
                  <a:gd name="connsiteY4" fmla="*/ 23693 h 409180"/>
                  <a:gd name="connsiteX5" fmla="*/ 319720 w 679881"/>
                  <a:gd name="connsiteY5" fmla="*/ 78557 h 409180"/>
                  <a:gd name="connsiteX6" fmla="*/ 189418 w 679881"/>
                  <a:gd name="connsiteY6" fmla="*/ 207967 h 409180"/>
                  <a:gd name="connsiteX7" fmla="*/ 231286 w 679881"/>
                  <a:gd name="connsiteY7" fmla="*/ 240028 h 409180"/>
                  <a:gd name="connsiteX8" fmla="*/ 574598 w 679881"/>
                  <a:gd name="connsiteY8" fmla="*/ 69675 h 409180"/>
                  <a:gd name="connsiteX9" fmla="*/ 626684 w 679881"/>
                  <a:gd name="connsiteY9" fmla="*/ 176592 h 409180"/>
                  <a:gd name="connsiteX10" fmla="*/ 502280 w 679881"/>
                  <a:gd name="connsiteY10" fmla="*/ 335835 h 409180"/>
                  <a:gd name="connsiteX11" fmla="*/ 311011 w 679881"/>
                  <a:gd name="connsiteY11" fmla="*/ 327879 h 409180"/>
                  <a:gd name="connsiteX12" fmla="*/ 0 w 679881"/>
                  <a:gd name="connsiteY12" fmla="*/ 367450 h 40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9881" h="409180">
                    <a:moveTo>
                      <a:pt x="32027" y="409181"/>
                    </a:moveTo>
                    <a:cubicBezTo>
                      <a:pt x="126839" y="336452"/>
                      <a:pt x="210095" y="357094"/>
                      <a:pt x="298220" y="378937"/>
                    </a:cubicBezTo>
                    <a:cubicBezTo>
                      <a:pt x="368720" y="396391"/>
                      <a:pt x="441587" y="414461"/>
                      <a:pt x="520591" y="385143"/>
                    </a:cubicBezTo>
                    <a:cubicBezTo>
                      <a:pt x="608202" y="352602"/>
                      <a:pt x="671947" y="270443"/>
                      <a:pt x="679217" y="180706"/>
                    </a:cubicBezTo>
                    <a:cubicBezTo>
                      <a:pt x="684703" y="112435"/>
                      <a:pt x="656037" y="55274"/>
                      <a:pt x="600624" y="23693"/>
                    </a:cubicBezTo>
                    <a:cubicBezTo>
                      <a:pt x="521757" y="-21090"/>
                      <a:pt x="424682" y="-2162"/>
                      <a:pt x="319720" y="78557"/>
                    </a:cubicBezTo>
                    <a:cubicBezTo>
                      <a:pt x="271356" y="116428"/>
                      <a:pt x="227621" y="159864"/>
                      <a:pt x="189418" y="207967"/>
                    </a:cubicBezTo>
                    <a:lnTo>
                      <a:pt x="231286" y="240028"/>
                    </a:lnTo>
                    <a:cubicBezTo>
                      <a:pt x="233241" y="237491"/>
                      <a:pt x="428179" y="-13512"/>
                      <a:pt x="574598" y="69675"/>
                    </a:cubicBezTo>
                    <a:cubicBezTo>
                      <a:pt x="625141" y="98376"/>
                      <a:pt x="628913" y="148988"/>
                      <a:pt x="626684" y="176592"/>
                    </a:cubicBezTo>
                    <a:cubicBezTo>
                      <a:pt x="621129" y="245172"/>
                      <a:pt x="569969" y="310700"/>
                      <a:pt x="502280" y="335835"/>
                    </a:cubicBezTo>
                    <a:cubicBezTo>
                      <a:pt x="438535" y="359495"/>
                      <a:pt x="376607" y="344133"/>
                      <a:pt x="311011" y="327879"/>
                    </a:cubicBezTo>
                    <a:cubicBezTo>
                      <a:pt x="219113" y="305111"/>
                      <a:pt x="114974" y="279290"/>
                      <a:pt x="0" y="367450"/>
                    </a:cubicBezTo>
                    <a:close/>
                  </a:path>
                </a:pathLst>
              </a:custGeom>
              <a:solidFill>
                <a:srgbClr val="F99746"/>
              </a:solidFill>
              <a:ln w="3429" cap="flat">
                <a:noFill/>
                <a:prstDash val="solid"/>
                <a:miter/>
              </a:ln>
            </p:spPr>
            <p:txBody>
              <a:bodyPr rtlCol="0" anchor="ctr"/>
              <a:lstStyle/>
              <a:p>
                <a:endParaRPr lang="en-US" sz="1350"/>
              </a:p>
            </p:txBody>
          </p:sp>
          <p:sp>
            <p:nvSpPr>
              <p:cNvPr id="42" name="Freeform: Shape 41">
                <a:extLst>
                  <a:ext uri="{FF2B5EF4-FFF2-40B4-BE49-F238E27FC236}">
                    <a16:creationId xmlns="" xmlns:a16="http://schemas.microsoft.com/office/drawing/2014/main" id="{573649CD-E98F-42C5-A019-929F8385FB5A}"/>
                  </a:ext>
                </a:extLst>
              </p:cNvPr>
              <p:cNvSpPr/>
              <p:nvPr/>
            </p:nvSpPr>
            <p:spPr>
              <a:xfrm>
                <a:off x="3788117" y="653395"/>
                <a:ext cx="422413" cy="1103246"/>
              </a:xfrm>
              <a:custGeom>
                <a:avLst/>
                <a:gdLst>
                  <a:gd name="connsiteX0" fmla="*/ 422413 w 422413"/>
                  <a:gd name="connsiteY0" fmla="*/ 1025785 h 1103246"/>
                  <a:gd name="connsiteX1" fmla="*/ 280624 w 422413"/>
                  <a:gd name="connsiteY1" fmla="*/ 1010218 h 1103246"/>
                  <a:gd name="connsiteX2" fmla="*/ 177754 w 422413"/>
                  <a:gd name="connsiteY2" fmla="*/ 1058601 h 1103246"/>
                  <a:gd name="connsiteX3" fmla="*/ 172885 w 422413"/>
                  <a:gd name="connsiteY3" fmla="*/ 1066693 h 1103246"/>
                  <a:gd name="connsiteX4" fmla="*/ 134103 w 422413"/>
                  <a:gd name="connsiteY4" fmla="*/ 1103246 h 1103246"/>
                  <a:gd name="connsiteX5" fmla="*/ 93778 w 422413"/>
                  <a:gd name="connsiteY5" fmla="*/ 1078866 h 1103246"/>
                  <a:gd name="connsiteX6" fmla="*/ 120558 w 422413"/>
                  <a:gd name="connsiteY6" fmla="*/ 1034529 h 1103246"/>
                  <a:gd name="connsiteX7" fmla="*/ 116683 w 422413"/>
                  <a:gd name="connsiteY7" fmla="*/ 908856 h 1103246"/>
                  <a:gd name="connsiteX8" fmla="*/ 66449 w 422413"/>
                  <a:gd name="connsiteY8" fmla="*/ 362891 h 1103246"/>
                  <a:gd name="connsiteX9" fmla="*/ 235224 w 422413"/>
                  <a:gd name="connsiteY9" fmla="*/ 0 h 1103246"/>
                  <a:gd name="connsiteX10" fmla="*/ 370224 w 422413"/>
                  <a:gd name="connsiteY10" fmla="*/ 81610 h 1103246"/>
                  <a:gd name="connsiteX11" fmla="*/ 422413 w 422413"/>
                  <a:gd name="connsiteY11" fmla="*/ 1025785 h 110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413" h="1103246">
                    <a:moveTo>
                      <a:pt x="422413" y="1025785"/>
                    </a:moveTo>
                    <a:cubicBezTo>
                      <a:pt x="374634" y="1027836"/>
                      <a:pt x="326821" y="1022587"/>
                      <a:pt x="280624" y="1010218"/>
                    </a:cubicBezTo>
                    <a:cubicBezTo>
                      <a:pt x="243728" y="1000136"/>
                      <a:pt x="201208" y="1020025"/>
                      <a:pt x="177754" y="1058601"/>
                    </a:cubicBezTo>
                    <a:lnTo>
                      <a:pt x="172885" y="1066693"/>
                    </a:lnTo>
                    <a:cubicBezTo>
                      <a:pt x="154540" y="1076157"/>
                      <a:pt x="140652" y="1088090"/>
                      <a:pt x="134103" y="1103246"/>
                    </a:cubicBezTo>
                    <a:lnTo>
                      <a:pt x="93778" y="1078866"/>
                    </a:lnTo>
                    <a:cubicBezTo>
                      <a:pt x="93778" y="1078866"/>
                      <a:pt x="105985" y="1058601"/>
                      <a:pt x="120558" y="1034529"/>
                    </a:cubicBezTo>
                    <a:cubicBezTo>
                      <a:pt x="146139" y="992078"/>
                      <a:pt x="144767" y="940266"/>
                      <a:pt x="116683" y="908856"/>
                    </a:cubicBezTo>
                    <a:cubicBezTo>
                      <a:pt x="-3332" y="774645"/>
                      <a:pt x="-48286" y="552618"/>
                      <a:pt x="66449" y="362891"/>
                    </a:cubicBezTo>
                    <a:lnTo>
                      <a:pt x="235224" y="0"/>
                    </a:lnTo>
                    <a:lnTo>
                      <a:pt x="370224" y="81610"/>
                    </a:lnTo>
                    <a:cubicBezTo>
                      <a:pt x="370224" y="81610"/>
                      <a:pt x="-177765" y="824263"/>
                      <a:pt x="422413" y="1025785"/>
                    </a:cubicBezTo>
                    <a:close/>
                  </a:path>
                </a:pathLst>
              </a:custGeom>
              <a:solidFill>
                <a:srgbClr val="ED7D2B"/>
              </a:solidFill>
              <a:ln w="3429" cap="flat">
                <a:noFill/>
                <a:prstDash val="solid"/>
                <a:miter/>
              </a:ln>
            </p:spPr>
            <p:txBody>
              <a:bodyPr rtlCol="0" anchor="ctr"/>
              <a:lstStyle/>
              <a:p>
                <a:endParaRPr lang="en-US" sz="1350"/>
              </a:p>
            </p:txBody>
          </p:sp>
          <p:sp>
            <p:nvSpPr>
              <p:cNvPr id="43" name="Freeform: Shape 42">
                <a:extLst>
                  <a:ext uri="{FF2B5EF4-FFF2-40B4-BE49-F238E27FC236}">
                    <a16:creationId xmlns="" xmlns:a16="http://schemas.microsoft.com/office/drawing/2014/main" id="{727CD37A-76FB-438F-B780-531964EF9539}"/>
                  </a:ext>
                </a:extLst>
              </p:cNvPr>
              <p:cNvSpPr/>
              <p:nvPr/>
            </p:nvSpPr>
            <p:spPr>
              <a:xfrm>
                <a:off x="3814433" y="1642568"/>
                <a:ext cx="211972" cy="158928"/>
              </a:xfrm>
              <a:custGeom>
                <a:avLst/>
                <a:gdLst>
                  <a:gd name="connsiteX0" fmla="*/ 153152 w 211972"/>
                  <a:gd name="connsiteY0" fmla="*/ 153370 h 158928"/>
                  <a:gd name="connsiteX1" fmla="*/ 18667 w 211972"/>
                  <a:gd name="connsiteY1" fmla="*/ 71931 h 158928"/>
                  <a:gd name="connsiteX2" fmla="*/ 5568 w 211972"/>
                  <a:gd name="connsiteY2" fmla="*/ 18679 h 158928"/>
                  <a:gd name="connsiteX3" fmla="*/ 5568 w 211972"/>
                  <a:gd name="connsiteY3" fmla="*/ 18679 h 158928"/>
                  <a:gd name="connsiteX4" fmla="*/ 58820 w 211972"/>
                  <a:gd name="connsiteY4" fmla="*/ 5546 h 158928"/>
                  <a:gd name="connsiteX5" fmla="*/ 193305 w 211972"/>
                  <a:gd name="connsiteY5" fmla="*/ 86985 h 158928"/>
                  <a:gd name="connsiteX6" fmla="*/ 206404 w 211972"/>
                  <a:gd name="connsiteY6" fmla="*/ 140237 h 158928"/>
                  <a:gd name="connsiteX7" fmla="*/ 206404 w 211972"/>
                  <a:gd name="connsiteY7" fmla="*/ 140237 h 158928"/>
                  <a:gd name="connsiteX8" fmla="*/ 153152 w 211972"/>
                  <a:gd name="connsiteY8" fmla="*/ 153370 h 15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72" h="158928">
                    <a:moveTo>
                      <a:pt x="153152" y="153370"/>
                    </a:moveTo>
                    <a:lnTo>
                      <a:pt x="18667" y="71931"/>
                    </a:lnTo>
                    <a:cubicBezTo>
                      <a:pt x="396" y="60805"/>
                      <a:pt x="-5457" y="37011"/>
                      <a:pt x="5568" y="18679"/>
                    </a:cubicBezTo>
                    <a:lnTo>
                      <a:pt x="5568" y="18679"/>
                    </a:lnTo>
                    <a:cubicBezTo>
                      <a:pt x="16694" y="412"/>
                      <a:pt x="40476" y="-5453"/>
                      <a:pt x="58820" y="5546"/>
                    </a:cubicBezTo>
                    <a:lnTo>
                      <a:pt x="193305" y="86985"/>
                    </a:lnTo>
                    <a:cubicBezTo>
                      <a:pt x="211576" y="98111"/>
                      <a:pt x="217429" y="121905"/>
                      <a:pt x="206404" y="140237"/>
                    </a:cubicBezTo>
                    <a:lnTo>
                      <a:pt x="206404" y="140237"/>
                    </a:lnTo>
                    <a:cubicBezTo>
                      <a:pt x="195290" y="158520"/>
                      <a:pt x="171493" y="164389"/>
                      <a:pt x="153152" y="153370"/>
                    </a:cubicBezTo>
                    <a:close/>
                  </a:path>
                </a:pathLst>
              </a:custGeom>
              <a:solidFill>
                <a:srgbClr val="F99746"/>
              </a:solidFill>
              <a:ln w="3429" cap="flat">
                <a:noFill/>
                <a:prstDash val="solid"/>
                <a:miter/>
              </a:ln>
            </p:spPr>
            <p:txBody>
              <a:bodyPr rtlCol="0" anchor="ctr"/>
              <a:lstStyle/>
              <a:p>
                <a:endParaRPr lang="en-US" sz="1350"/>
              </a:p>
            </p:txBody>
          </p:sp>
          <p:sp>
            <p:nvSpPr>
              <p:cNvPr id="44" name="Freeform: Shape 43">
                <a:extLst>
                  <a:ext uri="{FF2B5EF4-FFF2-40B4-BE49-F238E27FC236}">
                    <a16:creationId xmlns="" xmlns:a16="http://schemas.microsoft.com/office/drawing/2014/main" id="{17CE6ADF-0C77-4101-9F80-2CD89BF504DE}"/>
                  </a:ext>
                </a:extLst>
              </p:cNvPr>
              <p:cNvSpPr/>
              <p:nvPr/>
            </p:nvSpPr>
            <p:spPr>
              <a:xfrm>
                <a:off x="4008733" y="974830"/>
                <a:ext cx="404313" cy="506223"/>
              </a:xfrm>
              <a:custGeom>
                <a:avLst/>
                <a:gdLst>
                  <a:gd name="connsiteX0" fmla="*/ 0 w 404313"/>
                  <a:gd name="connsiteY0" fmla="*/ 369338 h 506223"/>
                  <a:gd name="connsiteX1" fmla="*/ 14436 w 404313"/>
                  <a:gd name="connsiteY1" fmla="*/ 345335 h 506223"/>
                  <a:gd name="connsiteX2" fmla="*/ 119741 w 404313"/>
                  <a:gd name="connsiteY2" fmla="*/ 331619 h 506223"/>
                  <a:gd name="connsiteX3" fmla="*/ 260947 w 404313"/>
                  <a:gd name="connsiteY3" fmla="*/ 98104 h 506223"/>
                  <a:gd name="connsiteX4" fmla="*/ 246271 w 404313"/>
                  <a:gd name="connsiteY4" fmla="*/ 36382 h 506223"/>
                  <a:gd name="connsiteX5" fmla="*/ 228749 w 404313"/>
                  <a:gd name="connsiteY5" fmla="*/ 21294 h 506223"/>
                  <a:gd name="connsiteX6" fmla="*/ 241607 w 404313"/>
                  <a:gd name="connsiteY6" fmla="*/ 0 h 506223"/>
                  <a:gd name="connsiteX7" fmla="*/ 404313 w 404313"/>
                  <a:gd name="connsiteY7" fmla="*/ 54350 h 506223"/>
                  <a:gd name="connsiteX8" fmla="*/ 205431 w 404313"/>
                  <a:gd name="connsiteY8" fmla="*/ 383328 h 506223"/>
                  <a:gd name="connsiteX9" fmla="*/ 240750 w 404313"/>
                  <a:gd name="connsiteY9" fmla="*/ 482220 h 506223"/>
                  <a:gd name="connsiteX10" fmla="*/ 226314 w 404313"/>
                  <a:gd name="connsiteY10" fmla="*/ 506223 h 50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313" h="506223">
                    <a:moveTo>
                      <a:pt x="0" y="369338"/>
                    </a:moveTo>
                    <a:lnTo>
                      <a:pt x="14436" y="345335"/>
                    </a:lnTo>
                    <a:cubicBezTo>
                      <a:pt x="83016" y="382299"/>
                      <a:pt x="91657" y="377910"/>
                      <a:pt x="119741" y="331619"/>
                    </a:cubicBezTo>
                    <a:lnTo>
                      <a:pt x="260947" y="98104"/>
                    </a:lnTo>
                    <a:cubicBezTo>
                      <a:pt x="280835" y="65220"/>
                      <a:pt x="270788" y="55618"/>
                      <a:pt x="246271" y="36382"/>
                    </a:cubicBezTo>
                    <a:lnTo>
                      <a:pt x="228749" y="21294"/>
                    </a:lnTo>
                    <a:lnTo>
                      <a:pt x="241607" y="0"/>
                    </a:lnTo>
                    <a:cubicBezTo>
                      <a:pt x="294791" y="24243"/>
                      <a:pt x="358193" y="44886"/>
                      <a:pt x="404313" y="54350"/>
                    </a:cubicBezTo>
                    <a:lnTo>
                      <a:pt x="205431" y="383328"/>
                    </a:lnTo>
                    <a:cubicBezTo>
                      <a:pt x="176559" y="431060"/>
                      <a:pt x="176902" y="439221"/>
                      <a:pt x="240750" y="482220"/>
                    </a:cubicBezTo>
                    <a:lnTo>
                      <a:pt x="226314" y="506223"/>
                    </a:lnTo>
                    <a:close/>
                  </a:path>
                </a:pathLst>
              </a:custGeom>
              <a:solidFill>
                <a:srgbClr val="FFFFFF"/>
              </a:solidFill>
              <a:ln w="3429" cap="flat">
                <a:noFill/>
                <a:prstDash val="solid"/>
                <a:miter/>
              </a:ln>
            </p:spPr>
            <p:txBody>
              <a:bodyPr rtlCol="0" anchor="ctr"/>
              <a:lstStyle/>
              <a:p>
                <a:endParaRPr lang="en-US" sz="1350"/>
              </a:p>
            </p:txBody>
          </p:sp>
          <p:sp>
            <p:nvSpPr>
              <p:cNvPr id="45" name="Freeform: Shape 44">
                <a:extLst>
                  <a:ext uri="{FF2B5EF4-FFF2-40B4-BE49-F238E27FC236}">
                    <a16:creationId xmlns="" xmlns:a16="http://schemas.microsoft.com/office/drawing/2014/main" id="{689ED331-54D4-4375-84AF-6976DCA96EB9}"/>
                  </a:ext>
                </a:extLst>
              </p:cNvPr>
              <p:cNvSpPr/>
              <p:nvPr/>
            </p:nvSpPr>
            <p:spPr>
              <a:xfrm>
                <a:off x="4799912" y="1510234"/>
                <a:ext cx="132833" cy="85955"/>
              </a:xfrm>
              <a:custGeom>
                <a:avLst/>
                <a:gdLst>
                  <a:gd name="connsiteX0" fmla="*/ 680 w 132833"/>
                  <a:gd name="connsiteY0" fmla="*/ 22837 h 85955"/>
                  <a:gd name="connsiteX1" fmla="*/ 12476 w 132833"/>
                  <a:gd name="connsiteY1" fmla="*/ 84868 h 85955"/>
                  <a:gd name="connsiteX2" fmla="*/ 35142 w 132833"/>
                  <a:gd name="connsiteY2" fmla="*/ 22837 h 85955"/>
                  <a:gd name="connsiteX3" fmla="*/ 48858 w 132833"/>
                  <a:gd name="connsiteY3" fmla="*/ 85794 h 85955"/>
                  <a:gd name="connsiteX4" fmla="*/ 69432 w 132833"/>
                  <a:gd name="connsiteY4" fmla="*/ 17899 h 85955"/>
                  <a:gd name="connsiteX5" fmla="*/ 79478 w 132833"/>
                  <a:gd name="connsiteY5" fmla="*/ 73038 h 85955"/>
                  <a:gd name="connsiteX6" fmla="*/ 94052 w 132833"/>
                  <a:gd name="connsiteY6" fmla="*/ 17899 h 85955"/>
                  <a:gd name="connsiteX7" fmla="*/ 109791 w 132833"/>
                  <a:gd name="connsiteY7" fmla="*/ 51915 h 85955"/>
                  <a:gd name="connsiteX8" fmla="*/ 132834 w 132833"/>
                  <a:gd name="connsiteY8" fmla="*/ 0 h 8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833" h="85955">
                    <a:moveTo>
                      <a:pt x="680" y="22837"/>
                    </a:moveTo>
                    <a:cubicBezTo>
                      <a:pt x="680" y="22837"/>
                      <a:pt x="-4257" y="75027"/>
                      <a:pt x="12476" y="84868"/>
                    </a:cubicBezTo>
                    <a:cubicBezTo>
                      <a:pt x="29210" y="94709"/>
                      <a:pt x="35142" y="22837"/>
                      <a:pt x="35142" y="22837"/>
                    </a:cubicBezTo>
                    <a:cubicBezTo>
                      <a:pt x="35142" y="22837"/>
                      <a:pt x="36102" y="81782"/>
                      <a:pt x="48858" y="85794"/>
                    </a:cubicBezTo>
                    <a:cubicBezTo>
                      <a:pt x="61613" y="89806"/>
                      <a:pt x="69432" y="17899"/>
                      <a:pt x="69432" y="17899"/>
                    </a:cubicBezTo>
                    <a:cubicBezTo>
                      <a:pt x="69432" y="17899"/>
                      <a:pt x="70803" y="75027"/>
                      <a:pt x="79478" y="73038"/>
                    </a:cubicBezTo>
                    <a:cubicBezTo>
                      <a:pt x="88154" y="71049"/>
                      <a:pt x="94052" y="17899"/>
                      <a:pt x="94052" y="17899"/>
                    </a:cubicBezTo>
                    <a:cubicBezTo>
                      <a:pt x="94052" y="17899"/>
                      <a:pt x="97995" y="59356"/>
                      <a:pt x="109791" y="51915"/>
                    </a:cubicBezTo>
                    <a:cubicBezTo>
                      <a:pt x="121587" y="44474"/>
                      <a:pt x="132834" y="0"/>
                      <a:pt x="132834" y="0"/>
                    </a:cubicBezTo>
                    <a:close/>
                  </a:path>
                </a:pathLst>
              </a:custGeom>
              <a:solidFill>
                <a:srgbClr val="FFB27D"/>
              </a:solidFill>
              <a:ln w="3429" cap="flat">
                <a:noFill/>
                <a:prstDash val="solid"/>
                <a:miter/>
              </a:ln>
            </p:spPr>
            <p:txBody>
              <a:bodyPr rtlCol="0" anchor="ctr"/>
              <a:lstStyle/>
              <a:p>
                <a:endParaRPr lang="en-US" sz="1350"/>
              </a:p>
            </p:txBody>
          </p:sp>
          <p:sp>
            <p:nvSpPr>
              <p:cNvPr id="46" name="Freeform: Shape 45">
                <a:extLst>
                  <a:ext uri="{FF2B5EF4-FFF2-40B4-BE49-F238E27FC236}">
                    <a16:creationId xmlns="" xmlns:a16="http://schemas.microsoft.com/office/drawing/2014/main" id="{38DA4FD3-2C33-40D8-BF9D-5DC6C8E82C16}"/>
                  </a:ext>
                </a:extLst>
              </p:cNvPr>
              <p:cNvSpPr/>
              <p:nvPr/>
            </p:nvSpPr>
            <p:spPr>
              <a:xfrm>
                <a:off x="4932300" y="1539609"/>
                <a:ext cx="65805" cy="127810"/>
              </a:xfrm>
              <a:custGeom>
                <a:avLst/>
                <a:gdLst>
                  <a:gd name="connsiteX0" fmla="*/ 0 w 65805"/>
                  <a:gd name="connsiteY0" fmla="*/ 127810 h 127810"/>
                  <a:gd name="connsiteX1" fmla="*/ 43548 w 65805"/>
                  <a:gd name="connsiteY1" fmla="*/ 74215 h 127810"/>
                  <a:gd name="connsiteX2" fmla="*/ 62271 w 65805"/>
                  <a:gd name="connsiteY2" fmla="*/ 354 h 127810"/>
                  <a:gd name="connsiteX3" fmla="*/ 14024 w 65805"/>
                  <a:gd name="connsiteY3" fmla="*/ 50555 h 127810"/>
                </a:gdLst>
                <a:ahLst/>
                <a:cxnLst>
                  <a:cxn ang="0">
                    <a:pos x="connsiteX0" y="connsiteY0"/>
                  </a:cxn>
                  <a:cxn ang="0">
                    <a:pos x="connsiteX1" y="connsiteY1"/>
                  </a:cxn>
                  <a:cxn ang="0">
                    <a:pos x="connsiteX2" y="connsiteY2"/>
                  </a:cxn>
                  <a:cxn ang="0">
                    <a:pos x="connsiteX3" y="connsiteY3"/>
                  </a:cxn>
                </a:cxnLst>
                <a:rect l="l" t="t" r="r" b="b"/>
                <a:pathLst>
                  <a:path w="65805" h="127810">
                    <a:moveTo>
                      <a:pt x="0" y="127810"/>
                    </a:moveTo>
                    <a:cubicBezTo>
                      <a:pt x="0" y="127810"/>
                      <a:pt x="35696" y="99795"/>
                      <a:pt x="43548" y="74215"/>
                    </a:cubicBezTo>
                    <a:cubicBezTo>
                      <a:pt x="51401" y="48635"/>
                      <a:pt x="74581" y="5635"/>
                      <a:pt x="62271" y="354"/>
                    </a:cubicBezTo>
                    <a:cubicBezTo>
                      <a:pt x="49960" y="-4926"/>
                      <a:pt x="14024" y="50555"/>
                      <a:pt x="14024" y="50555"/>
                    </a:cubicBezTo>
                    <a:close/>
                  </a:path>
                </a:pathLst>
              </a:custGeom>
              <a:solidFill>
                <a:srgbClr val="FFB27D"/>
              </a:solidFill>
              <a:ln w="3429" cap="flat">
                <a:noFill/>
                <a:prstDash val="solid"/>
                <a:miter/>
              </a:ln>
            </p:spPr>
            <p:txBody>
              <a:bodyPr rtlCol="0" anchor="ctr"/>
              <a:lstStyle/>
              <a:p>
                <a:endParaRPr lang="en-US" sz="1350"/>
              </a:p>
            </p:txBody>
          </p:sp>
          <p:sp>
            <p:nvSpPr>
              <p:cNvPr id="47" name="Freeform: Shape 46">
                <a:extLst>
                  <a:ext uri="{FF2B5EF4-FFF2-40B4-BE49-F238E27FC236}">
                    <a16:creationId xmlns="" xmlns:a16="http://schemas.microsoft.com/office/drawing/2014/main" id="{9BBF2344-6081-4553-9B56-2BFB4207221D}"/>
                  </a:ext>
                </a:extLst>
              </p:cNvPr>
              <p:cNvSpPr/>
              <p:nvPr/>
            </p:nvSpPr>
            <p:spPr>
              <a:xfrm>
                <a:off x="5544181" y="2438567"/>
                <a:ext cx="256959" cy="273732"/>
              </a:xfrm>
              <a:custGeom>
                <a:avLst/>
                <a:gdLst>
                  <a:gd name="connsiteX0" fmla="*/ 6608 w 256959"/>
                  <a:gd name="connsiteY0" fmla="*/ 126050 h 273732"/>
                  <a:gd name="connsiteX1" fmla="*/ 2150 w 256959"/>
                  <a:gd name="connsiteY1" fmla="*/ 149367 h 273732"/>
                  <a:gd name="connsiteX2" fmla="*/ 69015 w 256959"/>
                  <a:gd name="connsiteY2" fmla="*/ 249391 h 273732"/>
                  <a:gd name="connsiteX3" fmla="*/ 239197 w 256959"/>
                  <a:gd name="connsiteY3" fmla="*/ 234235 h 273732"/>
                  <a:gd name="connsiteX4" fmla="*/ 245129 w 256959"/>
                  <a:gd name="connsiteY4" fmla="*/ 82502 h 273732"/>
                  <a:gd name="connsiteX5" fmla="*/ 256959 w 256959"/>
                  <a:gd name="connsiteY5" fmla="*/ 39502 h 273732"/>
                  <a:gd name="connsiteX6" fmla="*/ 83760 w 256959"/>
                  <a:gd name="connsiteY6" fmla="*/ 1783 h 273732"/>
                  <a:gd name="connsiteX7" fmla="*/ 30885 w 256959"/>
                  <a:gd name="connsiteY7" fmla="*/ 0 h 27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959" h="273732">
                    <a:moveTo>
                      <a:pt x="6608" y="126050"/>
                    </a:moveTo>
                    <a:lnTo>
                      <a:pt x="2150" y="149367"/>
                    </a:lnTo>
                    <a:cubicBezTo>
                      <a:pt x="2150" y="149367"/>
                      <a:pt x="-18630" y="220999"/>
                      <a:pt x="69015" y="249391"/>
                    </a:cubicBezTo>
                    <a:cubicBezTo>
                      <a:pt x="156661" y="277783"/>
                      <a:pt x="230487" y="290951"/>
                      <a:pt x="239197" y="234235"/>
                    </a:cubicBezTo>
                    <a:cubicBezTo>
                      <a:pt x="239711" y="189109"/>
                      <a:pt x="238614" y="118644"/>
                      <a:pt x="245129" y="82502"/>
                    </a:cubicBezTo>
                    <a:cubicBezTo>
                      <a:pt x="247832" y="67856"/>
                      <a:pt x="251790" y="53469"/>
                      <a:pt x="256959" y="39502"/>
                    </a:cubicBezTo>
                    <a:lnTo>
                      <a:pt x="83760" y="1783"/>
                    </a:lnTo>
                    <a:lnTo>
                      <a:pt x="30885" y="0"/>
                    </a:lnTo>
                    <a:close/>
                  </a:path>
                </a:pathLst>
              </a:custGeom>
              <a:solidFill>
                <a:srgbClr val="FFB27D"/>
              </a:solidFill>
              <a:ln w="3429" cap="flat">
                <a:noFill/>
                <a:prstDash val="solid"/>
                <a:miter/>
              </a:ln>
            </p:spPr>
            <p:txBody>
              <a:bodyPr rtlCol="0" anchor="ctr"/>
              <a:lstStyle/>
              <a:p>
                <a:endParaRPr lang="en-US" sz="1350"/>
              </a:p>
            </p:txBody>
          </p:sp>
          <p:sp>
            <p:nvSpPr>
              <p:cNvPr id="48" name="Freeform: Shape 47">
                <a:extLst>
                  <a:ext uri="{FF2B5EF4-FFF2-40B4-BE49-F238E27FC236}">
                    <a16:creationId xmlns="" xmlns:a16="http://schemas.microsoft.com/office/drawing/2014/main" id="{64D9CA01-64C6-41DF-8D95-876945E4DF12}"/>
                  </a:ext>
                </a:extLst>
              </p:cNvPr>
              <p:cNvSpPr/>
              <p:nvPr/>
            </p:nvSpPr>
            <p:spPr>
              <a:xfrm>
                <a:off x="5558984" y="2438430"/>
                <a:ext cx="242190" cy="98676"/>
              </a:xfrm>
              <a:custGeom>
                <a:avLst/>
                <a:gdLst>
                  <a:gd name="connsiteX0" fmla="*/ 16116 w 242190"/>
                  <a:gd name="connsiteY0" fmla="*/ 0 h 98676"/>
                  <a:gd name="connsiteX1" fmla="*/ 0 w 242190"/>
                  <a:gd name="connsiteY1" fmla="*/ 85039 h 98676"/>
                  <a:gd name="connsiteX2" fmla="*/ 242190 w 242190"/>
                  <a:gd name="connsiteY2" fmla="*/ 39639 h 98676"/>
                  <a:gd name="connsiteX3" fmla="*/ 68991 w 242190"/>
                  <a:gd name="connsiteY3" fmla="*/ 1920 h 98676"/>
                </a:gdLst>
                <a:ahLst/>
                <a:cxnLst>
                  <a:cxn ang="0">
                    <a:pos x="connsiteX0" y="connsiteY0"/>
                  </a:cxn>
                  <a:cxn ang="0">
                    <a:pos x="connsiteX1" y="connsiteY1"/>
                  </a:cxn>
                  <a:cxn ang="0">
                    <a:pos x="connsiteX2" y="connsiteY2"/>
                  </a:cxn>
                  <a:cxn ang="0">
                    <a:pos x="connsiteX3" y="connsiteY3"/>
                  </a:cxn>
                </a:cxnLst>
                <a:rect l="l" t="t" r="r" b="b"/>
                <a:pathLst>
                  <a:path w="242190" h="98676">
                    <a:moveTo>
                      <a:pt x="16116" y="0"/>
                    </a:moveTo>
                    <a:lnTo>
                      <a:pt x="0" y="85039"/>
                    </a:lnTo>
                    <a:cubicBezTo>
                      <a:pt x="164592" y="128622"/>
                      <a:pt x="236601" y="55173"/>
                      <a:pt x="242190" y="39639"/>
                    </a:cubicBezTo>
                    <a:lnTo>
                      <a:pt x="68991" y="1920"/>
                    </a:lnTo>
                    <a:close/>
                  </a:path>
                </a:pathLst>
              </a:custGeom>
              <a:solidFill>
                <a:srgbClr val="E2915A"/>
              </a:solidFill>
              <a:ln w="3429" cap="flat">
                <a:noFill/>
                <a:prstDash val="solid"/>
                <a:miter/>
              </a:ln>
            </p:spPr>
            <p:txBody>
              <a:bodyPr rtlCol="0" anchor="ctr"/>
              <a:lstStyle/>
              <a:p>
                <a:endParaRPr lang="en-US" sz="1350"/>
              </a:p>
            </p:txBody>
          </p:sp>
          <p:sp>
            <p:nvSpPr>
              <p:cNvPr id="49" name="Freeform: Shape 48">
                <a:extLst>
                  <a:ext uri="{FF2B5EF4-FFF2-40B4-BE49-F238E27FC236}">
                    <a16:creationId xmlns="" xmlns:a16="http://schemas.microsoft.com/office/drawing/2014/main" id="{BDB8F704-0D94-4EDB-B65D-640704075770}"/>
                  </a:ext>
                </a:extLst>
              </p:cNvPr>
              <p:cNvSpPr/>
              <p:nvPr/>
            </p:nvSpPr>
            <p:spPr>
              <a:xfrm>
                <a:off x="5532339" y="2116666"/>
                <a:ext cx="373073" cy="392292"/>
              </a:xfrm>
              <a:custGeom>
                <a:avLst/>
                <a:gdLst>
                  <a:gd name="connsiteX0" fmla="*/ 294210 w 373073"/>
                  <a:gd name="connsiteY0" fmla="*/ 326119 h 392292"/>
                  <a:gd name="connsiteX1" fmla="*/ 43893 w 373073"/>
                  <a:gd name="connsiteY1" fmla="*/ 362603 h 392292"/>
                  <a:gd name="connsiteX2" fmla="*/ 17078 w 373073"/>
                  <a:gd name="connsiteY2" fmla="*/ 350670 h 392292"/>
                  <a:gd name="connsiteX3" fmla="*/ 3122 w 373073"/>
                  <a:gd name="connsiteY3" fmla="*/ 265185 h 392292"/>
                  <a:gd name="connsiteX4" fmla="*/ 81989 w 373073"/>
                  <a:gd name="connsiteY4" fmla="*/ 44872 h 392292"/>
                  <a:gd name="connsiteX5" fmla="*/ 298462 w 373073"/>
                  <a:gd name="connsiteY5" fmla="*/ 42917 h 392292"/>
                  <a:gd name="connsiteX6" fmla="*/ 294210 w 373073"/>
                  <a:gd name="connsiteY6" fmla="*/ 326119 h 39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073" h="392292">
                    <a:moveTo>
                      <a:pt x="294210" y="326119"/>
                    </a:moveTo>
                    <a:cubicBezTo>
                      <a:pt x="243186" y="429846"/>
                      <a:pt x="102974" y="386606"/>
                      <a:pt x="43893" y="362603"/>
                    </a:cubicBezTo>
                    <a:cubicBezTo>
                      <a:pt x="27262" y="355745"/>
                      <a:pt x="17078" y="350670"/>
                      <a:pt x="17078" y="350670"/>
                    </a:cubicBezTo>
                    <a:cubicBezTo>
                      <a:pt x="-822" y="340075"/>
                      <a:pt x="-3085" y="306539"/>
                      <a:pt x="3122" y="265185"/>
                    </a:cubicBezTo>
                    <a:cubicBezTo>
                      <a:pt x="15329" y="183335"/>
                      <a:pt x="60489" y="70795"/>
                      <a:pt x="81989" y="44872"/>
                    </a:cubicBezTo>
                    <a:cubicBezTo>
                      <a:pt x="114633" y="5850"/>
                      <a:pt x="166034" y="-31835"/>
                      <a:pt x="298462" y="42917"/>
                    </a:cubicBezTo>
                    <a:cubicBezTo>
                      <a:pt x="430890" y="117670"/>
                      <a:pt x="359635" y="193245"/>
                      <a:pt x="294210" y="326119"/>
                    </a:cubicBezTo>
                    <a:close/>
                  </a:path>
                </a:pathLst>
              </a:custGeom>
              <a:solidFill>
                <a:srgbClr val="FFB27D"/>
              </a:solidFill>
              <a:ln w="3429" cap="flat">
                <a:noFill/>
                <a:prstDash val="solid"/>
                <a:miter/>
              </a:ln>
            </p:spPr>
            <p:txBody>
              <a:bodyPr rtlCol="0" anchor="ctr"/>
              <a:lstStyle/>
              <a:p>
                <a:endParaRPr lang="en-US" sz="1350"/>
              </a:p>
            </p:txBody>
          </p:sp>
          <p:sp>
            <p:nvSpPr>
              <p:cNvPr id="50" name="Freeform: Shape 49">
                <a:extLst>
                  <a:ext uri="{FF2B5EF4-FFF2-40B4-BE49-F238E27FC236}">
                    <a16:creationId xmlns="" xmlns:a16="http://schemas.microsoft.com/office/drawing/2014/main" id="{D7F2D788-CCA9-4810-8902-932F549C6360}"/>
                  </a:ext>
                </a:extLst>
              </p:cNvPr>
              <p:cNvSpPr/>
              <p:nvPr/>
            </p:nvSpPr>
            <p:spPr>
              <a:xfrm>
                <a:off x="5582686" y="2045124"/>
                <a:ext cx="386645" cy="441621"/>
              </a:xfrm>
              <a:custGeom>
                <a:avLst/>
                <a:gdLst>
                  <a:gd name="connsiteX0" fmla="*/ 17412 w 386645"/>
                  <a:gd name="connsiteY0" fmla="*/ 0 h 441621"/>
                  <a:gd name="connsiteX1" fmla="*/ 164173 w 386645"/>
                  <a:gd name="connsiteY1" fmla="*/ 1372 h 441621"/>
                  <a:gd name="connsiteX2" fmla="*/ 319849 w 386645"/>
                  <a:gd name="connsiteY2" fmla="*/ 61859 h 441621"/>
                  <a:gd name="connsiteX3" fmla="*/ 317998 w 386645"/>
                  <a:gd name="connsiteY3" fmla="*/ 45400 h 441621"/>
                  <a:gd name="connsiteX4" fmla="*/ 325404 w 386645"/>
                  <a:gd name="connsiteY4" fmla="*/ 67688 h 441621"/>
                  <a:gd name="connsiteX5" fmla="*/ 326296 w 386645"/>
                  <a:gd name="connsiteY5" fmla="*/ 69677 h 441621"/>
                  <a:gd name="connsiteX6" fmla="*/ 346424 w 386645"/>
                  <a:gd name="connsiteY6" fmla="*/ 76775 h 441621"/>
                  <a:gd name="connsiteX7" fmla="*/ 338023 w 386645"/>
                  <a:gd name="connsiteY7" fmla="*/ 77427 h 441621"/>
                  <a:gd name="connsiteX8" fmla="*/ 336858 w 386645"/>
                  <a:gd name="connsiteY8" fmla="*/ 78181 h 441621"/>
                  <a:gd name="connsiteX9" fmla="*/ 345155 w 386645"/>
                  <a:gd name="connsiteY9" fmla="*/ 325412 h 441621"/>
                  <a:gd name="connsiteX10" fmla="*/ 215471 w 386645"/>
                  <a:gd name="connsiteY10" fmla="*/ 441621 h 441621"/>
                  <a:gd name="connsiteX11" fmla="*/ 235085 w 386645"/>
                  <a:gd name="connsiteY11" fmla="*/ 376161 h 441621"/>
                  <a:gd name="connsiteX12" fmla="*/ 185707 w 386645"/>
                  <a:gd name="connsiteY12" fmla="*/ 305524 h 441621"/>
                  <a:gd name="connsiteX13" fmla="*/ 170002 w 386645"/>
                  <a:gd name="connsiteY13" fmla="*/ 203511 h 441621"/>
                  <a:gd name="connsiteX14" fmla="*/ 19675 w 386645"/>
                  <a:gd name="connsiteY14" fmla="*/ 125844 h 441621"/>
                  <a:gd name="connsiteX15" fmla="*/ 17412 w 386645"/>
                  <a:gd name="connsiteY15" fmla="*/ 0 h 4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645" h="441621">
                    <a:moveTo>
                      <a:pt x="17412" y="0"/>
                    </a:moveTo>
                    <a:cubicBezTo>
                      <a:pt x="65984" y="7847"/>
                      <a:pt x="115463" y="8310"/>
                      <a:pt x="164173" y="1372"/>
                    </a:cubicBezTo>
                    <a:cubicBezTo>
                      <a:pt x="231416" y="-7852"/>
                      <a:pt x="298933" y="42040"/>
                      <a:pt x="319849" y="61859"/>
                    </a:cubicBezTo>
                    <a:cubicBezTo>
                      <a:pt x="320448" y="56303"/>
                      <a:pt x="319816" y="50684"/>
                      <a:pt x="317998" y="45400"/>
                    </a:cubicBezTo>
                    <a:cubicBezTo>
                      <a:pt x="317998" y="45400"/>
                      <a:pt x="326845" y="56304"/>
                      <a:pt x="325404" y="67688"/>
                    </a:cubicBezTo>
                    <a:cubicBezTo>
                      <a:pt x="326296" y="68854"/>
                      <a:pt x="326639" y="69575"/>
                      <a:pt x="326296" y="69677"/>
                    </a:cubicBezTo>
                    <a:cubicBezTo>
                      <a:pt x="325953" y="69780"/>
                      <a:pt x="339429" y="70912"/>
                      <a:pt x="346424" y="76775"/>
                    </a:cubicBezTo>
                    <a:cubicBezTo>
                      <a:pt x="346424" y="76775"/>
                      <a:pt x="341041" y="74375"/>
                      <a:pt x="338023" y="77427"/>
                    </a:cubicBezTo>
                    <a:cubicBezTo>
                      <a:pt x="337681" y="77744"/>
                      <a:pt x="337287" y="77999"/>
                      <a:pt x="336858" y="78181"/>
                    </a:cubicBezTo>
                    <a:cubicBezTo>
                      <a:pt x="417645" y="149573"/>
                      <a:pt x="384864" y="299695"/>
                      <a:pt x="345155" y="325412"/>
                    </a:cubicBezTo>
                    <a:cubicBezTo>
                      <a:pt x="297424" y="356273"/>
                      <a:pt x="215471" y="441621"/>
                      <a:pt x="215471" y="441621"/>
                    </a:cubicBezTo>
                    <a:cubicBezTo>
                      <a:pt x="218400" y="418879"/>
                      <a:pt x="225025" y="396767"/>
                      <a:pt x="235085" y="376161"/>
                    </a:cubicBezTo>
                    <a:cubicBezTo>
                      <a:pt x="251818" y="341871"/>
                      <a:pt x="220580" y="333059"/>
                      <a:pt x="185707" y="305524"/>
                    </a:cubicBezTo>
                    <a:cubicBezTo>
                      <a:pt x="150834" y="277989"/>
                      <a:pt x="196680" y="241196"/>
                      <a:pt x="170002" y="203511"/>
                    </a:cubicBezTo>
                    <a:cubicBezTo>
                      <a:pt x="143325" y="165827"/>
                      <a:pt x="12028" y="146795"/>
                      <a:pt x="19675" y="125844"/>
                    </a:cubicBezTo>
                    <a:cubicBezTo>
                      <a:pt x="-22536" y="95532"/>
                      <a:pt x="16109" y="4835"/>
                      <a:pt x="17412" y="0"/>
                    </a:cubicBezTo>
                    <a:close/>
                  </a:path>
                </a:pathLst>
              </a:custGeom>
              <a:solidFill>
                <a:srgbClr val="233862"/>
              </a:solidFill>
              <a:ln w="3429" cap="flat">
                <a:noFill/>
                <a:prstDash val="solid"/>
                <a:miter/>
              </a:ln>
            </p:spPr>
            <p:txBody>
              <a:bodyPr rtlCol="0" anchor="ctr"/>
              <a:lstStyle/>
              <a:p>
                <a:endParaRPr lang="en-US" sz="1350"/>
              </a:p>
            </p:txBody>
          </p:sp>
          <p:sp>
            <p:nvSpPr>
              <p:cNvPr id="51" name="Freeform: Shape 50">
                <a:extLst>
                  <a:ext uri="{FF2B5EF4-FFF2-40B4-BE49-F238E27FC236}">
                    <a16:creationId xmlns="" xmlns:a16="http://schemas.microsoft.com/office/drawing/2014/main" id="{C5C928C3-9B09-45BB-8F9A-3154723A1105}"/>
                  </a:ext>
                </a:extLst>
              </p:cNvPr>
              <p:cNvSpPr/>
              <p:nvPr/>
            </p:nvSpPr>
            <p:spPr>
              <a:xfrm>
                <a:off x="5555386" y="2374410"/>
                <a:ext cx="65765" cy="35208"/>
              </a:xfrm>
              <a:custGeom>
                <a:avLst/>
                <a:gdLst>
                  <a:gd name="connsiteX0" fmla="*/ 65766 w 65765"/>
                  <a:gd name="connsiteY0" fmla="*/ 30141 h 35208"/>
                  <a:gd name="connsiteX1" fmla="*/ 23041 w 65765"/>
                  <a:gd name="connsiteY1" fmla="*/ 27809 h 35208"/>
                  <a:gd name="connsiteX2" fmla="*/ 992 w 65765"/>
                  <a:gd name="connsiteY2" fmla="*/ 0 h 35208"/>
                  <a:gd name="connsiteX3" fmla="*/ 65766 w 65765"/>
                  <a:gd name="connsiteY3" fmla="*/ 30141 h 35208"/>
                </a:gdLst>
                <a:ahLst/>
                <a:cxnLst>
                  <a:cxn ang="0">
                    <a:pos x="connsiteX0" y="connsiteY0"/>
                  </a:cxn>
                  <a:cxn ang="0">
                    <a:pos x="connsiteX1" y="connsiteY1"/>
                  </a:cxn>
                  <a:cxn ang="0">
                    <a:pos x="connsiteX2" y="connsiteY2"/>
                  </a:cxn>
                  <a:cxn ang="0">
                    <a:pos x="connsiteX3" y="connsiteY3"/>
                  </a:cxn>
                </a:cxnLst>
                <a:rect l="l" t="t" r="r" b="b"/>
                <a:pathLst>
                  <a:path w="65765" h="35208">
                    <a:moveTo>
                      <a:pt x="65766" y="30141"/>
                    </a:moveTo>
                    <a:cubicBezTo>
                      <a:pt x="65766" y="30141"/>
                      <a:pt x="57228" y="42966"/>
                      <a:pt x="23041" y="27809"/>
                    </a:cubicBezTo>
                    <a:cubicBezTo>
                      <a:pt x="23041" y="27809"/>
                      <a:pt x="-5626" y="15122"/>
                      <a:pt x="992" y="0"/>
                    </a:cubicBezTo>
                    <a:cubicBezTo>
                      <a:pt x="992" y="0"/>
                      <a:pt x="33533" y="-445"/>
                      <a:pt x="65766" y="30141"/>
                    </a:cubicBezTo>
                    <a:close/>
                  </a:path>
                </a:pathLst>
              </a:custGeom>
              <a:solidFill>
                <a:srgbClr val="FFFFFF"/>
              </a:solidFill>
              <a:ln w="3429" cap="flat">
                <a:noFill/>
                <a:prstDash val="solid"/>
                <a:miter/>
              </a:ln>
            </p:spPr>
            <p:txBody>
              <a:bodyPr rtlCol="0" anchor="ctr"/>
              <a:lstStyle/>
              <a:p>
                <a:endParaRPr lang="en-US" sz="1350"/>
              </a:p>
            </p:txBody>
          </p:sp>
          <p:sp>
            <p:nvSpPr>
              <p:cNvPr id="52" name="Freeform: Shape 51">
                <a:extLst>
                  <a:ext uri="{FF2B5EF4-FFF2-40B4-BE49-F238E27FC236}">
                    <a16:creationId xmlns="" xmlns:a16="http://schemas.microsoft.com/office/drawing/2014/main" id="{37C5A5D4-A849-4776-A815-EEB0CDDC5F4C}"/>
                  </a:ext>
                </a:extLst>
              </p:cNvPr>
              <p:cNvSpPr/>
              <p:nvPr/>
            </p:nvSpPr>
            <p:spPr>
              <a:xfrm>
                <a:off x="4857685" y="2755167"/>
                <a:ext cx="777971" cy="1048313"/>
              </a:xfrm>
              <a:custGeom>
                <a:avLst/>
                <a:gdLst>
                  <a:gd name="connsiteX0" fmla="*/ 724994 w 777971"/>
                  <a:gd name="connsiteY0" fmla="*/ 0 h 1048313"/>
                  <a:gd name="connsiteX1" fmla="*/ 55138 w 777971"/>
                  <a:gd name="connsiteY1" fmla="*/ 888111 h 1048313"/>
                  <a:gd name="connsiteX2" fmla="*/ 0 w 777971"/>
                  <a:gd name="connsiteY2" fmla="*/ 1048314 h 1048313"/>
                  <a:gd name="connsiteX3" fmla="*/ 213284 w 777971"/>
                  <a:gd name="connsiteY3" fmla="*/ 1048314 h 1048313"/>
                  <a:gd name="connsiteX4" fmla="*/ 777972 w 777971"/>
                  <a:gd name="connsiteY4" fmla="*/ 14985 h 1048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71" h="1048313">
                    <a:moveTo>
                      <a:pt x="724994" y="0"/>
                    </a:moveTo>
                    <a:cubicBezTo>
                      <a:pt x="724994" y="0"/>
                      <a:pt x="646127" y="524191"/>
                      <a:pt x="55138" y="888111"/>
                    </a:cubicBezTo>
                    <a:lnTo>
                      <a:pt x="0" y="1048314"/>
                    </a:lnTo>
                    <a:lnTo>
                      <a:pt x="213284" y="1048314"/>
                    </a:lnTo>
                    <a:cubicBezTo>
                      <a:pt x="213284" y="1048314"/>
                      <a:pt x="742482" y="604499"/>
                      <a:pt x="777972" y="14985"/>
                    </a:cubicBezTo>
                    <a:close/>
                  </a:path>
                </a:pathLst>
              </a:custGeom>
              <a:solidFill>
                <a:srgbClr val="ED7D2B"/>
              </a:solidFill>
              <a:ln w="3429" cap="flat">
                <a:noFill/>
                <a:prstDash val="solid"/>
                <a:miter/>
              </a:ln>
            </p:spPr>
            <p:txBody>
              <a:bodyPr rtlCol="0" anchor="ctr"/>
              <a:lstStyle/>
              <a:p>
                <a:endParaRPr lang="en-US" sz="1350"/>
              </a:p>
            </p:txBody>
          </p:sp>
          <p:sp>
            <p:nvSpPr>
              <p:cNvPr id="53" name="Freeform: Shape 52">
                <a:extLst>
                  <a:ext uri="{FF2B5EF4-FFF2-40B4-BE49-F238E27FC236}">
                    <a16:creationId xmlns="" xmlns:a16="http://schemas.microsoft.com/office/drawing/2014/main" id="{4BD0748A-E148-4C7C-A7FD-4779BFFABE05}"/>
                  </a:ext>
                </a:extLst>
              </p:cNvPr>
              <p:cNvSpPr/>
              <p:nvPr/>
            </p:nvSpPr>
            <p:spPr>
              <a:xfrm>
                <a:off x="5582678" y="2675717"/>
                <a:ext cx="97383" cy="94537"/>
              </a:xfrm>
              <a:custGeom>
                <a:avLst/>
                <a:gdLst>
                  <a:gd name="connsiteX0" fmla="*/ 0 w 97383"/>
                  <a:gd name="connsiteY0" fmla="*/ 79450 h 94537"/>
                  <a:gd name="connsiteX1" fmla="*/ 0 w 97383"/>
                  <a:gd name="connsiteY1" fmla="*/ 0 h 94537"/>
                  <a:gd name="connsiteX2" fmla="*/ 97383 w 97383"/>
                  <a:gd name="connsiteY2" fmla="*/ 27569 h 94537"/>
                  <a:gd name="connsiteX3" fmla="*/ 52944 w 97383"/>
                  <a:gd name="connsiteY3" fmla="*/ 94538 h 94537"/>
                  <a:gd name="connsiteX4" fmla="*/ 0 w 97383"/>
                  <a:gd name="connsiteY4" fmla="*/ 79450 h 94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4537">
                    <a:moveTo>
                      <a:pt x="0" y="79450"/>
                    </a:moveTo>
                    <a:lnTo>
                      <a:pt x="0" y="0"/>
                    </a:lnTo>
                    <a:lnTo>
                      <a:pt x="97383" y="27569"/>
                    </a:lnTo>
                    <a:lnTo>
                      <a:pt x="52944" y="94538"/>
                    </a:lnTo>
                    <a:lnTo>
                      <a:pt x="0" y="79450"/>
                    </a:lnTo>
                    <a:close/>
                  </a:path>
                </a:pathLst>
              </a:custGeom>
              <a:solidFill>
                <a:srgbClr val="DB6516"/>
              </a:solidFill>
              <a:ln w="3429" cap="flat">
                <a:noFill/>
                <a:prstDash val="solid"/>
                <a:miter/>
              </a:ln>
            </p:spPr>
            <p:txBody>
              <a:bodyPr rtlCol="0" anchor="ctr"/>
              <a:lstStyle/>
              <a:p>
                <a:endParaRPr lang="en-US" sz="1350"/>
              </a:p>
            </p:txBody>
          </p:sp>
          <p:sp>
            <p:nvSpPr>
              <p:cNvPr id="54" name="Freeform: Shape 53">
                <a:extLst>
                  <a:ext uri="{FF2B5EF4-FFF2-40B4-BE49-F238E27FC236}">
                    <a16:creationId xmlns="" xmlns:a16="http://schemas.microsoft.com/office/drawing/2014/main" id="{16218C22-A1A5-4AC1-B68F-862557B4EC42}"/>
                  </a:ext>
                </a:extLst>
              </p:cNvPr>
              <p:cNvSpPr/>
              <p:nvPr/>
            </p:nvSpPr>
            <p:spPr>
              <a:xfrm>
                <a:off x="5490620" y="2564617"/>
                <a:ext cx="140750" cy="190549"/>
              </a:xfrm>
              <a:custGeom>
                <a:avLst/>
                <a:gdLst>
                  <a:gd name="connsiteX0" fmla="*/ 60169 w 140750"/>
                  <a:gd name="connsiteY0" fmla="*/ 0 h 190549"/>
                  <a:gd name="connsiteX1" fmla="*/ 3179 w 140750"/>
                  <a:gd name="connsiteY1" fmla="*/ 48726 h 190549"/>
                  <a:gd name="connsiteX2" fmla="*/ 25879 w 140750"/>
                  <a:gd name="connsiteY2" fmla="*/ 190550 h 190549"/>
                  <a:gd name="connsiteX3" fmla="*/ 140750 w 140750"/>
                  <a:gd name="connsiteY3" fmla="*/ 124884 h 190549"/>
                  <a:gd name="connsiteX4" fmla="*/ 60169 w 140750"/>
                  <a:gd name="connsiteY4" fmla="*/ 0 h 19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50" h="190549">
                    <a:moveTo>
                      <a:pt x="60169" y="0"/>
                    </a:moveTo>
                    <a:lnTo>
                      <a:pt x="3179" y="48726"/>
                    </a:lnTo>
                    <a:cubicBezTo>
                      <a:pt x="3179" y="48726"/>
                      <a:pt x="-12526" y="116860"/>
                      <a:pt x="25879" y="190550"/>
                    </a:cubicBezTo>
                    <a:lnTo>
                      <a:pt x="140750" y="124884"/>
                    </a:lnTo>
                    <a:cubicBezTo>
                      <a:pt x="140750" y="124884"/>
                      <a:pt x="72890" y="92103"/>
                      <a:pt x="60169" y="0"/>
                    </a:cubicBezTo>
                    <a:close/>
                  </a:path>
                </a:pathLst>
              </a:custGeom>
              <a:solidFill>
                <a:srgbClr val="9DB0F4"/>
              </a:solidFill>
              <a:ln w="3429" cap="flat">
                <a:noFill/>
                <a:prstDash val="solid"/>
                <a:miter/>
              </a:ln>
            </p:spPr>
            <p:txBody>
              <a:bodyPr rtlCol="0" anchor="ctr"/>
              <a:lstStyle/>
              <a:p>
                <a:endParaRPr lang="en-US" sz="1350"/>
              </a:p>
            </p:txBody>
          </p:sp>
          <p:sp>
            <p:nvSpPr>
              <p:cNvPr id="55" name="Freeform: Shape 54">
                <a:extLst>
                  <a:ext uri="{FF2B5EF4-FFF2-40B4-BE49-F238E27FC236}">
                    <a16:creationId xmlns="" xmlns:a16="http://schemas.microsoft.com/office/drawing/2014/main" id="{FF006D2E-6D59-4EFE-90A4-7C7DC714C1EE}"/>
                  </a:ext>
                </a:extLst>
              </p:cNvPr>
              <p:cNvSpPr/>
              <p:nvPr/>
            </p:nvSpPr>
            <p:spPr>
              <a:xfrm>
                <a:off x="5631370" y="2612349"/>
                <a:ext cx="206494" cy="169358"/>
              </a:xfrm>
              <a:custGeom>
                <a:avLst/>
                <a:gdLst>
                  <a:gd name="connsiteX0" fmla="*/ 0 w 206494"/>
                  <a:gd name="connsiteY0" fmla="*/ 77153 h 169358"/>
                  <a:gd name="connsiteX1" fmla="*/ 41148 w 206494"/>
                  <a:gd name="connsiteY1" fmla="*/ 169358 h 169358"/>
                  <a:gd name="connsiteX2" fmla="*/ 206494 w 206494"/>
                  <a:gd name="connsiteY2" fmla="*/ 84696 h 169358"/>
                  <a:gd name="connsiteX3" fmla="*/ 152591 w 206494"/>
                  <a:gd name="connsiteY3" fmla="*/ 0 h 169358"/>
                  <a:gd name="connsiteX4" fmla="*/ 0 w 206494"/>
                  <a:gd name="connsiteY4" fmla="*/ 77153 h 169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94" h="169358">
                    <a:moveTo>
                      <a:pt x="0" y="77153"/>
                    </a:moveTo>
                    <a:cubicBezTo>
                      <a:pt x="0" y="77153"/>
                      <a:pt x="11384" y="138875"/>
                      <a:pt x="41148" y="169358"/>
                    </a:cubicBezTo>
                    <a:cubicBezTo>
                      <a:pt x="41148" y="169358"/>
                      <a:pt x="170558" y="146727"/>
                      <a:pt x="206494" y="84696"/>
                    </a:cubicBezTo>
                    <a:lnTo>
                      <a:pt x="152591" y="0"/>
                    </a:lnTo>
                    <a:cubicBezTo>
                      <a:pt x="152591" y="0"/>
                      <a:pt x="139492" y="57779"/>
                      <a:pt x="0" y="77153"/>
                    </a:cubicBezTo>
                    <a:close/>
                  </a:path>
                </a:pathLst>
              </a:custGeom>
              <a:solidFill>
                <a:srgbClr val="9DB0F4"/>
              </a:solidFill>
              <a:ln w="3429" cap="flat">
                <a:noFill/>
                <a:prstDash val="solid"/>
                <a:miter/>
              </a:ln>
            </p:spPr>
            <p:txBody>
              <a:bodyPr rtlCol="0" anchor="ctr"/>
              <a:lstStyle/>
              <a:p>
                <a:endParaRPr lang="en-US" sz="1350"/>
              </a:p>
            </p:txBody>
          </p:sp>
          <p:sp>
            <p:nvSpPr>
              <p:cNvPr id="56" name="Freeform: Shape 55">
                <a:extLst>
                  <a:ext uri="{FF2B5EF4-FFF2-40B4-BE49-F238E27FC236}">
                    <a16:creationId xmlns="" xmlns:a16="http://schemas.microsoft.com/office/drawing/2014/main" id="{C0906A81-B16C-4581-B47F-6D43E2E2C1F1}"/>
                  </a:ext>
                </a:extLst>
              </p:cNvPr>
              <p:cNvSpPr/>
              <p:nvPr/>
            </p:nvSpPr>
            <p:spPr>
              <a:xfrm>
                <a:off x="6270926" y="4029602"/>
                <a:ext cx="135878" cy="276369"/>
              </a:xfrm>
              <a:custGeom>
                <a:avLst/>
                <a:gdLst>
                  <a:gd name="connsiteX0" fmla="*/ 135878 w 135878"/>
                  <a:gd name="connsiteY0" fmla="*/ 18538 h 276369"/>
                  <a:gd name="connsiteX1" fmla="*/ 125317 w 135878"/>
                  <a:gd name="connsiteY1" fmla="*/ 159127 h 276369"/>
                  <a:gd name="connsiteX2" fmla="*/ 43741 w 135878"/>
                  <a:gd name="connsiteY2" fmla="*/ 274753 h 276369"/>
                  <a:gd name="connsiteX3" fmla="*/ 41546 w 135878"/>
                  <a:gd name="connsiteY3" fmla="*/ 160601 h 276369"/>
                  <a:gd name="connsiteX4" fmla="*/ 15623 w 135878"/>
                  <a:gd name="connsiteY4" fmla="*/ 202847 h 276369"/>
                  <a:gd name="connsiteX5" fmla="*/ 90 w 135878"/>
                  <a:gd name="connsiteY5" fmla="*/ 133410 h 276369"/>
                  <a:gd name="connsiteX6" fmla="*/ 57937 w 135878"/>
                  <a:gd name="connsiteY6" fmla="*/ 19086 h 276369"/>
                  <a:gd name="connsiteX7" fmla="*/ 135878 w 135878"/>
                  <a:gd name="connsiteY7" fmla="*/ 18538 h 27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878" h="276369">
                    <a:moveTo>
                      <a:pt x="135878" y="18538"/>
                    </a:moveTo>
                    <a:cubicBezTo>
                      <a:pt x="135878" y="18538"/>
                      <a:pt x="136118" y="135913"/>
                      <a:pt x="125317" y="159127"/>
                    </a:cubicBezTo>
                    <a:cubicBezTo>
                      <a:pt x="114515" y="182341"/>
                      <a:pt x="66064" y="258568"/>
                      <a:pt x="43741" y="274753"/>
                    </a:cubicBezTo>
                    <a:cubicBezTo>
                      <a:pt x="21418" y="290938"/>
                      <a:pt x="48576" y="180764"/>
                      <a:pt x="41546" y="160601"/>
                    </a:cubicBezTo>
                    <a:cubicBezTo>
                      <a:pt x="34517" y="140439"/>
                      <a:pt x="25944" y="200378"/>
                      <a:pt x="15623" y="202847"/>
                    </a:cubicBezTo>
                    <a:cubicBezTo>
                      <a:pt x="5302" y="205316"/>
                      <a:pt x="2490" y="152475"/>
                      <a:pt x="90" y="133410"/>
                    </a:cubicBezTo>
                    <a:cubicBezTo>
                      <a:pt x="-2311" y="114344"/>
                      <a:pt x="44118" y="61709"/>
                      <a:pt x="57937" y="19086"/>
                    </a:cubicBezTo>
                    <a:cubicBezTo>
                      <a:pt x="71756" y="-23536"/>
                      <a:pt x="135878" y="18538"/>
                      <a:pt x="135878" y="18538"/>
                    </a:cubicBezTo>
                    <a:close/>
                  </a:path>
                </a:pathLst>
              </a:custGeom>
              <a:solidFill>
                <a:srgbClr val="FFB27D"/>
              </a:solidFill>
              <a:ln w="3429" cap="flat">
                <a:noFill/>
                <a:prstDash val="solid"/>
                <a:miter/>
              </a:ln>
            </p:spPr>
            <p:txBody>
              <a:bodyPr rtlCol="0" anchor="ctr"/>
              <a:lstStyle/>
              <a:p>
                <a:endParaRPr lang="en-US" sz="1350"/>
              </a:p>
            </p:txBody>
          </p:sp>
          <p:sp>
            <p:nvSpPr>
              <p:cNvPr id="57" name="Freeform: Shape 56">
                <a:extLst>
                  <a:ext uri="{FF2B5EF4-FFF2-40B4-BE49-F238E27FC236}">
                    <a16:creationId xmlns="" xmlns:a16="http://schemas.microsoft.com/office/drawing/2014/main" id="{9055465B-2045-46FC-9D07-CCF20ED29017}"/>
                  </a:ext>
                </a:extLst>
              </p:cNvPr>
              <p:cNvSpPr/>
              <p:nvPr/>
            </p:nvSpPr>
            <p:spPr>
              <a:xfrm>
                <a:off x="5890184" y="2722968"/>
                <a:ext cx="545357" cy="1392555"/>
              </a:xfrm>
              <a:custGeom>
                <a:avLst/>
                <a:gdLst>
                  <a:gd name="connsiteX0" fmla="*/ 47602 w 545357"/>
                  <a:gd name="connsiteY0" fmla="*/ 0 h 1392555"/>
                  <a:gd name="connsiteX1" fmla="*/ 238494 w 545357"/>
                  <a:gd name="connsiteY1" fmla="*/ 200699 h 1392555"/>
                  <a:gd name="connsiteX2" fmla="*/ 543675 w 545357"/>
                  <a:gd name="connsiteY2" fmla="*/ 828481 h 1392555"/>
                  <a:gd name="connsiteX3" fmla="*/ 529342 w 545357"/>
                  <a:gd name="connsiteY3" fmla="*/ 1392483 h 1392555"/>
                  <a:gd name="connsiteX4" fmla="*/ 405384 w 545357"/>
                  <a:gd name="connsiteY4" fmla="*/ 1351335 h 1392555"/>
                  <a:gd name="connsiteX5" fmla="*/ 357823 w 545357"/>
                  <a:gd name="connsiteY5" fmla="*/ 879779 h 1392555"/>
                  <a:gd name="connsiteX6" fmla="*/ 1893 w 545357"/>
                  <a:gd name="connsiteY6" fmla="*/ 298186 h 1392555"/>
                  <a:gd name="connsiteX7" fmla="*/ 47602 w 545357"/>
                  <a:gd name="connsiteY7" fmla="*/ 0 h 139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357" h="1392555">
                    <a:moveTo>
                      <a:pt x="47602" y="0"/>
                    </a:moveTo>
                    <a:cubicBezTo>
                      <a:pt x="47602" y="0"/>
                      <a:pt x="161376" y="30861"/>
                      <a:pt x="238494" y="200699"/>
                    </a:cubicBezTo>
                    <a:cubicBezTo>
                      <a:pt x="319384" y="378665"/>
                      <a:pt x="535823" y="773925"/>
                      <a:pt x="543675" y="828481"/>
                    </a:cubicBezTo>
                    <a:cubicBezTo>
                      <a:pt x="551528" y="883036"/>
                      <a:pt x="529342" y="1392483"/>
                      <a:pt x="529342" y="1392483"/>
                    </a:cubicBezTo>
                    <a:cubicBezTo>
                      <a:pt x="529342" y="1392483"/>
                      <a:pt x="434633" y="1396152"/>
                      <a:pt x="405384" y="1351335"/>
                    </a:cubicBezTo>
                    <a:cubicBezTo>
                      <a:pt x="405384" y="1351335"/>
                      <a:pt x="372397" y="904090"/>
                      <a:pt x="357823" y="879779"/>
                    </a:cubicBezTo>
                    <a:cubicBezTo>
                      <a:pt x="343250" y="855467"/>
                      <a:pt x="-29654" y="410966"/>
                      <a:pt x="1893" y="298186"/>
                    </a:cubicBezTo>
                    <a:cubicBezTo>
                      <a:pt x="33440" y="185406"/>
                      <a:pt x="47602" y="0"/>
                      <a:pt x="47602" y="0"/>
                    </a:cubicBezTo>
                    <a:close/>
                  </a:path>
                </a:pathLst>
              </a:custGeom>
              <a:solidFill>
                <a:srgbClr val="AEC3FF"/>
              </a:solidFill>
              <a:ln w="3429" cap="flat">
                <a:noFill/>
                <a:prstDash val="solid"/>
                <a:miter/>
              </a:ln>
            </p:spPr>
            <p:txBody>
              <a:bodyPr rtlCol="0" anchor="ctr"/>
              <a:lstStyle/>
              <a:p>
                <a:endParaRPr lang="en-US" sz="1350"/>
              </a:p>
            </p:txBody>
          </p:sp>
          <p:sp>
            <p:nvSpPr>
              <p:cNvPr id="58" name="Freeform: Shape 57">
                <a:extLst>
                  <a:ext uri="{FF2B5EF4-FFF2-40B4-BE49-F238E27FC236}">
                    <a16:creationId xmlns="" xmlns:a16="http://schemas.microsoft.com/office/drawing/2014/main" id="{572760BA-10CC-449F-9123-C0045963E4C4}"/>
                  </a:ext>
                </a:extLst>
              </p:cNvPr>
              <p:cNvSpPr/>
              <p:nvPr/>
            </p:nvSpPr>
            <p:spPr>
              <a:xfrm>
                <a:off x="5779429" y="3216966"/>
                <a:ext cx="314041" cy="912395"/>
              </a:xfrm>
              <a:custGeom>
                <a:avLst/>
                <a:gdLst>
                  <a:gd name="connsiteX0" fmla="*/ 307449 w 314041"/>
                  <a:gd name="connsiteY0" fmla="*/ 848456 h 912395"/>
                  <a:gd name="connsiteX1" fmla="*/ 189869 w 314041"/>
                  <a:gd name="connsiteY1" fmla="*/ 908532 h 912395"/>
                  <a:gd name="connsiteX2" fmla="*/ 189869 w 314041"/>
                  <a:gd name="connsiteY2" fmla="*/ 908532 h 912395"/>
                  <a:gd name="connsiteX3" fmla="*/ 154207 w 314041"/>
                  <a:gd name="connsiteY3" fmla="*/ 911961 h 912395"/>
                  <a:gd name="connsiteX4" fmla="*/ 78769 w 314041"/>
                  <a:gd name="connsiteY4" fmla="*/ 21484 h 912395"/>
                  <a:gd name="connsiteX5" fmla="*/ 222787 w 314041"/>
                  <a:gd name="connsiteY5" fmla="*/ 54163 h 912395"/>
                  <a:gd name="connsiteX6" fmla="*/ 309746 w 314041"/>
                  <a:gd name="connsiteY6" fmla="*/ 789580 h 912395"/>
                  <a:gd name="connsiteX7" fmla="*/ 307449 w 314041"/>
                  <a:gd name="connsiteY7" fmla="*/ 848456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041" h="912395">
                    <a:moveTo>
                      <a:pt x="307449" y="848456"/>
                    </a:moveTo>
                    <a:cubicBezTo>
                      <a:pt x="279263" y="872665"/>
                      <a:pt x="241166" y="893719"/>
                      <a:pt x="189869" y="908532"/>
                    </a:cubicBezTo>
                    <a:lnTo>
                      <a:pt x="189869" y="908532"/>
                    </a:lnTo>
                    <a:cubicBezTo>
                      <a:pt x="178312" y="911956"/>
                      <a:pt x="166204" y="913120"/>
                      <a:pt x="154207" y="911961"/>
                    </a:cubicBezTo>
                    <a:cubicBezTo>
                      <a:pt x="-54070" y="890496"/>
                      <a:pt x="-22044" y="81252"/>
                      <a:pt x="78769" y="21484"/>
                    </a:cubicBezTo>
                    <a:cubicBezTo>
                      <a:pt x="185068" y="-41541"/>
                      <a:pt x="222787" y="54163"/>
                      <a:pt x="222787" y="54163"/>
                    </a:cubicBezTo>
                    <a:cubicBezTo>
                      <a:pt x="222204" y="265492"/>
                      <a:pt x="234548" y="520747"/>
                      <a:pt x="309746" y="789580"/>
                    </a:cubicBezTo>
                    <a:cubicBezTo>
                      <a:pt x="316364" y="812966"/>
                      <a:pt x="315130" y="832409"/>
                      <a:pt x="307449" y="848456"/>
                    </a:cubicBezTo>
                    <a:close/>
                  </a:path>
                </a:pathLst>
              </a:custGeom>
              <a:solidFill>
                <a:srgbClr val="9DB0F4"/>
              </a:solidFill>
              <a:ln w="3429" cap="flat">
                <a:noFill/>
                <a:prstDash val="solid"/>
                <a:miter/>
              </a:ln>
            </p:spPr>
            <p:txBody>
              <a:bodyPr rtlCol="0" anchor="ctr"/>
              <a:lstStyle/>
              <a:p>
                <a:endParaRPr lang="en-US" sz="1350"/>
              </a:p>
            </p:txBody>
          </p:sp>
          <p:sp>
            <p:nvSpPr>
              <p:cNvPr id="59" name="Freeform: Shape 58">
                <a:extLst>
                  <a:ext uri="{FF2B5EF4-FFF2-40B4-BE49-F238E27FC236}">
                    <a16:creationId xmlns="" xmlns:a16="http://schemas.microsoft.com/office/drawing/2014/main" id="{FDBADF16-69AC-4D5F-B804-ED2993BDF406}"/>
                  </a:ext>
                </a:extLst>
              </p:cNvPr>
              <p:cNvSpPr/>
              <p:nvPr/>
            </p:nvSpPr>
            <p:spPr>
              <a:xfrm>
                <a:off x="5488312" y="5454304"/>
                <a:ext cx="4868" cy="20402"/>
              </a:xfrm>
              <a:custGeom>
                <a:avLst/>
                <a:gdLst>
                  <a:gd name="connsiteX0" fmla="*/ 0 w 4868"/>
                  <a:gd name="connsiteY0" fmla="*/ 20402 h 20402"/>
                  <a:gd name="connsiteX1" fmla="*/ 4869 w 4868"/>
                  <a:gd name="connsiteY1" fmla="*/ 0 h 20402"/>
                  <a:gd name="connsiteX2" fmla="*/ 0 w 4868"/>
                  <a:gd name="connsiteY2" fmla="*/ 20402 h 20402"/>
                </a:gdLst>
                <a:ahLst/>
                <a:cxnLst>
                  <a:cxn ang="0">
                    <a:pos x="connsiteX0" y="connsiteY0"/>
                  </a:cxn>
                  <a:cxn ang="0">
                    <a:pos x="connsiteX1" y="connsiteY1"/>
                  </a:cxn>
                  <a:cxn ang="0">
                    <a:pos x="connsiteX2" y="connsiteY2"/>
                  </a:cxn>
                </a:cxnLst>
                <a:rect l="l" t="t" r="r" b="b"/>
                <a:pathLst>
                  <a:path w="4868" h="20402">
                    <a:moveTo>
                      <a:pt x="0" y="20402"/>
                    </a:moveTo>
                    <a:cubicBezTo>
                      <a:pt x="1372" y="14093"/>
                      <a:pt x="2995" y="7292"/>
                      <a:pt x="4869" y="0"/>
                    </a:cubicBezTo>
                    <a:cubicBezTo>
                      <a:pt x="3257" y="6858"/>
                      <a:pt x="1612" y="13682"/>
                      <a:pt x="0" y="20402"/>
                    </a:cubicBezTo>
                    <a:close/>
                  </a:path>
                </a:pathLst>
              </a:custGeom>
              <a:solidFill>
                <a:srgbClr val="233862"/>
              </a:solidFill>
              <a:ln w="3429" cap="flat">
                <a:noFill/>
                <a:prstDash val="solid"/>
                <a:miter/>
              </a:ln>
            </p:spPr>
            <p:txBody>
              <a:bodyPr rtlCol="0" anchor="ctr"/>
              <a:lstStyle/>
              <a:p>
                <a:endParaRPr lang="en-US" sz="1350"/>
              </a:p>
            </p:txBody>
          </p:sp>
          <p:sp>
            <p:nvSpPr>
              <p:cNvPr id="60" name="Freeform: Shape 59">
                <a:extLst>
                  <a:ext uri="{FF2B5EF4-FFF2-40B4-BE49-F238E27FC236}">
                    <a16:creationId xmlns="" xmlns:a16="http://schemas.microsoft.com/office/drawing/2014/main" id="{0FB16C7A-1518-4EE3-84EF-05B3FC3BA066}"/>
                  </a:ext>
                </a:extLst>
              </p:cNvPr>
              <p:cNvSpPr/>
              <p:nvPr/>
            </p:nvSpPr>
            <p:spPr>
              <a:xfrm>
                <a:off x="5498531" y="4305007"/>
                <a:ext cx="146966" cy="1126528"/>
              </a:xfrm>
              <a:custGeom>
                <a:avLst/>
                <a:gdLst>
                  <a:gd name="connsiteX0" fmla="*/ 0 w 146966"/>
                  <a:gd name="connsiteY0" fmla="*/ 1126528 h 1126528"/>
                  <a:gd name="connsiteX1" fmla="*/ 25718 w 146966"/>
                  <a:gd name="connsiteY1" fmla="*/ 1199 h 1126528"/>
                  <a:gd name="connsiteX2" fmla="*/ 146967 w 146966"/>
                  <a:gd name="connsiteY2" fmla="*/ 129889 h 1126528"/>
                  <a:gd name="connsiteX3" fmla="*/ 0 w 146966"/>
                  <a:gd name="connsiteY3" fmla="*/ 1126528 h 1126528"/>
                </a:gdLst>
                <a:ahLst/>
                <a:cxnLst>
                  <a:cxn ang="0">
                    <a:pos x="connsiteX0" y="connsiteY0"/>
                  </a:cxn>
                  <a:cxn ang="0">
                    <a:pos x="connsiteX1" y="connsiteY1"/>
                  </a:cxn>
                  <a:cxn ang="0">
                    <a:pos x="connsiteX2" y="connsiteY2"/>
                  </a:cxn>
                  <a:cxn ang="0">
                    <a:pos x="connsiteX3" y="connsiteY3"/>
                  </a:cxn>
                </a:cxnLst>
                <a:rect l="l" t="t" r="r" b="b"/>
                <a:pathLst>
                  <a:path w="146966" h="1126528">
                    <a:moveTo>
                      <a:pt x="0" y="1126528"/>
                    </a:moveTo>
                    <a:cubicBezTo>
                      <a:pt x="63745" y="824776"/>
                      <a:pt x="-4972" y="16561"/>
                      <a:pt x="25718" y="1199"/>
                    </a:cubicBezTo>
                    <a:cubicBezTo>
                      <a:pt x="57230" y="-14540"/>
                      <a:pt x="146967" y="129889"/>
                      <a:pt x="146967" y="129889"/>
                    </a:cubicBezTo>
                    <a:cubicBezTo>
                      <a:pt x="131125" y="485854"/>
                      <a:pt x="66763" y="840961"/>
                      <a:pt x="0" y="1126528"/>
                    </a:cubicBezTo>
                    <a:close/>
                  </a:path>
                </a:pathLst>
              </a:custGeom>
              <a:solidFill>
                <a:srgbClr val="233862"/>
              </a:solidFill>
              <a:ln w="3429" cap="flat">
                <a:noFill/>
                <a:prstDash val="solid"/>
                <a:miter/>
              </a:ln>
            </p:spPr>
            <p:txBody>
              <a:bodyPr rtlCol="0" anchor="ctr"/>
              <a:lstStyle/>
              <a:p>
                <a:endParaRPr lang="en-US" sz="1350"/>
              </a:p>
            </p:txBody>
          </p:sp>
          <p:sp>
            <p:nvSpPr>
              <p:cNvPr id="61" name="Freeform: Shape 60">
                <a:extLst>
                  <a:ext uri="{FF2B5EF4-FFF2-40B4-BE49-F238E27FC236}">
                    <a16:creationId xmlns="" xmlns:a16="http://schemas.microsoft.com/office/drawing/2014/main" id="{BDAF20FB-AF53-45CD-879B-AB4AB6C7D203}"/>
                  </a:ext>
                </a:extLst>
              </p:cNvPr>
              <p:cNvSpPr/>
              <p:nvPr/>
            </p:nvSpPr>
            <p:spPr>
              <a:xfrm>
                <a:off x="3921773" y="5850731"/>
                <a:ext cx="101464" cy="196790"/>
              </a:xfrm>
              <a:custGeom>
                <a:avLst/>
                <a:gdLst>
                  <a:gd name="connsiteX0" fmla="*/ 18379 w 101464"/>
                  <a:gd name="connsiteY0" fmla="*/ 196790 h 196790"/>
                  <a:gd name="connsiteX1" fmla="*/ 0 w 101464"/>
                  <a:gd name="connsiteY1" fmla="*/ 64465 h 196790"/>
                  <a:gd name="connsiteX2" fmla="*/ 77153 w 101464"/>
                  <a:gd name="connsiteY2" fmla="*/ 0 h 196790"/>
                  <a:gd name="connsiteX3" fmla="*/ 101464 w 101464"/>
                  <a:gd name="connsiteY3" fmla="*/ 175153 h 196790"/>
                  <a:gd name="connsiteX4" fmla="*/ 18379 w 101464"/>
                  <a:gd name="connsiteY4" fmla="*/ 196790 h 19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64" h="196790">
                    <a:moveTo>
                      <a:pt x="18379" y="196790"/>
                    </a:moveTo>
                    <a:lnTo>
                      <a:pt x="0" y="64465"/>
                    </a:lnTo>
                    <a:lnTo>
                      <a:pt x="77153" y="0"/>
                    </a:lnTo>
                    <a:lnTo>
                      <a:pt x="101464" y="175153"/>
                    </a:lnTo>
                    <a:lnTo>
                      <a:pt x="18379" y="196790"/>
                    </a:lnTo>
                    <a:close/>
                  </a:path>
                </a:pathLst>
              </a:custGeom>
              <a:solidFill>
                <a:srgbClr val="FFB27D"/>
              </a:solidFill>
              <a:ln w="3429" cap="flat">
                <a:noFill/>
                <a:prstDash val="solid"/>
                <a:miter/>
              </a:ln>
            </p:spPr>
            <p:txBody>
              <a:bodyPr rtlCol="0" anchor="ctr"/>
              <a:lstStyle/>
              <a:p>
                <a:endParaRPr lang="en-US" sz="1350"/>
              </a:p>
            </p:txBody>
          </p:sp>
          <p:sp>
            <p:nvSpPr>
              <p:cNvPr id="62" name="Freeform: Shape 61">
                <a:extLst>
                  <a:ext uri="{FF2B5EF4-FFF2-40B4-BE49-F238E27FC236}">
                    <a16:creationId xmlns="" xmlns:a16="http://schemas.microsoft.com/office/drawing/2014/main" id="{CE00F684-8582-427B-B106-DDDCA92875AE}"/>
                  </a:ext>
                </a:extLst>
              </p:cNvPr>
              <p:cNvSpPr/>
              <p:nvPr/>
            </p:nvSpPr>
            <p:spPr>
              <a:xfrm>
                <a:off x="3880066" y="5998178"/>
                <a:ext cx="316267" cy="167540"/>
              </a:xfrm>
              <a:custGeom>
                <a:avLst/>
                <a:gdLst>
                  <a:gd name="connsiteX0" fmla="*/ 316268 w 316267"/>
                  <a:gd name="connsiteY0" fmla="*/ 167541 h 167540"/>
                  <a:gd name="connsiteX1" fmla="*/ 1726 w 316267"/>
                  <a:gd name="connsiteY1" fmla="*/ 167541 h 167540"/>
                  <a:gd name="connsiteX2" fmla="*/ 10641 w 316267"/>
                  <a:gd name="connsiteY2" fmla="*/ 83188 h 167540"/>
                  <a:gd name="connsiteX3" fmla="*/ 53126 w 316267"/>
                  <a:gd name="connsiteY3" fmla="*/ 0 h 167540"/>
                  <a:gd name="connsiteX4" fmla="*/ 143172 w 316267"/>
                  <a:gd name="connsiteY4" fmla="*/ 27706 h 167540"/>
                  <a:gd name="connsiteX5" fmla="*/ 197761 w 316267"/>
                  <a:gd name="connsiteY5" fmla="*/ 98481 h 167540"/>
                  <a:gd name="connsiteX6" fmla="*/ 316268 w 316267"/>
                  <a:gd name="connsiteY6" fmla="*/ 167541 h 16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267" h="167540">
                    <a:moveTo>
                      <a:pt x="316268" y="167541"/>
                    </a:moveTo>
                    <a:lnTo>
                      <a:pt x="1726" y="167541"/>
                    </a:lnTo>
                    <a:cubicBezTo>
                      <a:pt x="1726" y="167541"/>
                      <a:pt x="-5818" y="119535"/>
                      <a:pt x="10641" y="83188"/>
                    </a:cubicBezTo>
                    <a:cubicBezTo>
                      <a:pt x="26380" y="48280"/>
                      <a:pt x="50863" y="26746"/>
                      <a:pt x="53126" y="0"/>
                    </a:cubicBezTo>
                    <a:cubicBezTo>
                      <a:pt x="73117" y="20574"/>
                      <a:pt x="97703" y="33844"/>
                      <a:pt x="143172" y="27706"/>
                    </a:cubicBezTo>
                    <a:cubicBezTo>
                      <a:pt x="148761" y="36759"/>
                      <a:pt x="179142" y="85108"/>
                      <a:pt x="197761" y="98481"/>
                    </a:cubicBezTo>
                    <a:cubicBezTo>
                      <a:pt x="218335" y="113260"/>
                      <a:pt x="309993" y="107979"/>
                      <a:pt x="316268" y="167541"/>
                    </a:cubicBezTo>
                    <a:close/>
                  </a:path>
                </a:pathLst>
              </a:custGeom>
              <a:solidFill>
                <a:srgbClr val="233862"/>
              </a:solidFill>
              <a:ln w="3429" cap="flat">
                <a:noFill/>
                <a:prstDash val="solid"/>
                <a:miter/>
              </a:ln>
            </p:spPr>
            <p:txBody>
              <a:bodyPr rtlCol="0" anchor="ctr"/>
              <a:lstStyle/>
              <a:p>
                <a:endParaRPr lang="en-US" sz="1350"/>
              </a:p>
            </p:txBody>
          </p:sp>
          <p:sp>
            <p:nvSpPr>
              <p:cNvPr id="63" name="Freeform: Shape 62">
                <a:extLst>
                  <a:ext uri="{FF2B5EF4-FFF2-40B4-BE49-F238E27FC236}">
                    <a16:creationId xmlns="" xmlns:a16="http://schemas.microsoft.com/office/drawing/2014/main" id="{21AAC78E-F2AE-4768-91BD-B49B051F9639}"/>
                  </a:ext>
                </a:extLst>
              </p:cNvPr>
              <p:cNvSpPr/>
              <p:nvPr/>
            </p:nvSpPr>
            <p:spPr>
              <a:xfrm>
                <a:off x="3743216" y="4088505"/>
                <a:ext cx="390588" cy="1901957"/>
              </a:xfrm>
              <a:custGeom>
                <a:avLst/>
                <a:gdLst>
                  <a:gd name="connsiteX0" fmla="*/ 389990 w 390588"/>
                  <a:gd name="connsiteY0" fmla="*/ 172370 h 1901957"/>
                  <a:gd name="connsiteX1" fmla="*/ 338864 w 390588"/>
                  <a:gd name="connsiteY1" fmla="*/ 639331 h 1901957"/>
                  <a:gd name="connsiteX2" fmla="*/ 280022 w 390588"/>
                  <a:gd name="connsiteY2" fmla="*/ 1887761 h 1901957"/>
                  <a:gd name="connsiteX3" fmla="*/ 229341 w 390588"/>
                  <a:gd name="connsiteY3" fmla="*/ 1901957 h 1901957"/>
                  <a:gd name="connsiteX4" fmla="*/ 178558 w 390588"/>
                  <a:gd name="connsiteY4" fmla="*/ 1896471 h 1901957"/>
                  <a:gd name="connsiteX5" fmla="*/ 27305 w 390588"/>
                  <a:gd name="connsiteY5" fmla="*/ 1102589 h 1901957"/>
                  <a:gd name="connsiteX6" fmla="*/ 40095 w 390588"/>
                  <a:gd name="connsiteY6" fmla="*/ 1009389 h 1901957"/>
                  <a:gd name="connsiteX7" fmla="*/ 95507 w 390588"/>
                  <a:gd name="connsiteY7" fmla="*/ 88908 h 1901957"/>
                  <a:gd name="connsiteX8" fmla="*/ 389990 w 390588"/>
                  <a:gd name="connsiteY8" fmla="*/ 172370 h 190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88" h="1901957">
                    <a:moveTo>
                      <a:pt x="389990" y="172370"/>
                    </a:moveTo>
                    <a:cubicBezTo>
                      <a:pt x="369416" y="337888"/>
                      <a:pt x="352580" y="493907"/>
                      <a:pt x="338864" y="639331"/>
                    </a:cubicBezTo>
                    <a:cubicBezTo>
                      <a:pt x="265654" y="1414285"/>
                      <a:pt x="280022" y="1887761"/>
                      <a:pt x="280022" y="1887761"/>
                    </a:cubicBezTo>
                    <a:cubicBezTo>
                      <a:pt x="280022" y="1887761"/>
                      <a:pt x="274810" y="1901957"/>
                      <a:pt x="229341" y="1901957"/>
                    </a:cubicBezTo>
                    <a:cubicBezTo>
                      <a:pt x="212274" y="1901804"/>
                      <a:pt x="195264" y="1899966"/>
                      <a:pt x="178558" y="1896471"/>
                    </a:cubicBezTo>
                    <a:cubicBezTo>
                      <a:pt x="178558" y="1896471"/>
                      <a:pt x="14652" y="1390522"/>
                      <a:pt x="27305" y="1102589"/>
                    </a:cubicBezTo>
                    <a:cubicBezTo>
                      <a:pt x="28211" y="1071153"/>
                      <a:pt x="32499" y="1039906"/>
                      <a:pt x="40095" y="1009389"/>
                    </a:cubicBezTo>
                    <a:cubicBezTo>
                      <a:pt x="79391" y="861942"/>
                      <a:pt x="-105432" y="298694"/>
                      <a:pt x="95507" y="88908"/>
                    </a:cubicBezTo>
                    <a:cubicBezTo>
                      <a:pt x="296447" y="-120878"/>
                      <a:pt x="399454" y="96417"/>
                      <a:pt x="389990" y="172370"/>
                    </a:cubicBezTo>
                    <a:close/>
                  </a:path>
                </a:pathLst>
              </a:custGeom>
              <a:solidFill>
                <a:srgbClr val="F99746"/>
              </a:solidFill>
              <a:ln w="3429" cap="flat">
                <a:noFill/>
                <a:prstDash val="solid"/>
                <a:miter/>
              </a:ln>
            </p:spPr>
            <p:txBody>
              <a:bodyPr rtlCol="0" anchor="ctr"/>
              <a:lstStyle/>
              <a:p>
                <a:endParaRPr lang="en-US" sz="1350"/>
              </a:p>
            </p:txBody>
          </p:sp>
          <p:sp>
            <p:nvSpPr>
              <p:cNvPr id="64" name="Freeform: Shape 63">
                <a:extLst>
                  <a:ext uri="{FF2B5EF4-FFF2-40B4-BE49-F238E27FC236}">
                    <a16:creationId xmlns="" xmlns:a16="http://schemas.microsoft.com/office/drawing/2014/main" id="{48E1A735-0B81-4E34-A3CC-E9ECA8AC99C4}"/>
                  </a:ext>
                </a:extLst>
              </p:cNvPr>
              <p:cNvSpPr/>
              <p:nvPr/>
            </p:nvSpPr>
            <p:spPr>
              <a:xfrm>
                <a:off x="3743216" y="4088532"/>
                <a:ext cx="390588" cy="1102596"/>
              </a:xfrm>
              <a:custGeom>
                <a:avLst/>
                <a:gdLst>
                  <a:gd name="connsiteX0" fmla="*/ 389990 w 390588"/>
                  <a:gd name="connsiteY0" fmla="*/ 172343 h 1102596"/>
                  <a:gd name="connsiteX1" fmla="*/ 338864 w 390588"/>
                  <a:gd name="connsiteY1" fmla="*/ 639305 h 1102596"/>
                  <a:gd name="connsiteX2" fmla="*/ 27305 w 390588"/>
                  <a:gd name="connsiteY2" fmla="*/ 1102597 h 1102596"/>
                  <a:gd name="connsiteX3" fmla="*/ 40095 w 390588"/>
                  <a:gd name="connsiteY3" fmla="*/ 1009396 h 1102596"/>
                  <a:gd name="connsiteX4" fmla="*/ 95507 w 390588"/>
                  <a:gd name="connsiteY4" fmla="*/ 88916 h 1102596"/>
                  <a:gd name="connsiteX5" fmla="*/ 389990 w 390588"/>
                  <a:gd name="connsiteY5" fmla="*/ 172343 h 11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88" h="1102596">
                    <a:moveTo>
                      <a:pt x="389990" y="172343"/>
                    </a:moveTo>
                    <a:cubicBezTo>
                      <a:pt x="369416" y="337861"/>
                      <a:pt x="352580" y="493881"/>
                      <a:pt x="338864" y="639305"/>
                    </a:cubicBezTo>
                    <a:lnTo>
                      <a:pt x="27305" y="1102597"/>
                    </a:lnTo>
                    <a:cubicBezTo>
                      <a:pt x="28211" y="1071161"/>
                      <a:pt x="32499" y="1039914"/>
                      <a:pt x="40095" y="1009396"/>
                    </a:cubicBezTo>
                    <a:cubicBezTo>
                      <a:pt x="79391" y="861949"/>
                      <a:pt x="-105432" y="298702"/>
                      <a:pt x="95507" y="88916"/>
                    </a:cubicBezTo>
                    <a:cubicBezTo>
                      <a:pt x="296447" y="-120871"/>
                      <a:pt x="399454" y="96391"/>
                      <a:pt x="389990" y="172343"/>
                    </a:cubicBezTo>
                    <a:close/>
                  </a:path>
                </a:pathLst>
              </a:custGeom>
              <a:solidFill>
                <a:srgbClr val="ED7D2B"/>
              </a:solidFill>
              <a:ln w="3429" cap="flat">
                <a:noFill/>
                <a:prstDash val="solid"/>
                <a:miter/>
              </a:ln>
            </p:spPr>
            <p:txBody>
              <a:bodyPr rtlCol="0" anchor="ctr"/>
              <a:lstStyle/>
              <a:p>
                <a:endParaRPr lang="en-US" sz="1350"/>
              </a:p>
            </p:txBody>
          </p:sp>
          <p:sp>
            <p:nvSpPr>
              <p:cNvPr id="65" name="Freeform: Shape 64">
                <a:extLst>
                  <a:ext uri="{FF2B5EF4-FFF2-40B4-BE49-F238E27FC236}">
                    <a16:creationId xmlns="" xmlns:a16="http://schemas.microsoft.com/office/drawing/2014/main" id="{B78C6B86-F250-493A-94DE-6A555BF7705D}"/>
                  </a:ext>
                </a:extLst>
              </p:cNvPr>
              <p:cNvSpPr/>
              <p:nvPr/>
            </p:nvSpPr>
            <p:spPr>
              <a:xfrm>
                <a:off x="4364299" y="2507386"/>
                <a:ext cx="95782" cy="185510"/>
              </a:xfrm>
              <a:custGeom>
                <a:avLst/>
                <a:gdLst>
                  <a:gd name="connsiteX0" fmla="*/ 16481 w 95782"/>
                  <a:gd name="connsiteY0" fmla="*/ 174846 h 185510"/>
                  <a:gd name="connsiteX1" fmla="*/ 364 w 95782"/>
                  <a:gd name="connsiteY1" fmla="*/ 108186 h 185510"/>
                  <a:gd name="connsiteX2" fmla="*/ 41170 w 95782"/>
                  <a:gd name="connsiteY2" fmla="*/ 1236 h 185510"/>
                  <a:gd name="connsiteX3" fmla="*/ 93428 w 95782"/>
                  <a:gd name="connsiteY3" fmla="*/ 90767 h 185510"/>
                  <a:gd name="connsiteX4" fmla="*/ 75185 w 95782"/>
                  <a:gd name="connsiteY4" fmla="*/ 185510 h 185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82" h="185510">
                    <a:moveTo>
                      <a:pt x="16481" y="174846"/>
                    </a:moveTo>
                    <a:cubicBezTo>
                      <a:pt x="16481" y="174846"/>
                      <a:pt x="8903" y="137127"/>
                      <a:pt x="364" y="108186"/>
                    </a:cubicBezTo>
                    <a:cubicBezTo>
                      <a:pt x="-3407" y="95430"/>
                      <a:pt x="22927" y="11557"/>
                      <a:pt x="41170" y="1236"/>
                    </a:cubicBezTo>
                    <a:cubicBezTo>
                      <a:pt x="59412" y="-9086"/>
                      <a:pt x="106835" y="47390"/>
                      <a:pt x="93428" y="90767"/>
                    </a:cubicBezTo>
                    <a:cubicBezTo>
                      <a:pt x="86570" y="113021"/>
                      <a:pt x="75185" y="185510"/>
                      <a:pt x="75185" y="185510"/>
                    </a:cubicBezTo>
                    <a:close/>
                  </a:path>
                </a:pathLst>
              </a:custGeom>
              <a:solidFill>
                <a:srgbClr val="FFB27D"/>
              </a:solidFill>
              <a:ln w="3429" cap="flat">
                <a:noFill/>
                <a:prstDash val="solid"/>
                <a:miter/>
              </a:ln>
            </p:spPr>
            <p:txBody>
              <a:bodyPr rtlCol="0" anchor="ctr"/>
              <a:lstStyle/>
              <a:p>
                <a:endParaRPr lang="en-US" sz="1350"/>
              </a:p>
            </p:txBody>
          </p:sp>
          <p:sp>
            <p:nvSpPr>
              <p:cNvPr id="66" name="Freeform: Shape 65">
                <a:extLst>
                  <a:ext uri="{FF2B5EF4-FFF2-40B4-BE49-F238E27FC236}">
                    <a16:creationId xmlns="" xmlns:a16="http://schemas.microsoft.com/office/drawing/2014/main" id="{B93E5995-A837-4454-9D06-FC0B2A430A2C}"/>
                  </a:ext>
                </a:extLst>
              </p:cNvPr>
              <p:cNvSpPr/>
              <p:nvPr/>
            </p:nvSpPr>
            <p:spPr>
              <a:xfrm>
                <a:off x="4336820" y="2599713"/>
                <a:ext cx="43960" cy="82518"/>
              </a:xfrm>
              <a:custGeom>
                <a:avLst/>
                <a:gdLst>
                  <a:gd name="connsiteX0" fmla="*/ 43960 w 43960"/>
                  <a:gd name="connsiteY0" fmla="*/ 82519 h 82518"/>
                  <a:gd name="connsiteX1" fmla="*/ 25135 w 43960"/>
                  <a:gd name="connsiteY1" fmla="*/ 57042 h 82518"/>
                  <a:gd name="connsiteX2" fmla="*/ 0 w 43960"/>
                  <a:gd name="connsiteY2" fmla="*/ 3446 h 82518"/>
                  <a:gd name="connsiteX3" fmla="*/ 17454 w 43960"/>
                  <a:gd name="connsiteY3" fmla="*/ 6087 h 82518"/>
                  <a:gd name="connsiteX4" fmla="*/ 39331 w 43960"/>
                  <a:gd name="connsiteY4" fmla="*/ 34787 h 8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60" h="82518">
                    <a:moveTo>
                      <a:pt x="43960" y="82519"/>
                    </a:moveTo>
                    <a:cubicBezTo>
                      <a:pt x="43960" y="82519"/>
                      <a:pt x="34050" y="60608"/>
                      <a:pt x="25135" y="57042"/>
                    </a:cubicBezTo>
                    <a:cubicBezTo>
                      <a:pt x="16219" y="53475"/>
                      <a:pt x="6584" y="17642"/>
                      <a:pt x="0" y="3446"/>
                    </a:cubicBezTo>
                    <a:cubicBezTo>
                      <a:pt x="0" y="3446"/>
                      <a:pt x="6344" y="-5846"/>
                      <a:pt x="17454" y="6087"/>
                    </a:cubicBezTo>
                    <a:cubicBezTo>
                      <a:pt x="24312" y="13390"/>
                      <a:pt x="39331" y="34787"/>
                      <a:pt x="39331" y="34787"/>
                    </a:cubicBezTo>
                    <a:close/>
                  </a:path>
                </a:pathLst>
              </a:custGeom>
              <a:solidFill>
                <a:srgbClr val="FFB27D"/>
              </a:solidFill>
              <a:ln w="3429" cap="flat">
                <a:noFill/>
                <a:prstDash val="solid"/>
                <a:miter/>
              </a:ln>
            </p:spPr>
            <p:txBody>
              <a:bodyPr rtlCol="0" anchor="ctr"/>
              <a:lstStyle/>
              <a:p>
                <a:endParaRPr lang="en-US" sz="1350"/>
              </a:p>
            </p:txBody>
          </p:sp>
          <p:sp>
            <p:nvSpPr>
              <p:cNvPr id="67" name="Freeform: Shape 66">
                <a:extLst>
                  <a:ext uri="{FF2B5EF4-FFF2-40B4-BE49-F238E27FC236}">
                    <a16:creationId xmlns="" xmlns:a16="http://schemas.microsoft.com/office/drawing/2014/main" id="{A6045C4B-3105-42A0-AF5F-D6522C3FA04C}"/>
                  </a:ext>
                </a:extLst>
              </p:cNvPr>
              <p:cNvSpPr/>
              <p:nvPr/>
            </p:nvSpPr>
            <p:spPr>
              <a:xfrm>
                <a:off x="2971112" y="2731248"/>
                <a:ext cx="127083" cy="186419"/>
              </a:xfrm>
              <a:custGeom>
                <a:avLst/>
                <a:gdLst>
                  <a:gd name="connsiteX0" fmla="*/ 110968 w 127083"/>
                  <a:gd name="connsiteY0" fmla="*/ 78200 h 186419"/>
                  <a:gd name="connsiteX1" fmla="*/ 104110 w 127083"/>
                  <a:gd name="connsiteY1" fmla="*/ 95962 h 186419"/>
                  <a:gd name="connsiteX2" fmla="*/ 104110 w 127083"/>
                  <a:gd name="connsiteY2" fmla="*/ 90579 h 186419"/>
                  <a:gd name="connsiteX3" fmla="*/ 33815 w 127083"/>
                  <a:gd name="connsiteY3" fmla="*/ 225 h 186419"/>
                  <a:gd name="connsiteX4" fmla="*/ 10018 w 127083"/>
                  <a:gd name="connsiteY4" fmla="*/ 101140 h 186419"/>
                  <a:gd name="connsiteX5" fmla="*/ 55212 w 127083"/>
                  <a:gd name="connsiteY5" fmla="*/ 186419 h 186419"/>
                  <a:gd name="connsiteX6" fmla="*/ 108190 w 127083"/>
                  <a:gd name="connsiteY6" fmla="*/ 158987 h 186419"/>
                  <a:gd name="connsiteX7" fmla="*/ 118786 w 127083"/>
                  <a:gd name="connsiteY7" fmla="*/ 129086 h 186419"/>
                  <a:gd name="connsiteX8" fmla="*/ 127084 w 127083"/>
                  <a:gd name="connsiteY8" fmla="*/ 70485 h 186419"/>
                  <a:gd name="connsiteX9" fmla="*/ 110968 w 127083"/>
                  <a:gd name="connsiteY9" fmla="*/ 78200 h 18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83" h="186419">
                    <a:moveTo>
                      <a:pt x="110968" y="78200"/>
                    </a:moveTo>
                    <a:cubicBezTo>
                      <a:pt x="109047" y="82178"/>
                      <a:pt x="106373" y="89276"/>
                      <a:pt x="104110" y="95962"/>
                    </a:cubicBezTo>
                    <a:cubicBezTo>
                      <a:pt x="104110" y="94145"/>
                      <a:pt x="104110" y="92328"/>
                      <a:pt x="104110" y="90579"/>
                    </a:cubicBezTo>
                    <a:cubicBezTo>
                      <a:pt x="104110" y="77240"/>
                      <a:pt x="54252" y="4854"/>
                      <a:pt x="33815" y="225"/>
                    </a:cubicBezTo>
                    <a:cubicBezTo>
                      <a:pt x="13378" y="-4405"/>
                      <a:pt x="-15494" y="63593"/>
                      <a:pt x="10018" y="101140"/>
                    </a:cubicBezTo>
                    <a:cubicBezTo>
                      <a:pt x="23151" y="120411"/>
                      <a:pt x="55212" y="186419"/>
                      <a:pt x="55212" y="186419"/>
                    </a:cubicBezTo>
                    <a:lnTo>
                      <a:pt x="108190" y="158987"/>
                    </a:lnTo>
                    <a:cubicBezTo>
                      <a:pt x="108190" y="158987"/>
                      <a:pt x="111242" y="134984"/>
                      <a:pt x="118786" y="129086"/>
                    </a:cubicBezTo>
                    <a:cubicBezTo>
                      <a:pt x="126330" y="123189"/>
                      <a:pt x="124958" y="85984"/>
                      <a:pt x="127084" y="70485"/>
                    </a:cubicBezTo>
                    <a:cubicBezTo>
                      <a:pt x="126878" y="70554"/>
                      <a:pt x="118100" y="63387"/>
                      <a:pt x="110968" y="78200"/>
                    </a:cubicBezTo>
                    <a:close/>
                  </a:path>
                </a:pathLst>
              </a:custGeom>
              <a:solidFill>
                <a:srgbClr val="FFB27D"/>
              </a:solidFill>
              <a:ln w="3429" cap="flat">
                <a:noFill/>
                <a:prstDash val="solid"/>
                <a:miter/>
              </a:ln>
            </p:spPr>
            <p:txBody>
              <a:bodyPr rtlCol="0" anchor="ctr"/>
              <a:lstStyle/>
              <a:p>
                <a:endParaRPr lang="en-US" sz="1350"/>
              </a:p>
            </p:txBody>
          </p:sp>
          <p:sp>
            <p:nvSpPr>
              <p:cNvPr id="68" name="Freeform: Shape 67">
                <a:extLst>
                  <a:ext uri="{FF2B5EF4-FFF2-40B4-BE49-F238E27FC236}">
                    <a16:creationId xmlns="" xmlns:a16="http://schemas.microsoft.com/office/drawing/2014/main" id="{E683C520-3B71-44CF-B52F-04C85E7A2E8C}"/>
                  </a:ext>
                </a:extLst>
              </p:cNvPr>
              <p:cNvSpPr/>
              <p:nvPr/>
            </p:nvSpPr>
            <p:spPr>
              <a:xfrm>
                <a:off x="3406978" y="5833731"/>
                <a:ext cx="109634" cy="219585"/>
              </a:xfrm>
              <a:custGeom>
                <a:avLst/>
                <a:gdLst>
                  <a:gd name="connsiteX0" fmla="*/ 5555 w 109634"/>
                  <a:gd name="connsiteY0" fmla="*/ 174116 h 219585"/>
                  <a:gd name="connsiteX1" fmla="*/ 0 w 109634"/>
                  <a:gd name="connsiteY1" fmla="*/ 20155 h 219585"/>
                  <a:gd name="connsiteX2" fmla="*/ 109522 w 109634"/>
                  <a:gd name="connsiteY2" fmla="*/ 8736 h 219585"/>
                  <a:gd name="connsiteX3" fmla="*/ 94538 w 109634"/>
                  <a:gd name="connsiteY3" fmla="*/ 192153 h 219585"/>
                  <a:gd name="connsiteX4" fmla="*/ 48555 w 109634"/>
                  <a:gd name="connsiteY4" fmla="*/ 219585 h 21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34" h="219585">
                    <a:moveTo>
                      <a:pt x="5555" y="174116"/>
                    </a:moveTo>
                    <a:cubicBezTo>
                      <a:pt x="1097" y="131700"/>
                      <a:pt x="0" y="20155"/>
                      <a:pt x="0" y="20155"/>
                    </a:cubicBezTo>
                    <a:cubicBezTo>
                      <a:pt x="0" y="20155"/>
                      <a:pt x="113706" y="-16193"/>
                      <a:pt x="109522" y="8736"/>
                    </a:cubicBezTo>
                    <a:cubicBezTo>
                      <a:pt x="88948" y="131426"/>
                      <a:pt x="94538" y="192153"/>
                      <a:pt x="94538" y="192153"/>
                    </a:cubicBezTo>
                    <a:lnTo>
                      <a:pt x="48555" y="219585"/>
                    </a:lnTo>
                    <a:close/>
                  </a:path>
                </a:pathLst>
              </a:custGeom>
              <a:solidFill>
                <a:srgbClr val="FFB27D"/>
              </a:solidFill>
              <a:ln w="3429" cap="flat">
                <a:noFill/>
                <a:prstDash val="solid"/>
                <a:miter/>
              </a:ln>
            </p:spPr>
            <p:txBody>
              <a:bodyPr rtlCol="0" anchor="ctr"/>
              <a:lstStyle/>
              <a:p>
                <a:endParaRPr lang="en-US" sz="1350"/>
              </a:p>
            </p:txBody>
          </p:sp>
          <p:sp>
            <p:nvSpPr>
              <p:cNvPr id="69" name="Freeform: Shape 68">
                <a:extLst>
                  <a:ext uri="{FF2B5EF4-FFF2-40B4-BE49-F238E27FC236}">
                    <a16:creationId xmlns="" xmlns:a16="http://schemas.microsoft.com/office/drawing/2014/main" id="{C3B27B05-E787-4F05-8347-13A2CFF0059B}"/>
                  </a:ext>
                </a:extLst>
              </p:cNvPr>
              <p:cNvSpPr/>
              <p:nvPr/>
            </p:nvSpPr>
            <p:spPr>
              <a:xfrm>
                <a:off x="3381277" y="4229610"/>
                <a:ext cx="656979" cy="1759676"/>
              </a:xfrm>
              <a:custGeom>
                <a:avLst/>
                <a:gdLst>
                  <a:gd name="connsiteX0" fmla="*/ 656980 w 656979"/>
                  <a:gd name="connsiteY0" fmla="*/ 23378 h 1759676"/>
                  <a:gd name="connsiteX1" fmla="*/ 131314 w 656979"/>
                  <a:gd name="connsiteY1" fmla="*/ 1749571 h 1759676"/>
                  <a:gd name="connsiteX2" fmla="*/ 73912 w 656979"/>
                  <a:gd name="connsiteY2" fmla="*/ 1758761 h 1759676"/>
                  <a:gd name="connsiteX3" fmla="*/ 19906 w 656979"/>
                  <a:gd name="connsiteY3" fmla="*/ 1724162 h 1759676"/>
                  <a:gd name="connsiteX4" fmla="*/ 98396 w 656979"/>
                  <a:gd name="connsiteY4" fmla="*/ 880937 h 1759676"/>
                  <a:gd name="connsiteX5" fmla="*/ 304136 w 656979"/>
                  <a:gd name="connsiteY5" fmla="*/ 23378 h 1759676"/>
                  <a:gd name="connsiteX6" fmla="*/ 656980 w 656979"/>
                  <a:gd name="connsiteY6" fmla="*/ 23378 h 175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979" h="1759676">
                    <a:moveTo>
                      <a:pt x="656980" y="23378"/>
                    </a:moveTo>
                    <a:cubicBezTo>
                      <a:pt x="656980" y="23378"/>
                      <a:pt x="217759" y="1227334"/>
                      <a:pt x="131314" y="1749571"/>
                    </a:cubicBezTo>
                    <a:cubicBezTo>
                      <a:pt x="131314" y="1749571"/>
                      <a:pt x="111254" y="1763287"/>
                      <a:pt x="73912" y="1758761"/>
                    </a:cubicBezTo>
                    <a:cubicBezTo>
                      <a:pt x="31530" y="1753583"/>
                      <a:pt x="19906" y="1724162"/>
                      <a:pt x="19906" y="1724162"/>
                    </a:cubicBezTo>
                    <a:cubicBezTo>
                      <a:pt x="19906" y="1724162"/>
                      <a:pt x="-59338" y="1098233"/>
                      <a:pt x="98396" y="880937"/>
                    </a:cubicBezTo>
                    <a:cubicBezTo>
                      <a:pt x="206718" y="731638"/>
                      <a:pt x="51658" y="75979"/>
                      <a:pt x="304136" y="23378"/>
                    </a:cubicBezTo>
                    <a:cubicBezTo>
                      <a:pt x="556613" y="-29223"/>
                      <a:pt x="656980" y="23378"/>
                      <a:pt x="656980" y="23378"/>
                    </a:cubicBezTo>
                    <a:close/>
                  </a:path>
                </a:pathLst>
              </a:custGeom>
              <a:solidFill>
                <a:srgbClr val="F99746"/>
              </a:solidFill>
              <a:ln w="3429" cap="flat">
                <a:noFill/>
                <a:prstDash val="solid"/>
                <a:miter/>
              </a:ln>
            </p:spPr>
            <p:txBody>
              <a:bodyPr rtlCol="0" anchor="ctr"/>
              <a:lstStyle/>
              <a:p>
                <a:endParaRPr lang="en-US" sz="1350"/>
              </a:p>
            </p:txBody>
          </p:sp>
          <p:sp>
            <p:nvSpPr>
              <p:cNvPr id="70" name="Freeform: Shape 69">
                <a:extLst>
                  <a:ext uri="{FF2B5EF4-FFF2-40B4-BE49-F238E27FC236}">
                    <a16:creationId xmlns="" xmlns:a16="http://schemas.microsoft.com/office/drawing/2014/main" id="{161062DF-7F69-4509-A976-4CEF50614994}"/>
                  </a:ext>
                </a:extLst>
              </p:cNvPr>
              <p:cNvSpPr/>
              <p:nvPr/>
            </p:nvSpPr>
            <p:spPr>
              <a:xfrm>
                <a:off x="3243274" y="2857557"/>
                <a:ext cx="735336" cy="992112"/>
              </a:xfrm>
              <a:custGeom>
                <a:avLst/>
                <a:gdLst>
                  <a:gd name="connsiteX0" fmla="*/ 716973 w 735336"/>
                  <a:gd name="connsiteY0" fmla="*/ 237321 h 992112"/>
                  <a:gd name="connsiteX1" fmla="*/ 716973 w 735336"/>
                  <a:gd name="connsiteY1" fmla="*/ 237321 h 992112"/>
                  <a:gd name="connsiteX2" fmla="*/ 716630 w 735336"/>
                  <a:gd name="connsiteY2" fmla="*/ 235744 h 992112"/>
                  <a:gd name="connsiteX3" fmla="*/ 708229 w 735336"/>
                  <a:gd name="connsiteY3" fmla="*/ 204369 h 992112"/>
                  <a:gd name="connsiteX4" fmla="*/ 708229 w 735336"/>
                  <a:gd name="connsiteY4" fmla="*/ 204369 h 992112"/>
                  <a:gd name="connsiteX5" fmla="*/ 676305 w 735336"/>
                  <a:gd name="connsiteY5" fmla="*/ 115935 h 992112"/>
                  <a:gd name="connsiteX6" fmla="*/ 655251 w 735336"/>
                  <a:gd name="connsiteY6" fmla="*/ 73964 h 992112"/>
                  <a:gd name="connsiteX7" fmla="*/ 652062 w 735336"/>
                  <a:gd name="connsiteY7" fmla="*/ 68340 h 992112"/>
                  <a:gd name="connsiteX8" fmla="*/ 652062 w 735336"/>
                  <a:gd name="connsiteY8" fmla="*/ 68340 h 992112"/>
                  <a:gd name="connsiteX9" fmla="*/ 601896 w 735336"/>
                  <a:gd name="connsiteY9" fmla="*/ 13990 h 992112"/>
                  <a:gd name="connsiteX10" fmla="*/ 519257 w 735336"/>
                  <a:gd name="connsiteY10" fmla="*/ 10561 h 992112"/>
                  <a:gd name="connsiteX11" fmla="*/ 535030 w 735336"/>
                  <a:gd name="connsiteY11" fmla="*/ 0 h 992112"/>
                  <a:gd name="connsiteX12" fmla="*/ 492305 w 735336"/>
                  <a:gd name="connsiteY12" fmla="*/ 18208 h 992112"/>
                  <a:gd name="connsiteX13" fmla="*/ 315608 w 735336"/>
                  <a:gd name="connsiteY13" fmla="*/ 323972 h 992112"/>
                  <a:gd name="connsiteX14" fmla="*/ 172345 w 735336"/>
                  <a:gd name="connsiteY14" fmla="*/ 486712 h 992112"/>
                  <a:gd name="connsiteX15" fmla="*/ 3 w 735336"/>
                  <a:gd name="connsiteY15" fmla="*/ 747591 h 992112"/>
                  <a:gd name="connsiteX16" fmla="*/ 5078 w 735336"/>
                  <a:gd name="connsiteY16" fmla="*/ 749923 h 992112"/>
                  <a:gd name="connsiteX17" fmla="*/ 42797 w 735336"/>
                  <a:gd name="connsiteY17" fmla="*/ 692727 h 992112"/>
                  <a:gd name="connsiteX18" fmla="*/ 25961 w 735336"/>
                  <a:gd name="connsiteY18" fmla="*/ 760689 h 992112"/>
                  <a:gd name="connsiteX19" fmla="*/ 129722 w 735336"/>
                  <a:gd name="connsiteY19" fmla="*/ 823920 h 992112"/>
                  <a:gd name="connsiteX20" fmla="*/ 129722 w 735336"/>
                  <a:gd name="connsiteY20" fmla="*/ 823920 h 992112"/>
                  <a:gd name="connsiteX21" fmla="*/ 290131 w 735336"/>
                  <a:gd name="connsiteY21" fmla="*/ 929911 h 992112"/>
                  <a:gd name="connsiteX22" fmla="*/ 288965 w 735336"/>
                  <a:gd name="connsiteY22" fmla="*/ 887700 h 992112"/>
                  <a:gd name="connsiteX23" fmla="*/ 304087 w 735336"/>
                  <a:gd name="connsiteY23" fmla="*/ 934574 h 992112"/>
                  <a:gd name="connsiteX24" fmla="*/ 306076 w 735336"/>
                  <a:gd name="connsiteY24" fmla="*/ 940678 h 992112"/>
                  <a:gd name="connsiteX25" fmla="*/ 372427 w 735336"/>
                  <a:gd name="connsiteY25" fmla="*/ 986043 h 992112"/>
                  <a:gd name="connsiteX26" fmla="*/ 375856 w 735336"/>
                  <a:gd name="connsiteY26" fmla="*/ 988341 h 992112"/>
                  <a:gd name="connsiteX27" fmla="*/ 381274 w 735336"/>
                  <a:gd name="connsiteY27" fmla="*/ 992113 h 992112"/>
                  <a:gd name="connsiteX28" fmla="*/ 424616 w 735336"/>
                  <a:gd name="connsiteY28" fmla="*/ 877927 h 992112"/>
                  <a:gd name="connsiteX29" fmla="*/ 431028 w 735336"/>
                  <a:gd name="connsiteY29" fmla="*/ 866371 h 992112"/>
                  <a:gd name="connsiteX30" fmla="*/ 462815 w 735336"/>
                  <a:gd name="connsiteY30" fmla="*/ 812330 h 992112"/>
                  <a:gd name="connsiteX31" fmla="*/ 475503 w 735336"/>
                  <a:gd name="connsiteY31" fmla="*/ 791756 h 992112"/>
                  <a:gd name="connsiteX32" fmla="*/ 475503 w 735336"/>
                  <a:gd name="connsiteY32" fmla="*/ 791756 h 992112"/>
                  <a:gd name="connsiteX33" fmla="*/ 486167 w 735336"/>
                  <a:gd name="connsiteY33" fmla="*/ 775091 h 992112"/>
                  <a:gd name="connsiteX34" fmla="*/ 486167 w 735336"/>
                  <a:gd name="connsiteY34" fmla="*/ 775091 h 992112"/>
                  <a:gd name="connsiteX35" fmla="*/ 512742 w 735336"/>
                  <a:gd name="connsiteY35" fmla="*/ 735006 h 992112"/>
                  <a:gd name="connsiteX36" fmla="*/ 585745 w 735336"/>
                  <a:gd name="connsiteY36" fmla="*/ 634159 h 992112"/>
                  <a:gd name="connsiteX37" fmla="*/ 685872 w 735336"/>
                  <a:gd name="connsiteY37" fmla="*/ 521894 h 992112"/>
                  <a:gd name="connsiteX38" fmla="*/ 688581 w 735336"/>
                  <a:gd name="connsiteY38" fmla="*/ 515859 h 992112"/>
                  <a:gd name="connsiteX39" fmla="*/ 699313 w 735336"/>
                  <a:gd name="connsiteY39" fmla="*/ 481294 h 992112"/>
                  <a:gd name="connsiteX40" fmla="*/ 701576 w 735336"/>
                  <a:gd name="connsiteY40" fmla="*/ 470390 h 992112"/>
                  <a:gd name="connsiteX41" fmla="*/ 708949 w 735336"/>
                  <a:gd name="connsiteY41" fmla="*/ 384665 h 992112"/>
                  <a:gd name="connsiteX42" fmla="*/ 707886 w 735336"/>
                  <a:gd name="connsiteY42" fmla="*/ 471111 h 992112"/>
                  <a:gd name="connsiteX43" fmla="*/ 706000 w 735336"/>
                  <a:gd name="connsiteY43" fmla="*/ 484072 h 992112"/>
                  <a:gd name="connsiteX44" fmla="*/ 706000 w 735336"/>
                  <a:gd name="connsiteY44" fmla="*/ 484072 h 992112"/>
                  <a:gd name="connsiteX45" fmla="*/ 700685 w 735336"/>
                  <a:gd name="connsiteY45" fmla="*/ 506806 h 992112"/>
                  <a:gd name="connsiteX46" fmla="*/ 713441 w 735336"/>
                  <a:gd name="connsiteY46" fmla="*/ 487158 h 992112"/>
                  <a:gd name="connsiteX47" fmla="*/ 720093 w 735336"/>
                  <a:gd name="connsiteY47" fmla="*/ 472482 h 992112"/>
                  <a:gd name="connsiteX48" fmla="*/ 716973 w 735336"/>
                  <a:gd name="connsiteY48" fmla="*/ 237321 h 99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35336" h="992112">
                    <a:moveTo>
                      <a:pt x="716973" y="237321"/>
                    </a:moveTo>
                    <a:lnTo>
                      <a:pt x="716973" y="237321"/>
                    </a:lnTo>
                    <a:cubicBezTo>
                      <a:pt x="716911" y="236785"/>
                      <a:pt x="716797" y="236257"/>
                      <a:pt x="716630" y="235744"/>
                    </a:cubicBezTo>
                    <a:cubicBezTo>
                      <a:pt x="714058" y="225148"/>
                      <a:pt x="711246" y="214724"/>
                      <a:pt x="708229" y="204369"/>
                    </a:cubicBezTo>
                    <a:lnTo>
                      <a:pt x="708229" y="204369"/>
                    </a:lnTo>
                    <a:cubicBezTo>
                      <a:pt x="699553" y="174217"/>
                      <a:pt x="688889" y="144675"/>
                      <a:pt x="676305" y="115935"/>
                    </a:cubicBezTo>
                    <a:cubicBezTo>
                      <a:pt x="669999" y="101598"/>
                      <a:pt x="662972" y="87590"/>
                      <a:pt x="655251" y="73964"/>
                    </a:cubicBezTo>
                    <a:cubicBezTo>
                      <a:pt x="654154" y="72009"/>
                      <a:pt x="653091" y="70192"/>
                      <a:pt x="652062" y="68340"/>
                    </a:cubicBezTo>
                    <a:lnTo>
                      <a:pt x="652062" y="68340"/>
                    </a:lnTo>
                    <a:cubicBezTo>
                      <a:pt x="634917" y="39811"/>
                      <a:pt x="617772" y="20094"/>
                      <a:pt x="601896" y="13990"/>
                    </a:cubicBezTo>
                    <a:cubicBezTo>
                      <a:pt x="573195" y="2880"/>
                      <a:pt x="541271" y="6001"/>
                      <a:pt x="519257" y="10561"/>
                    </a:cubicBezTo>
                    <a:cubicBezTo>
                      <a:pt x="524092" y="3703"/>
                      <a:pt x="535030" y="0"/>
                      <a:pt x="535030" y="0"/>
                    </a:cubicBezTo>
                    <a:cubicBezTo>
                      <a:pt x="520971" y="0"/>
                      <a:pt x="492305" y="18208"/>
                      <a:pt x="492305" y="18208"/>
                    </a:cubicBezTo>
                    <a:cubicBezTo>
                      <a:pt x="289994" y="-27021"/>
                      <a:pt x="301824" y="259130"/>
                      <a:pt x="315608" y="323972"/>
                    </a:cubicBezTo>
                    <a:cubicBezTo>
                      <a:pt x="329393" y="388814"/>
                      <a:pt x="264173" y="420361"/>
                      <a:pt x="172345" y="486712"/>
                    </a:cubicBezTo>
                    <a:cubicBezTo>
                      <a:pt x="-2946" y="613345"/>
                      <a:pt x="3" y="747591"/>
                      <a:pt x="3" y="747591"/>
                    </a:cubicBezTo>
                    <a:cubicBezTo>
                      <a:pt x="1581" y="748242"/>
                      <a:pt x="3432" y="748997"/>
                      <a:pt x="5078" y="749923"/>
                    </a:cubicBezTo>
                    <a:cubicBezTo>
                      <a:pt x="12142" y="732537"/>
                      <a:pt x="27092" y="699688"/>
                      <a:pt x="42797" y="692727"/>
                    </a:cubicBezTo>
                    <a:cubicBezTo>
                      <a:pt x="42351" y="694270"/>
                      <a:pt x="29595" y="736858"/>
                      <a:pt x="25961" y="760689"/>
                    </a:cubicBezTo>
                    <a:cubicBezTo>
                      <a:pt x="52673" y="775400"/>
                      <a:pt x="89603" y="798203"/>
                      <a:pt x="129722" y="823920"/>
                    </a:cubicBezTo>
                    <a:lnTo>
                      <a:pt x="129722" y="823920"/>
                    </a:lnTo>
                    <a:cubicBezTo>
                      <a:pt x="183420" y="858210"/>
                      <a:pt x="242674" y="897815"/>
                      <a:pt x="290131" y="929911"/>
                    </a:cubicBezTo>
                    <a:cubicBezTo>
                      <a:pt x="287868" y="916846"/>
                      <a:pt x="285639" y="898227"/>
                      <a:pt x="288965" y="887700"/>
                    </a:cubicBezTo>
                    <a:lnTo>
                      <a:pt x="304087" y="934574"/>
                    </a:lnTo>
                    <a:lnTo>
                      <a:pt x="306076" y="940678"/>
                    </a:lnTo>
                    <a:cubicBezTo>
                      <a:pt x="336388" y="961252"/>
                      <a:pt x="360288" y="977642"/>
                      <a:pt x="372427" y="986043"/>
                    </a:cubicBezTo>
                    <a:lnTo>
                      <a:pt x="375856" y="988341"/>
                    </a:lnTo>
                    <a:lnTo>
                      <a:pt x="381274" y="992113"/>
                    </a:lnTo>
                    <a:cubicBezTo>
                      <a:pt x="377262" y="975551"/>
                      <a:pt x="394990" y="932345"/>
                      <a:pt x="424616" y="877927"/>
                    </a:cubicBezTo>
                    <a:cubicBezTo>
                      <a:pt x="426674" y="874121"/>
                      <a:pt x="428834" y="870280"/>
                      <a:pt x="431028" y="866371"/>
                    </a:cubicBezTo>
                    <a:cubicBezTo>
                      <a:pt x="440595" y="849226"/>
                      <a:pt x="451294" y="831018"/>
                      <a:pt x="462815" y="812330"/>
                    </a:cubicBezTo>
                    <a:cubicBezTo>
                      <a:pt x="466964" y="805472"/>
                      <a:pt x="471148" y="798820"/>
                      <a:pt x="475503" y="791756"/>
                    </a:cubicBezTo>
                    <a:lnTo>
                      <a:pt x="475503" y="791756"/>
                    </a:lnTo>
                    <a:cubicBezTo>
                      <a:pt x="478932" y="786201"/>
                      <a:pt x="482361" y="780715"/>
                      <a:pt x="486167" y="775091"/>
                    </a:cubicBezTo>
                    <a:lnTo>
                      <a:pt x="486167" y="775091"/>
                    </a:lnTo>
                    <a:cubicBezTo>
                      <a:pt x="494762" y="761787"/>
                      <a:pt x="503620" y="748425"/>
                      <a:pt x="512742" y="735006"/>
                    </a:cubicBezTo>
                    <a:cubicBezTo>
                      <a:pt x="536265" y="700270"/>
                      <a:pt x="561159" y="665809"/>
                      <a:pt x="585745" y="634159"/>
                    </a:cubicBezTo>
                    <a:cubicBezTo>
                      <a:pt x="621475" y="588142"/>
                      <a:pt x="656520" y="548091"/>
                      <a:pt x="685872" y="521894"/>
                    </a:cubicBezTo>
                    <a:cubicBezTo>
                      <a:pt x="686832" y="519905"/>
                      <a:pt x="687758" y="517916"/>
                      <a:pt x="688581" y="515859"/>
                    </a:cubicBezTo>
                    <a:cubicBezTo>
                      <a:pt x="693192" y="504684"/>
                      <a:pt x="696784" y="493116"/>
                      <a:pt x="699313" y="481294"/>
                    </a:cubicBezTo>
                    <a:cubicBezTo>
                      <a:pt x="700182" y="477660"/>
                      <a:pt x="700936" y="474025"/>
                      <a:pt x="701576" y="470390"/>
                    </a:cubicBezTo>
                    <a:cubicBezTo>
                      <a:pt x="706641" y="442100"/>
                      <a:pt x="709108" y="413405"/>
                      <a:pt x="708949" y="384665"/>
                    </a:cubicBezTo>
                    <a:cubicBezTo>
                      <a:pt x="711160" y="413455"/>
                      <a:pt x="710804" y="442384"/>
                      <a:pt x="707886" y="471111"/>
                    </a:cubicBezTo>
                    <a:cubicBezTo>
                      <a:pt x="707303" y="475774"/>
                      <a:pt x="706686" y="480094"/>
                      <a:pt x="706000" y="484072"/>
                    </a:cubicBezTo>
                    <a:lnTo>
                      <a:pt x="706000" y="484072"/>
                    </a:lnTo>
                    <a:cubicBezTo>
                      <a:pt x="704728" y="491758"/>
                      <a:pt x="702953" y="499353"/>
                      <a:pt x="700685" y="506806"/>
                    </a:cubicBezTo>
                    <a:cubicBezTo>
                      <a:pt x="705586" y="500702"/>
                      <a:pt x="709860" y="494119"/>
                      <a:pt x="713441" y="487158"/>
                    </a:cubicBezTo>
                    <a:cubicBezTo>
                      <a:pt x="715953" y="482406"/>
                      <a:pt x="718175" y="477504"/>
                      <a:pt x="720093" y="472482"/>
                    </a:cubicBezTo>
                    <a:cubicBezTo>
                      <a:pt x="743890" y="412029"/>
                      <a:pt x="737478" y="321880"/>
                      <a:pt x="716973" y="237321"/>
                    </a:cubicBezTo>
                    <a:close/>
                  </a:path>
                </a:pathLst>
              </a:custGeom>
              <a:solidFill>
                <a:srgbClr val="163560"/>
              </a:solidFill>
              <a:ln w="3429" cap="flat">
                <a:noFill/>
                <a:prstDash val="solid"/>
                <a:miter/>
              </a:ln>
            </p:spPr>
            <p:txBody>
              <a:bodyPr rtlCol="0" anchor="ctr"/>
              <a:lstStyle/>
              <a:p>
                <a:endParaRPr lang="en-US" sz="1350"/>
              </a:p>
            </p:txBody>
          </p:sp>
          <p:sp>
            <p:nvSpPr>
              <p:cNvPr id="71" name="Freeform: Shape 70">
                <a:extLst>
                  <a:ext uri="{FF2B5EF4-FFF2-40B4-BE49-F238E27FC236}">
                    <a16:creationId xmlns="" xmlns:a16="http://schemas.microsoft.com/office/drawing/2014/main" id="{F9F2517A-BD48-4A51-9BBC-49F90A0837CA}"/>
                  </a:ext>
                </a:extLst>
              </p:cNvPr>
              <p:cNvSpPr/>
              <p:nvPr/>
            </p:nvSpPr>
            <p:spPr>
              <a:xfrm>
                <a:off x="3734680" y="3219693"/>
                <a:ext cx="187545" cy="201500"/>
              </a:xfrm>
              <a:custGeom>
                <a:avLst/>
                <a:gdLst>
                  <a:gd name="connsiteX0" fmla="*/ 187540 w 187545"/>
                  <a:gd name="connsiteY0" fmla="*/ 165072 h 201500"/>
                  <a:gd name="connsiteX1" fmla="*/ 82304 w 187545"/>
                  <a:gd name="connsiteY1" fmla="*/ 200939 h 201500"/>
                  <a:gd name="connsiteX2" fmla="*/ 8 w 187545"/>
                  <a:gd name="connsiteY2" fmla="*/ 142646 h 201500"/>
                  <a:gd name="connsiteX3" fmla="*/ 2888 w 187545"/>
                  <a:gd name="connsiteY3" fmla="*/ 0 h 201500"/>
                  <a:gd name="connsiteX4" fmla="*/ 11563 w 187545"/>
                  <a:gd name="connsiteY4" fmla="*/ 411 h 201500"/>
                  <a:gd name="connsiteX5" fmla="*/ 157159 w 187545"/>
                  <a:gd name="connsiteY5" fmla="*/ 7269 h 201500"/>
                  <a:gd name="connsiteX6" fmla="*/ 166726 w 187545"/>
                  <a:gd name="connsiteY6" fmla="*/ 94195 h 201500"/>
                  <a:gd name="connsiteX7" fmla="*/ 187540 w 187545"/>
                  <a:gd name="connsiteY7" fmla="*/ 165072 h 2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545" h="201500">
                    <a:moveTo>
                      <a:pt x="187540" y="165072"/>
                    </a:moveTo>
                    <a:cubicBezTo>
                      <a:pt x="188225" y="165278"/>
                      <a:pt x="130927" y="206769"/>
                      <a:pt x="82304" y="200939"/>
                    </a:cubicBezTo>
                    <a:cubicBezTo>
                      <a:pt x="36561" y="195487"/>
                      <a:pt x="-610" y="142646"/>
                      <a:pt x="8" y="142646"/>
                    </a:cubicBezTo>
                    <a:cubicBezTo>
                      <a:pt x="18078" y="136200"/>
                      <a:pt x="19622" y="109831"/>
                      <a:pt x="2888" y="0"/>
                    </a:cubicBezTo>
                    <a:lnTo>
                      <a:pt x="11563" y="411"/>
                    </a:lnTo>
                    <a:lnTo>
                      <a:pt x="157159" y="7269"/>
                    </a:lnTo>
                    <a:cubicBezTo>
                      <a:pt x="157159" y="7269"/>
                      <a:pt x="160588" y="52258"/>
                      <a:pt x="166726" y="94195"/>
                    </a:cubicBezTo>
                    <a:cubicBezTo>
                      <a:pt x="171835" y="129445"/>
                      <a:pt x="178933" y="162500"/>
                      <a:pt x="187540" y="165072"/>
                    </a:cubicBezTo>
                    <a:close/>
                  </a:path>
                </a:pathLst>
              </a:custGeom>
              <a:solidFill>
                <a:srgbClr val="FFB27D"/>
              </a:solidFill>
              <a:ln w="3429" cap="flat">
                <a:noFill/>
                <a:prstDash val="solid"/>
                <a:miter/>
              </a:ln>
            </p:spPr>
            <p:txBody>
              <a:bodyPr rtlCol="0" anchor="ctr"/>
              <a:lstStyle/>
              <a:p>
                <a:endParaRPr lang="en-US" sz="1350"/>
              </a:p>
            </p:txBody>
          </p:sp>
          <p:sp>
            <p:nvSpPr>
              <p:cNvPr id="72" name="Freeform: Shape 71">
                <a:extLst>
                  <a:ext uri="{FF2B5EF4-FFF2-40B4-BE49-F238E27FC236}">
                    <a16:creationId xmlns="" xmlns:a16="http://schemas.microsoft.com/office/drawing/2014/main" id="{C2046578-F1E5-43D0-B2A5-123D8F3672C1}"/>
                  </a:ext>
                </a:extLst>
              </p:cNvPr>
              <p:cNvSpPr/>
              <p:nvPr/>
            </p:nvSpPr>
            <p:spPr>
              <a:xfrm>
                <a:off x="3746209" y="3220002"/>
                <a:ext cx="155162" cy="94822"/>
              </a:xfrm>
              <a:custGeom>
                <a:avLst/>
                <a:gdLst>
                  <a:gd name="connsiteX0" fmla="*/ 145595 w 155162"/>
                  <a:gd name="connsiteY0" fmla="*/ 6961 h 94822"/>
                  <a:gd name="connsiteX1" fmla="*/ 155162 w 155162"/>
                  <a:gd name="connsiteY1" fmla="*/ 93886 h 94822"/>
                  <a:gd name="connsiteX2" fmla="*/ 0 w 155162"/>
                  <a:gd name="connsiteY2" fmla="*/ 0 h 94822"/>
                </a:gdLst>
                <a:ahLst/>
                <a:cxnLst>
                  <a:cxn ang="0">
                    <a:pos x="connsiteX0" y="connsiteY0"/>
                  </a:cxn>
                  <a:cxn ang="0">
                    <a:pos x="connsiteX1" y="connsiteY1"/>
                  </a:cxn>
                  <a:cxn ang="0">
                    <a:pos x="connsiteX2" y="connsiteY2"/>
                  </a:cxn>
                </a:cxnLst>
                <a:rect l="l" t="t" r="r" b="b"/>
                <a:pathLst>
                  <a:path w="155162" h="94822">
                    <a:moveTo>
                      <a:pt x="145595" y="6961"/>
                    </a:moveTo>
                    <a:cubicBezTo>
                      <a:pt x="145595" y="6961"/>
                      <a:pt x="149024" y="51949"/>
                      <a:pt x="155162" y="93886"/>
                    </a:cubicBezTo>
                    <a:cubicBezTo>
                      <a:pt x="75678" y="103453"/>
                      <a:pt x="23077" y="37445"/>
                      <a:pt x="0" y="0"/>
                    </a:cubicBezTo>
                    <a:close/>
                  </a:path>
                </a:pathLst>
              </a:custGeom>
              <a:solidFill>
                <a:srgbClr val="ED975D"/>
              </a:solidFill>
              <a:ln w="3429" cap="flat">
                <a:noFill/>
                <a:prstDash val="solid"/>
                <a:miter/>
              </a:ln>
            </p:spPr>
            <p:txBody>
              <a:bodyPr rtlCol="0" anchor="ctr"/>
              <a:lstStyle/>
              <a:p>
                <a:endParaRPr lang="en-US" sz="1350"/>
              </a:p>
            </p:txBody>
          </p:sp>
          <p:sp>
            <p:nvSpPr>
              <p:cNvPr id="73" name="Freeform: Shape 72">
                <a:extLst>
                  <a:ext uri="{FF2B5EF4-FFF2-40B4-BE49-F238E27FC236}">
                    <a16:creationId xmlns="" xmlns:a16="http://schemas.microsoft.com/office/drawing/2014/main" id="{E795FA32-3336-4F2B-A320-FE796BFC50C3}"/>
                  </a:ext>
                </a:extLst>
              </p:cNvPr>
              <p:cNvSpPr/>
              <p:nvPr/>
            </p:nvSpPr>
            <p:spPr>
              <a:xfrm>
                <a:off x="3654288" y="2901849"/>
                <a:ext cx="298238" cy="304917"/>
              </a:xfrm>
              <a:custGeom>
                <a:avLst/>
                <a:gdLst>
                  <a:gd name="connsiteX0" fmla="*/ 75015 w 298238"/>
                  <a:gd name="connsiteY0" fmla="*/ 304917 h 304917"/>
                  <a:gd name="connsiteX1" fmla="*/ 5475 w 298238"/>
                  <a:gd name="connsiteY1" fmla="*/ 191109 h 304917"/>
                  <a:gd name="connsiteX2" fmla="*/ 142944 w 298238"/>
                  <a:gd name="connsiteY2" fmla="*/ 11 h 304917"/>
                  <a:gd name="connsiteX3" fmla="*/ 231652 w 298238"/>
                  <a:gd name="connsiteY3" fmla="*/ 19247 h 304917"/>
                  <a:gd name="connsiteX4" fmla="*/ 288025 w 298238"/>
                  <a:gd name="connsiteY4" fmla="*/ 213740 h 304917"/>
                  <a:gd name="connsiteX5" fmla="*/ 280961 w 298238"/>
                  <a:gd name="connsiteY5" fmla="*/ 259449 h 30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 h="304917">
                    <a:moveTo>
                      <a:pt x="75015" y="304917"/>
                    </a:moveTo>
                    <a:cubicBezTo>
                      <a:pt x="75015" y="304917"/>
                      <a:pt x="23786" y="245527"/>
                      <a:pt x="5475" y="191109"/>
                    </a:cubicBezTo>
                    <a:cubicBezTo>
                      <a:pt x="-7589" y="152155"/>
                      <a:pt x="-9270" y="799"/>
                      <a:pt x="142944" y="11"/>
                    </a:cubicBezTo>
                    <a:cubicBezTo>
                      <a:pt x="173581" y="-302"/>
                      <a:pt x="203897" y="6272"/>
                      <a:pt x="231652" y="19247"/>
                    </a:cubicBezTo>
                    <a:cubicBezTo>
                      <a:pt x="267279" y="36392"/>
                      <a:pt x="320806" y="76546"/>
                      <a:pt x="288025" y="213740"/>
                    </a:cubicBezTo>
                    <a:lnTo>
                      <a:pt x="280961" y="259449"/>
                    </a:lnTo>
                    <a:close/>
                  </a:path>
                </a:pathLst>
              </a:custGeom>
              <a:solidFill>
                <a:srgbClr val="163560"/>
              </a:solidFill>
              <a:ln w="3429" cap="flat">
                <a:noFill/>
                <a:prstDash val="solid"/>
                <a:miter/>
              </a:ln>
            </p:spPr>
            <p:txBody>
              <a:bodyPr rtlCol="0" anchor="ctr"/>
              <a:lstStyle/>
              <a:p>
                <a:endParaRPr lang="en-US" sz="1350"/>
              </a:p>
            </p:txBody>
          </p:sp>
          <p:sp>
            <p:nvSpPr>
              <p:cNvPr id="74" name="Freeform: Shape 73">
                <a:extLst>
                  <a:ext uri="{FF2B5EF4-FFF2-40B4-BE49-F238E27FC236}">
                    <a16:creationId xmlns="" xmlns:a16="http://schemas.microsoft.com/office/drawing/2014/main" id="{3600C09B-C0B8-4045-AB8E-2CA2CA277DE3}"/>
                  </a:ext>
                </a:extLst>
              </p:cNvPr>
              <p:cNvSpPr/>
              <p:nvPr/>
            </p:nvSpPr>
            <p:spPr>
              <a:xfrm>
                <a:off x="3528227" y="3338337"/>
                <a:ext cx="623323" cy="962877"/>
              </a:xfrm>
              <a:custGeom>
                <a:avLst/>
                <a:gdLst>
                  <a:gd name="connsiteX0" fmla="*/ 623324 w 623323"/>
                  <a:gd name="connsiteY0" fmla="*/ 891540 h 962877"/>
                  <a:gd name="connsiteX1" fmla="*/ 195899 w 623323"/>
                  <a:gd name="connsiteY1" fmla="*/ 946404 h 962877"/>
                  <a:gd name="connsiteX2" fmla="*/ 0 w 623323"/>
                  <a:gd name="connsiteY2" fmla="*/ 914892 h 962877"/>
                  <a:gd name="connsiteX3" fmla="*/ 31547 w 623323"/>
                  <a:gd name="connsiteY3" fmla="*/ 748311 h 962877"/>
                  <a:gd name="connsiteX4" fmla="*/ 215341 w 623323"/>
                  <a:gd name="connsiteY4" fmla="*/ 19065 h 962877"/>
                  <a:gd name="connsiteX5" fmla="*/ 319069 w 623323"/>
                  <a:gd name="connsiteY5" fmla="*/ 45674 h 962877"/>
                  <a:gd name="connsiteX6" fmla="*/ 377122 w 623323"/>
                  <a:gd name="connsiteY6" fmla="*/ 0 h 962877"/>
                  <a:gd name="connsiteX7" fmla="*/ 467819 w 623323"/>
                  <a:gd name="connsiteY7" fmla="*/ 46806 h 962877"/>
                  <a:gd name="connsiteX8" fmla="*/ 623324 w 623323"/>
                  <a:gd name="connsiteY8" fmla="*/ 891540 h 9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323" h="962877">
                    <a:moveTo>
                      <a:pt x="623324" y="891540"/>
                    </a:moveTo>
                    <a:cubicBezTo>
                      <a:pt x="623324" y="891540"/>
                      <a:pt x="433837" y="1004148"/>
                      <a:pt x="195899" y="946404"/>
                    </a:cubicBezTo>
                    <a:cubicBezTo>
                      <a:pt x="193087" y="945718"/>
                      <a:pt x="0" y="914892"/>
                      <a:pt x="0" y="914892"/>
                    </a:cubicBezTo>
                    <a:cubicBezTo>
                      <a:pt x="3429" y="905805"/>
                      <a:pt x="28255" y="756643"/>
                      <a:pt x="31547" y="748311"/>
                    </a:cubicBezTo>
                    <a:cubicBezTo>
                      <a:pt x="73758" y="639371"/>
                      <a:pt x="150876" y="48212"/>
                      <a:pt x="215341" y="19065"/>
                    </a:cubicBezTo>
                    <a:cubicBezTo>
                      <a:pt x="231801" y="36965"/>
                      <a:pt x="278812" y="49240"/>
                      <a:pt x="319069" y="45674"/>
                    </a:cubicBezTo>
                    <a:cubicBezTo>
                      <a:pt x="365429" y="41559"/>
                      <a:pt x="380791" y="21671"/>
                      <a:pt x="377122" y="0"/>
                    </a:cubicBezTo>
                    <a:cubicBezTo>
                      <a:pt x="428557" y="24243"/>
                      <a:pt x="467819" y="46806"/>
                      <a:pt x="467819" y="46806"/>
                    </a:cubicBezTo>
                    <a:cubicBezTo>
                      <a:pt x="514693" y="116929"/>
                      <a:pt x="623324" y="891540"/>
                      <a:pt x="623324" y="891540"/>
                    </a:cubicBezTo>
                    <a:close/>
                  </a:path>
                </a:pathLst>
              </a:custGeom>
              <a:solidFill>
                <a:srgbClr val="FFFFFF"/>
              </a:solidFill>
              <a:ln w="3429" cap="flat">
                <a:noFill/>
                <a:prstDash val="solid"/>
                <a:miter/>
              </a:ln>
            </p:spPr>
            <p:txBody>
              <a:bodyPr rtlCol="0" anchor="ctr"/>
              <a:lstStyle/>
              <a:p>
                <a:endParaRPr lang="en-US" sz="1350"/>
              </a:p>
            </p:txBody>
          </p:sp>
          <p:sp>
            <p:nvSpPr>
              <p:cNvPr id="75" name="Freeform: Shape 74">
                <a:extLst>
                  <a:ext uri="{FF2B5EF4-FFF2-40B4-BE49-F238E27FC236}">
                    <a16:creationId xmlns="" xmlns:a16="http://schemas.microsoft.com/office/drawing/2014/main" id="{40D9C60E-3053-4776-A86F-15C3A9AC2BFF}"/>
                  </a:ext>
                </a:extLst>
              </p:cNvPr>
              <p:cNvSpPr/>
              <p:nvPr/>
            </p:nvSpPr>
            <p:spPr>
              <a:xfrm>
                <a:off x="3700796" y="2953422"/>
                <a:ext cx="259843" cy="313003"/>
              </a:xfrm>
              <a:custGeom>
                <a:avLst/>
                <a:gdLst>
                  <a:gd name="connsiteX0" fmla="*/ 223343 w 259843"/>
                  <a:gd name="connsiteY0" fmla="*/ 309305 h 313003"/>
                  <a:gd name="connsiteX1" fmla="*/ 19044 w 259843"/>
                  <a:gd name="connsiteY1" fmla="*/ 223580 h 313003"/>
                  <a:gd name="connsiteX2" fmla="*/ 84195 w 259843"/>
                  <a:gd name="connsiteY2" fmla="*/ 7553 h 313003"/>
                  <a:gd name="connsiteX3" fmla="*/ 247929 w 259843"/>
                  <a:gd name="connsiteY3" fmla="*/ 61423 h 313003"/>
                  <a:gd name="connsiteX4" fmla="*/ 223343 w 259843"/>
                  <a:gd name="connsiteY4" fmla="*/ 309305 h 313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43" h="313003">
                    <a:moveTo>
                      <a:pt x="223343" y="309305"/>
                    </a:moveTo>
                    <a:cubicBezTo>
                      <a:pt x="223343" y="309305"/>
                      <a:pt x="36532" y="340166"/>
                      <a:pt x="19044" y="223580"/>
                    </a:cubicBezTo>
                    <a:cubicBezTo>
                      <a:pt x="1556" y="106994"/>
                      <a:pt x="-34312" y="32379"/>
                      <a:pt x="84195" y="7553"/>
                    </a:cubicBezTo>
                    <a:cubicBezTo>
                      <a:pt x="202701" y="-17273"/>
                      <a:pt x="232636" y="23910"/>
                      <a:pt x="247929" y="61423"/>
                    </a:cubicBezTo>
                    <a:cubicBezTo>
                      <a:pt x="263223" y="98936"/>
                      <a:pt x="271521" y="298264"/>
                      <a:pt x="223343" y="309305"/>
                    </a:cubicBezTo>
                    <a:close/>
                  </a:path>
                </a:pathLst>
              </a:custGeom>
              <a:solidFill>
                <a:srgbClr val="FFB27D"/>
              </a:solidFill>
              <a:ln w="3429" cap="flat">
                <a:noFill/>
                <a:prstDash val="solid"/>
                <a:miter/>
              </a:ln>
            </p:spPr>
            <p:txBody>
              <a:bodyPr rtlCol="0" anchor="ctr"/>
              <a:lstStyle/>
              <a:p>
                <a:endParaRPr lang="en-US" sz="1350"/>
              </a:p>
            </p:txBody>
          </p:sp>
          <p:sp>
            <p:nvSpPr>
              <p:cNvPr id="76" name="Freeform: Shape 75">
                <a:extLst>
                  <a:ext uri="{FF2B5EF4-FFF2-40B4-BE49-F238E27FC236}">
                    <a16:creationId xmlns="" xmlns:a16="http://schemas.microsoft.com/office/drawing/2014/main" id="{5722435D-EEB2-41EE-BFAE-200C1D4F541B}"/>
                  </a:ext>
                </a:extLst>
              </p:cNvPr>
              <p:cNvSpPr/>
              <p:nvPr/>
            </p:nvSpPr>
            <p:spPr>
              <a:xfrm>
                <a:off x="3650334" y="2927879"/>
                <a:ext cx="219558" cy="213997"/>
              </a:xfrm>
              <a:custGeom>
                <a:avLst/>
                <a:gdLst>
                  <a:gd name="connsiteX0" fmla="*/ 219559 w 219558"/>
                  <a:gd name="connsiteY0" fmla="*/ 17631 h 213997"/>
                  <a:gd name="connsiteX1" fmla="*/ 112951 w 219558"/>
                  <a:gd name="connsiteY1" fmla="*/ 194053 h 213997"/>
                  <a:gd name="connsiteX2" fmla="*/ 0 w 219558"/>
                  <a:gd name="connsiteY2" fmla="*/ 209998 h 213997"/>
                  <a:gd name="connsiteX3" fmla="*/ 53321 w 219558"/>
                  <a:gd name="connsiteY3" fmla="*/ 67489 h 213997"/>
                  <a:gd name="connsiteX4" fmla="*/ 219559 w 219558"/>
                  <a:gd name="connsiteY4" fmla="*/ 17631 h 21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58" h="213997">
                    <a:moveTo>
                      <a:pt x="219559" y="17631"/>
                    </a:moveTo>
                    <a:cubicBezTo>
                      <a:pt x="219559" y="17631"/>
                      <a:pt x="188698" y="162129"/>
                      <a:pt x="112951" y="194053"/>
                    </a:cubicBezTo>
                    <a:cubicBezTo>
                      <a:pt x="37205" y="225977"/>
                      <a:pt x="0" y="209998"/>
                      <a:pt x="0" y="209998"/>
                    </a:cubicBezTo>
                    <a:cubicBezTo>
                      <a:pt x="0" y="209998"/>
                      <a:pt x="53218" y="153077"/>
                      <a:pt x="53321" y="67489"/>
                    </a:cubicBezTo>
                    <a:cubicBezTo>
                      <a:pt x="53321" y="67592"/>
                      <a:pt x="171210" y="-41656"/>
                      <a:pt x="219559" y="17631"/>
                    </a:cubicBezTo>
                    <a:close/>
                  </a:path>
                </a:pathLst>
              </a:custGeom>
              <a:solidFill>
                <a:srgbClr val="163560"/>
              </a:solidFill>
              <a:ln w="3429" cap="flat">
                <a:noFill/>
                <a:prstDash val="solid"/>
                <a:miter/>
              </a:ln>
            </p:spPr>
            <p:txBody>
              <a:bodyPr rtlCol="0" anchor="ctr"/>
              <a:lstStyle/>
              <a:p>
                <a:endParaRPr lang="en-US" sz="1350"/>
              </a:p>
            </p:txBody>
          </p:sp>
          <p:sp>
            <p:nvSpPr>
              <p:cNvPr id="77" name="Freeform: Shape 76">
                <a:extLst>
                  <a:ext uri="{FF2B5EF4-FFF2-40B4-BE49-F238E27FC236}">
                    <a16:creationId xmlns="" xmlns:a16="http://schemas.microsoft.com/office/drawing/2014/main" id="{F103BCC4-BEFE-4100-A966-65AB933352D2}"/>
                  </a:ext>
                </a:extLst>
              </p:cNvPr>
              <p:cNvSpPr/>
              <p:nvPr/>
            </p:nvSpPr>
            <p:spPr>
              <a:xfrm>
                <a:off x="3858851" y="2931020"/>
                <a:ext cx="107152" cy="165148"/>
              </a:xfrm>
              <a:custGeom>
                <a:avLst/>
                <a:gdLst>
                  <a:gd name="connsiteX0" fmla="*/ 0 w 107152"/>
                  <a:gd name="connsiteY0" fmla="*/ 27590 h 165148"/>
                  <a:gd name="connsiteX1" fmla="*/ 56579 w 107152"/>
                  <a:gd name="connsiteY1" fmla="*/ 80773 h 165148"/>
                  <a:gd name="connsiteX2" fmla="*/ 101156 w 107152"/>
                  <a:gd name="connsiteY2" fmla="*/ 164887 h 165148"/>
                  <a:gd name="connsiteX3" fmla="*/ 74718 w 107152"/>
                  <a:gd name="connsiteY3" fmla="*/ 19943 h 165148"/>
                  <a:gd name="connsiteX4" fmla="*/ 0 w 107152"/>
                  <a:gd name="connsiteY4" fmla="*/ 27590 h 16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2" h="165148">
                    <a:moveTo>
                      <a:pt x="0" y="27590"/>
                    </a:moveTo>
                    <a:cubicBezTo>
                      <a:pt x="0" y="27590"/>
                      <a:pt x="42828" y="52450"/>
                      <a:pt x="56579" y="80773"/>
                    </a:cubicBezTo>
                    <a:cubicBezTo>
                      <a:pt x="70329" y="109097"/>
                      <a:pt x="83633" y="169619"/>
                      <a:pt x="101156" y="164887"/>
                    </a:cubicBezTo>
                    <a:cubicBezTo>
                      <a:pt x="101156" y="164887"/>
                      <a:pt x="125947" y="66097"/>
                      <a:pt x="74718" y="19943"/>
                    </a:cubicBezTo>
                    <a:cubicBezTo>
                      <a:pt x="20368" y="-29023"/>
                      <a:pt x="0" y="27590"/>
                      <a:pt x="0" y="27590"/>
                    </a:cubicBezTo>
                    <a:close/>
                  </a:path>
                </a:pathLst>
              </a:custGeom>
              <a:solidFill>
                <a:srgbClr val="163560"/>
              </a:solidFill>
              <a:ln w="3429" cap="flat">
                <a:noFill/>
                <a:prstDash val="solid"/>
                <a:miter/>
              </a:ln>
            </p:spPr>
            <p:txBody>
              <a:bodyPr rtlCol="0" anchor="ctr"/>
              <a:lstStyle/>
              <a:p>
                <a:endParaRPr lang="en-US" sz="1350"/>
              </a:p>
            </p:txBody>
          </p:sp>
          <p:sp>
            <p:nvSpPr>
              <p:cNvPr id="78" name="Freeform: Shape 77">
                <a:extLst>
                  <a:ext uri="{FF2B5EF4-FFF2-40B4-BE49-F238E27FC236}">
                    <a16:creationId xmlns="" xmlns:a16="http://schemas.microsoft.com/office/drawing/2014/main" id="{6B59D3E8-4DF0-4FD3-AB95-238CE158EC5F}"/>
                  </a:ext>
                </a:extLst>
              </p:cNvPr>
              <p:cNvSpPr/>
              <p:nvPr/>
            </p:nvSpPr>
            <p:spPr>
              <a:xfrm>
                <a:off x="3905349" y="2674544"/>
                <a:ext cx="536611" cy="1897093"/>
              </a:xfrm>
              <a:custGeom>
                <a:avLst/>
                <a:gdLst>
                  <a:gd name="connsiteX0" fmla="*/ 535404 w 536611"/>
                  <a:gd name="connsiteY0" fmla="*/ 10362 h 1897093"/>
                  <a:gd name="connsiteX1" fmla="*/ 502006 w 536611"/>
                  <a:gd name="connsiteY1" fmla="*/ 75 h 1897093"/>
                  <a:gd name="connsiteX2" fmla="*/ 472653 w 536611"/>
                  <a:gd name="connsiteY2" fmla="*/ 3161 h 1897093"/>
                  <a:gd name="connsiteX3" fmla="*/ 416040 w 536611"/>
                  <a:gd name="connsiteY3" fmla="*/ 348153 h 1897093"/>
                  <a:gd name="connsiteX4" fmla="*/ 130062 w 536611"/>
                  <a:gd name="connsiteY4" fmla="*/ 614792 h 1897093"/>
                  <a:gd name="connsiteX5" fmla="*/ 0 w 536611"/>
                  <a:gd name="connsiteY5" fmla="*/ 663655 h 1897093"/>
                  <a:gd name="connsiteX6" fmla="*/ 132222 w 536611"/>
                  <a:gd name="connsiteY6" fmla="*/ 980049 h 1897093"/>
                  <a:gd name="connsiteX7" fmla="*/ 204231 w 536611"/>
                  <a:gd name="connsiteY7" fmla="*/ 1872858 h 1897093"/>
                  <a:gd name="connsiteX8" fmla="*/ 273223 w 536611"/>
                  <a:gd name="connsiteY8" fmla="*/ 1890894 h 1897093"/>
                  <a:gd name="connsiteX9" fmla="*/ 364331 w 536611"/>
                  <a:gd name="connsiteY9" fmla="*/ 1852592 h 1897093"/>
                  <a:gd name="connsiteX10" fmla="*/ 283338 w 536611"/>
                  <a:gd name="connsiteY10" fmla="*/ 987284 h 1897093"/>
                  <a:gd name="connsiteX11" fmla="*/ 270548 w 536611"/>
                  <a:gd name="connsiteY11" fmla="*/ 910715 h 1897093"/>
                  <a:gd name="connsiteX12" fmla="*/ 283098 w 536611"/>
                  <a:gd name="connsiteY12" fmla="*/ 844775 h 1897093"/>
                  <a:gd name="connsiteX13" fmla="*/ 528820 w 536611"/>
                  <a:gd name="connsiteY13" fmla="*/ 469848 h 1897093"/>
                  <a:gd name="connsiteX14" fmla="*/ 535404 w 536611"/>
                  <a:gd name="connsiteY14" fmla="*/ 10362 h 18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611" h="1897093">
                    <a:moveTo>
                      <a:pt x="535404" y="10362"/>
                    </a:moveTo>
                    <a:cubicBezTo>
                      <a:pt x="527792" y="7687"/>
                      <a:pt x="516613" y="1344"/>
                      <a:pt x="502006" y="75"/>
                    </a:cubicBezTo>
                    <a:cubicBezTo>
                      <a:pt x="492125" y="-301"/>
                      <a:pt x="482240" y="738"/>
                      <a:pt x="472653" y="3161"/>
                    </a:cubicBezTo>
                    <a:cubicBezTo>
                      <a:pt x="472653" y="3161"/>
                      <a:pt x="419950" y="330802"/>
                      <a:pt x="416040" y="348153"/>
                    </a:cubicBezTo>
                    <a:cubicBezTo>
                      <a:pt x="412131" y="365504"/>
                      <a:pt x="189932" y="615615"/>
                      <a:pt x="130062" y="614792"/>
                    </a:cubicBezTo>
                    <a:cubicBezTo>
                      <a:pt x="75952" y="613866"/>
                      <a:pt x="11899" y="655631"/>
                      <a:pt x="0" y="663655"/>
                    </a:cubicBezTo>
                    <a:cubicBezTo>
                      <a:pt x="0" y="663655"/>
                      <a:pt x="125947" y="930020"/>
                      <a:pt x="132222" y="980049"/>
                    </a:cubicBezTo>
                    <a:cubicBezTo>
                      <a:pt x="139080" y="1034502"/>
                      <a:pt x="204231" y="1872858"/>
                      <a:pt x="204231" y="1872858"/>
                    </a:cubicBezTo>
                    <a:cubicBezTo>
                      <a:pt x="204231" y="1872858"/>
                      <a:pt x="200356" y="1911880"/>
                      <a:pt x="273223" y="1890894"/>
                    </a:cubicBezTo>
                    <a:cubicBezTo>
                      <a:pt x="346089" y="1869909"/>
                      <a:pt x="364331" y="1852592"/>
                      <a:pt x="364331" y="1852592"/>
                    </a:cubicBezTo>
                    <a:cubicBezTo>
                      <a:pt x="364331" y="1852592"/>
                      <a:pt x="297397" y="1192544"/>
                      <a:pt x="283338" y="987284"/>
                    </a:cubicBezTo>
                    <a:cubicBezTo>
                      <a:pt x="281615" y="961401"/>
                      <a:pt x="277331" y="935753"/>
                      <a:pt x="270548" y="910715"/>
                    </a:cubicBezTo>
                    <a:cubicBezTo>
                      <a:pt x="264512" y="887969"/>
                      <a:pt x="269128" y="863713"/>
                      <a:pt x="283098" y="844775"/>
                    </a:cubicBezTo>
                    <a:cubicBezTo>
                      <a:pt x="375235" y="718279"/>
                      <a:pt x="520728" y="513396"/>
                      <a:pt x="528820" y="469848"/>
                    </a:cubicBezTo>
                    <a:cubicBezTo>
                      <a:pt x="540787" y="405829"/>
                      <a:pt x="535404" y="10362"/>
                      <a:pt x="535404" y="10362"/>
                    </a:cubicBezTo>
                    <a:close/>
                  </a:path>
                </a:pathLst>
              </a:custGeom>
              <a:solidFill>
                <a:srgbClr val="2B478B"/>
              </a:solidFill>
              <a:ln w="3429" cap="flat">
                <a:noFill/>
                <a:prstDash val="solid"/>
                <a:miter/>
              </a:ln>
            </p:spPr>
            <p:txBody>
              <a:bodyPr rtlCol="0" anchor="ctr"/>
              <a:lstStyle/>
              <a:p>
                <a:endParaRPr lang="en-US" sz="1350"/>
              </a:p>
            </p:txBody>
          </p:sp>
          <p:sp>
            <p:nvSpPr>
              <p:cNvPr id="79" name="Freeform: Shape 78">
                <a:extLst>
                  <a:ext uri="{FF2B5EF4-FFF2-40B4-BE49-F238E27FC236}">
                    <a16:creationId xmlns="" xmlns:a16="http://schemas.microsoft.com/office/drawing/2014/main" id="{A8D56059-9D8E-4B01-9C22-D490BA9B1D12}"/>
                  </a:ext>
                </a:extLst>
              </p:cNvPr>
              <p:cNvSpPr/>
              <p:nvPr/>
            </p:nvSpPr>
            <p:spPr>
              <a:xfrm>
                <a:off x="3358340" y="5998178"/>
                <a:ext cx="316340" cy="167540"/>
              </a:xfrm>
              <a:custGeom>
                <a:avLst/>
                <a:gdLst>
                  <a:gd name="connsiteX0" fmla="*/ 316340 w 316340"/>
                  <a:gd name="connsiteY0" fmla="*/ 167541 h 167540"/>
                  <a:gd name="connsiteX1" fmla="*/ 1729 w 316340"/>
                  <a:gd name="connsiteY1" fmla="*/ 167541 h 167540"/>
                  <a:gd name="connsiteX2" fmla="*/ 10610 w 316340"/>
                  <a:gd name="connsiteY2" fmla="*/ 83188 h 167540"/>
                  <a:gd name="connsiteX3" fmla="*/ 53096 w 316340"/>
                  <a:gd name="connsiteY3" fmla="*/ 0 h 167540"/>
                  <a:gd name="connsiteX4" fmla="*/ 143176 w 316340"/>
                  <a:gd name="connsiteY4" fmla="*/ 27706 h 167540"/>
                  <a:gd name="connsiteX5" fmla="*/ 197765 w 316340"/>
                  <a:gd name="connsiteY5" fmla="*/ 98481 h 167540"/>
                  <a:gd name="connsiteX6" fmla="*/ 316340 w 316340"/>
                  <a:gd name="connsiteY6" fmla="*/ 167541 h 16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340" h="167540">
                    <a:moveTo>
                      <a:pt x="316340" y="167541"/>
                    </a:moveTo>
                    <a:lnTo>
                      <a:pt x="1729" y="167541"/>
                    </a:lnTo>
                    <a:cubicBezTo>
                      <a:pt x="1729" y="167541"/>
                      <a:pt x="-5815" y="119535"/>
                      <a:pt x="10610" y="83188"/>
                    </a:cubicBezTo>
                    <a:cubicBezTo>
                      <a:pt x="26349" y="48280"/>
                      <a:pt x="50867" y="26746"/>
                      <a:pt x="53096" y="0"/>
                    </a:cubicBezTo>
                    <a:cubicBezTo>
                      <a:pt x="73087" y="20574"/>
                      <a:pt x="97673" y="33844"/>
                      <a:pt x="143176" y="27706"/>
                    </a:cubicBezTo>
                    <a:cubicBezTo>
                      <a:pt x="148731" y="36759"/>
                      <a:pt x="179146" y="85108"/>
                      <a:pt x="197765" y="98481"/>
                    </a:cubicBezTo>
                    <a:cubicBezTo>
                      <a:pt x="218305" y="113260"/>
                      <a:pt x="309928" y="107979"/>
                      <a:pt x="316340" y="167541"/>
                    </a:cubicBezTo>
                    <a:close/>
                  </a:path>
                </a:pathLst>
              </a:custGeom>
              <a:solidFill>
                <a:srgbClr val="233862"/>
              </a:solidFill>
              <a:ln w="3429" cap="flat">
                <a:noFill/>
                <a:prstDash val="solid"/>
                <a:miter/>
              </a:ln>
            </p:spPr>
            <p:txBody>
              <a:bodyPr rtlCol="0" anchor="ctr"/>
              <a:lstStyle/>
              <a:p>
                <a:endParaRPr lang="en-US" sz="1350"/>
              </a:p>
            </p:txBody>
          </p:sp>
          <p:sp>
            <p:nvSpPr>
              <p:cNvPr id="80" name="Freeform: Shape 79">
                <a:extLst>
                  <a:ext uri="{FF2B5EF4-FFF2-40B4-BE49-F238E27FC236}">
                    <a16:creationId xmlns="" xmlns:a16="http://schemas.microsoft.com/office/drawing/2014/main" id="{E8882BCB-137D-4D39-8D39-8ED6D2F0FD1E}"/>
                  </a:ext>
                </a:extLst>
              </p:cNvPr>
              <p:cNvSpPr/>
              <p:nvPr/>
            </p:nvSpPr>
            <p:spPr>
              <a:xfrm>
                <a:off x="3026153" y="2880260"/>
                <a:ext cx="865549" cy="1767151"/>
              </a:xfrm>
              <a:custGeom>
                <a:avLst/>
                <a:gdLst>
                  <a:gd name="connsiteX0" fmla="*/ 864622 w 865549"/>
                  <a:gd name="connsiteY0" fmla="*/ 800188 h 1767151"/>
                  <a:gd name="connsiteX1" fmla="*/ 718650 w 865549"/>
                  <a:gd name="connsiteY1" fmla="*/ 472958 h 1767151"/>
                  <a:gd name="connsiteX2" fmla="*/ 576758 w 865549"/>
                  <a:gd name="connsiteY2" fmla="*/ 467781 h 1767151"/>
                  <a:gd name="connsiteX3" fmla="*/ 219662 w 865549"/>
                  <a:gd name="connsiteY3" fmla="*/ 308503 h 1767151"/>
                  <a:gd name="connsiteX4" fmla="*/ 54247 w 865549"/>
                  <a:gd name="connsiteY4" fmla="*/ 2499 h 1767151"/>
                  <a:gd name="connsiteX5" fmla="*/ 20574 w 865549"/>
                  <a:gd name="connsiteY5" fmla="*/ 5928 h 1767151"/>
                  <a:gd name="connsiteX6" fmla="*/ 0 w 865549"/>
                  <a:gd name="connsiteY6" fmla="*/ 37510 h 1767151"/>
                  <a:gd name="connsiteX7" fmla="*/ 152488 w 865549"/>
                  <a:gd name="connsiteY7" fmla="*/ 460339 h 1767151"/>
                  <a:gd name="connsiteX8" fmla="*/ 460275 w 865549"/>
                  <a:gd name="connsiteY8" fmla="*/ 702495 h 1767151"/>
                  <a:gd name="connsiteX9" fmla="*/ 493022 w 865549"/>
                  <a:gd name="connsiteY9" fmla="*/ 777625 h 1767151"/>
                  <a:gd name="connsiteX10" fmla="*/ 452285 w 865549"/>
                  <a:gd name="connsiteY10" fmla="*/ 1188248 h 1767151"/>
                  <a:gd name="connsiteX11" fmla="*/ 429928 w 865549"/>
                  <a:gd name="connsiteY11" fmla="*/ 1711616 h 1767151"/>
                  <a:gd name="connsiteX12" fmla="*/ 668209 w 865549"/>
                  <a:gd name="connsiteY12" fmla="*/ 1766857 h 1767151"/>
                  <a:gd name="connsiteX13" fmla="*/ 786681 w 865549"/>
                  <a:gd name="connsiteY13" fmla="*/ 1670845 h 1767151"/>
                  <a:gd name="connsiteX14" fmla="*/ 864622 w 865549"/>
                  <a:gd name="connsiteY14" fmla="*/ 800188 h 17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5549" h="1767151">
                    <a:moveTo>
                      <a:pt x="864622" y="800188"/>
                    </a:moveTo>
                    <a:cubicBezTo>
                      <a:pt x="854027" y="735037"/>
                      <a:pt x="718650" y="472958"/>
                      <a:pt x="718650" y="472958"/>
                    </a:cubicBezTo>
                    <a:cubicBezTo>
                      <a:pt x="718650" y="472958"/>
                      <a:pt x="632925" y="447378"/>
                      <a:pt x="576758" y="467781"/>
                    </a:cubicBezTo>
                    <a:cubicBezTo>
                      <a:pt x="520591" y="488183"/>
                      <a:pt x="229023" y="323763"/>
                      <a:pt x="219662" y="308503"/>
                    </a:cubicBezTo>
                    <a:cubicBezTo>
                      <a:pt x="210301" y="293244"/>
                      <a:pt x="54247" y="2499"/>
                      <a:pt x="54247" y="2499"/>
                    </a:cubicBezTo>
                    <a:cubicBezTo>
                      <a:pt x="54247" y="2499"/>
                      <a:pt x="41285" y="-4976"/>
                      <a:pt x="20574" y="5928"/>
                    </a:cubicBezTo>
                    <a:cubicBezTo>
                      <a:pt x="8600" y="12061"/>
                      <a:pt x="771" y="24079"/>
                      <a:pt x="0" y="37510"/>
                    </a:cubicBezTo>
                    <a:cubicBezTo>
                      <a:pt x="0" y="37509"/>
                      <a:pt x="120461" y="403693"/>
                      <a:pt x="152488" y="460339"/>
                    </a:cubicBezTo>
                    <a:cubicBezTo>
                      <a:pt x="171827" y="494629"/>
                      <a:pt x="334225" y="613444"/>
                      <a:pt x="460275" y="702495"/>
                    </a:cubicBezTo>
                    <a:cubicBezTo>
                      <a:pt x="484367" y="719456"/>
                      <a:pt x="496996" y="748431"/>
                      <a:pt x="493022" y="777625"/>
                    </a:cubicBezTo>
                    <a:cubicBezTo>
                      <a:pt x="476082" y="902852"/>
                      <a:pt x="471762" y="973386"/>
                      <a:pt x="452285" y="1188248"/>
                    </a:cubicBezTo>
                    <a:cubicBezTo>
                      <a:pt x="436135" y="1366556"/>
                      <a:pt x="429928" y="1711616"/>
                      <a:pt x="429928" y="1711616"/>
                    </a:cubicBezTo>
                    <a:cubicBezTo>
                      <a:pt x="429928" y="1711616"/>
                      <a:pt x="570894" y="1760376"/>
                      <a:pt x="668209" y="1766857"/>
                    </a:cubicBezTo>
                    <a:cubicBezTo>
                      <a:pt x="765524" y="1773338"/>
                      <a:pt x="786681" y="1670845"/>
                      <a:pt x="786681" y="1670845"/>
                    </a:cubicBezTo>
                    <a:cubicBezTo>
                      <a:pt x="786681" y="1670845"/>
                      <a:pt x="875527" y="867293"/>
                      <a:pt x="864622" y="800188"/>
                    </a:cubicBezTo>
                    <a:close/>
                  </a:path>
                </a:pathLst>
              </a:custGeom>
              <a:solidFill>
                <a:srgbClr val="2B478B"/>
              </a:solidFill>
              <a:ln w="3429" cap="flat">
                <a:noFill/>
                <a:prstDash val="solid"/>
                <a:miter/>
              </a:ln>
            </p:spPr>
            <p:txBody>
              <a:bodyPr rtlCol="0" anchor="ctr"/>
              <a:lstStyle/>
              <a:p>
                <a:endParaRPr lang="en-US" sz="1350"/>
              </a:p>
            </p:txBody>
          </p:sp>
          <p:sp>
            <p:nvSpPr>
              <p:cNvPr id="81" name="Freeform: Shape 80">
                <a:extLst>
                  <a:ext uri="{FF2B5EF4-FFF2-40B4-BE49-F238E27FC236}">
                    <a16:creationId xmlns="" xmlns:a16="http://schemas.microsoft.com/office/drawing/2014/main" id="{7C2E38AC-FA08-41FA-8B2F-0D9BF7B91A83}"/>
                  </a:ext>
                </a:extLst>
              </p:cNvPr>
              <p:cNvSpPr/>
              <p:nvPr/>
            </p:nvSpPr>
            <p:spPr>
              <a:xfrm>
                <a:off x="3862932" y="3188063"/>
                <a:ext cx="72009" cy="26923"/>
              </a:xfrm>
              <a:custGeom>
                <a:avLst/>
                <a:gdLst>
                  <a:gd name="connsiteX0" fmla="*/ 0 w 72009"/>
                  <a:gd name="connsiteY0" fmla="*/ 17023 h 26923"/>
                  <a:gd name="connsiteX1" fmla="*/ 49515 w 72009"/>
                  <a:gd name="connsiteY1" fmla="*/ 26316 h 26923"/>
                  <a:gd name="connsiteX2" fmla="*/ 72009 w 72009"/>
                  <a:gd name="connsiteY2" fmla="*/ 1798 h 26923"/>
                  <a:gd name="connsiteX3" fmla="*/ 38919 w 72009"/>
                  <a:gd name="connsiteY3" fmla="*/ 1798 h 26923"/>
                  <a:gd name="connsiteX4" fmla="*/ 0 w 72009"/>
                  <a:gd name="connsiteY4" fmla="*/ 17023 h 2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9" h="26923">
                    <a:moveTo>
                      <a:pt x="0" y="17023"/>
                    </a:moveTo>
                    <a:cubicBezTo>
                      <a:pt x="15156" y="25141"/>
                      <a:pt x="32447" y="28386"/>
                      <a:pt x="49515" y="26316"/>
                    </a:cubicBezTo>
                    <a:cubicBezTo>
                      <a:pt x="67860" y="23572"/>
                      <a:pt x="72009" y="1798"/>
                      <a:pt x="72009" y="1798"/>
                    </a:cubicBezTo>
                    <a:cubicBezTo>
                      <a:pt x="72009" y="1798"/>
                      <a:pt x="59253" y="-2248"/>
                      <a:pt x="38919" y="1798"/>
                    </a:cubicBezTo>
                    <a:cubicBezTo>
                      <a:pt x="25262" y="4912"/>
                      <a:pt x="12145" y="10043"/>
                      <a:pt x="0" y="17023"/>
                    </a:cubicBezTo>
                    <a:close/>
                  </a:path>
                </a:pathLst>
              </a:custGeom>
              <a:solidFill>
                <a:srgbClr val="FFFFFF"/>
              </a:solidFill>
              <a:ln w="3429" cap="flat">
                <a:noFill/>
                <a:prstDash val="solid"/>
                <a:miter/>
              </a:ln>
            </p:spPr>
            <p:txBody>
              <a:bodyPr rtlCol="0" anchor="ctr"/>
              <a:lstStyle/>
              <a:p>
                <a:endParaRPr lang="en-US" sz="1350"/>
              </a:p>
            </p:txBody>
          </p:sp>
          <p:sp>
            <p:nvSpPr>
              <p:cNvPr id="82" name="Freeform: Shape 81">
                <a:extLst>
                  <a:ext uri="{FF2B5EF4-FFF2-40B4-BE49-F238E27FC236}">
                    <a16:creationId xmlns="" xmlns:a16="http://schemas.microsoft.com/office/drawing/2014/main" id="{6830A473-68B3-4DDE-8EF9-FE65EB85AC9D}"/>
                  </a:ext>
                </a:extLst>
              </p:cNvPr>
              <p:cNvSpPr/>
              <p:nvPr/>
            </p:nvSpPr>
            <p:spPr>
              <a:xfrm>
                <a:off x="7229044" y="2951409"/>
                <a:ext cx="488317" cy="429559"/>
              </a:xfrm>
              <a:custGeom>
                <a:avLst/>
                <a:gdLst>
                  <a:gd name="connsiteX0" fmla="*/ 273051 w 488317"/>
                  <a:gd name="connsiteY0" fmla="*/ 229228 h 429559"/>
                  <a:gd name="connsiteX1" fmla="*/ 221993 w 488317"/>
                  <a:gd name="connsiteY1" fmla="*/ 385008 h 429559"/>
                  <a:gd name="connsiteX2" fmla="*/ 335150 w 488317"/>
                  <a:gd name="connsiteY2" fmla="*/ 403833 h 429559"/>
                  <a:gd name="connsiteX3" fmla="*/ 322429 w 488317"/>
                  <a:gd name="connsiteY3" fmla="*/ 414120 h 429559"/>
                  <a:gd name="connsiteX4" fmla="*/ 440523 w 488317"/>
                  <a:gd name="connsiteY4" fmla="*/ 425470 h 429559"/>
                  <a:gd name="connsiteX5" fmla="*/ 331790 w 488317"/>
                  <a:gd name="connsiteY5" fmla="*/ 10047 h 429559"/>
                  <a:gd name="connsiteX6" fmla="*/ 109453 w 488317"/>
                  <a:gd name="connsiteY6" fmla="*/ 149127 h 429559"/>
                  <a:gd name="connsiteX7" fmla="*/ 0 w 488317"/>
                  <a:gd name="connsiteY7" fmla="*/ 334053 h 429559"/>
                  <a:gd name="connsiteX8" fmla="*/ 26609 w 488317"/>
                  <a:gd name="connsiteY8" fmla="*/ 351198 h 429559"/>
                  <a:gd name="connsiteX9" fmla="*/ 46600 w 488317"/>
                  <a:gd name="connsiteY9" fmla="*/ 343894 h 429559"/>
                  <a:gd name="connsiteX10" fmla="*/ 36313 w 488317"/>
                  <a:gd name="connsiteY10" fmla="*/ 356787 h 429559"/>
                  <a:gd name="connsiteX11" fmla="*/ 156328 w 488317"/>
                  <a:gd name="connsiteY11" fmla="*/ 369063 h 429559"/>
                  <a:gd name="connsiteX12" fmla="*/ 273051 w 488317"/>
                  <a:gd name="connsiteY12" fmla="*/ 229228 h 42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317" h="429559">
                    <a:moveTo>
                      <a:pt x="273051" y="229228"/>
                    </a:moveTo>
                    <a:cubicBezTo>
                      <a:pt x="273051" y="229228"/>
                      <a:pt x="331138" y="324863"/>
                      <a:pt x="221993" y="385008"/>
                    </a:cubicBezTo>
                    <a:cubicBezTo>
                      <a:pt x="221993" y="385008"/>
                      <a:pt x="305867" y="415252"/>
                      <a:pt x="335150" y="403833"/>
                    </a:cubicBezTo>
                    <a:cubicBezTo>
                      <a:pt x="331376" y="407801"/>
                      <a:pt x="327099" y="411259"/>
                      <a:pt x="322429" y="414120"/>
                    </a:cubicBezTo>
                    <a:cubicBezTo>
                      <a:pt x="322429" y="414120"/>
                      <a:pt x="401296" y="439152"/>
                      <a:pt x="440523" y="425470"/>
                    </a:cubicBezTo>
                    <a:cubicBezTo>
                      <a:pt x="479752" y="411788"/>
                      <a:pt x="564448" y="30175"/>
                      <a:pt x="331790" y="10047"/>
                    </a:cubicBezTo>
                    <a:cubicBezTo>
                      <a:pt x="331790" y="10047"/>
                      <a:pt x="148270" y="-55687"/>
                      <a:pt x="109453" y="149127"/>
                    </a:cubicBezTo>
                    <a:cubicBezTo>
                      <a:pt x="70637" y="353941"/>
                      <a:pt x="0" y="334053"/>
                      <a:pt x="0" y="334053"/>
                    </a:cubicBezTo>
                    <a:cubicBezTo>
                      <a:pt x="0" y="334053"/>
                      <a:pt x="17145" y="348523"/>
                      <a:pt x="26609" y="351198"/>
                    </a:cubicBezTo>
                    <a:cubicBezTo>
                      <a:pt x="26609" y="351198"/>
                      <a:pt x="41868" y="350203"/>
                      <a:pt x="46600" y="343894"/>
                    </a:cubicBezTo>
                    <a:cubicBezTo>
                      <a:pt x="46600" y="343894"/>
                      <a:pt x="40737" y="354181"/>
                      <a:pt x="36313" y="356787"/>
                    </a:cubicBezTo>
                    <a:cubicBezTo>
                      <a:pt x="36313" y="356787"/>
                      <a:pt x="110722" y="384905"/>
                      <a:pt x="156328" y="369063"/>
                    </a:cubicBezTo>
                    <a:cubicBezTo>
                      <a:pt x="201933" y="353221"/>
                      <a:pt x="272331" y="273497"/>
                      <a:pt x="273051" y="229228"/>
                    </a:cubicBezTo>
                    <a:close/>
                  </a:path>
                </a:pathLst>
              </a:custGeom>
              <a:solidFill>
                <a:srgbClr val="163560"/>
              </a:solidFill>
              <a:ln w="3429" cap="flat">
                <a:noFill/>
                <a:prstDash val="solid"/>
                <a:miter/>
              </a:ln>
            </p:spPr>
            <p:txBody>
              <a:bodyPr rtlCol="0" anchor="ctr"/>
              <a:lstStyle/>
              <a:p>
                <a:endParaRPr lang="en-US" sz="1350"/>
              </a:p>
            </p:txBody>
          </p:sp>
          <p:sp>
            <p:nvSpPr>
              <p:cNvPr id="83" name="Freeform: Shape 82">
                <a:extLst>
                  <a:ext uri="{FF2B5EF4-FFF2-40B4-BE49-F238E27FC236}">
                    <a16:creationId xmlns="" xmlns:a16="http://schemas.microsoft.com/office/drawing/2014/main" id="{C47CA846-25CE-4DB8-9B27-25936CFF7344}"/>
                  </a:ext>
                </a:extLst>
              </p:cNvPr>
              <p:cNvSpPr/>
              <p:nvPr/>
            </p:nvSpPr>
            <p:spPr>
              <a:xfrm>
                <a:off x="7268718" y="6035554"/>
                <a:ext cx="298436" cy="158042"/>
              </a:xfrm>
              <a:custGeom>
                <a:avLst/>
                <a:gdLst>
                  <a:gd name="connsiteX0" fmla="*/ 0 w 298436"/>
                  <a:gd name="connsiteY0" fmla="*/ 158043 h 158042"/>
                  <a:gd name="connsiteX1" fmla="*/ 296814 w 298436"/>
                  <a:gd name="connsiteY1" fmla="*/ 158043 h 158042"/>
                  <a:gd name="connsiteX2" fmla="*/ 288413 w 298436"/>
                  <a:gd name="connsiteY2" fmla="*/ 78490 h 158042"/>
                  <a:gd name="connsiteX3" fmla="*/ 248328 w 298436"/>
                  <a:gd name="connsiteY3" fmla="*/ 0 h 158042"/>
                  <a:gd name="connsiteX4" fmla="*/ 163358 w 298436"/>
                  <a:gd name="connsiteY4" fmla="*/ 26129 h 158042"/>
                  <a:gd name="connsiteX5" fmla="*/ 111923 w 298436"/>
                  <a:gd name="connsiteY5" fmla="*/ 92891 h 158042"/>
                  <a:gd name="connsiteX6" fmla="*/ 0 w 298436"/>
                  <a:gd name="connsiteY6" fmla="*/ 158043 h 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436" h="158042">
                    <a:moveTo>
                      <a:pt x="0" y="158043"/>
                    </a:moveTo>
                    <a:lnTo>
                      <a:pt x="296814" y="158043"/>
                    </a:lnTo>
                    <a:cubicBezTo>
                      <a:pt x="296814" y="158043"/>
                      <a:pt x="303912" y="112814"/>
                      <a:pt x="288413" y="78490"/>
                    </a:cubicBezTo>
                    <a:cubicBezTo>
                      <a:pt x="273566" y="45537"/>
                      <a:pt x="250454" y="25203"/>
                      <a:pt x="248328" y="0"/>
                    </a:cubicBezTo>
                    <a:cubicBezTo>
                      <a:pt x="229469" y="19408"/>
                      <a:pt x="206289" y="31889"/>
                      <a:pt x="163358" y="26129"/>
                    </a:cubicBezTo>
                    <a:cubicBezTo>
                      <a:pt x="158111" y="34667"/>
                      <a:pt x="129410" y="80273"/>
                      <a:pt x="111923" y="92891"/>
                    </a:cubicBezTo>
                    <a:cubicBezTo>
                      <a:pt x="92309" y="106813"/>
                      <a:pt x="5795" y="101875"/>
                      <a:pt x="0" y="158043"/>
                    </a:cubicBezTo>
                    <a:close/>
                  </a:path>
                </a:pathLst>
              </a:custGeom>
              <a:solidFill>
                <a:srgbClr val="233862"/>
              </a:solidFill>
              <a:ln w="3429" cap="flat">
                <a:noFill/>
                <a:prstDash val="solid"/>
                <a:miter/>
              </a:ln>
            </p:spPr>
            <p:txBody>
              <a:bodyPr rtlCol="0" anchor="ctr"/>
              <a:lstStyle/>
              <a:p>
                <a:endParaRPr lang="en-US" sz="1350"/>
              </a:p>
            </p:txBody>
          </p:sp>
          <p:sp>
            <p:nvSpPr>
              <p:cNvPr id="84" name="Freeform: Shape 83">
                <a:extLst>
                  <a:ext uri="{FF2B5EF4-FFF2-40B4-BE49-F238E27FC236}">
                    <a16:creationId xmlns="" xmlns:a16="http://schemas.microsoft.com/office/drawing/2014/main" id="{798B1D6A-F821-4410-8E4C-72B07D766E38}"/>
                  </a:ext>
                </a:extLst>
              </p:cNvPr>
              <p:cNvSpPr/>
              <p:nvPr/>
            </p:nvSpPr>
            <p:spPr>
              <a:xfrm>
                <a:off x="7164980" y="4149500"/>
                <a:ext cx="439709" cy="1942044"/>
              </a:xfrm>
              <a:custGeom>
                <a:avLst/>
                <a:gdLst>
                  <a:gd name="connsiteX0" fmla="*/ 348843 w 439709"/>
                  <a:gd name="connsiteY0" fmla="*/ 1930734 h 1942044"/>
                  <a:gd name="connsiteX1" fmla="*/ 297065 w 439709"/>
                  <a:gd name="connsiteY1" fmla="*/ 1941261 h 1942044"/>
                  <a:gd name="connsiteX2" fmla="*/ 243504 w 439709"/>
                  <a:gd name="connsiteY2" fmla="*/ 1931522 h 1942044"/>
                  <a:gd name="connsiteX3" fmla="*/ 46645 w 439709"/>
                  <a:gd name="connsiteY3" fmla="*/ 727360 h 1942044"/>
                  <a:gd name="connsiteX4" fmla="*/ 8549 w 439709"/>
                  <a:gd name="connsiteY4" fmla="*/ 448514 h 1942044"/>
                  <a:gd name="connsiteX5" fmla="*/ 1416 w 439709"/>
                  <a:gd name="connsiteY5" fmla="*/ 344684 h 1942044"/>
                  <a:gd name="connsiteX6" fmla="*/ 90570 w 439709"/>
                  <a:gd name="connsiteY6" fmla="*/ 11660 h 1942044"/>
                  <a:gd name="connsiteX7" fmla="*/ 243024 w 439709"/>
                  <a:gd name="connsiteY7" fmla="*/ 48556 h 1942044"/>
                  <a:gd name="connsiteX8" fmla="*/ 259106 w 439709"/>
                  <a:gd name="connsiteY8" fmla="*/ 61826 h 1942044"/>
                  <a:gd name="connsiteX9" fmla="*/ 381967 w 439709"/>
                  <a:gd name="connsiteY9" fmla="*/ 942153 h 1942044"/>
                  <a:gd name="connsiteX10" fmla="*/ 394791 w 439709"/>
                  <a:gd name="connsiteY10" fmla="*/ 1031581 h 1942044"/>
                  <a:gd name="connsiteX11" fmla="*/ 431344 w 439709"/>
                  <a:gd name="connsiteY11" fmla="*/ 1131982 h 1942044"/>
                  <a:gd name="connsiteX12" fmla="*/ 348843 w 439709"/>
                  <a:gd name="connsiteY12" fmla="*/ 1930734 h 194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9709" h="1942044">
                    <a:moveTo>
                      <a:pt x="348843" y="1930734"/>
                    </a:moveTo>
                    <a:cubicBezTo>
                      <a:pt x="331970" y="1935933"/>
                      <a:pt x="314627" y="1939459"/>
                      <a:pt x="297065" y="1941261"/>
                    </a:cubicBezTo>
                    <a:cubicBezTo>
                      <a:pt x="250327" y="1945444"/>
                      <a:pt x="243504" y="1931522"/>
                      <a:pt x="243504" y="1931522"/>
                    </a:cubicBezTo>
                    <a:cubicBezTo>
                      <a:pt x="243504" y="1931522"/>
                      <a:pt x="197041" y="1517916"/>
                      <a:pt x="46645" y="727360"/>
                    </a:cubicBezTo>
                    <a:cubicBezTo>
                      <a:pt x="24974" y="613174"/>
                      <a:pt x="16401" y="549978"/>
                      <a:pt x="8549" y="448514"/>
                    </a:cubicBezTo>
                    <a:cubicBezTo>
                      <a:pt x="6217" y="418099"/>
                      <a:pt x="3920" y="384323"/>
                      <a:pt x="1416" y="344684"/>
                    </a:cubicBezTo>
                    <a:cubicBezTo>
                      <a:pt x="-5442" y="238111"/>
                      <a:pt x="10778" y="58808"/>
                      <a:pt x="90570" y="11660"/>
                    </a:cubicBezTo>
                    <a:cubicBezTo>
                      <a:pt x="126918" y="-9806"/>
                      <a:pt x="176295" y="-3908"/>
                      <a:pt x="243024" y="48556"/>
                    </a:cubicBezTo>
                    <a:cubicBezTo>
                      <a:pt x="248270" y="52670"/>
                      <a:pt x="253653" y="57094"/>
                      <a:pt x="259106" y="61826"/>
                    </a:cubicBezTo>
                    <a:cubicBezTo>
                      <a:pt x="453976" y="230429"/>
                      <a:pt x="374080" y="714536"/>
                      <a:pt x="381967" y="942153"/>
                    </a:cubicBezTo>
                    <a:cubicBezTo>
                      <a:pt x="383270" y="979872"/>
                      <a:pt x="387007" y="1010561"/>
                      <a:pt x="394791" y="1031581"/>
                    </a:cubicBezTo>
                    <a:cubicBezTo>
                      <a:pt x="404838" y="1058773"/>
                      <a:pt x="426441" y="1096492"/>
                      <a:pt x="431344" y="1131982"/>
                    </a:cubicBezTo>
                    <a:cubicBezTo>
                      <a:pt x="472424" y="1427185"/>
                      <a:pt x="348843" y="1930734"/>
                      <a:pt x="348843" y="1930734"/>
                    </a:cubicBezTo>
                    <a:close/>
                  </a:path>
                </a:pathLst>
              </a:custGeom>
              <a:solidFill>
                <a:srgbClr val="2B478B"/>
              </a:solidFill>
              <a:ln w="3429" cap="flat">
                <a:noFill/>
                <a:prstDash val="solid"/>
                <a:miter/>
              </a:ln>
            </p:spPr>
            <p:txBody>
              <a:bodyPr rtlCol="0" anchor="ctr"/>
              <a:lstStyle/>
              <a:p>
                <a:endParaRPr lang="en-US" sz="1350"/>
              </a:p>
            </p:txBody>
          </p:sp>
          <p:sp>
            <p:nvSpPr>
              <p:cNvPr id="85" name="Freeform: Shape 84">
                <a:extLst>
                  <a:ext uri="{FF2B5EF4-FFF2-40B4-BE49-F238E27FC236}">
                    <a16:creationId xmlns="" xmlns:a16="http://schemas.microsoft.com/office/drawing/2014/main" id="{AC06A39C-D2F3-4274-A8BE-B77C82D36856}"/>
                  </a:ext>
                </a:extLst>
              </p:cNvPr>
              <p:cNvSpPr/>
              <p:nvPr/>
            </p:nvSpPr>
            <p:spPr>
              <a:xfrm>
                <a:off x="7164808" y="4161022"/>
                <a:ext cx="391979" cy="930630"/>
              </a:xfrm>
              <a:custGeom>
                <a:avLst/>
                <a:gdLst>
                  <a:gd name="connsiteX0" fmla="*/ 382310 w 391979"/>
                  <a:gd name="connsiteY0" fmla="*/ 930631 h 930630"/>
                  <a:gd name="connsiteX1" fmla="*/ 8549 w 391979"/>
                  <a:gd name="connsiteY1" fmla="*/ 436855 h 930630"/>
                  <a:gd name="connsiteX2" fmla="*/ 1416 w 391979"/>
                  <a:gd name="connsiteY2" fmla="*/ 333024 h 930630"/>
                  <a:gd name="connsiteX3" fmla="*/ 90570 w 391979"/>
                  <a:gd name="connsiteY3" fmla="*/ 0 h 930630"/>
                  <a:gd name="connsiteX4" fmla="*/ 243024 w 391979"/>
                  <a:gd name="connsiteY4" fmla="*/ 36896 h 930630"/>
                  <a:gd name="connsiteX5" fmla="*/ 259106 w 391979"/>
                  <a:gd name="connsiteY5" fmla="*/ 50166 h 930630"/>
                  <a:gd name="connsiteX6" fmla="*/ 382310 w 391979"/>
                  <a:gd name="connsiteY6" fmla="*/ 930631 h 93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979" h="930630">
                    <a:moveTo>
                      <a:pt x="382310" y="930631"/>
                    </a:moveTo>
                    <a:lnTo>
                      <a:pt x="8549" y="436855"/>
                    </a:lnTo>
                    <a:cubicBezTo>
                      <a:pt x="6217" y="406439"/>
                      <a:pt x="3920" y="372664"/>
                      <a:pt x="1416" y="333024"/>
                    </a:cubicBezTo>
                    <a:cubicBezTo>
                      <a:pt x="-5442" y="226451"/>
                      <a:pt x="10778" y="47149"/>
                      <a:pt x="90570" y="0"/>
                    </a:cubicBezTo>
                    <a:lnTo>
                      <a:pt x="243024" y="36896"/>
                    </a:lnTo>
                    <a:cubicBezTo>
                      <a:pt x="248270" y="41011"/>
                      <a:pt x="253654" y="45434"/>
                      <a:pt x="259106" y="50166"/>
                    </a:cubicBezTo>
                    <a:cubicBezTo>
                      <a:pt x="454319" y="218907"/>
                      <a:pt x="374423" y="703014"/>
                      <a:pt x="382310" y="930631"/>
                    </a:cubicBezTo>
                    <a:close/>
                  </a:path>
                </a:pathLst>
              </a:custGeom>
              <a:solidFill>
                <a:srgbClr val="233862"/>
              </a:solidFill>
              <a:ln w="3429" cap="flat">
                <a:noFill/>
                <a:prstDash val="solid"/>
                <a:miter/>
              </a:ln>
            </p:spPr>
            <p:txBody>
              <a:bodyPr rtlCol="0" anchor="ctr"/>
              <a:lstStyle/>
              <a:p>
                <a:endParaRPr lang="en-US" sz="1350"/>
              </a:p>
            </p:txBody>
          </p:sp>
          <p:sp>
            <p:nvSpPr>
              <p:cNvPr id="86" name="Freeform: Shape 85">
                <a:extLst>
                  <a:ext uri="{FF2B5EF4-FFF2-40B4-BE49-F238E27FC236}">
                    <a16:creationId xmlns="" xmlns:a16="http://schemas.microsoft.com/office/drawing/2014/main" id="{7E47E941-1605-450B-BFE1-C2B13B007A85}"/>
                  </a:ext>
                </a:extLst>
              </p:cNvPr>
              <p:cNvSpPr/>
              <p:nvPr/>
            </p:nvSpPr>
            <p:spPr>
              <a:xfrm>
                <a:off x="8315694" y="5299039"/>
                <a:ext cx="287383" cy="272175"/>
              </a:xfrm>
              <a:custGeom>
                <a:avLst/>
                <a:gdLst>
                  <a:gd name="connsiteX0" fmla="*/ 287384 w 287383"/>
                  <a:gd name="connsiteY0" fmla="*/ 269896 h 272175"/>
                  <a:gd name="connsiteX1" fmla="*/ 163940 w 287383"/>
                  <a:gd name="connsiteY1" fmla="*/ 0 h 272175"/>
                  <a:gd name="connsiteX2" fmla="*/ 95086 w 287383"/>
                  <a:gd name="connsiteY2" fmla="*/ 40737 h 272175"/>
                  <a:gd name="connsiteX3" fmla="*/ 0 w 287383"/>
                  <a:gd name="connsiteY3" fmla="*/ 25546 h 272175"/>
                  <a:gd name="connsiteX4" fmla="*/ 35730 w 287383"/>
                  <a:gd name="connsiteY4" fmla="*/ 116963 h 272175"/>
                  <a:gd name="connsiteX5" fmla="*/ 160237 w 287383"/>
                  <a:gd name="connsiteY5" fmla="*/ 188046 h 272175"/>
                  <a:gd name="connsiteX6" fmla="*/ 287384 w 287383"/>
                  <a:gd name="connsiteY6" fmla="*/ 269896 h 27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383" h="272175">
                    <a:moveTo>
                      <a:pt x="287384" y="269896"/>
                    </a:moveTo>
                    <a:lnTo>
                      <a:pt x="163940" y="0"/>
                    </a:lnTo>
                    <a:cubicBezTo>
                      <a:pt x="163940" y="0"/>
                      <a:pt x="119843" y="12344"/>
                      <a:pt x="95086" y="40737"/>
                    </a:cubicBezTo>
                    <a:cubicBezTo>
                      <a:pt x="71323" y="67963"/>
                      <a:pt x="53938" y="63094"/>
                      <a:pt x="0" y="25546"/>
                    </a:cubicBezTo>
                    <a:cubicBezTo>
                      <a:pt x="20368" y="57024"/>
                      <a:pt x="23111" y="75575"/>
                      <a:pt x="35730" y="116963"/>
                    </a:cubicBezTo>
                    <a:cubicBezTo>
                      <a:pt x="45674" y="118198"/>
                      <a:pt x="102252" y="172959"/>
                      <a:pt x="160237" y="188046"/>
                    </a:cubicBezTo>
                    <a:cubicBezTo>
                      <a:pt x="183246" y="194219"/>
                      <a:pt x="233789" y="287830"/>
                      <a:pt x="287384" y="269896"/>
                    </a:cubicBezTo>
                    <a:close/>
                  </a:path>
                </a:pathLst>
              </a:custGeom>
              <a:solidFill>
                <a:srgbClr val="233862"/>
              </a:solidFill>
              <a:ln w="3429" cap="flat">
                <a:noFill/>
                <a:prstDash val="solid"/>
                <a:miter/>
              </a:ln>
            </p:spPr>
            <p:txBody>
              <a:bodyPr rtlCol="0" anchor="ctr"/>
              <a:lstStyle/>
              <a:p>
                <a:endParaRPr lang="en-US" sz="1350"/>
              </a:p>
            </p:txBody>
          </p:sp>
          <p:sp>
            <p:nvSpPr>
              <p:cNvPr id="87" name="Freeform: Shape 86">
                <a:extLst>
                  <a:ext uri="{FF2B5EF4-FFF2-40B4-BE49-F238E27FC236}">
                    <a16:creationId xmlns="" xmlns:a16="http://schemas.microsoft.com/office/drawing/2014/main" id="{7BBD35AB-9308-4849-82E1-7D838E98F472}"/>
                  </a:ext>
                </a:extLst>
              </p:cNvPr>
              <p:cNvSpPr/>
              <p:nvPr/>
            </p:nvSpPr>
            <p:spPr>
              <a:xfrm>
                <a:off x="7307254" y="4249353"/>
                <a:ext cx="1085635" cy="1200424"/>
              </a:xfrm>
              <a:custGeom>
                <a:avLst/>
                <a:gdLst>
                  <a:gd name="connsiteX0" fmla="*/ 589 w 1085635"/>
                  <a:gd name="connsiteY0" fmla="*/ 30278 h 1200424"/>
                  <a:gd name="connsiteX1" fmla="*/ 364063 w 1085635"/>
                  <a:gd name="connsiteY1" fmla="*/ 1014401 h 1200424"/>
                  <a:gd name="connsiteX2" fmla="*/ 1078049 w 1085635"/>
                  <a:gd name="connsiteY2" fmla="*/ 1200425 h 1200424"/>
                  <a:gd name="connsiteX3" fmla="*/ 1083295 w 1085635"/>
                  <a:gd name="connsiteY3" fmla="*/ 1143367 h 1200424"/>
                  <a:gd name="connsiteX4" fmla="*/ 1066939 w 1085635"/>
                  <a:gd name="connsiteY4" fmla="*/ 1103693 h 1200424"/>
                  <a:gd name="connsiteX5" fmla="*/ 539319 w 1085635"/>
                  <a:gd name="connsiteY5" fmla="*/ 840380 h 1200424"/>
                  <a:gd name="connsiteX6" fmla="*/ 293940 w 1085635"/>
                  <a:gd name="connsiteY6" fmla="*/ 8984 h 1200424"/>
                  <a:gd name="connsiteX7" fmla="*/ 589 w 1085635"/>
                  <a:gd name="connsiteY7" fmla="*/ 30278 h 120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635" h="1200424">
                    <a:moveTo>
                      <a:pt x="589" y="30278"/>
                    </a:moveTo>
                    <a:cubicBezTo>
                      <a:pt x="589" y="30278"/>
                      <a:pt x="266576" y="954908"/>
                      <a:pt x="364063" y="1014401"/>
                    </a:cubicBezTo>
                    <a:cubicBezTo>
                      <a:pt x="461550" y="1073895"/>
                      <a:pt x="973911" y="1155780"/>
                      <a:pt x="1078049" y="1200425"/>
                    </a:cubicBezTo>
                    <a:cubicBezTo>
                      <a:pt x="1078049" y="1200425"/>
                      <a:pt x="1090737" y="1182251"/>
                      <a:pt x="1083295" y="1143367"/>
                    </a:cubicBezTo>
                    <a:cubicBezTo>
                      <a:pt x="1081649" y="1134760"/>
                      <a:pt x="1066939" y="1103693"/>
                      <a:pt x="1066939" y="1103693"/>
                    </a:cubicBezTo>
                    <a:cubicBezTo>
                      <a:pt x="1066939" y="1103693"/>
                      <a:pt x="748763" y="864520"/>
                      <a:pt x="539319" y="840380"/>
                    </a:cubicBezTo>
                    <a:cubicBezTo>
                      <a:pt x="487370" y="834379"/>
                      <a:pt x="645138" y="40703"/>
                      <a:pt x="293940" y="8984"/>
                    </a:cubicBezTo>
                    <a:cubicBezTo>
                      <a:pt x="-26912" y="-19956"/>
                      <a:pt x="589" y="30278"/>
                      <a:pt x="589" y="30278"/>
                    </a:cubicBezTo>
                    <a:close/>
                  </a:path>
                </a:pathLst>
              </a:custGeom>
              <a:solidFill>
                <a:srgbClr val="2B478B"/>
              </a:solidFill>
              <a:ln w="3429" cap="flat">
                <a:noFill/>
                <a:prstDash val="solid"/>
                <a:miter/>
              </a:ln>
            </p:spPr>
            <p:txBody>
              <a:bodyPr rtlCol="0" anchor="ctr"/>
              <a:lstStyle/>
              <a:p>
                <a:endParaRPr lang="en-US" sz="1350"/>
              </a:p>
            </p:txBody>
          </p:sp>
          <p:sp>
            <p:nvSpPr>
              <p:cNvPr id="88" name="Freeform: Shape 87">
                <a:extLst>
                  <a:ext uri="{FF2B5EF4-FFF2-40B4-BE49-F238E27FC236}">
                    <a16:creationId xmlns="" xmlns:a16="http://schemas.microsoft.com/office/drawing/2014/main" id="{B41443EE-F199-4667-8E6A-E6AECCEB063E}"/>
                  </a:ext>
                </a:extLst>
              </p:cNvPr>
              <p:cNvSpPr/>
              <p:nvPr/>
            </p:nvSpPr>
            <p:spPr>
              <a:xfrm>
                <a:off x="6853575" y="2597638"/>
                <a:ext cx="90360" cy="175050"/>
              </a:xfrm>
              <a:custGeom>
                <a:avLst/>
                <a:gdLst>
                  <a:gd name="connsiteX0" fmla="*/ 74814 w 90360"/>
                  <a:gd name="connsiteY0" fmla="*/ 165003 h 175050"/>
                  <a:gd name="connsiteX1" fmla="*/ 90039 w 90360"/>
                  <a:gd name="connsiteY1" fmla="*/ 102081 h 175050"/>
                  <a:gd name="connsiteX2" fmla="*/ 51531 w 90360"/>
                  <a:gd name="connsiteY2" fmla="*/ 1166 h 175050"/>
                  <a:gd name="connsiteX3" fmla="*/ 2222 w 90360"/>
                  <a:gd name="connsiteY3" fmla="*/ 85657 h 175050"/>
                  <a:gd name="connsiteX4" fmla="*/ 19367 w 90360"/>
                  <a:gd name="connsiteY4" fmla="*/ 175050 h 17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60" h="175050">
                    <a:moveTo>
                      <a:pt x="74814" y="165003"/>
                    </a:moveTo>
                    <a:cubicBezTo>
                      <a:pt x="74814" y="165003"/>
                      <a:pt x="81981" y="129308"/>
                      <a:pt x="90039" y="102081"/>
                    </a:cubicBezTo>
                    <a:cubicBezTo>
                      <a:pt x="93468" y="90046"/>
                      <a:pt x="68745" y="10904"/>
                      <a:pt x="51531" y="1166"/>
                    </a:cubicBezTo>
                    <a:cubicBezTo>
                      <a:pt x="34318" y="-8572"/>
                      <a:pt x="-10431" y="44714"/>
                      <a:pt x="2222" y="85657"/>
                    </a:cubicBezTo>
                    <a:cubicBezTo>
                      <a:pt x="8737" y="106676"/>
                      <a:pt x="19367" y="175050"/>
                      <a:pt x="19367" y="175050"/>
                    </a:cubicBezTo>
                    <a:close/>
                  </a:path>
                </a:pathLst>
              </a:custGeom>
              <a:solidFill>
                <a:srgbClr val="FFB27D"/>
              </a:solidFill>
              <a:ln w="3429" cap="flat">
                <a:noFill/>
                <a:prstDash val="solid"/>
                <a:miter/>
              </a:ln>
            </p:spPr>
            <p:txBody>
              <a:bodyPr rtlCol="0" anchor="ctr"/>
              <a:lstStyle/>
              <a:p>
                <a:endParaRPr lang="en-US" sz="1350"/>
              </a:p>
            </p:txBody>
          </p:sp>
          <p:sp>
            <p:nvSpPr>
              <p:cNvPr id="89" name="Freeform: Shape 88">
                <a:extLst>
                  <a:ext uri="{FF2B5EF4-FFF2-40B4-BE49-F238E27FC236}">
                    <a16:creationId xmlns="" xmlns:a16="http://schemas.microsoft.com/office/drawing/2014/main" id="{AA256DB3-534E-4355-9834-B99527325136}"/>
                  </a:ext>
                </a:extLst>
              </p:cNvPr>
              <p:cNvSpPr/>
              <p:nvPr/>
            </p:nvSpPr>
            <p:spPr>
              <a:xfrm>
                <a:off x="6928389" y="2684781"/>
                <a:ext cx="41490" cy="77860"/>
              </a:xfrm>
              <a:custGeom>
                <a:avLst/>
                <a:gdLst>
                  <a:gd name="connsiteX0" fmla="*/ 0 w 41490"/>
                  <a:gd name="connsiteY0" fmla="*/ 77861 h 77860"/>
                  <a:gd name="connsiteX1" fmla="*/ 17796 w 41490"/>
                  <a:gd name="connsiteY1" fmla="*/ 53858 h 77860"/>
                  <a:gd name="connsiteX2" fmla="*/ 41491 w 41490"/>
                  <a:gd name="connsiteY2" fmla="*/ 3246 h 77860"/>
                  <a:gd name="connsiteX3" fmla="*/ 25032 w 41490"/>
                  <a:gd name="connsiteY3" fmla="*/ 5783 h 77860"/>
                  <a:gd name="connsiteX4" fmla="*/ 4458 w 41490"/>
                  <a:gd name="connsiteY4" fmla="*/ 32838 h 7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0" h="77860">
                    <a:moveTo>
                      <a:pt x="0" y="77861"/>
                    </a:moveTo>
                    <a:cubicBezTo>
                      <a:pt x="0" y="77861"/>
                      <a:pt x="9361" y="57287"/>
                      <a:pt x="17796" y="53858"/>
                    </a:cubicBezTo>
                    <a:cubicBezTo>
                      <a:pt x="26232" y="50429"/>
                      <a:pt x="35285" y="16653"/>
                      <a:pt x="41491" y="3246"/>
                    </a:cubicBezTo>
                    <a:cubicBezTo>
                      <a:pt x="41491" y="3246"/>
                      <a:pt x="35490" y="-5532"/>
                      <a:pt x="25032" y="5783"/>
                    </a:cubicBezTo>
                    <a:cubicBezTo>
                      <a:pt x="18620" y="12641"/>
                      <a:pt x="4458" y="32838"/>
                      <a:pt x="4458" y="32838"/>
                    </a:cubicBezTo>
                    <a:close/>
                  </a:path>
                </a:pathLst>
              </a:custGeom>
              <a:solidFill>
                <a:srgbClr val="FFB27D"/>
              </a:solidFill>
              <a:ln w="3429" cap="flat">
                <a:noFill/>
                <a:prstDash val="solid"/>
                <a:miter/>
              </a:ln>
            </p:spPr>
            <p:txBody>
              <a:bodyPr rtlCol="0" anchor="ctr"/>
              <a:lstStyle/>
              <a:p>
                <a:endParaRPr lang="en-US" sz="1350"/>
              </a:p>
            </p:txBody>
          </p:sp>
          <p:sp>
            <p:nvSpPr>
              <p:cNvPr id="90" name="Freeform: Shape 89">
                <a:extLst>
                  <a:ext uri="{FF2B5EF4-FFF2-40B4-BE49-F238E27FC236}">
                    <a16:creationId xmlns="" xmlns:a16="http://schemas.microsoft.com/office/drawing/2014/main" id="{49E25E3C-413B-4F3A-8D7A-262DB7D94690}"/>
                  </a:ext>
                </a:extLst>
              </p:cNvPr>
              <p:cNvSpPr/>
              <p:nvPr/>
            </p:nvSpPr>
            <p:spPr>
              <a:xfrm>
                <a:off x="8138586" y="2808866"/>
                <a:ext cx="119909" cy="175872"/>
              </a:xfrm>
              <a:custGeom>
                <a:avLst/>
                <a:gdLst>
                  <a:gd name="connsiteX0" fmla="*/ 15122 w 119909"/>
                  <a:gd name="connsiteY0" fmla="*/ 73757 h 175872"/>
                  <a:gd name="connsiteX1" fmla="*/ 21706 w 119909"/>
                  <a:gd name="connsiteY1" fmla="*/ 90524 h 175872"/>
                  <a:gd name="connsiteX2" fmla="*/ 21706 w 119909"/>
                  <a:gd name="connsiteY2" fmla="*/ 85450 h 175872"/>
                  <a:gd name="connsiteX3" fmla="*/ 88023 w 119909"/>
                  <a:gd name="connsiteY3" fmla="*/ 205 h 175872"/>
                  <a:gd name="connsiteX4" fmla="*/ 110448 w 119909"/>
                  <a:gd name="connsiteY4" fmla="*/ 95428 h 175872"/>
                  <a:gd name="connsiteX5" fmla="*/ 67826 w 119909"/>
                  <a:gd name="connsiteY5" fmla="*/ 175872 h 175872"/>
                  <a:gd name="connsiteX6" fmla="*/ 17831 w 119909"/>
                  <a:gd name="connsiteY6" fmla="*/ 150052 h 175872"/>
                  <a:gd name="connsiteX7" fmla="*/ 7853 w 119909"/>
                  <a:gd name="connsiteY7" fmla="*/ 121865 h 175872"/>
                  <a:gd name="connsiteX8" fmla="*/ 0 w 119909"/>
                  <a:gd name="connsiteY8" fmla="*/ 66556 h 175872"/>
                  <a:gd name="connsiteX9" fmla="*/ 15122 w 119909"/>
                  <a:gd name="connsiteY9" fmla="*/ 73757 h 17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909" h="175872">
                    <a:moveTo>
                      <a:pt x="15122" y="73757"/>
                    </a:moveTo>
                    <a:cubicBezTo>
                      <a:pt x="16940" y="77529"/>
                      <a:pt x="19477" y="84249"/>
                      <a:pt x="21706" y="90524"/>
                    </a:cubicBezTo>
                    <a:lnTo>
                      <a:pt x="21706" y="85450"/>
                    </a:lnTo>
                    <a:cubicBezTo>
                      <a:pt x="21706" y="72865"/>
                      <a:pt x="68717" y="4491"/>
                      <a:pt x="88023" y="205"/>
                    </a:cubicBezTo>
                    <a:cubicBezTo>
                      <a:pt x="107328" y="-4082"/>
                      <a:pt x="134520" y="60006"/>
                      <a:pt x="110448" y="95428"/>
                    </a:cubicBezTo>
                    <a:cubicBezTo>
                      <a:pt x="98070" y="113602"/>
                      <a:pt x="67826" y="175872"/>
                      <a:pt x="67826" y="175872"/>
                    </a:cubicBezTo>
                    <a:lnTo>
                      <a:pt x="17831" y="150052"/>
                    </a:lnTo>
                    <a:cubicBezTo>
                      <a:pt x="17831" y="150052"/>
                      <a:pt x="14951" y="127523"/>
                      <a:pt x="7853" y="121865"/>
                    </a:cubicBezTo>
                    <a:cubicBezTo>
                      <a:pt x="754" y="116208"/>
                      <a:pt x="2023" y="81198"/>
                      <a:pt x="0" y="66556"/>
                    </a:cubicBezTo>
                    <a:cubicBezTo>
                      <a:pt x="103" y="66556"/>
                      <a:pt x="8401" y="59903"/>
                      <a:pt x="15122" y="73757"/>
                    </a:cubicBezTo>
                    <a:close/>
                  </a:path>
                </a:pathLst>
              </a:custGeom>
              <a:solidFill>
                <a:srgbClr val="FFB27D"/>
              </a:solidFill>
              <a:ln w="3429" cap="flat">
                <a:noFill/>
                <a:prstDash val="solid"/>
                <a:miter/>
              </a:ln>
            </p:spPr>
            <p:txBody>
              <a:bodyPr rtlCol="0" anchor="ctr"/>
              <a:lstStyle/>
              <a:p>
                <a:endParaRPr lang="en-US" sz="1350"/>
              </a:p>
            </p:txBody>
          </p:sp>
          <p:sp>
            <p:nvSpPr>
              <p:cNvPr id="91" name="Freeform: Shape 90">
                <a:extLst>
                  <a:ext uri="{FF2B5EF4-FFF2-40B4-BE49-F238E27FC236}">
                    <a16:creationId xmlns="" xmlns:a16="http://schemas.microsoft.com/office/drawing/2014/main" id="{1C9245E9-7AC2-4F57-A8D4-2B6B37E307BD}"/>
                  </a:ext>
                </a:extLst>
              </p:cNvPr>
              <p:cNvSpPr/>
              <p:nvPr/>
            </p:nvSpPr>
            <p:spPr>
              <a:xfrm>
                <a:off x="7361021" y="3269722"/>
                <a:ext cx="177119" cy="190219"/>
              </a:xfrm>
              <a:custGeom>
                <a:avLst/>
                <a:gdLst>
                  <a:gd name="connsiteX0" fmla="*/ 5 w 177119"/>
                  <a:gd name="connsiteY0" fmla="*/ 155848 h 190219"/>
                  <a:gd name="connsiteX1" fmla="*/ 99446 w 177119"/>
                  <a:gd name="connsiteY1" fmla="*/ 189692 h 190219"/>
                  <a:gd name="connsiteX2" fmla="*/ 177113 w 177119"/>
                  <a:gd name="connsiteY2" fmla="*/ 134623 h 190219"/>
                  <a:gd name="connsiteX3" fmla="*/ 174404 w 177119"/>
                  <a:gd name="connsiteY3" fmla="*/ 0 h 190219"/>
                  <a:gd name="connsiteX4" fmla="*/ 166243 w 177119"/>
                  <a:gd name="connsiteY4" fmla="*/ 377 h 190219"/>
                  <a:gd name="connsiteX5" fmla="*/ 28843 w 177119"/>
                  <a:gd name="connsiteY5" fmla="*/ 6961 h 190219"/>
                  <a:gd name="connsiteX6" fmla="*/ 19859 w 177119"/>
                  <a:gd name="connsiteY6" fmla="*/ 89017 h 190219"/>
                  <a:gd name="connsiteX7" fmla="*/ 5 w 177119"/>
                  <a:gd name="connsiteY7" fmla="*/ 155848 h 1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119" h="190219">
                    <a:moveTo>
                      <a:pt x="5" y="155848"/>
                    </a:moveTo>
                    <a:cubicBezTo>
                      <a:pt x="-612" y="156054"/>
                      <a:pt x="53463" y="195179"/>
                      <a:pt x="99446" y="189692"/>
                    </a:cubicBezTo>
                    <a:cubicBezTo>
                      <a:pt x="142583" y="184549"/>
                      <a:pt x="177696" y="134828"/>
                      <a:pt x="177113" y="134623"/>
                    </a:cubicBezTo>
                    <a:cubicBezTo>
                      <a:pt x="159968" y="128519"/>
                      <a:pt x="158631" y="103762"/>
                      <a:pt x="174404" y="0"/>
                    </a:cubicBezTo>
                    <a:lnTo>
                      <a:pt x="166243" y="377"/>
                    </a:lnTo>
                    <a:lnTo>
                      <a:pt x="28843" y="6961"/>
                    </a:lnTo>
                    <a:cubicBezTo>
                      <a:pt x="28843" y="6961"/>
                      <a:pt x="25654" y="49412"/>
                      <a:pt x="19859" y="89017"/>
                    </a:cubicBezTo>
                    <a:cubicBezTo>
                      <a:pt x="14853" y="122107"/>
                      <a:pt x="8166" y="153311"/>
                      <a:pt x="5" y="155848"/>
                    </a:cubicBezTo>
                    <a:close/>
                  </a:path>
                </a:pathLst>
              </a:custGeom>
              <a:solidFill>
                <a:srgbClr val="FFB27D"/>
              </a:solidFill>
              <a:ln w="3429" cap="flat">
                <a:noFill/>
                <a:prstDash val="solid"/>
                <a:miter/>
              </a:ln>
            </p:spPr>
            <p:txBody>
              <a:bodyPr rtlCol="0" anchor="ctr"/>
              <a:lstStyle/>
              <a:p>
                <a:endParaRPr lang="en-US" sz="1350"/>
              </a:p>
            </p:txBody>
          </p:sp>
          <p:sp>
            <p:nvSpPr>
              <p:cNvPr id="92" name="Freeform: Shape 91">
                <a:extLst>
                  <a:ext uri="{FF2B5EF4-FFF2-40B4-BE49-F238E27FC236}">
                    <a16:creationId xmlns="" xmlns:a16="http://schemas.microsoft.com/office/drawing/2014/main" id="{2188162D-2F9A-4057-ABEB-D18BD967735A}"/>
                  </a:ext>
                </a:extLst>
              </p:cNvPr>
              <p:cNvSpPr/>
              <p:nvPr/>
            </p:nvSpPr>
            <p:spPr>
              <a:xfrm>
                <a:off x="7380743" y="3269962"/>
                <a:ext cx="146383" cy="89515"/>
              </a:xfrm>
              <a:custGeom>
                <a:avLst/>
                <a:gdLst>
                  <a:gd name="connsiteX0" fmla="*/ 8984 w 146383"/>
                  <a:gd name="connsiteY0" fmla="*/ 6584 h 89515"/>
                  <a:gd name="connsiteX1" fmla="*/ 0 w 146383"/>
                  <a:gd name="connsiteY1" fmla="*/ 88640 h 89515"/>
                  <a:gd name="connsiteX2" fmla="*/ 146384 w 146383"/>
                  <a:gd name="connsiteY2" fmla="*/ 0 h 89515"/>
                </a:gdLst>
                <a:ahLst/>
                <a:cxnLst>
                  <a:cxn ang="0">
                    <a:pos x="connsiteX0" y="connsiteY0"/>
                  </a:cxn>
                  <a:cxn ang="0">
                    <a:pos x="connsiteX1" y="connsiteY1"/>
                  </a:cxn>
                  <a:cxn ang="0">
                    <a:pos x="connsiteX2" y="connsiteY2"/>
                  </a:cxn>
                </a:cxnLst>
                <a:rect l="l" t="t" r="r" b="b"/>
                <a:pathLst>
                  <a:path w="146383" h="89515">
                    <a:moveTo>
                      <a:pt x="8984" y="6584"/>
                    </a:moveTo>
                    <a:cubicBezTo>
                      <a:pt x="8984" y="6584"/>
                      <a:pt x="5795" y="49035"/>
                      <a:pt x="0" y="88640"/>
                    </a:cubicBezTo>
                    <a:cubicBezTo>
                      <a:pt x="74992" y="97624"/>
                      <a:pt x="124575" y="35387"/>
                      <a:pt x="146384" y="0"/>
                    </a:cubicBezTo>
                    <a:close/>
                  </a:path>
                </a:pathLst>
              </a:custGeom>
              <a:solidFill>
                <a:srgbClr val="ED975D"/>
              </a:solidFill>
              <a:ln w="3429" cap="flat">
                <a:noFill/>
                <a:prstDash val="solid"/>
                <a:miter/>
              </a:ln>
            </p:spPr>
            <p:txBody>
              <a:bodyPr rtlCol="0" anchor="ctr"/>
              <a:lstStyle/>
              <a:p>
                <a:endParaRPr lang="en-US" sz="1350"/>
              </a:p>
            </p:txBody>
          </p:sp>
          <p:sp>
            <p:nvSpPr>
              <p:cNvPr id="93" name="Freeform: Shape 92">
                <a:extLst>
                  <a:ext uri="{FF2B5EF4-FFF2-40B4-BE49-F238E27FC236}">
                    <a16:creationId xmlns="" xmlns:a16="http://schemas.microsoft.com/office/drawing/2014/main" id="{93658B82-AB39-4613-B6BD-3903048285C7}"/>
                  </a:ext>
                </a:extLst>
              </p:cNvPr>
              <p:cNvSpPr/>
              <p:nvPr/>
            </p:nvSpPr>
            <p:spPr>
              <a:xfrm>
                <a:off x="7332359" y="2969710"/>
                <a:ext cx="281409" cy="287839"/>
              </a:xfrm>
              <a:custGeom>
                <a:avLst/>
                <a:gdLst>
                  <a:gd name="connsiteX0" fmla="*/ 210679 w 281409"/>
                  <a:gd name="connsiteY0" fmla="*/ 287840 h 287839"/>
                  <a:gd name="connsiteX1" fmla="*/ 276275 w 281409"/>
                  <a:gd name="connsiteY1" fmla="*/ 180341 h 287839"/>
                  <a:gd name="connsiteX2" fmla="*/ 146556 w 281409"/>
                  <a:gd name="connsiteY2" fmla="*/ 9 h 287839"/>
                  <a:gd name="connsiteX3" fmla="*/ 62889 w 281409"/>
                  <a:gd name="connsiteY3" fmla="*/ 18183 h 287839"/>
                  <a:gd name="connsiteX4" fmla="*/ 9705 w 281409"/>
                  <a:gd name="connsiteY4" fmla="*/ 201669 h 287839"/>
                  <a:gd name="connsiteX5" fmla="*/ 16357 w 281409"/>
                  <a:gd name="connsiteY5" fmla="*/ 244806 h 28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409" h="287839">
                    <a:moveTo>
                      <a:pt x="210679" y="287840"/>
                    </a:moveTo>
                    <a:cubicBezTo>
                      <a:pt x="210679" y="287840"/>
                      <a:pt x="259027" y="231810"/>
                      <a:pt x="276275" y="180341"/>
                    </a:cubicBezTo>
                    <a:cubicBezTo>
                      <a:pt x="288585" y="143582"/>
                      <a:pt x="289991" y="798"/>
                      <a:pt x="146556" y="9"/>
                    </a:cubicBezTo>
                    <a:cubicBezTo>
                      <a:pt x="117658" y="-276"/>
                      <a:pt x="89065" y="5935"/>
                      <a:pt x="62889" y="18183"/>
                    </a:cubicBezTo>
                    <a:cubicBezTo>
                      <a:pt x="29284" y="34265"/>
                      <a:pt x="-21396" y="72224"/>
                      <a:pt x="9705" y="201669"/>
                    </a:cubicBezTo>
                    <a:lnTo>
                      <a:pt x="16357" y="244806"/>
                    </a:lnTo>
                    <a:close/>
                  </a:path>
                </a:pathLst>
              </a:custGeom>
              <a:solidFill>
                <a:srgbClr val="163560"/>
              </a:solidFill>
              <a:ln w="3429" cap="flat">
                <a:noFill/>
                <a:prstDash val="solid"/>
                <a:miter/>
              </a:ln>
            </p:spPr>
            <p:txBody>
              <a:bodyPr rtlCol="0" anchor="ctr"/>
              <a:lstStyle/>
              <a:p>
                <a:endParaRPr lang="en-US" sz="1350"/>
              </a:p>
            </p:txBody>
          </p:sp>
          <p:sp>
            <p:nvSpPr>
              <p:cNvPr id="94" name="Freeform: Shape 93">
                <a:extLst>
                  <a:ext uri="{FF2B5EF4-FFF2-40B4-BE49-F238E27FC236}">
                    <a16:creationId xmlns="" xmlns:a16="http://schemas.microsoft.com/office/drawing/2014/main" id="{DA603BEB-54D9-4693-8407-B3FC8BB39545}"/>
                  </a:ext>
                </a:extLst>
              </p:cNvPr>
              <p:cNvSpPr/>
              <p:nvPr/>
            </p:nvSpPr>
            <p:spPr>
              <a:xfrm>
                <a:off x="7188719" y="3381508"/>
                <a:ext cx="486848" cy="911215"/>
              </a:xfrm>
              <a:custGeom>
                <a:avLst/>
                <a:gdLst>
                  <a:gd name="connsiteX0" fmla="*/ 0 w 486848"/>
                  <a:gd name="connsiteY0" fmla="*/ 862497 h 911215"/>
                  <a:gd name="connsiteX1" fmla="*/ 359222 w 486848"/>
                  <a:gd name="connsiteY1" fmla="*/ 892912 h 911215"/>
                  <a:gd name="connsiteX2" fmla="*/ 486849 w 486848"/>
                  <a:gd name="connsiteY2" fmla="*/ 872338 h 911215"/>
                  <a:gd name="connsiteX3" fmla="*/ 349312 w 486848"/>
                  <a:gd name="connsiteY3" fmla="*/ 638891 h 911215"/>
                  <a:gd name="connsiteX4" fmla="*/ 340877 w 486848"/>
                  <a:gd name="connsiteY4" fmla="*/ 17968 h 911215"/>
                  <a:gd name="connsiteX5" fmla="*/ 243013 w 486848"/>
                  <a:gd name="connsiteY5" fmla="*/ 43102 h 911215"/>
                  <a:gd name="connsiteX6" fmla="*/ 188149 w 486848"/>
                  <a:gd name="connsiteY6" fmla="*/ 0 h 911215"/>
                  <a:gd name="connsiteX7" fmla="*/ 102424 w 486848"/>
                  <a:gd name="connsiteY7" fmla="*/ 44166 h 911215"/>
                  <a:gd name="connsiteX8" fmla="*/ 0 w 486848"/>
                  <a:gd name="connsiteY8" fmla="*/ 862497 h 9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848" h="911215">
                    <a:moveTo>
                      <a:pt x="0" y="862497"/>
                    </a:moveTo>
                    <a:cubicBezTo>
                      <a:pt x="0" y="862497"/>
                      <a:pt x="134759" y="947535"/>
                      <a:pt x="359222" y="892912"/>
                    </a:cubicBezTo>
                    <a:cubicBezTo>
                      <a:pt x="361862" y="892260"/>
                      <a:pt x="486849" y="872338"/>
                      <a:pt x="486849" y="872338"/>
                    </a:cubicBezTo>
                    <a:cubicBezTo>
                      <a:pt x="483729" y="863765"/>
                      <a:pt x="352364" y="646778"/>
                      <a:pt x="349312" y="638891"/>
                    </a:cubicBezTo>
                    <a:cubicBezTo>
                      <a:pt x="309467" y="536021"/>
                      <a:pt x="401707" y="45503"/>
                      <a:pt x="340877" y="17968"/>
                    </a:cubicBezTo>
                    <a:cubicBezTo>
                      <a:pt x="325344" y="34873"/>
                      <a:pt x="280972" y="46463"/>
                      <a:pt x="243013" y="43102"/>
                    </a:cubicBezTo>
                    <a:cubicBezTo>
                      <a:pt x="199259" y="39228"/>
                      <a:pt x="184720" y="20334"/>
                      <a:pt x="188149" y="0"/>
                    </a:cubicBezTo>
                    <a:cubicBezTo>
                      <a:pt x="139766" y="22871"/>
                      <a:pt x="102424" y="44166"/>
                      <a:pt x="102424" y="44166"/>
                    </a:cubicBezTo>
                    <a:cubicBezTo>
                      <a:pt x="58430" y="110448"/>
                      <a:pt x="0" y="862497"/>
                      <a:pt x="0" y="862497"/>
                    </a:cubicBezTo>
                    <a:close/>
                  </a:path>
                </a:pathLst>
              </a:custGeom>
              <a:solidFill>
                <a:srgbClr val="FFB27D"/>
              </a:solidFill>
              <a:ln w="3429" cap="flat">
                <a:noFill/>
                <a:prstDash val="solid"/>
                <a:miter/>
              </a:ln>
            </p:spPr>
            <p:txBody>
              <a:bodyPr rtlCol="0" anchor="ctr"/>
              <a:lstStyle/>
              <a:p>
                <a:endParaRPr lang="en-US" sz="1350"/>
              </a:p>
            </p:txBody>
          </p:sp>
          <p:sp>
            <p:nvSpPr>
              <p:cNvPr id="95" name="Freeform: Shape 94">
                <a:extLst>
                  <a:ext uri="{FF2B5EF4-FFF2-40B4-BE49-F238E27FC236}">
                    <a16:creationId xmlns="" xmlns:a16="http://schemas.microsoft.com/office/drawing/2014/main" id="{F5639CFC-1EFC-4EAC-8D72-24CEED73A295}"/>
                  </a:ext>
                </a:extLst>
              </p:cNvPr>
              <p:cNvSpPr/>
              <p:nvPr/>
            </p:nvSpPr>
            <p:spPr>
              <a:xfrm>
                <a:off x="7324775" y="3018708"/>
                <a:ext cx="245172" cy="295118"/>
              </a:xfrm>
              <a:custGeom>
                <a:avLst/>
                <a:gdLst>
                  <a:gd name="connsiteX0" fmla="*/ 34434 w 245172"/>
                  <a:gd name="connsiteY0" fmla="*/ 291614 h 295118"/>
                  <a:gd name="connsiteX1" fmla="*/ 227212 w 245172"/>
                  <a:gd name="connsiteY1" fmla="*/ 210758 h 295118"/>
                  <a:gd name="connsiteX2" fmla="*/ 165696 w 245172"/>
                  <a:gd name="connsiteY2" fmla="*/ 7075 h 295118"/>
                  <a:gd name="connsiteX3" fmla="*/ 11220 w 245172"/>
                  <a:gd name="connsiteY3" fmla="*/ 57859 h 295118"/>
                  <a:gd name="connsiteX4" fmla="*/ 34434 w 245172"/>
                  <a:gd name="connsiteY4" fmla="*/ 291614 h 29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72" h="295118">
                    <a:moveTo>
                      <a:pt x="34434" y="291614"/>
                    </a:moveTo>
                    <a:cubicBezTo>
                      <a:pt x="34434" y="291614"/>
                      <a:pt x="210719" y="320795"/>
                      <a:pt x="227212" y="210758"/>
                    </a:cubicBezTo>
                    <a:cubicBezTo>
                      <a:pt x="243706" y="100721"/>
                      <a:pt x="277550" y="30358"/>
                      <a:pt x="165696" y="7075"/>
                    </a:cubicBezTo>
                    <a:cubicBezTo>
                      <a:pt x="53842" y="-16208"/>
                      <a:pt x="25656" y="22472"/>
                      <a:pt x="11220" y="57859"/>
                    </a:cubicBezTo>
                    <a:cubicBezTo>
                      <a:pt x="-3216" y="93246"/>
                      <a:pt x="-10966" y="281155"/>
                      <a:pt x="34434" y="291614"/>
                    </a:cubicBezTo>
                    <a:close/>
                  </a:path>
                </a:pathLst>
              </a:custGeom>
              <a:solidFill>
                <a:srgbClr val="FFB27D"/>
              </a:solidFill>
              <a:ln w="3429" cap="flat">
                <a:noFill/>
                <a:prstDash val="solid"/>
                <a:miter/>
              </a:ln>
            </p:spPr>
            <p:txBody>
              <a:bodyPr rtlCol="0" anchor="ctr"/>
              <a:lstStyle/>
              <a:p>
                <a:endParaRPr lang="en-US" sz="1350"/>
              </a:p>
            </p:txBody>
          </p:sp>
          <p:sp>
            <p:nvSpPr>
              <p:cNvPr id="96" name="Freeform: Shape 95">
                <a:extLst>
                  <a:ext uri="{FF2B5EF4-FFF2-40B4-BE49-F238E27FC236}">
                    <a16:creationId xmlns="" xmlns:a16="http://schemas.microsoft.com/office/drawing/2014/main" id="{D7D0E34A-03A6-4856-805D-C58EF1014063}"/>
                  </a:ext>
                </a:extLst>
              </p:cNvPr>
              <p:cNvSpPr/>
              <p:nvPr/>
            </p:nvSpPr>
            <p:spPr>
              <a:xfrm>
                <a:off x="7410404" y="2994426"/>
                <a:ext cx="207146" cy="201941"/>
              </a:xfrm>
              <a:custGeom>
                <a:avLst/>
                <a:gdLst>
                  <a:gd name="connsiteX0" fmla="*/ 0 w 207146"/>
                  <a:gd name="connsiteY0" fmla="*/ 16682 h 201941"/>
                  <a:gd name="connsiteX1" fmla="*/ 100573 w 207146"/>
                  <a:gd name="connsiteY1" fmla="*/ 183125 h 201941"/>
                  <a:gd name="connsiteX2" fmla="*/ 207146 w 207146"/>
                  <a:gd name="connsiteY2" fmla="*/ 198178 h 201941"/>
                  <a:gd name="connsiteX3" fmla="*/ 156877 w 207146"/>
                  <a:gd name="connsiteY3" fmla="*/ 63727 h 201941"/>
                  <a:gd name="connsiteX4" fmla="*/ 0 w 207146"/>
                  <a:gd name="connsiteY4" fmla="*/ 16682 h 201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46" h="201941">
                    <a:moveTo>
                      <a:pt x="0" y="16682"/>
                    </a:moveTo>
                    <a:cubicBezTo>
                      <a:pt x="0" y="16682"/>
                      <a:pt x="29181" y="153019"/>
                      <a:pt x="100573" y="183125"/>
                    </a:cubicBezTo>
                    <a:cubicBezTo>
                      <a:pt x="171964" y="213232"/>
                      <a:pt x="207146" y="198178"/>
                      <a:pt x="207146" y="198178"/>
                    </a:cubicBezTo>
                    <a:cubicBezTo>
                      <a:pt x="207146" y="198178"/>
                      <a:pt x="156945" y="144446"/>
                      <a:pt x="156877" y="63727"/>
                    </a:cubicBezTo>
                    <a:cubicBezTo>
                      <a:pt x="156877" y="63727"/>
                      <a:pt x="45640" y="-39348"/>
                      <a:pt x="0" y="16682"/>
                    </a:cubicBezTo>
                    <a:close/>
                  </a:path>
                </a:pathLst>
              </a:custGeom>
              <a:solidFill>
                <a:srgbClr val="163560"/>
              </a:solidFill>
              <a:ln w="3429" cap="flat">
                <a:noFill/>
                <a:prstDash val="solid"/>
                <a:miter/>
              </a:ln>
            </p:spPr>
            <p:txBody>
              <a:bodyPr rtlCol="0" anchor="ctr"/>
              <a:lstStyle/>
              <a:p>
                <a:endParaRPr lang="en-US" sz="1350"/>
              </a:p>
            </p:txBody>
          </p:sp>
          <p:sp>
            <p:nvSpPr>
              <p:cNvPr id="97" name="Freeform: Shape 96">
                <a:extLst>
                  <a:ext uri="{FF2B5EF4-FFF2-40B4-BE49-F238E27FC236}">
                    <a16:creationId xmlns="" xmlns:a16="http://schemas.microsoft.com/office/drawing/2014/main" id="{A580D86B-C982-4A72-A305-9018F2CCD32B}"/>
                  </a:ext>
                </a:extLst>
              </p:cNvPr>
              <p:cNvSpPr/>
              <p:nvPr/>
            </p:nvSpPr>
            <p:spPr>
              <a:xfrm>
                <a:off x="7319745" y="2997341"/>
                <a:ext cx="101083" cy="155805"/>
              </a:xfrm>
              <a:custGeom>
                <a:avLst/>
                <a:gdLst>
                  <a:gd name="connsiteX0" fmla="*/ 101083 w 101083"/>
                  <a:gd name="connsiteY0" fmla="*/ 26042 h 155805"/>
                  <a:gd name="connsiteX1" fmla="*/ 47694 w 101083"/>
                  <a:gd name="connsiteY1" fmla="*/ 76208 h 155805"/>
                  <a:gd name="connsiteX2" fmla="*/ 5654 w 101083"/>
                  <a:gd name="connsiteY2" fmla="*/ 155555 h 155805"/>
                  <a:gd name="connsiteX3" fmla="*/ 30617 w 101083"/>
                  <a:gd name="connsiteY3" fmla="*/ 18807 h 155805"/>
                  <a:gd name="connsiteX4" fmla="*/ 101083 w 101083"/>
                  <a:gd name="connsiteY4" fmla="*/ 26042 h 155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83" h="155805">
                    <a:moveTo>
                      <a:pt x="101083" y="26042"/>
                    </a:moveTo>
                    <a:cubicBezTo>
                      <a:pt x="101083" y="26042"/>
                      <a:pt x="60689" y="49496"/>
                      <a:pt x="47694" y="76208"/>
                    </a:cubicBezTo>
                    <a:cubicBezTo>
                      <a:pt x="34698" y="102920"/>
                      <a:pt x="22182" y="160047"/>
                      <a:pt x="5654" y="155555"/>
                    </a:cubicBezTo>
                    <a:cubicBezTo>
                      <a:pt x="5654" y="155555"/>
                      <a:pt x="-17732" y="62390"/>
                      <a:pt x="30617" y="18807"/>
                    </a:cubicBezTo>
                    <a:cubicBezTo>
                      <a:pt x="81881" y="-27382"/>
                      <a:pt x="101083" y="26042"/>
                      <a:pt x="101083" y="26042"/>
                    </a:cubicBezTo>
                    <a:close/>
                  </a:path>
                </a:pathLst>
              </a:custGeom>
              <a:solidFill>
                <a:srgbClr val="163560"/>
              </a:solidFill>
              <a:ln w="3429" cap="flat">
                <a:noFill/>
                <a:prstDash val="solid"/>
                <a:miter/>
              </a:ln>
            </p:spPr>
            <p:txBody>
              <a:bodyPr rtlCol="0" anchor="ctr"/>
              <a:lstStyle/>
              <a:p>
                <a:endParaRPr lang="en-US" sz="1350"/>
              </a:p>
            </p:txBody>
          </p:sp>
          <p:sp>
            <p:nvSpPr>
              <p:cNvPr id="98" name="Freeform: Shape 97">
                <a:extLst>
                  <a:ext uri="{FF2B5EF4-FFF2-40B4-BE49-F238E27FC236}">
                    <a16:creationId xmlns="" xmlns:a16="http://schemas.microsoft.com/office/drawing/2014/main" id="{F7E6F40C-EF8A-43F4-956E-621D2D49A846}"/>
                  </a:ext>
                </a:extLst>
              </p:cNvPr>
              <p:cNvSpPr/>
              <p:nvPr/>
            </p:nvSpPr>
            <p:spPr>
              <a:xfrm>
                <a:off x="6858869" y="2755094"/>
                <a:ext cx="1336192" cy="1744215"/>
              </a:xfrm>
              <a:custGeom>
                <a:avLst/>
                <a:gdLst>
                  <a:gd name="connsiteX0" fmla="*/ 1336192 w 1336192"/>
                  <a:gd name="connsiteY0" fmla="*/ 229644 h 1744215"/>
                  <a:gd name="connsiteX1" fmla="*/ 1192174 w 1336192"/>
                  <a:gd name="connsiteY1" fmla="*/ 628574 h 1744215"/>
                  <a:gd name="connsiteX2" fmla="*/ 850337 w 1336192"/>
                  <a:gd name="connsiteY2" fmla="*/ 872307 h 1744215"/>
                  <a:gd name="connsiteX3" fmla="*/ 845776 w 1336192"/>
                  <a:gd name="connsiteY3" fmla="*/ 877794 h 1744215"/>
                  <a:gd name="connsiteX4" fmla="*/ 845776 w 1336192"/>
                  <a:gd name="connsiteY4" fmla="*/ 877794 h 1744215"/>
                  <a:gd name="connsiteX5" fmla="*/ 745959 w 1336192"/>
                  <a:gd name="connsiteY5" fmla="*/ 1258413 h 1744215"/>
                  <a:gd name="connsiteX6" fmla="*/ 925261 w 1336192"/>
                  <a:gd name="connsiteY6" fmla="*/ 1615509 h 1744215"/>
                  <a:gd name="connsiteX7" fmla="*/ 892500 w 1336192"/>
                  <a:gd name="connsiteY7" fmla="*/ 1689252 h 1744215"/>
                  <a:gd name="connsiteX8" fmla="*/ 890971 w 1336192"/>
                  <a:gd name="connsiteY8" fmla="*/ 1689815 h 1744215"/>
                  <a:gd name="connsiteX9" fmla="*/ 730597 w 1336192"/>
                  <a:gd name="connsiteY9" fmla="*/ 1731786 h 1744215"/>
                  <a:gd name="connsiteX10" fmla="*/ 691677 w 1336192"/>
                  <a:gd name="connsiteY10" fmla="*/ 1737615 h 1744215"/>
                  <a:gd name="connsiteX11" fmla="*/ 322546 w 1336192"/>
                  <a:gd name="connsiteY11" fmla="*/ 1686180 h 1744215"/>
                  <a:gd name="connsiteX12" fmla="*/ 276769 w 1336192"/>
                  <a:gd name="connsiteY12" fmla="*/ 1606833 h 1744215"/>
                  <a:gd name="connsiteX13" fmla="*/ 329712 w 1336192"/>
                  <a:gd name="connsiteY13" fmla="*/ 1309059 h 1744215"/>
                  <a:gd name="connsiteX14" fmla="*/ 239118 w 1336192"/>
                  <a:gd name="connsiteY14" fmla="*/ 931423 h 1744215"/>
                  <a:gd name="connsiteX15" fmla="*/ 272448 w 1336192"/>
                  <a:gd name="connsiteY15" fmla="*/ 854100 h 1744215"/>
                  <a:gd name="connsiteX16" fmla="*/ 272448 w 1336192"/>
                  <a:gd name="connsiteY16" fmla="*/ 854100 h 1744215"/>
                  <a:gd name="connsiteX17" fmla="*/ 289593 w 1336192"/>
                  <a:gd name="connsiteY17" fmla="*/ 768169 h 1744215"/>
                  <a:gd name="connsiteX18" fmla="*/ 7283 w 1336192"/>
                  <a:gd name="connsiteY18" fmla="*/ 443271 h 1744215"/>
                  <a:gd name="connsiteX19" fmla="*/ 1146 w 1336192"/>
                  <a:gd name="connsiteY19" fmla="*/ 9777 h 1744215"/>
                  <a:gd name="connsiteX20" fmla="*/ 32658 w 1336192"/>
                  <a:gd name="connsiteY20" fmla="*/ 73 h 1744215"/>
                  <a:gd name="connsiteX21" fmla="*/ 60330 w 1336192"/>
                  <a:gd name="connsiteY21" fmla="*/ 2953 h 1744215"/>
                  <a:gd name="connsiteX22" fmla="*/ 113754 w 1336192"/>
                  <a:gd name="connsiteY22" fmla="*/ 328468 h 1744215"/>
                  <a:gd name="connsiteX23" fmla="*/ 383925 w 1336192"/>
                  <a:gd name="connsiteY23" fmla="*/ 580294 h 1744215"/>
                  <a:gd name="connsiteX24" fmla="*/ 518101 w 1336192"/>
                  <a:gd name="connsiteY24" fmla="*/ 626414 h 1744215"/>
                  <a:gd name="connsiteX25" fmla="*/ 460872 w 1336192"/>
                  <a:gd name="connsiteY25" fmla="*/ 817238 h 1744215"/>
                  <a:gd name="connsiteX26" fmla="*/ 536310 w 1336192"/>
                  <a:gd name="connsiteY26" fmla="*/ 807294 h 1744215"/>
                  <a:gd name="connsiteX27" fmla="*/ 667503 w 1336192"/>
                  <a:gd name="connsiteY27" fmla="*/ 634986 h 1744215"/>
                  <a:gd name="connsiteX28" fmla="*/ 791976 w 1336192"/>
                  <a:gd name="connsiteY28" fmla="*/ 635706 h 1744215"/>
                  <a:gd name="connsiteX29" fmla="*/ 1128875 w 1336192"/>
                  <a:gd name="connsiteY29" fmla="*/ 485413 h 1744215"/>
                  <a:gd name="connsiteX30" fmla="*/ 1284963 w 1336192"/>
                  <a:gd name="connsiteY30" fmla="*/ 196726 h 1744215"/>
                  <a:gd name="connsiteX31" fmla="*/ 1316750 w 1336192"/>
                  <a:gd name="connsiteY31" fmla="*/ 199846 h 1744215"/>
                  <a:gd name="connsiteX32" fmla="*/ 1336192 w 1336192"/>
                  <a:gd name="connsiteY32" fmla="*/ 229644 h 174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36192" h="1744215">
                    <a:moveTo>
                      <a:pt x="1336192" y="229644"/>
                    </a:moveTo>
                    <a:cubicBezTo>
                      <a:pt x="1336192" y="229644"/>
                      <a:pt x="1222521" y="575150"/>
                      <a:pt x="1192174" y="628574"/>
                    </a:cubicBezTo>
                    <a:cubicBezTo>
                      <a:pt x="1173932" y="660807"/>
                      <a:pt x="969289" y="788297"/>
                      <a:pt x="850337" y="872307"/>
                    </a:cubicBezTo>
                    <a:cubicBezTo>
                      <a:pt x="848496" y="873843"/>
                      <a:pt x="846950" y="875702"/>
                      <a:pt x="845776" y="877794"/>
                    </a:cubicBezTo>
                    <a:lnTo>
                      <a:pt x="845776" y="877794"/>
                    </a:lnTo>
                    <a:cubicBezTo>
                      <a:pt x="816116" y="923674"/>
                      <a:pt x="723910" y="1207595"/>
                      <a:pt x="745959" y="1258413"/>
                    </a:cubicBezTo>
                    <a:cubicBezTo>
                      <a:pt x="838542" y="1472588"/>
                      <a:pt x="902150" y="1555433"/>
                      <a:pt x="925261" y="1615509"/>
                    </a:cubicBezTo>
                    <a:cubicBezTo>
                      <a:pt x="936578" y="1644919"/>
                      <a:pt x="921910" y="1677935"/>
                      <a:pt x="892500" y="1689252"/>
                    </a:cubicBezTo>
                    <a:cubicBezTo>
                      <a:pt x="891993" y="1689447"/>
                      <a:pt x="891484" y="1689635"/>
                      <a:pt x="890971" y="1689815"/>
                    </a:cubicBezTo>
                    <a:cubicBezTo>
                      <a:pt x="838801" y="1708333"/>
                      <a:pt x="785149" y="1722374"/>
                      <a:pt x="730597" y="1731786"/>
                    </a:cubicBezTo>
                    <a:cubicBezTo>
                      <a:pt x="717978" y="1734072"/>
                      <a:pt x="705005" y="1736015"/>
                      <a:pt x="691677" y="1737615"/>
                    </a:cubicBezTo>
                    <a:cubicBezTo>
                      <a:pt x="509015" y="1760795"/>
                      <a:pt x="385331" y="1717933"/>
                      <a:pt x="322546" y="1686180"/>
                    </a:cubicBezTo>
                    <a:cubicBezTo>
                      <a:pt x="292871" y="1671183"/>
                      <a:pt x="274898" y="1640030"/>
                      <a:pt x="276769" y="1606833"/>
                    </a:cubicBezTo>
                    <a:cubicBezTo>
                      <a:pt x="280541" y="1539077"/>
                      <a:pt x="314487" y="1472005"/>
                      <a:pt x="329712" y="1309059"/>
                    </a:cubicBezTo>
                    <a:cubicBezTo>
                      <a:pt x="341268" y="1185410"/>
                      <a:pt x="234592" y="997226"/>
                      <a:pt x="239118" y="931423"/>
                    </a:cubicBezTo>
                    <a:cubicBezTo>
                      <a:pt x="240901" y="905397"/>
                      <a:pt x="261372" y="874262"/>
                      <a:pt x="272448" y="854100"/>
                    </a:cubicBezTo>
                    <a:lnTo>
                      <a:pt x="272448" y="854100"/>
                    </a:lnTo>
                    <a:cubicBezTo>
                      <a:pt x="292062" y="818369"/>
                      <a:pt x="302829" y="786102"/>
                      <a:pt x="289593" y="768169"/>
                    </a:cubicBezTo>
                    <a:cubicBezTo>
                      <a:pt x="202668" y="648874"/>
                      <a:pt x="14964" y="484350"/>
                      <a:pt x="7283" y="443271"/>
                    </a:cubicBezTo>
                    <a:cubicBezTo>
                      <a:pt x="-3930" y="382886"/>
                      <a:pt x="1146" y="9777"/>
                      <a:pt x="1146" y="9777"/>
                    </a:cubicBezTo>
                    <a:cubicBezTo>
                      <a:pt x="8312" y="7274"/>
                      <a:pt x="18873" y="1307"/>
                      <a:pt x="32658" y="73"/>
                    </a:cubicBezTo>
                    <a:cubicBezTo>
                      <a:pt x="41972" y="-286"/>
                      <a:pt x="51289" y="684"/>
                      <a:pt x="60330" y="2953"/>
                    </a:cubicBezTo>
                    <a:cubicBezTo>
                      <a:pt x="60330" y="2953"/>
                      <a:pt x="110050" y="312112"/>
                      <a:pt x="113754" y="328468"/>
                    </a:cubicBezTo>
                    <a:cubicBezTo>
                      <a:pt x="117457" y="344824"/>
                      <a:pt x="327552" y="581322"/>
                      <a:pt x="383925" y="580294"/>
                    </a:cubicBezTo>
                    <a:cubicBezTo>
                      <a:pt x="434948" y="579437"/>
                      <a:pt x="506889" y="618836"/>
                      <a:pt x="518101" y="626414"/>
                    </a:cubicBezTo>
                    <a:cubicBezTo>
                      <a:pt x="487399" y="685940"/>
                      <a:pt x="467995" y="750640"/>
                      <a:pt x="460872" y="817238"/>
                    </a:cubicBezTo>
                    <a:cubicBezTo>
                      <a:pt x="452882" y="893910"/>
                      <a:pt x="504111" y="859826"/>
                      <a:pt x="536310" y="807294"/>
                    </a:cubicBezTo>
                    <a:cubicBezTo>
                      <a:pt x="579858" y="736210"/>
                      <a:pt x="667503" y="634986"/>
                      <a:pt x="667503" y="634986"/>
                    </a:cubicBezTo>
                    <a:cubicBezTo>
                      <a:pt x="667503" y="634986"/>
                      <a:pt x="738826" y="616435"/>
                      <a:pt x="791976" y="635706"/>
                    </a:cubicBezTo>
                    <a:cubicBezTo>
                      <a:pt x="845125" y="654977"/>
                      <a:pt x="1120063" y="499712"/>
                      <a:pt x="1128875" y="485413"/>
                    </a:cubicBezTo>
                    <a:cubicBezTo>
                      <a:pt x="1137688" y="471114"/>
                      <a:pt x="1284963" y="196726"/>
                      <a:pt x="1284963" y="196726"/>
                    </a:cubicBezTo>
                    <a:cubicBezTo>
                      <a:pt x="1284963" y="196726"/>
                      <a:pt x="1297171" y="189662"/>
                      <a:pt x="1316750" y="199846"/>
                    </a:cubicBezTo>
                    <a:cubicBezTo>
                      <a:pt x="1328047" y="205638"/>
                      <a:pt x="1335442" y="216970"/>
                      <a:pt x="1336192" y="229644"/>
                    </a:cubicBezTo>
                    <a:close/>
                  </a:path>
                </a:pathLst>
              </a:custGeom>
              <a:solidFill>
                <a:srgbClr val="F99746"/>
              </a:solidFill>
              <a:ln w="3429" cap="flat">
                <a:noFill/>
                <a:prstDash val="solid"/>
                <a:miter/>
              </a:ln>
            </p:spPr>
            <p:txBody>
              <a:bodyPr rtlCol="0" anchor="ctr"/>
              <a:lstStyle/>
              <a:p>
                <a:endParaRPr lang="en-US" sz="1350"/>
              </a:p>
            </p:txBody>
          </p:sp>
          <p:sp>
            <p:nvSpPr>
              <p:cNvPr id="99" name="Freeform: Shape 98">
                <a:extLst>
                  <a:ext uri="{FF2B5EF4-FFF2-40B4-BE49-F238E27FC236}">
                    <a16:creationId xmlns="" xmlns:a16="http://schemas.microsoft.com/office/drawing/2014/main" id="{2EBC6281-3279-42E0-AE5C-9864DC831171}"/>
                  </a:ext>
                </a:extLst>
              </p:cNvPr>
              <p:cNvSpPr/>
              <p:nvPr/>
            </p:nvSpPr>
            <p:spPr>
              <a:xfrm>
                <a:off x="7349025" y="3242731"/>
                <a:ext cx="61378" cy="23480"/>
              </a:xfrm>
              <a:custGeom>
                <a:avLst/>
                <a:gdLst>
                  <a:gd name="connsiteX0" fmla="*/ 61379 w 61378"/>
                  <a:gd name="connsiteY0" fmla="*/ 7960 h 23480"/>
                  <a:gd name="connsiteX1" fmla="*/ 43720 w 61378"/>
                  <a:gd name="connsiteY1" fmla="*/ 23459 h 23480"/>
                  <a:gd name="connsiteX2" fmla="*/ 6001 w 61378"/>
                  <a:gd name="connsiteY2" fmla="*/ 18659 h 23480"/>
                  <a:gd name="connsiteX3" fmla="*/ 0 w 61378"/>
                  <a:gd name="connsiteY3" fmla="*/ 142 h 23480"/>
                  <a:gd name="connsiteX4" fmla="*/ 61379 w 61378"/>
                  <a:gd name="connsiteY4" fmla="*/ 7960 h 2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78" h="23480">
                    <a:moveTo>
                      <a:pt x="61379" y="7960"/>
                    </a:moveTo>
                    <a:cubicBezTo>
                      <a:pt x="61379" y="7960"/>
                      <a:pt x="53835" y="23185"/>
                      <a:pt x="43720" y="23459"/>
                    </a:cubicBezTo>
                    <a:cubicBezTo>
                      <a:pt x="33604" y="23734"/>
                      <a:pt x="7818" y="21299"/>
                      <a:pt x="6001" y="18659"/>
                    </a:cubicBezTo>
                    <a:cubicBezTo>
                      <a:pt x="3593" y="12626"/>
                      <a:pt x="1588" y="6440"/>
                      <a:pt x="0" y="142"/>
                    </a:cubicBezTo>
                    <a:cubicBezTo>
                      <a:pt x="0" y="142"/>
                      <a:pt x="42622" y="-1710"/>
                      <a:pt x="61379" y="7960"/>
                    </a:cubicBezTo>
                    <a:close/>
                  </a:path>
                </a:pathLst>
              </a:custGeom>
              <a:solidFill>
                <a:srgbClr val="FFFFFF"/>
              </a:solidFill>
              <a:ln w="3429" cap="flat">
                <a:noFill/>
                <a:prstDash val="solid"/>
                <a:miter/>
              </a:ln>
            </p:spPr>
            <p:txBody>
              <a:bodyPr rtlCol="0" anchor="ctr"/>
              <a:lstStyle/>
              <a:p>
                <a:endParaRPr lang="en-US" sz="1350"/>
              </a:p>
            </p:txBody>
          </p:sp>
          <p:sp>
            <p:nvSpPr>
              <p:cNvPr id="100" name="Freeform: Shape 99">
                <a:extLst>
                  <a:ext uri="{FF2B5EF4-FFF2-40B4-BE49-F238E27FC236}">
                    <a16:creationId xmlns="" xmlns:a16="http://schemas.microsoft.com/office/drawing/2014/main" id="{BCC9437A-D3B0-41E5-B0F0-7CDC250C00CF}"/>
                  </a:ext>
                </a:extLst>
              </p:cNvPr>
              <p:cNvSpPr/>
              <p:nvPr/>
            </p:nvSpPr>
            <p:spPr>
              <a:xfrm>
                <a:off x="7442937" y="3633025"/>
                <a:ext cx="344987" cy="854129"/>
              </a:xfrm>
              <a:custGeom>
                <a:avLst/>
                <a:gdLst>
                  <a:gd name="connsiteX0" fmla="*/ 307041 w 344987"/>
                  <a:gd name="connsiteY0" fmla="*/ 812159 h 854129"/>
                  <a:gd name="connsiteX1" fmla="*/ 146667 w 344987"/>
                  <a:gd name="connsiteY1" fmla="*/ 854130 h 854129"/>
                  <a:gd name="connsiteX2" fmla="*/ 4431 w 344987"/>
                  <a:gd name="connsiteY2" fmla="*/ 456811 h 854129"/>
                  <a:gd name="connsiteX3" fmla="*/ 261607 w 344987"/>
                  <a:gd name="connsiteY3" fmla="*/ 0 h 854129"/>
                  <a:gd name="connsiteX4" fmla="*/ 161788 w 344987"/>
                  <a:gd name="connsiteY4" fmla="*/ 380619 h 854129"/>
                  <a:gd name="connsiteX5" fmla="*/ 341091 w 344987"/>
                  <a:gd name="connsiteY5" fmla="*/ 737715 h 854129"/>
                  <a:gd name="connsiteX6" fmla="*/ 308601 w 344987"/>
                  <a:gd name="connsiteY6" fmla="*/ 811578 h 854129"/>
                  <a:gd name="connsiteX7" fmla="*/ 307041 w 344987"/>
                  <a:gd name="connsiteY7" fmla="*/ 812159 h 85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87" h="854129">
                    <a:moveTo>
                      <a:pt x="307041" y="812159"/>
                    </a:moveTo>
                    <a:cubicBezTo>
                      <a:pt x="254871" y="830676"/>
                      <a:pt x="201219" y="844717"/>
                      <a:pt x="146667" y="854130"/>
                    </a:cubicBezTo>
                    <a:cubicBezTo>
                      <a:pt x="83641" y="767239"/>
                      <a:pt x="-23035" y="657922"/>
                      <a:pt x="4431" y="456811"/>
                    </a:cubicBezTo>
                    <a:cubicBezTo>
                      <a:pt x="32789" y="248945"/>
                      <a:pt x="237157" y="30175"/>
                      <a:pt x="261607" y="0"/>
                    </a:cubicBezTo>
                    <a:cubicBezTo>
                      <a:pt x="231945" y="45880"/>
                      <a:pt x="139740" y="329801"/>
                      <a:pt x="161788" y="380619"/>
                    </a:cubicBezTo>
                    <a:cubicBezTo>
                      <a:pt x="254371" y="594794"/>
                      <a:pt x="317979" y="677639"/>
                      <a:pt x="341091" y="737715"/>
                    </a:cubicBezTo>
                    <a:cubicBezTo>
                      <a:pt x="352515" y="767084"/>
                      <a:pt x="337969" y="800153"/>
                      <a:pt x="308601" y="811578"/>
                    </a:cubicBezTo>
                    <a:cubicBezTo>
                      <a:pt x="308083" y="811779"/>
                      <a:pt x="307563" y="811973"/>
                      <a:pt x="307041" y="812159"/>
                    </a:cubicBezTo>
                    <a:close/>
                  </a:path>
                </a:pathLst>
              </a:custGeom>
              <a:solidFill>
                <a:srgbClr val="ED7D2B"/>
              </a:solidFill>
              <a:ln w="3429" cap="flat">
                <a:noFill/>
                <a:prstDash val="solid"/>
                <a:miter/>
              </a:ln>
            </p:spPr>
            <p:txBody>
              <a:bodyPr rtlCol="0" anchor="ctr"/>
              <a:lstStyle/>
              <a:p>
                <a:endParaRPr lang="en-US" sz="1350"/>
              </a:p>
            </p:txBody>
          </p:sp>
          <p:sp>
            <p:nvSpPr>
              <p:cNvPr id="101" name="Freeform: Shape 100">
                <a:extLst>
                  <a:ext uri="{FF2B5EF4-FFF2-40B4-BE49-F238E27FC236}">
                    <a16:creationId xmlns="" xmlns:a16="http://schemas.microsoft.com/office/drawing/2014/main" id="{179CE94D-4473-4D74-8418-F043524203A7}"/>
                  </a:ext>
                </a:extLst>
              </p:cNvPr>
              <p:cNvSpPr/>
              <p:nvPr/>
            </p:nvSpPr>
            <p:spPr>
              <a:xfrm>
                <a:off x="6866393" y="3198639"/>
                <a:ext cx="330042" cy="410828"/>
              </a:xfrm>
              <a:custGeom>
                <a:avLst/>
                <a:gdLst>
                  <a:gd name="connsiteX0" fmla="*/ 265164 w 330042"/>
                  <a:gd name="connsiteY0" fmla="*/ 410828 h 410828"/>
                  <a:gd name="connsiteX1" fmla="*/ 282309 w 330042"/>
                  <a:gd name="connsiteY1" fmla="*/ 324898 h 410828"/>
                  <a:gd name="connsiteX2" fmla="*/ 0 w 330042"/>
                  <a:gd name="connsiteY2" fmla="*/ 0 h 410828"/>
                  <a:gd name="connsiteX3" fmla="*/ 309844 w 330042"/>
                  <a:gd name="connsiteY3" fmla="*/ 235367 h 410828"/>
                  <a:gd name="connsiteX4" fmla="*/ 265164 w 330042"/>
                  <a:gd name="connsiteY4" fmla="*/ 410828 h 410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42" h="410828">
                    <a:moveTo>
                      <a:pt x="265164" y="410828"/>
                    </a:moveTo>
                    <a:cubicBezTo>
                      <a:pt x="284778" y="375098"/>
                      <a:pt x="295545" y="342832"/>
                      <a:pt x="282309" y="324898"/>
                    </a:cubicBezTo>
                    <a:cubicBezTo>
                      <a:pt x="195384" y="205603"/>
                      <a:pt x="7681" y="41079"/>
                      <a:pt x="0" y="0"/>
                    </a:cubicBezTo>
                    <a:cubicBezTo>
                      <a:pt x="18619" y="44577"/>
                      <a:pt x="245928" y="178034"/>
                      <a:pt x="309844" y="235367"/>
                    </a:cubicBezTo>
                    <a:cubicBezTo>
                      <a:pt x="373144" y="292082"/>
                      <a:pt x="267668" y="408051"/>
                      <a:pt x="265164" y="410828"/>
                    </a:cubicBezTo>
                    <a:close/>
                  </a:path>
                </a:pathLst>
              </a:custGeom>
              <a:solidFill>
                <a:srgbClr val="ED7D2B"/>
              </a:solidFill>
              <a:ln w="3429" cap="flat">
                <a:noFill/>
                <a:prstDash val="solid"/>
                <a:miter/>
              </a:ln>
            </p:spPr>
            <p:txBody>
              <a:bodyPr rtlCol="0" anchor="ctr"/>
              <a:lstStyle/>
              <a:p>
                <a:endParaRPr lang="en-US" sz="1350"/>
              </a:p>
            </p:txBody>
          </p:sp>
          <p:sp>
            <p:nvSpPr>
              <p:cNvPr id="102" name="Freeform: Shape 101">
                <a:extLst>
                  <a:ext uri="{FF2B5EF4-FFF2-40B4-BE49-F238E27FC236}">
                    <a16:creationId xmlns="" xmlns:a16="http://schemas.microsoft.com/office/drawing/2014/main" id="{4C9E27A8-B724-4D45-BCE5-39C0E760D92E}"/>
                  </a:ext>
                </a:extLst>
              </p:cNvPr>
              <p:cNvSpPr/>
              <p:nvPr/>
            </p:nvSpPr>
            <p:spPr>
              <a:xfrm>
                <a:off x="3303525" y="1964131"/>
                <a:ext cx="107294" cy="263347"/>
              </a:xfrm>
              <a:custGeom>
                <a:avLst/>
                <a:gdLst>
                  <a:gd name="connsiteX0" fmla="*/ 12379 w 107294"/>
                  <a:gd name="connsiteY0" fmla="*/ 0 h 263347"/>
                  <a:gd name="connsiteX1" fmla="*/ 50406 w 107294"/>
                  <a:gd name="connsiteY1" fmla="*/ 124918 h 263347"/>
                  <a:gd name="connsiteX2" fmla="*/ 0 w 107294"/>
                  <a:gd name="connsiteY2" fmla="*/ 226280 h 263347"/>
                  <a:gd name="connsiteX3" fmla="*/ 69506 w 107294"/>
                  <a:gd name="connsiteY3" fmla="*/ 263347 h 263347"/>
                  <a:gd name="connsiteX4" fmla="*/ 103796 w 107294"/>
                  <a:gd name="connsiteY4" fmla="*/ 95326 h 263347"/>
                  <a:gd name="connsiteX5" fmla="*/ 55790 w 107294"/>
                  <a:gd name="connsiteY5" fmla="*/ 17694 h 263347"/>
                  <a:gd name="connsiteX6" fmla="*/ 12379 w 107294"/>
                  <a:gd name="connsiteY6" fmla="*/ 0 h 2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94" h="263347">
                    <a:moveTo>
                      <a:pt x="12379" y="0"/>
                    </a:moveTo>
                    <a:cubicBezTo>
                      <a:pt x="12379" y="0"/>
                      <a:pt x="54967" y="58293"/>
                      <a:pt x="50406" y="124918"/>
                    </a:cubicBezTo>
                    <a:cubicBezTo>
                      <a:pt x="46977" y="174330"/>
                      <a:pt x="2983" y="224359"/>
                      <a:pt x="0" y="226280"/>
                    </a:cubicBezTo>
                    <a:lnTo>
                      <a:pt x="69506" y="263347"/>
                    </a:lnTo>
                    <a:cubicBezTo>
                      <a:pt x="69506" y="263347"/>
                      <a:pt x="120941" y="171861"/>
                      <a:pt x="103796" y="95326"/>
                    </a:cubicBezTo>
                    <a:cubicBezTo>
                      <a:pt x="98481" y="71906"/>
                      <a:pt x="73826" y="34427"/>
                      <a:pt x="55790" y="17694"/>
                    </a:cubicBezTo>
                    <a:cubicBezTo>
                      <a:pt x="43927" y="6753"/>
                      <a:pt x="28510" y="469"/>
                      <a:pt x="12379" y="0"/>
                    </a:cubicBezTo>
                    <a:close/>
                  </a:path>
                </a:pathLst>
              </a:custGeom>
              <a:solidFill>
                <a:srgbClr val="6BB7BF"/>
              </a:solidFill>
              <a:ln w="3429" cap="flat">
                <a:noFill/>
                <a:prstDash val="solid"/>
                <a:miter/>
              </a:ln>
            </p:spPr>
            <p:txBody>
              <a:bodyPr rtlCol="0" anchor="ctr"/>
              <a:lstStyle/>
              <a:p>
                <a:endParaRPr lang="en-US" sz="1350"/>
              </a:p>
            </p:txBody>
          </p:sp>
          <p:sp>
            <p:nvSpPr>
              <p:cNvPr id="103" name="Freeform: Shape 102">
                <a:extLst>
                  <a:ext uri="{FF2B5EF4-FFF2-40B4-BE49-F238E27FC236}">
                    <a16:creationId xmlns="" xmlns:a16="http://schemas.microsoft.com/office/drawing/2014/main" id="{531E3764-0DA6-44C5-9A31-04DDC56D02C3}"/>
                  </a:ext>
                </a:extLst>
              </p:cNvPr>
              <p:cNvSpPr/>
              <p:nvPr/>
            </p:nvSpPr>
            <p:spPr>
              <a:xfrm>
                <a:off x="3129915" y="1873022"/>
                <a:ext cx="273497" cy="174330"/>
              </a:xfrm>
              <a:custGeom>
                <a:avLst/>
                <a:gdLst>
                  <a:gd name="connsiteX0" fmla="*/ 43891 w 273497"/>
                  <a:gd name="connsiteY0" fmla="*/ 97315 h 174330"/>
                  <a:gd name="connsiteX1" fmla="*/ 0 w 273497"/>
                  <a:gd name="connsiteY1" fmla="*/ 0 h 174330"/>
                  <a:gd name="connsiteX2" fmla="*/ 273497 w 273497"/>
                  <a:gd name="connsiteY2" fmla="*/ 174330 h 174330"/>
                  <a:gd name="connsiteX3" fmla="*/ 43891 w 273497"/>
                  <a:gd name="connsiteY3" fmla="*/ 97315 h 174330"/>
                </a:gdLst>
                <a:ahLst/>
                <a:cxnLst>
                  <a:cxn ang="0">
                    <a:pos x="connsiteX0" y="connsiteY0"/>
                  </a:cxn>
                  <a:cxn ang="0">
                    <a:pos x="connsiteX1" y="connsiteY1"/>
                  </a:cxn>
                  <a:cxn ang="0">
                    <a:pos x="connsiteX2" y="connsiteY2"/>
                  </a:cxn>
                  <a:cxn ang="0">
                    <a:pos x="connsiteX3" y="connsiteY3"/>
                  </a:cxn>
                </a:cxnLst>
                <a:rect l="l" t="t" r="r" b="b"/>
                <a:pathLst>
                  <a:path w="273497" h="174330">
                    <a:moveTo>
                      <a:pt x="43891" y="97315"/>
                    </a:moveTo>
                    <a:lnTo>
                      <a:pt x="0" y="0"/>
                    </a:lnTo>
                    <a:cubicBezTo>
                      <a:pt x="0" y="0"/>
                      <a:pt x="205431" y="6858"/>
                      <a:pt x="273497" y="174330"/>
                    </a:cubicBezTo>
                    <a:cubicBezTo>
                      <a:pt x="273360" y="174330"/>
                      <a:pt x="129616" y="71803"/>
                      <a:pt x="43891" y="97315"/>
                    </a:cubicBezTo>
                    <a:close/>
                  </a:path>
                </a:pathLst>
              </a:custGeom>
              <a:solidFill>
                <a:srgbClr val="86D1CD"/>
              </a:solidFill>
              <a:ln w="3429" cap="flat">
                <a:noFill/>
                <a:prstDash val="solid"/>
                <a:miter/>
              </a:ln>
            </p:spPr>
            <p:txBody>
              <a:bodyPr rtlCol="0" anchor="ctr"/>
              <a:lstStyle/>
              <a:p>
                <a:endParaRPr lang="en-US" sz="1350"/>
              </a:p>
            </p:txBody>
          </p:sp>
          <p:sp>
            <p:nvSpPr>
              <p:cNvPr id="104" name="Freeform: Shape 103">
                <a:extLst>
                  <a:ext uri="{FF2B5EF4-FFF2-40B4-BE49-F238E27FC236}">
                    <a16:creationId xmlns="" xmlns:a16="http://schemas.microsoft.com/office/drawing/2014/main" id="{D25ABFEA-EBA4-48CD-A759-427642FB5229}"/>
                  </a:ext>
                </a:extLst>
              </p:cNvPr>
              <p:cNvSpPr/>
              <p:nvPr/>
            </p:nvSpPr>
            <p:spPr>
              <a:xfrm>
                <a:off x="2280850" y="4245821"/>
                <a:ext cx="116973" cy="202059"/>
              </a:xfrm>
              <a:custGeom>
                <a:avLst/>
                <a:gdLst>
                  <a:gd name="connsiteX0" fmla="*/ 116973 w 116973"/>
                  <a:gd name="connsiteY0" fmla="*/ 200082 h 202059"/>
                  <a:gd name="connsiteX1" fmla="*/ 55251 w 116973"/>
                  <a:gd name="connsiteY1" fmla="*/ 107877 h 202059"/>
                  <a:gd name="connsiteX2" fmla="*/ 71333 w 116973"/>
                  <a:gd name="connsiteY2" fmla="*/ 13099 h 202059"/>
                  <a:gd name="connsiteX3" fmla="*/ 5702 w 116973"/>
                  <a:gd name="connsiteY3" fmla="*/ 0 h 202059"/>
                  <a:gd name="connsiteX4" fmla="*/ 19178 w 116973"/>
                  <a:gd name="connsiteY4" fmla="*/ 144978 h 202059"/>
                  <a:gd name="connsiteX5" fmla="*/ 77471 w 116973"/>
                  <a:gd name="connsiteY5" fmla="*/ 196413 h 202059"/>
                  <a:gd name="connsiteX6" fmla="*/ 116973 w 116973"/>
                  <a:gd name="connsiteY6" fmla="*/ 200082 h 2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973" h="202059">
                    <a:moveTo>
                      <a:pt x="116973" y="200082"/>
                    </a:moveTo>
                    <a:cubicBezTo>
                      <a:pt x="116973" y="200082"/>
                      <a:pt x="68007" y="163118"/>
                      <a:pt x="55251" y="107877"/>
                    </a:cubicBezTo>
                    <a:cubicBezTo>
                      <a:pt x="45856" y="66729"/>
                      <a:pt x="69378" y="15294"/>
                      <a:pt x="71333" y="13099"/>
                    </a:cubicBezTo>
                    <a:lnTo>
                      <a:pt x="5702" y="0"/>
                    </a:lnTo>
                    <a:cubicBezTo>
                      <a:pt x="5702" y="0"/>
                      <a:pt x="-13740" y="87097"/>
                      <a:pt x="19178" y="144978"/>
                    </a:cubicBezTo>
                    <a:cubicBezTo>
                      <a:pt x="29259" y="162706"/>
                      <a:pt x="58509" y="187121"/>
                      <a:pt x="77471" y="196413"/>
                    </a:cubicBezTo>
                    <a:cubicBezTo>
                      <a:pt x="89766" y="202355"/>
                      <a:pt x="103794" y="203658"/>
                      <a:pt x="116973" y="200082"/>
                    </a:cubicBezTo>
                    <a:close/>
                  </a:path>
                </a:pathLst>
              </a:custGeom>
              <a:solidFill>
                <a:srgbClr val="6BB7BF"/>
              </a:solidFill>
              <a:ln w="3429" cap="flat">
                <a:noFill/>
                <a:prstDash val="solid"/>
                <a:miter/>
              </a:ln>
            </p:spPr>
            <p:txBody>
              <a:bodyPr rtlCol="0" anchor="ctr"/>
              <a:lstStyle/>
              <a:p>
                <a:endParaRPr lang="en-US" sz="1350"/>
              </a:p>
            </p:txBody>
          </p:sp>
          <p:sp>
            <p:nvSpPr>
              <p:cNvPr id="105" name="Freeform: Shape 104">
                <a:extLst>
                  <a:ext uri="{FF2B5EF4-FFF2-40B4-BE49-F238E27FC236}">
                    <a16:creationId xmlns="" xmlns:a16="http://schemas.microsoft.com/office/drawing/2014/main" id="{63FBBEE6-A007-4E85-8FC7-2ACA7A5B0B8A}"/>
                  </a:ext>
                </a:extLst>
              </p:cNvPr>
              <p:cNvSpPr/>
              <p:nvPr/>
            </p:nvSpPr>
            <p:spPr>
              <a:xfrm>
                <a:off x="2306372" y="4399715"/>
                <a:ext cx="265164" cy="82789"/>
              </a:xfrm>
              <a:custGeom>
                <a:avLst/>
                <a:gdLst>
                  <a:gd name="connsiteX0" fmla="*/ 205466 w 265164"/>
                  <a:gd name="connsiteY0" fmla="*/ 6275 h 82789"/>
                  <a:gd name="connsiteX1" fmla="*/ 265165 w 265164"/>
                  <a:gd name="connsiteY1" fmla="*/ 74546 h 82789"/>
                  <a:gd name="connsiteX2" fmla="*/ 0 w 265164"/>
                  <a:gd name="connsiteY2" fmla="*/ 0 h 82789"/>
                  <a:gd name="connsiteX3" fmla="*/ 205466 w 265164"/>
                  <a:gd name="connsiteY3" fmla="*/ 6275 h 82789"/>
                </a:gdLst>
                <a:ahLst/>
                <a:cxnLst>
                  <a:cxn ang="0">
                    <a:pos x="connsiteX0" y="connsiteY0"/>
                  </a:cxn>
                  <a:cxn ang="0">
                    <a:pos x="connsiteX1" y="connsiteY1"/>
                  </a:cxn>
                  <a:cxn ang="0">
                    <a:pos x="connsiteX2" y="connsiteY2"/>
                  </a:cxn>
                  <a:cxn ang="0">
                    <a:pos x="connsiteX3" y="connsiteY3"/>
                  </a:cxn>
                </a:cxnLst>
                <a:rect l="l" t="t" r="r" b="b"/>
                <a:pathLst>
                  <a:path w="265164" h="82789">
                    <a:moveTo>
                      <a:pt x="205466" y="6275"/>
                    </a:moveTo>
                    <a:lnTo>
                      <a:pt x="265165" y="74546"/>
                    </a:lnTo>
                    <a:cubicBezTo>
                      <a:pt x="265165" y="74546"/>
                      <a:pt x="96458" y="119364"/>
                      <a:pt x="0" y="0"/>
                    </a:cubicBezTo>
                    <a:cubicBezTo>
                      <a:pt x="0" y="0"/>
                      <a:pt x="142029" y="48040"/>
                      <a:pt x="205466" y="6275"/>
                    </a:cubicBezTo>
                    <a:close/>
                  </a:path>
                </a:pathLst>
              </a:custGeom>
              <a:solidFill>
                <a:srgbClr val="86D1CD"/>
              </a:solidFill>
              <a:ln w="3429" cap="flat">
                <a:noFill/>
                <a:prstDash val="solid"/>
                <a:miter/>
              </a:ln>
            </p:spPr>
            <p:txBody>
              <a:bodyPr rtlCol="0" anchor="ctr"/>
              <a:lstStyle/>
              <a:p>
                <a:endParaRPr lang="en-US" sz="1350"/>
              </a:p>
            </p:txBody>
          </p:sp>
          <p:sp>
            <p:nvSpPr>
              <p:cNvPr id="106" name="Freeform: Shape 105">
                <a:extLst>
                  <a:ext uri="{FF2B5EF4-FFF2-40B4-BE49-F238E27FC236}">
                    <a16:creationId xmlns="" xmlns:a16="http://schemas.microsoft.com/office/drawing/2014/main" id="{692C5B1F-07D0-4CFD-86D0-B8D6381C3AD2}"/>
                  </a:ext>
                </a:extLst>
              </p:cNvPr>
              <p:cNvSpPr/>
              <p:nvPr/>
            </p:nvSpPr>
            <p:spPr>
              <a:xfrm>
                <a:off x="9906457" y="4665198"/>
                <a:ext cx="238792" cy="218989"/>
              </a:xfrm>
              <a:custGeom>
                <a:avLst/>
                <a:gdLst>
                  <a:gd name="connsiteX0" fmla="*/ 19 w 238792"/>
                  <a:gd name="connsiteY0" fmla="*/ 98711 h 218989"/>
                  <a:gd name="connsiteX1" fmla="*/ 116193 w 238792"/>
                  <a:gd name="connsiteY1" fmla="*/ 3488 h 218989"/>
                  <a:gd name="connsiteX2" fmla="*/ 214194 w 238792"/>
                  <a:gd name="connsiteY2" fmla="*/ 132590 h 218989"/>
                  <a:gd name="connsiteX3" fmla="*/ 64244 w 238792"/>
                  <a:gd name="connsiteY3" fmla="*/ 211182 h 218989"/>
                  <a:gd name="connsiteX4" fmla="*/ 163410 w 238792"/>
                  <a:gd name="connsiteY4" fmla="*/ 22587 h 218989"/>
                  <a:gd name="connsiteX5" fmla="*/ 62358 w 238792"/>
                  <a:gd name="connsiteY5" fmla="*/ 86675 h 218989"/>
                  <a:gd name="connsiteX6" fmla="*/ 19 w 238792"/>
                  <a:gd name="connsiteY6" fmla="*/ 98711 h 21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92" h="218989">
                    <a:moveTo>
                      <a:pt x="19" y="98711"/>
                    </a:moveTo>
                    <a:cubicBezTo>
                      <a:pt x="19" y="98711"/>
                      <a:pt x="-4267" y="34554"/>
                      <a:pt x="116193" y="3488"/>
                    </a:cubicBezTo>
                    <a:cubicBezTo>
                      <a:pt x="170166" y="-10434"/>
                      <a:pt x="290386" y="14323"/>
                      <a:pt x="214194" y="132590"/>
                    </a:cubicBezTo>
                    <a:cubicBezTo>
                      <a:pt x="134916" y="255588"/>
                      <a:pt x="64244" y="211182"/>
                      <a:pt x="64244" y="211182"/>
                    </a:cubicBezTo>
                    <a:cubicBezTo>
                      <a:pt x="64244" y="211182"/>
                      <a:pt x="229556" y="81806"/>
                      <a:pt x="163410" y="22587"/>
                    </a:cubicBezTo>
                    <a:cubicBezTo>
                      <a:pt x="90408" y="-42564"/>
                      <a:pt x="62358" y="86675"/>
                      <a:pt x="62358" y="86675"/>
                    </a:cubicBezTo>
                    <a:cubicBezTo>
                      <a:pt x="40981" y="86468"/>
                      <a:pt x="19782" y="90561"/>
                      <a:pt x="19" y="98711"/>
                    </a:cubicBezTo>
                    <a:close/>
                  </a:path>
                </a:pathLst>
              </a:custGeom>
              <a:solidFill>
                <a:srgbClr val="F1A34F"/>
              </a:solidFill>
              <a:ln w="3429" cap="flat">
                <a:noFill/>
                <a:prstDash val="solid"/>
                <a:miter/>
              </a:ln>
            </p:spPr>
            <p:txBody>
              <a:bodyPr rtlCol="0" anchor="ctr"/>
              <a:lstStyle/>
              <a:p>
                <a:endParaRPr lang="en-US" sz="1350"/>
              </a:p>
            </p:txBody>
          </p:sp>
          <p:sp>
            <p:nvSpPr>
              <p:cNvPr id="107" name="Freeform: Shape 106">
                <a:extLst>
                  <a:ext uri="{FF2B5EF4-FFF2-40B4-BE49-F238E27FC236}">
                    <a16:creationId xmlns="" xmlns:a16="http://schemas.microsoft.com/office/drawing/2014/main" id="{C4B10899-6955-41B2-8F09-62448616CA6D}"/>
                  </a:ext>
                </a:extLst>
              </p:cNvPr>
              <p:cNvSpPr/>
              <p:nvPr/>
            </p:nvSpPr>
            <p:spPr>
              <a:xfrm>
                <a:off x="9917854" y="4805263"/>
                <a:ext cx="104932" cy="83629"/>
              </a:xfrm>
              <a:custGeom>
                <a:avLst/>
                <a:gdLst>
                  <a:gd name="connsiteX0" fmla="*/ 31381 w 104932"/>
                  <a:gd name="connsiteY0" fmla="*/ 78524 h 83629"/>
                  <a:gd name="connsiteX1" fmla="*/ 4189 w 104932"/>
                  <a:gd name="connsiteY1" fmla="*/ 0 h 83629"/>
                  <a:gd name="connsiteX2" fmla="*/ 68928 w 104932"/>
                  <a:gd name="connsiteY2" fmla="*/ 11247 h 83629"/>
                  <a:gd name="connsiteX3" fmla="*/ 104933 w 104932"/>
                  <a:gd name="connsiteY3" fmla="*/ 76947 h 83629"/>
                  <a:gd name="connsiteX4" fmla="*/ 31381 w 104932"/>
                  <a:gd name="connsiteY4" fmla="*/ 78524 h 8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32" h="83629">
                    <a:moveTo>
                      <a:pt x="31381" y="78524"/>
                    </a:moveTo>
                    <a:cubicBezTo>
                      <a:pt x="31381" y="78524"/>
                      <a:pt x="-13676" y="54144"/>
                      <a:pt x="4189" y="0"/>
                    </a:cubicBezTo>
                    <a:lnTo>
                      <a:pt x="68928" y="11247"/>
                    </a:lnTo>
                    <a:cubicBezTo>
                      <a:pt x="68928" y="11247"/>
                      <a:pt x="44034" y="69849"/>
                      <a:pt x="104933" y="76947"/>
                    </a:cubicBezTo>
                    <a:cubicBezTo>
                      <a:pt x="104933" y="76947"/>
                      <a:pt x="46332" y="90869"/>
                      <a:pt x="31381" y="78524"/>
                    </a:cubicBezTo>
                    <a:close/>
                  </a:path>
                </a:pathLst>
              </a:custGeom>
              <a:solidFill>
                <a:srgbClr val="DB7714"/>
              </a:solidFill>
              <a:ln w="3429" cap="flat">
                <a:noFill/>
                <a:prstDash val="solid"/>
                <a:miter/>
              </a:ln>
            </p:spPr>
            <p:txBody>
              <a:bodyPr rtlCol="0" anchor="ctr"/>
              <a:lstStyle/>
              <a:p>
                <a:endParaRPr lang="en-US" sz="1350"/>
              </a:p>
            </p:txBody>
          </p:sp>
          <p:sp>
            <p:nvSpPr>
              <p:cNvPr id="108" name="Freeform: Shape 107">
                <a:extLst>
                  <a:ext uri="{FF2B5EF4-FFF2-40B4-BE49-F238E27FC236}">
                    <a16:creationId xmlns="" xmlns:a16="http://schemas.microsoft.com/office/drawing/2014/main" id="{08BBE9E0-163D-42F7-B587-733E3265CC7C}"/>
                  </a:ext>
                </a:extLst>
              </p:cNvPr>
              <p:cNvSpPr/>
              <p:nvPr/>
            </p:nvSpPr>
            <p:spPr>
              <a:xfrm>
                <a:off x="5711232" y="1341552"/>
                <a:ext cx="247127" cy="100787"/>
              </a:xfrm>
              <a:custGeom>
                <a:avLst/>
                <a:gdLst>
                  <a:gd name="connsiteX0" fmla="*/ 13750 w 247127"/>
                  <a:gd name="connsiteY0" fmla="*/ 100788 h 100787"/>
                  <a:gd name="connsiteX1" fmla="*/ 184274 w 247127"/>
                  <a:gd name="connsiteY1" fmla="*/ 72499 h 100787"/>
                  <a:gd name="connsiteX2" fmla="*/ 247128 w 247127"/>
                  <a:gd name="connsiteY2" fmla="*/ 12388 h 100787"/>
                  <a:gd name="connsiteX3" fmla="*/ 52943 w 247127"/>
                  <a:gd name="connsiteY3" fmla="*/ 47776 h 100787"/>
                  <a:gd name="connsiteX4" fmla="*/ 13750 w 247127"/>
                  <a:gd name="connsiteY4" fmla="*/ 100788 h 100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27" h="100787">
                    <a:moveTo>
                      <a:pt x="13750" y="100788"/>
                    </a:moveTo>
                    <a:cubicBezTo>
                      <a:pt x="13750" y="100788"/>
                      <a:pt x="81062" y="3850"/>
                      <a:pt x="184274" y="72499"/>
                    </a:cubicBezTo>
                    <a:lnTo>
                      <a:pt x="247128" y="12388"/>
                    </a:lnTo>
                    <a:cubicBezTo>
                      <a:pt x="247128" y="12388"/>
                      <a:pt x="188389" y="-32189"/>
                      <a:pt x="52943" y="47776"/>
                    </a:cubicBezTo>
                    <a:cubicBezTo>
                      <a:pt x="-35696" y="100068"/>
                      <a:pt x="13750" y="100788"/>
                      <a:pt x="13750" y="100788"/>
                    </a:cubicBezTo>
                    <a:close/>
                  </a:path>
                </a:pathLst>
              </a:custGeom>
              <a:solidFill>
                <a:srgbClr val="5685D8"/>
              </a:solidFill>
              <a:ln w="3429" cap="flat">
                <a:noFill/>
                <a:prstDash val="solid"/>
                <a:miter/>
              </a:ln>
            </p:spPr>
            <p:txBody>
              <a:bodyPr rtlCol="0" anchor="ctr"/>
              <a:lstStyle/>
              <a:p>
                <a:endParaRPr lang="en-US" sz="1350"/>
              </a:p>
            </p:txBody>
          </p:sp>
          <p:sp>
            <p:nvSpPr>
              <p:cNvPr id="109" name="Freeform: Shape 108">
                <a:extLst>
                  <a:ext uri="{FF2B5EF4-FFF2-40B4-BE49-F238E27FC236}">
                    <a16:creationId xmlns="" xmlns:a16="http://schemas.microsoft.com/office/drawing/2014/main" id="{28CE38C5-A444-4172-9BE3-BE3CB5F6A998}"/>
                  </a:ext>
                </a:extLst>
              </p:cNvPr>
              <p:cNvSpPr/>
              <p:nvPr/>
            </p:nvSpPr>
            <p:spPr>
              <a:xfrm>
                <a:off x="5658354" y="1356683"/>
                <a:ext cx="173132" cy="180674"/>
              </a:xfrm>
              <a:custGeom>
                <a:avLst/>
                <a:gdLst>
                  <a:gd name="connsiteX0" fmla="*/ 208 w 173132"/>
                  <a:gd name="connsiteY0" fmla="*/ 180674 h 180674"/>
                  <a:gd name="connsiteX1" fmla="*/ 173132 w 173132"/>
                  <a:gd name="connsiteY1" fmla="*/ 0 h 180674"/>
                  <a:gd name="connsiteX2" fmla="*/ 85041 w 173132"/>
                  <a:gd name="connsiteY2" fmla="*/ 143538 h 180674"/>
                </a:gdLst>
                <a:ahLst/>
                <a:cxnLst>
                  <a:cxn ang="0">
                    <a:pos x="connsiteX0" y="connsiteY0"/>
                  </a:cxn>
                  <a:cxn ang="0">
                    <a:pos x="connsiteX1" y="connsiteY1"/>
                  </a:cxn>
                  <a:cxn ang="0">
                    <a:pos x="connsiteX2" y="connsiteY2"/>
                  </a:cxn>
                </a:cxnLst>
                <a:rect l="l" t="t" r="r" b="b"/>
                <a:pathLst>
                  <a:path w="173132" h="180674">
                    <a:moveTo>
                      <a:pt x="208" y="180674"/>
                    </a:moveTo>
                    <a:cubicBezTo>
                      <a:pt x="208" y="180674"/>
                      <a:pt x="-13097" y="69403"/>
                      <a:pt x="173132" y="0"/>
                    </a:cubicBezTo>
                    <a:cubicBezTo>
                      <a:pt x="173132" y="0"/>
                      <a:pt x="105821" y="32644"/>
                      <a:pt x="85041" y="143538"/>
                    </a:cubicBezTo>
                    <a:close/>
                  </a:path>
                </a:pathLst>
              </a:custGeom>
              <a:solidFill>
                <a:srgbClr val="739AF0"/>
              </a:solidFill>
              <a:ln w="3429" cap="flat">
                <a:noFill/>
                <a:prstDash val="solid"/>
                <a:miter/>
              </a:ln>
            </p:spPr>
            <p:txBody>
              <a:bodyPr rtlCol="0" anchor="ctr"/>
              <a:lstStyle/>
              <a:p>
                <a:endParaRPr lang="en-US" sz="1350"/>
              </a:p>
            </p:txBody>
          </p:sp>
          <p:sp>
            <p:nvSpPr>
              <p:cNvPr id="110" name="Freeform: Shape 109">
                <a:extLst>
                  <a:ext uri="{FF2B5EF4-FFF2-40B4-BE49-F238E27FC236}">
                    <a16:creationId xmlns="" xmlns:a16="http://schemas.microsoft.com/office/drawing/2014/main" id="{2A7784A2-FFC8-41F0-A5F0-B9EC7A35405F}"/>
                  </a:ext>
                </a:extLst>
              </p:cNvPr>
              <p:cNvSpPr/>
              <p:nvPr/>
            </p:nvSpPr>
            <p:spPr>
              <a:xfrm>
                <a:off x="6406804" y="870485"/>
                <a:ext cx="125981" cy="103051"/>
              </a:xfrm>
              <a:custGeom>
                <a:avLst/>
                <a:gdLst>
                  <a:gd name="connsiteX0" fmla="*/ 0 w 125981"/>
                  <a:gd name="connsiteY0" fmla="*/ 76775 h 103051"/>
                  <a:gd name="connsiteX1" fmla="*/ 60830 w 125981"/>
                  <a:gd name="connsiteY1" fmla="*/ 0 h 103051"/>
                  <a:gd name="connsiteX2" fmla="*/ 125981 w 125981"/>
                  <a:gd name="connsiteY2" fmla="*/ 20300 h 103051"/>
                  <a:gd name="connsiteX3" fmla="*/ 72386 w 125981"/>
                  <a:gd name="connsiteY3" fmla="*/ 102836 h 103051"/>
                  <a:gd name="connsiteX4" fmla="*/ 0 w 125981"/>
                  <a:gd name="connsiteY4" fmla="*/ 76775 h 10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81" h="103051">
                    <a:moveTo>
                      <a:pt x="0" y="76775"/>
                    </a:moveTo>
                    <a:cubicBezTo>
                      <a:pt x="0" y="76775"/>
                      <a:pt x="54864" y="42005"/>
                      <a:pt x="60830" y="0"/>
                    </a:cubicBezTo>
                    <a:cubicBezTo>
                      <a:pt x="60830" y="0"/>
                      <a:pt x="114426" y="2915"/>
                      <a:pt x="125981" y="20300"/>
                    </a:cubicBezTo>
                    <a:cubicBezTo>
                      <a:pt x="125981" y="20300"/>
                      <a:pt x="101361" y="89805"/>
                      <a:pt x="72386" y="102836"/>
                    </a:cubicBezTo>
                    <a:cubicBezTo>
                      <a:pt x="72420" y="102836"/>
                      <a:pt x="7235" y="107191"/>
                      <a:pt x="0" y="76775"/>
                    </a:cubicBezTo>
                    <a:close/>
                  </a:path>
                </a:pathLst>
              </a:custGeom>
              <a:solidFill>
                <a:srgbClr val="F99746"/>
              </a:solidFill>
              <a:ln w="3429" cap="flat">
                <a:noFill/>
                <a:prstDash val="solid"/>
                <a:miter/>
              </a:ln>
            </p:spPr>
            <p:txBody>
              <a:bodyPr rtlCol="0" anchor="ctr"/>
              <a:lstStyle/>
              <a:p>
                <a:endParaRPr lang="en-US" sz="1350"/>
              </a:p>
            </p:txBody>
          </p:sp>
          <p:sp>
            <p:nvSpPr>
              <p:cNvPr id="111" name="Freeform: Shape 110">
                <a:extLst>
                  <a:ext uri="{FF2B5EF4-FFF2-40B4-BE49-F238E27FC236}">
                    <a16:creationId xmlns="" xmlns:a16="http://schemas.microsoft.com/office/drawing/2014/main" id="{FA2002E2-E4F7-45AC-9314-8C8002A7D9A6}"/>
                  </a:ext>
                </a:extLst>
              </p:cNvPr>
              <p:cNvSpPr/>
              <p:nvPr/>
            </p:nvSpPr>
            <p:spPr>
              <a:xfrm>
                <a:off x="4501206" y="4831495"/>
                <a:ext cx="134416" cy="109921"/>
              </a:xfrm>
              <a:custGeom>
                <a:avLst/>
                <a:gdLst>
                  <a:gd name="connsiteX0" fmla="*/ 134417 w 134416"/>
                  <a:gd name="connsiteY0" fmla="*/ 81885 h 109921"/>
                  <a:gd name="connsiteX1" fmla="*/ 69540 w 134416"/>
                  <a:gd name="connsiteY1" fmla="*/ 0 h 109921"/>
                  <a:gd name="connsiteX2" fmla="*/ 0 w 134416"/>
                  <a:gd name="connsiteY2" fmla="*/ 21637 h 109921"/>
                  <a:gd name="connsiteX3" fmla="*/ 57161 w 134416"/>
                  <a:gd name="connsiteY3" fmla="*/ 109694 h 109921"/>
                  <a:gd name="connsiteX4" fmla="*/ 134417 w 134416"/>
                  <a:gd name="connsiteY4" fmla="*/ 81885 h 10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16" h="109921">
                    <a:moveTo>
                      <a:pt x="134417" y="81885"/>
                    </a:moveTo>
                    <a:cubicBezTo>
                      <a:pt x="134417" y="81885"/>
                      <a:pt x="75712" y="44817"/>
                      <a:pt x="69540" y="0"/>
                    </a:cubicBezTo>
                    <a:cubicBezTo>
                      <a:pt x="69540" y="0"/>
                      <a:pt x="12344" y="3086"/>
                      <a:pt x="0" y="21637"/>
                    </a:cubicBezTo>
                    <a:cubicBezTo>
                      <a:pt x="0" y="21637"/>
                      <a:pt x="26266" y="95806"/>
                      <a:pt x="57161" y="109694"/>
                    </a:cubicBezTo>
                    <a:cubicBezTo>
                      <a:pt x="57161" y="109694"/>
                      <a:pt x="126701" y="114323"/>
                      <a:pt x="134417" y="81885"/>
                    </a:cubicBezTo>
                    <a:close/>
                  </a:path>
                </a:pathLst>
              </a:custGeom>
              <a:solidFill>
                <a:srgbClr val="F99746"/>
              </a:solidFill>
              <a:ln w="3429" cap="flat">
                <a:noFill/>
                <a:prstDash val="solid"/>
                <a:miter/>
              </a:ln>
            </p:spPr>
            <p:txBody>
              <a:bodyPr rtlCol="0" anchor="ctr"/>
              <a:lstStyle/>
              <a:p>
                <a:endParaRPr lang="en-US" sz="1350"/>
              </a:p>
            </p:txBody>
          </p:sp>
          <p:sp>
            <p:nvSpPr>
              <p:cNvPr id="112" name="Freeform: Shape 111">
                <a:extLst>
                  <a:ext uri="{FF2B5EF4-FFF2-40B4-BE49-F238E27FC236}">
                    <a16:creationId xmlns="" xmlns:a16="http://schemas.microsoft.com/office/drawing/2014/main" id="{72839DEC-C613-408D-AC2E-C09BC62B4076}"/>
                  </a:ext>
                </a:extLst>
              </p:cNvPr>
              <p:cNvSpPr/>
              <p:nvPr/>
            </p:nvSpPr>
            <p:spPr>
              <a:xfrm>
                <a:off x="7045833" y="1960153"/>
                <a:ext cx="134965" cy="110423"/>
              </a:xfrm>
              <a:custGeom>
                <a:avLst/>
                <a:gdLst>
                  <a:gd name="connsiteX0" fmla="*/ 0 w 134965"/>
                  <a:gd name="connsiteY0" fmla="*/ 82296 h 110423"/>
                  <a:gd name="connsiteX1" fmla="*/ 65151 w 134965"/>
                  <a:gd name="connsiteY1" fmla="*/ 0 h 110423"/>
                  <a:gd name="connsiteX2" fmla="*/ 134965 w 134965"/>
                  <a:gd name="connsiteY2" fmla="*/ 21740 h 110423"/>
                  <a:gd name="connsiteX3" fmla="*/ 77564 w 134965"/>
                  <a:gd name="connsiteY3" fmla="*/ 110174 h 110423"/>
                  <a:gd name="connsiteX4" fmla="*/ 0 w 134965"/>
                  <a:gd name="connsiteY4" fmla="*/ 82296 h 11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65" h="110423">
                    <a:moveTo>
                      <a:pt x="0" y="82296"/>
                    </a:moveTo>
                    <a:cubicBezTo>
                      <a:pt x="0" y="82296"/>
                      <a:pt x="58979" y="45023"/>
                      <a:pt x="65151" y="0"/>
                    </a:cubicBezTo>
                    <a:cubicBezTo>
                      <a:pt x="65151" y="0"/>
                      <a:pt x="122552" y="3086"/>
                      <a:pt x="134965" y="21740"/>
                    </a:cubicBezTo>
                    <a:cubicBezTo>
                      <a:pt x="134965" y="21740"/>
                      <a:pt x="108597" y="96218"/>
                      <a:pt x="77564" y="110174"/>
                    </a:cubicBezTo>
                    <a:cubicBezTo>
                      <a:pt x="77461" y="110208"/>
                      <a:pt x="7612" y="114872"/>
                      <a:pt x="0" y="82296"/>
                    </a:cubicBezTo>
                    <a:close/>
                  </a:path>
                </a:pathLst>
              </a:custGeom>
              <a:solidFill>
                <a:srgbClr val="86D1CD"/>
              </a:solidFill>
              <a:ln w="3429" cap="flat">
                <a:noFill/>
                <a:prstDash val="solid"/>
                <a:miter/>
              </a:ln>
            </p:spPr>
            <p:txBody>
              <a:bodyPr rtlCol="0" anchor="ctr"/>
              <a:lstStyle/>
              <a:p>
                <a:endParaRPr lang="en-US" sz="1350"/>
              </a:p>
            </p:txBody>
          </p:sp>
          <p:sp>
            <p:nvSpPr>
              <p:cNvPr id="113" name="Freeform: Shape 112">
                <a:extLst>
                  <a:ext uri="{FF2B5EF4-FFF2-40B4-BE49-F238E27FC236}">
                    <a16:creationId xmlns="" xmlns:a16="http://schemas.microsoft.com/office/drawing/2014/main" id="{6E8305A4-53DC-4172-81B6-1CBC4DC5DBD4}"/>
                  </a:ext>
                </a:extLst>
              </p:cNvPr>
              <p:cNvSpPr/>
              <p:nvPr/>
            </p:nvSpPr>
            <p:spPr>
              <a:xfrm>
                <a:off x="8015036" y="3678185"/>
                <a:ext cx="198009" cy="135090"/>
              </a:xfrm>
              <a:custGeom>
                <a:avLst/>
                <a:gdLst>
                  <a:gd name="connsiteX0" fmla="*/ 178379 w 198009"/>
                  <a:gd name="connsiteY0" fmla="*/ 71837 h 135090"/>
                  <a:gd name="connsiteX1" fmla="*/ 125950 w 198009"/>
                  <a:gd name="connsiteY1" fmla="*/ 24654 h 135090"/>
                  <a:gd name="connsiteX2" fmla="*/ 67657 w 198009"/>
                  <a:gd name="connsiteY2" fmla="*/ 2708 h 135090"/>
                  <a:gd name="connsiteX3" fmla="*/ 89979 w 198009"/>
                  <a:gd name="connsiteY3" fmla="*/ 44405 h 135090"/>
                  <a:gd name="connsiteX4" fmla="*/ 3 w 198009"/>
                  <a:gd name="connsiteY4" fmla="*/ 91794 h 135090"/>
                  <a:gd name="connsiteX5" fmla="*/ 54867 w 198009"/>
                  <a:gd name="connsiteY5" fmla="*/ 134793 h 135090"/>
                  <a:gd name="connsiteX6" fmla="*/ 192644 w 198009"/>
                  <a:gd name="connsiteY6" fmla="*/ 119363 h 135090"/>
                  <a:gd name="connsiteX7" fmla="*/ 178379 w 198009"/>
                  <a:gd name="connsiteY7" fmla="*/ 71837 h 13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009" h="135090">
                    <a:moveTo>
                      <a:pt x="178379" y="71837"/>
                    </a:moveTo>
                    <a:cubicBezTo>
                      <a:pt x="178379" y="71837"/>
                      <a:pt x="144295" y="30484"/>
                      <a:pt x="125950" y="24654"/>
                    </a:cubicBezTo>
                    <a:cubicBezTo>
                      <a:pt x="107605" y="18825"/>
                      <a:pt x="72149" y="-8607"/>
                      <a:pt x="67657" y="2708"/>
                    </a:cubicBezTo>
                    <a:cubicBezTo>
                      <a:pt x="63165" y="14024"/>
                      <a:pt x="91489" y="31478"/>
                      <a:pt x="89979" y="44405"/>
                    </a:cubicBezTo>
                    <a:cubicBezTo>
                      <a:pt x="88471" y="57332"/>
                      <a:pt x="-546" y="78112"/>
                      <a:pt x="3" y="91794"/>
                    </a:cubicBezTo>
                    <a:cubicBezTo>
                      <a:pt x="552" y="105476"/>
                      <a:pt x="20954" y="138565"/>
                      <a:pt x="54867" y="134793"/>
                    </a:cubicBezTo>
                    <a:cubicBezTo>
                      <a:pt x="88780" y="131022"/>
                      <a:pt x="174882" y="110551"/>
                      <a:pt x="192644" y="119363"/>
                    </a:cubicBezTo>
                    <a:cubicBezTo>
                      <a:pt x="210406" y="128176"/>
                      <a:pt x="178379" y="71837"/>
                      <a:pt x="178379" y="71837"/>
                    </a:cubicBezTo>
                    <a:close/>
                  </a:path>
                </a:pathLst>
              </a:custGeom>
              <a:solidFill>
                <a:srgbClr val="FFB27D"/>
              </a:solidFill>
              <a:ln w="3429" cap="flat">
                <a:noFill/>
                <a:prstDash val="solid"/>
                <a:miter/>
              </a:ln>
            </p:spPr>
            <p:txBody>
              <a:bodyPr rtlCol="0" anchor="ctr"/>
              <a:lstStyle/>
              <a:p>
                <a:endParaRPr lang="en-US" sz="1350"/>
              </a:p>
            </p:txBody>
          </p:sp>
          <p:sp>
            <p:nvSpPr>
              <p:cNvPr id="114" name="Freeform: Shape 113">
                <a:extLst>
                  <a:ext uri="{FF2B5EF4-FFF2-40B4-BE49-F238E27FC236}">
                    <a16:creationId xmlns="" xmlns:a16="http://schemas.microsoft.com/office/drawing/2014/main" id="{500BEB22-42C0-442B-955A-D703A56465FF}"/>
                  </a:ext>
                </a:extLst>
              </p:cNvPr>
              <p:cNvSpPr/>
              <p:nvPr/>
            </p:nvSpPr>
            <p:spPr>
              <a:xfrm>
                <a:off x="8178157" y="3281342"/>
                <a:ext cx="989990" cy="583963"/>
              </a:xfrm>
              <a:custGeom>
                <a:avLst/>
                <a:gdLst>
                  <a:gd name="connsiteX0" fmla="*/ 933477 w 989990"/>
                  <a:gd name="connsiteY0" fmla="*/ 267433 h 583963"/>
                  <a:gd name="connsiteX1" fmla="*/ 763878 w 989990"/>
                  <a:gd name="connsiteY1" fmla="*/ 430345 h 583963"/>
                  <a:gd name="connsiteX2" fmla="*/ 363132 w 989990"/>
                  <a:gd name="connsiteY2" fmla="*/ 583964 h 583963"/>
                  <a:gd name="connsiteX3" fmla="*/ 68992 w 989990"/>
                  <a:gd name="connsiteY3" fmla="*/ 536678 h 583963"/>
                  <a:gd name="connsiteX4" fmla="*/ 68992 w 989990"/>
                  <a:gd name="connsiteY4" fmla="*/ 536678 h 583963"/>
                  <a:gd name="connsiteX5" fmla="*/ 0 w 989990"/>
                  <a:gd name="connsiteY5" fmla="*/ 519018 h 583963"/>
                  <a:gd name="connsiteX6" fmla="*/ 2263 w 989990"/>
                  <a:gd name="connsiteY6" fmla="*/ 440151 h 583963"/>
                  <a:gd name="connsiteX7" fmla="*/ 390323 w 989990"/>
                  <a:gd name="connsiteY7" fmla="*/ 396980 h 583963"/>
                  <a:gd name="connsiteX8" fmla="*/ 604087 w 989990"/>
                  <a:gd name="connsiteY8" fmla="*/ 148858 h 583963"/>
                  <a:gd name="connsiteX9" fmla="*/ 771662 w 989990"/>
                  <a:gd name="connsiteY9" fmla="*/ 9503 h 583963"/>
                  <a:gd name="connsiteX10" fmla="*/ 933477 w 989990"/>
                  <a:gd name="connsiteY10" fmla="*/ 267433 h 58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9990" h="583963">
                    <a:moveTo>
                      <a:pt x="933477" y="267433"/>
                    </a:moveTo>
                    <a:cubicBezTo>
                      <a:pt x="886134" y="330558"/>
                      <a:pt x="828856" y="385578"/>
                      <a:pt x="763878" y="430345"/>
                    </a:cubicBezTo>
                    <a:cubicBezTo>
                      <a:pt x="571648" y="564075"/>
                      <a:pt x="363132" y="583964"/>
                      <a:pt x="363132" y="583964"/>
                    </a:cubicBezTo>
                    <a:cubicBezTo>
                      <a:pt x="313171" y="567984"/>
                      <a:pt x="159689" y="551285"/>
                      <a:pt x="68992" y="536678"/>
                    </a:cubicBezTo>
                    <a:lnTo>
                      <a:pt x="68992" y="536678"/>
                    </a:lnTo>
                    <a:cubicBezTo>
                      <a:pt x="29421" y="530300"/>
                      <a:pt x="1852" y="524333"/>
                      <a:pt x="0" y="519018"/>
                    </a:cubicBezTo>
                    <a:lnTo>
                      <a:pt x="2263" y="440151"/>
                    </a:lnTo>
                    <a:cubicBezTo>
                      <a:pt x="2263" y="440151"/>
                      <a:pt x="335185" y="422561"/>
                      <a:pt x="390323" y="396980"/>
                    </a:cubicBezTo>
                    <a:cubicBezTo>
                      <a:pt x="477248" y="322091"/>
                      <a:pt x="554058" y="224844"/>
                      <a:pt x="604087" y="148858"/>
                    </a:cubicBezTo>
                    <a:cubicBezTo>
                      <a:pt x="646367" y="84701"/>
                      <a:pt x="693687" y="37312"/>
                      <a:pt x="771662" y="9503"/>
                    </a:cubicBezTo>
                    <a:cubicBezTo>
                      <a:pt x="884442" y="-30856"/>
                      <a:pt x="1089668" y="57749"/>
                      <a:pt x="933477" y="267433"/>
                    </a:cubicBezTo>
                    <a:close/>
                  </a:path>
                </a:pathLst>
              </a:custGeom>
              <a:solidFill>
                <a:srgbClr val="AEC3FF"/>
              </a:solidFill>
              <a:ln w="3429" cap="flat">
                <a:noFill/>
                <a:prstDash val="solid"/>
                <a:miter/>
              </a:ln>
            </p:spPr>
            <p:txBody>
              <a:bodyPr rtlCol="0" anchor="ctr"/>
              <a:lstStyle/>
              <a:p>
                <a:endParaRPr lang="en-US" sz="1350"/>
              </a:p>
            </p:txBody>
          </p:sp>
          <p:sp>
            <p:nvSpPr>
              <p:cNvPr id="115" name="Freeform: Shape 114">
                <a:extLst>
                  <a:ext uri="{FF2B5EF4-FFF2-40B4-BE49-F238E27FC236}">
                    <a16:creationId xmlns="" xmlns:a16="http://schemas.microsoft.com/office/drawing/2014/main" id="{4207154C-F994-4F12-A380-8AC2275D3280}"/>
                  </a:ext>
                </a:extLst>
              </p:cNvPr>
              <p:cNvSpPr/>
              <p:nvPr/>
            </p:nvSpPr>
            <p:spPr>
              <a:xfrm>
                <a:off x="8247149" y="3607479"/>
                <a:ext cx="711825" cy="257826"/>
              </a:xfrm>
              <a:custGeom>
                <a:avLst/>
                <a:gdLst>
                  <a:gd name="connsiteX0" fmla="*/ 711826 w 711825"/>
                  <a:gd name="connsiteY0" fmla="*/ 54486 h 257826"/>
                  <a:gd name="connsiteX1" fmla="*/ 694887 w 711825"/>
                  <a:gd name="connsiteY1" fmla="*/ 104207 h 257826"/>
                  <a:gd name="connsiteX2" fmla="*/ 294140 w 711825"/>
                  <a:gd name="connsiteY2" fmla="*/ 257826 h 257826"/>
                  <a:gd name="connsiteX3" fmla="*/ 0 w 711825"/>
                  <a:gd name="connsiteY3" fmla="*/ 210540 h 257826"/>
                  <a:gd name="connsiteX4" fmla="*/ 300723 w 711825"/>
                  <a:gd name="connsiteY4" fmla="*/ 224256 h 257826"/>
                  <a:gd name="connsiteX5" fmla="*/ 607207 w 711825"/>
                  <a:gd name="connsiteY5" fmla="*/ 0 h 25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825" h="257826">
                    <a:moveTo>
                      <a:pt x="711826" y="54486"/>
                    </a:moveTo>
                    <a:lnTo>
                      <a:pt x="694887" y="104207"/>
                    </a:lnTo>
                    <a:cubicBezTo>
                      <a:pt x="502657" y="237938"/>
                      <a:pt x="294140" y="257826"/>
                      <a:pt x="294140" y="257826"/>
                    </a:cubicBezTo>
                    <a:cubicBezTo>
                      <a:pt x="254020" y="257826"/>
                      <a:pt x="90697" y="225148"/>
                      <a:pt x="0" y="210540"/>
                    </a:cubicBezTo>
                    <a:cubicBezTo>
                      <a:pt x="3429" y="210815"/>
                      <a:pt x="246888" y="229846"/>
                      <a:pt x="300723" y="224256"/>
                    </a:cubicBezTo>
                    <a:cubicBezTo>
                      <a:pt x="354558" y="218667"/>
                      <a:pt x="607207" y="0"/>
                      <a:pt x="607207" y="0"/>
                    </a:cubicBezTo>
                    <a:close/>
                  </a:path>
                </a:pathLst>
              </a:custGeom>
              <a:solidFill>
                <a:srgbClr val="9DB0F4"/>
              </a:solidFill>
              <a:ln w="3429" cap="flat">
                <a:noFill/>
                <a:prstDash val="solid"/>
                <a:miter/>
              </a:ln>
            </p:spPr>
            <p:txBody>
              <a:bodyPr rtlCol="0" anchor="ctr"/>
              <a:lstStyle/>
              <a:p>
                <a:endParaRPr lang="en-US" sz="1350"/>
              </a:p>
            </p:txBody>
          </p:sp>
          <p:sp>
            <p:nvSpPr>
              <p:cNvPr id="116" name="Freeform: Shape 115">
                <a:extLst>
                  <a:ext uri="{FF2B5EF4-FFF2-40B4-BE49-F238E27FC236}">
                    <a16:creationId xmlns="" xmlns:a16="http://schemas.microsoft.com/office/drawing/2014/main" id="{D4E248EF-1BDD-4D0A-8AF7-DE0F633F3A18}"/>
                  </a:ext>
                </a:extLst>
              </p:cNvPr>
              <p:cNvSpPr/>
              <p:nvPr/>
            </p:nvSpPr>
            <p:spPr>
              <a:xfrm>
                <a:off x="8741645" y="5963680"/>
                <a:ext cx="378035" cy="202038"/>
              </a:xfrm>
              <a:custGeom>
                <a:avLst/>
                <a:gdLst>
                  <a:gd name="connsiteX0" fmla="*/ 0 w 378035"/>
                  <a:gd name="connsiteY0" fmla="*/ 202039 h 202038"/>
                  <a:gd name="connsiteX1" fmla="*/ 367932 w 378035"/>
                  <a:gd name="connsiteY1" fmla="*/ 202039 h 202038"/>
                  <a:gd name="connsiteX2" fmla="*/ 360799 w 378035"/>
                  <a:gd name="connsiteY2" fmla="*/ 9363 h 202038"/>
                  <a:gd name="connsiteX3" fmla="*/ 243047 w 378035"/>
                  <a:gd name="connsiteY3" fmla="*/ 48762 h 202038"/>
                  <a:gd name="connsiteX4" fmla="*/ 56681 w 378035"/>
                  <a:gd name="connsiteY4" fmla="*/ 160239 h 202038"/>
                  <a:gd name="connsiteX5" fmla="*/ 0 w 378035"/>
                  <a:gd name="connsiteY5" fmla="*/ 202039 h 2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035" h="202038">
                    <a:moveTo>
                      <a:pt x="0" y="202039"/>
                    </a:moveTo>
                    <a:lnTo>
                      <a:pt x="367932" y="202039"/>
                    </a:lnTo>
                    <a:cubicBezTo>
                      <a:pt x="394266" y="184139"/>
                      <a:pt x="360799" y="9363"/>
                      <a:pt x="360799" y="9363"/>
                    </a:cubicBezTo>
                    <a:cubicBezTo>
                      <a:pt x="360799" y="9363"/>
                      <a:pt x="260398" y="-28733"/>
                      <a:pt x="243047" y="48762"/>
                    </a:cubicBezTo>
                    <a:cubicBezTo>
                      <a:pt x="225697" y="126258"/>
                      <a:pt x="115145" y="150809"/>
                      <a:pt x="56681" y="160239"/>
                    </a:cubicBezTo>
                    <a:cubicBezTo>
                      <a:pt x="16664" y="166754"/>
                      <a:pt x="4012" y="188734"/>
                      <a:pt x="0" y="202039"/>
                    </a:cubicBezTo>
                    <a:close/>
                  </a:path>
                </a:pathLst>
              </a:custGeom>
              <a:solidFill>
                <a:srgbClr val="233862"/>
              </a:solidFill>
              <a:ln w="3429" cap="flat">
                <a:noFill/>
                <a:prstDash val="solid"/>
                <a:miter/>
              </a:ln>
            </p:spPr>
            <p:txBody>
              <a:bodyPr rtlCol="0" anchor="ctr"/>
              <a:lstStyle/>
              <a:p>
                <a:endParaRPr lang="en-US" sz="1350"/>
              </a:p>
            </p:txBody>
          </p:sp>
          <p:sp>
            <p:nvSpPr>
              <p:cNvPr id="117" name="Freeform: Shape 116">
                <a:extLst>
                  <a:ext uri="{FF2B5EF4-FFF2-40B4-BE49-F238E27FC236}">
                    <a16:creationId xmlns="" xmlns:a16="http://schemas.microsoft.com/office/drawing/2014/main" id="{A7A76D72-B54F-406B-BE87-A876E8639E6B}"/>
                  </a:ext>
                </a:extLst>
              </p:cNvPr>
              <p:cNvSpPr/>
              <p:nvPr/>
            </p:nvSpPr>
            <p:spPr>
              <a:xfrm>
                <a:off x="9287301" y="5963680"/>
                <a:ext cx="378125" cy="202038"/>
              </a:xfrm>
              <a:custGeom>
                <a:avLst/>
                <a:gdLst>
                  <a:gd name="connsiteX0" fmla="*/ 0 w 378125"/>
                  <a:gd name="connsiteY0" fmla="*/ 202039 h 202038"/>
                  <a:gd name="connsiteX1" fmla="*/ 368001 w 378125"/>
                  <a:gd name="connsiteY1" fmla="*/ 202039 h 202038"/>
                  <a:gd name="connsiteX2" fmla="*/ 360902 w 378125"/>
                  <a:gd name="connsiteY2" fmla="*/ 9363 h 202038"/>
                  <a:gd name="connsiteX3" fmla="*/ 243151 w 378125"/>
                  <a:gd name="connsiteY3" fmla="*/ 48762 h 202038"/>
                  <a:gd name="connsiteX4" fmla="*/ 56784 w 378125"/>
                  <a:gd name="connsiteY4" fmla="*/ 160239 h 202038"/>
                  <a:gd name="connsiteX5" fmla="*/ 0 w 378125"/>
                  <a:gd name="connsiteY5" fmla="*/ 202039 h 2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25" h="202038">
                    <a:moveTo>
                      <a:pt x="0" y="202039"/>
                    </a:moveTo>
                    <a:lnTo>
                      <a:pt x="368001" y="202039"/>
                    </a:lnTo>
                    <a:cubicBezTo>
                      <a:pt x="394369" y="184139"/>
                      <a:pt x="360902" y="9363"/>
                      <a:pt x="360902" y="9363"/>
                    </a:cubicBezTo>
                    <a:cubicBezTo>
                      <a:pt x="360902" y="9363"/>
                      <a:pt x="260501" y="-28733"/>
                      <a:pt x="243151" y="48762"/>
                    </a:cubicBezTo>
                    <a:cubicBezTo>
                      <a:pt x="225800" y="126258"/>
                      <a:pt x="115249" y="150809"/>
                      <a:pt x="56784" y="160239"/>
                    </a:cubicBezTo>
                    <a:cubicBezTo>
                      <a:pt x="16631" y="166754"/>
                      <a:pt x="4012" y="188734"/>
                      <a:pt x="0" y="202039"/>
                    </a:cubicBezTo>
                    <a:close/>
                  </a:path>
                </a:pathLst>
              </a:custGeom>
              <a:solidFill>
                <a:srgbClr val="233862"/>
              </a:solidFill>
              <a:ln w="3429" cap="flat">
                <a:noFill/>
                <a:prstDash val="solid"/>
                <a:miter/>
              </a:ln>
            </p:spPr>
            <p:txBody>
              <a:bodyPr rtlCol="0" anchor="ctr"/>
              <a:lstStyle/>
              <a:p>
                <a:endParaRPr lang="en-US" sz="1350"/>
              </a:p>
            </p:txBody>
          </p:sp>
          <p:sp>
            <p:nvSpPr>
              <p:cNvPr id="118" name="Freeform: Shape 117">
                <a:extLst>
                  <a:ext uri="{FF2B5EF4-FFF2-40B4-BE49-F238E27FC236}">
                    <a16:creationId xmlns="" xmlns:a16="http://schemas.microsoft.com/office/drawing/2014/main" id="{146ECC7A-6BDC-4D4D-A20E-E5CF9F529525}"/>
                  </a:ext>
                </a:extLst>
              </p:cNvPr>
              <p:cNvSpPr/>
              <p:nvPr/>
            </p:nvSpPr>
            <p:spPr>
              <a:xfrm>
                <a:off x="8840639" y="4353972"/>
                <a:ext cx="462057" cy="1679843"/>
              </a:xfrm>
              <a:custGeom>
                <a:avLst/>
                <a:gdLst>
                  <a:gd name="connsiteX0" fmla="*/ 0 w 462057"/>
                  <a:gd name="connsiteY0" fmla="*/ 28769 h 1679843"/>
                  <a:gd name="connsiteX1" fmla="*/ 35970 w 462057"/>
                  <a:gd name="connsiteY1" fmla="*/ 483078 h 1679843"/>
                  <a:gd name="connsiteX2" fmla="*/ 133628 w 462057"/>
                  <a:gd name="connsiteY2" fmla="*/ 1655281 h 1679843"/>
                  <a:gd name="connsiteX3" fmla="*/ 283818 w 462057"/>
                  <a:gd name="connsiteY3" fmla="*/ 1673318 h 1679843"/>
                  <a:gd name="connsiteX4" fmla="*/ 398210 w 462057"/>
                  <a:gd name="connsiteY4" fmla="*/ 1056098 h 1679843"/>
                  <a:gd name="connsiteX5" fmla="*/ 399444 w 462057"/>
                  <a:gd name="connsiteY5" fmla="*/ 1039844 h 1679843"/>
                  <a:gd name="connsiteX6" fmla="*/ 462058 w 462057"/>
                  <a:gd name="connsiteY6" fmla="*/ 0 h 167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057" h="1679843">
                    <a:moveTo>
                      <a:pt x="0" y="28769"/>
                    </a:moveTo>
                    <a:cubicBezTo>
                      <a:pt x="0" y="28769"/>
                      <a:pt x="16528" y="235092"/>
                      <a:pt x="35970" y="483078"/>
                    </a:cubicBezTo>
                    <a:cubicBezTo>
                      <a:pt x="62374" y="819977"/>
                      <a:pt x="133628" y="1655281"/>
                      <a:pt x="133628" y="1655281"/>
                    </a:cubicBezTo>
                    <a:cubicBezTo>
                      <a:pt x="133628" y="1655281"/>
                      <a:pt x="180366" y="1695126"/>
                      <a:pt x="283818" y="1673318"/>
                    </a:cubicBezTo>
                    <a:cubicBezTo>
                      <a:pt x="283818" y="1673318"/>
                      <a:pt x="371876" y="1385282"/>
                      <a:pt x="398210" y="1056098"/>
                    </a:cubicBezTo>
                    <a:cubicBezTo>
                      <a:pt x="398621" y="1050703"/>
                      <a:pt x="399033" y="1045285"/>
                      <a:pt x="399444" y="1039844"/>
                    </a:cubicBezTo>
                    <a:cubicBezTo>
                      <a:pt x="423962" y="705037"/>
                      <a:pt x="462058" y="0"/>
                      <a:pt x="462058" y="0"/>
                    </a:cubicBezTo>
                    <a:close/>
                  </a:path>
                </a:pathLst>
              </a:custGeom>
              <a:solidFill>
                <a:srgbClr val="2B478B"/>
              </a:solidFill>
              <a:ln w="3429" cap="flat">
                <a:noFill/>
                <a:prstDash val="solid"/>
                <a:miter/>
              </a:ln>
            </p:spPr>
            <p:txBody>
              <a:bodyPr rtlCol="0" anchor="ctr"/>
              <a:lstStyle/>
              <a:p>
                <a:endParaRPr lang="en-US" sz="1350"/>
              </a:p>
            </p:txBody>
          </p:sp>
          <p:sp>
            <p:nvSpPr>
              <p:cNvPr id="119" name="Freeform: Shape 118">
                <a:extLst>
                  <a:ext uri="{FF2B5EF4-FFF2-40B4-BE49-F238E27FC236}">
                    <a16:creationId xmlns="" xmlns:a16="http://schemas.microsoft.com/office/drawing/2014/main" id="{6878BFE4-5837-42CC-AA23-E3B86EAD8097}"/>
                  </a:ext>
                </a:extLst>
              </p:cNvPr>
              <p:cNvSpPr/>
              <p:nvPr/>
            </p:nvSpPr>
            <p:spPr>
              <a:xfrm>
                <a:off x="8834982" y="4311418"/>
                <a:ext cx="467715" cy="1098823"/>
              </a:xfrm>
              <a:custGeom>
                <a:avLst/>
                <a:gdLst>
                  <a:gd name="connsiteX0" fmla="*/ 0 w 467715"/>
                  <a:gd name="connsiteY0" fmla="*/ 0 h 1098823"/>
                  <a:gd name="connsiteX1" fmla="*/ 41628 w 467715"/>
                  <a:gd name="connsiteY1" fmla="*/ 525632 h 1098823"/>
                  <a:gd name="connsiteX2" fmla="*/ 403868 w 467715"/>
                  <a:gd name="connsiteY2" fmla="*/ 1098823 h 1098823"/>
                  <a:gd name="connsiteX3" fmla="*/ 405102 w 467715"/>
                  <a:gd name="connsiteY3" fmla="*/ 1082570 h 1098823"/>
                  <a:gd name="connsiteX4" fmla="*/ 467715 w 467715"/>
                  <a:gd name="connsiteY4" fmla="*/ 42726 h 109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15" h="1098823">
                    <a:moveTo>
                      <a:pt x="0" y="0"/>
                    </a:moveTo>
                    <a:cubicBezTo>
                      <a:pt x="0" y="0"/>
                      <a:pt x="22186" y="277749"/>
                      <a:pt x="41628" y="525632"/>
                    </a:cubicBezTo>
                    <a:lnTo>
                      <a:pt x="403868" y="1098823"/>
                    </a:lnTo>
                    <a:cubicBezTo>
                      <a:pt x="404279" y="1093428"/>
                      <a:pt x="404691" y="1088011"/>
                      <a:pt x="405102" y="1082570"/>
                    </a:cubicBezTo>
                    <a:cubicBezTo>
                      <a:pt x="429620" y="747762"/>
                      <a:pt x="467715" y="42726"/>
                      <a:pt x="467715" y="42726"/>
                    </a:cubicBezTo>
                    <a:close/>
                  </a:path>
                </a:pathLst>
              </a:custGeom>
              <a:solidFill>
                <a:srgbClr val="233862"/>
              </a:solidFill>
              <a:ln w="3429" cap="flat">
                <a:noFill/>
                <a:prstDash val="solid"/>
                <a:miter/>
              </a:ln>
            </p:spPr>
            <p:txBody>
              <a:bodyPr rtlCol="0" anchor="ctr"/>
              <a:lstStyle/>
              <a:p>
                <a:endParaRPr lang="en-US" sz="1350"/>
              </a:p>
            </p:txBody>
          </p:sp>
          <p:sp>
            <p:nvSpPr>
              <p:cNvPr id="120" name="Freeform: Shape 119">
                <a:extLst>
                  <a:ext uri="{FF2B5EF4-FFF2-40B4-BE49-F238E27FC236}">
                    <a16:creationId xmlns="" xmlns:a16="http://schemas.microsoft.com/office/drawing/2014/main" id="{99B4FDE5-0BE9-443A-A9DF-9E7C6B5144DC}"/>
                  </a:ext>
                </a:extLst>
              </p:cNvPr>
              <p:cNvSpPr/>
              <p:nvPr/>
            </p:nvSpPr>
            <p:spPr>
              <a:xfrm>
                <a:off x="8940561" y="4184979"/>
                <a:ext cx="725860" cy="1830112"/>
              </a:xfrm>
              <a:custGeom>
                <a:avLst/>
                <a:gdLst>
                  <a:gd name="connsiteX0" fmla="*/ 0 w 725860"/>
                  <a:gd name="connsiteY0" fmla="*/ 126440 h 1830112"/>
                  <a:gd name="connsiteX1" fmla="*/ 346740 w 725860"/>
                  <a:gd name="connsiteY1" fmla="*/ 1028267 h 1830112"/>
                  <a:gd name="connsiteX2" fmla="*/ 575283 w 725860"/>
                  <a:gd name="connsiteY2" fmla="*/ 1824343 h 1830112"/>
                  <a:gd name="connsiteX3" fmla="*/ 710317 w 725860"/>
                  <a:gd name="connsiteY3" fmla="*/ 1803495 h 1830112"/>
                  <a:gd name="connsiteX4" fmla="*/ 646298 w 725860"/>
                  <a:gd name="connsiteY4" fmla="*/ 992159 h 1830112"/>
                  <a:gd name="connsiteX5" fmla="*/ 356822 w 725860"/>
                  <a:gd name="connsiteY5" fmla="*/ 321 h 1830112"/>
                  <a:gd name="connsiteX6" fmla="*/ 0 w 725860"/>
                  <a:gd name="connsiteY6" fmla="*/ 126440 h 183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860" h="1830112">
                    <a:moveTo>
                      <a:pt x="0" y="126440"/>
                    </a:moveTo>
                    <a:cubicBezTo>
                      <a:pt x="0" y="126440"/>
                      <a:pt x="262730" y="780453"/>
                      <a:pt x="346740" y="1028267"/>
                    </a:cubicBezTo>
                    <a:cubicBezTo>
                      <a:pt x="406576" y="1204860"/>
                      <a:pt x="575283" y="1824343"/>
                      <a:pt x="575283" y="1824343"/>
                    </a:cubicBezTo>
                    <a:cubicBezTo>
                      <a:pt x="575283" y="1824343"/>
                      <a:pt x="648664" y="1846666"/>
                      <a:pt x="710317" y="1803495"/>
                    </a:cubicBezTo>
                    <a:cubicBezTo>
                      <a:pt x="710317" y="1803495"/>
                      <a:pt x="773102" y="1170604"/>
                      <a:pt x="646298" y="992159"/>
                    </a:cubicBezTo>
                    <a:cubicBezTo>
                      <a:pt x="579021" y="897484"/>
                      <a:pt x="629598" y="8036"/>
                      <a:pt x="356822" y="321"/>
                    </a:cubicBezTo>
                    <a:cubicBezTo>
                      <a:pt x="84045" y="-7394"/>
                      <a:pt x="0" y="126440"/>
                      <a:pt x="0" y="126440"/>
                    </a:cubicBezTo>
                    <a:close/>
                  </a:path>
                </a:pathLst>
              </a:custGeom>
              <a:solidFill>
                <a:srgbClr val="2B478B"/>
              </a:solidFill>
              <a:ln w="3429" cap="flat">
                <a:noFill/>
                <a:prstDash val="solid"/>
                <a:miter/>
              </a:ln>
            </p:spPr>
            <p:txBody>
              <a:bodyPr rtlCol="0" anchor="ctr"/>
              <a:lstStyle/>
              <a:p>
                <a:endParaRPr lang="en-US" sz="1350"/>
              </a:p>
            </p:txBody>
          </p:sp>
          <p:sp>
            <p:nvSpPr>
              <p:cNvPr id="121" name="Freeform: Shape 120">
                <a:extLst>
                  <a:ext uri="{FF2B5EF4-FFF2-40B4-BE49-F238E27FC236}">
                    <a16:creationId xmlns="" xmlns:a16="http://schemas.microsoft.com/office/drawing/2014/main" id="{B715673C-765D-46A0-B37B-78E1B7F06496}"/>
                  </a:ext>
                </a:extLst>
              </p:cNvPr>
              <p:cNvSpPr/>
              <p:nvPr/>
            </p:nvSpPr>
            <p:spPr>
              <a:xfrm>
                <a:off x="9043278" y="3090385"/>
                <a:ext cx="235348" cy="276210"/>
              </a:xfrm>
              <a:custGeom>
                <a:avLst/>
                <a:gdLst>
                  <a:gd name="connsiteX0" fmla="*/ 14658 w 235348"/>
                  <a:gd name="connsiteY0" fmla="*/ 256970 h 276210"/>
                  <a:gd name="connsiteX1" fmla="*/ 127815 w 235348"/>
                  <a:gd name="connsiteY1" fmla="*/ 272195 h 276210"/>
                  <a:gd name="connsiteX2" fmla="*/ 204488 w 235348"/>
                  <a:gd name="connsiteY2" fmla="*/ 239825 h 276210"/>
                  <a:gd name="connsiteX3" fmla="*/ 235349 w 235348"/>
                  <a:gd name="connsiteY3" fmla="*/ 216542 h 276210"/>
                  <a:gd name="connsiteX4" fmla="*/ 231714 w 235348"/>
                  <a:gd name="connsiteY4" fmla="*/ 210713 h 276210"/>
                  <a:gd name="connsiteX5" fmla="*/ 199927 w 235348"/>
                  <a:gd name="connsiteY5" fmla="*/ 481 h 276210"/>
                  <a:gd name="connsiteX6" fmla="*/ 171020 w 235348"/>
                  <a:gd name="connsiteY6" fmla="*/ 5282 h 276210"/>
                  <a:gd name="connsiteX7" fmla="*/ 9446 w 235348"/>
                  <a:gd name="connsiteY7" fmla="*/ 48658 h 276210"/>
                  <a:gd name="connsiteX8" fmla="*/ 9274 w 235348"/>
                  <a:gd name="connsiteY8" fmla="*/ 48658 h 276210"/>
                  <a:gd name="connsiteX9" fmla="*/ 3685 w 235348"/>
                  <a:gd name="connsiteY9" fmla="*/ 117444 h 276210"/>
                  <a:gd name="connsiteX10" fmla="*/ 2485 w 235348"/>
                  <a:gd name="connsiteY10" fmla="*/ 129583 h 276210"/>
                  <a:gd name="connsiteX11" fmla="*/ 770 w 235348"/>
                  <a:gd name="connsiteY11" fmla="*/ 145905 h 276210"/>
                  <a:gd name="connsiteX12" fmla="*/ 14658 w 235348"/>
                  <a:gd name="connsiteY12" fmla="*/ 256970 h 2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348" h="276210">
                    <a:moveTo>
                      <a:pt x="14658" y="256970"/>
                    </a:moveTo>
                    <a:cubicBezTo>
                      <a:pt x="49337" y="275431"/>
                      <a:pt x="89490" y="280834"/>
                      <a:pt x="127815" y="272195"/>
                    </a:cubicBezTo>
                    <a:cubicBezTo>
                      <a:pt x="155093" y="266048"/>
                      <a:pt x="181057" y="255086"/>
                      <a:pt x="204488" y="239825"/>
                    </a:cubicBezTo>
                    <a:cubicBezTo>
                      <a:pt x="215419" y="232958"/>
                      <a:pt x="225744" y="225168"/>
                      <a:pt x="235349" y="216542"/>
                    </a:cubicBezTo>
                    <a:cubicBezTo>
                      <a:pt x="235348" y="216542"/>
                      <a:pt x="234011" y="214554"/>
                      <a:pt x="231714" y="210713"/>
                    </a:cubicBezTo>
                    <a:cubicBezTo>
                      <a:pt x="219883" y="190448"/>
                      <a:pt x="183947" y="117581"/>
                      <a:pt x="199927" y="481"/>
                    </a:cubicBezTo>
                    <a:cubicBezTo>
                      <a:pt x="200132" y="-1028"/>
                      <a:pt x="188542" y="1133"/>
                      <a:pt x="171020" y="5282"/>
                    </a:cubicBezTo>
                    <a:cubicBezTo>
                      <a:pt x="118899" y="17626"/>
                      <a:pt x="14075" y="47355"/>
                      <a:pt x="9446" y="48658"/>
                    </a:cubicBezTo>
                    <a:lnTo>
                      <a:pt x="9274" y="48658"/>
                    </a:lnTo>
                    <a:cubicBezTo>
                      <a:pt x="9274" y="48658"/>
                      <a:pt x="7971" y="73279"/>
                      <a:pt x="3685" y="117444"/>
                    </a:cubicBezTo>
                    <a:cubicBezTo>
                      <a:pt x="3308" y="121319"/>
                      <a:pt x="2931" y="125400"/>
                      <a:pt x="2485" y="129583"/>
                    </a:cubicBezTo>
                    <a:cubicBezTo>
                      <a:pt x="1971" y="134761"/>
                      <a:pt x="1421" y="140281"/>
                      <a:pt x="770" y="145905"/>
                    </a:cubicBezTo>
                    <a:cubicBezTo>
                      <a:pt x="-3962" y="191785"/>
                      <a:pt x="14658" y="256970"/>
                      <a:pt x="14658" y="256970"/>
                    </a:cubicBezTo>
                    <a:close/>
                  </a:path>
                </a:pathLst>
              </a:custGeom>
              <a:solidFill>
                <a:srgbClr val="FFB27D"/>
              </a:solidFill>
              <a:ln w="3429" cap="flat">
                <a:noFill/>
                <a:prstDash val="solid"/>
                <a:miter/>
              </a:ln>
            </p:spPr>
            <p:txBody>
              <a:bodyPr rtlCol="0" anchor="ctr"/>
              <a:lstStyle/>
              <a:p>
                <a:endParaRPr lang="en-US" sz="1350"/>
              </a:p>
            </p:txBody>
          </p:sp>
          <p:sp>
            <p:nvSpPr>
              <p:cNvPr id="122" name="Freeform: Shape 121">
                <a:extLst>
                  <a:ext uri="{FF2B5EF4-FFF2-40B4-BE49-F238E27FC236}">
                    <a16:creationId xmlns="" xmlns:a16="http://schemas.microsoft.com/office/drawing/2014/main" id="{8745D749-5F85-482B-9F06-C25334EE179D}"/>
                  </a:ext>
                </a:extLst>
              </p:cNvPr>
              <p:cNvSpPr/>
              <p:nvPr/>
            </p:nvSpPr>
            <p:spPr>
              <a:xfrm>
                <a:off x="9047066" y="3095666"/>
                <a:ext cx="193943" cy="114042"/>
              </a:xfrm>
              <a:custGeom>
                <a:avLst/>
                <a:gdLst>
                  <a:gd name="connsiteX0" fmla="*/ 0 w 193943"/>
                  <a:gd name="connsiteY0" fmla="*/ 112163 h 114042"/>
                  <a:gd name="connsiteX1" fmla="*/ 193944 w 193943"/>
                  <a:gd name="connsiteY1" fmla="*/ 15088 h 114042"/>
                  <a:gd name="connsiteX2" fmla="*/ 167335 w 193943"/>
                  <a:gd name="connsiteY2" fmla="*/ 0 h 114042"/>
                  <a:gd name="connsiteX3" fmla="*/ 5760 w 193943"/>
                  <a:gd name="connsiteY3" fmla="*/ 43377 h 114042"/>
                  <a:gd name="connsiteX4" fmla="*/ 5589 w 193943"/>
                  <a:gd name="connsiteY4" fmla="*/ 43377 h 114042"/>
                  <a:gd name="connsiteX5" fmla="*/ 0 w 193943"/>
                  <a:gd name="connsiteY5" fmla="*/ 112163 h 1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43" h="114042">
                    <a:moveTo>
                      <a:pt x="0" y="112163"/>
                    </a:moveTo>
                    <a:cubicBezTo>
                      <a:pt x="77804" y="129994"/>
                      <a:pt x="193944" y="15088"/>
                      <a:pt x="193944" y="15088"/>
                    </a:cubicBezTo>
                    <a:cubicBezTo>
                      <a:pt x="185745" y="8957"/>
                      <a:pt x="176805" y="3887"/>
                      <a:pt x="167335" y="0"/>
                    </a:cubicBezTo>
                    <a:cubicBezTo>
                      <a:pt x="115214" y="12345"/>
                      <a:pt x="10389" y="42074"/>
                      <a:pt x="5760" y="43377"/>
                    </a:cubicBezTo>
                    <a:lnTo>
                      <a:pt x="5589" y="43377"/>
                    </a:lnTo>
                    <a:cubicBezTo>
                      <a:pt x="5589" y="43377"/>
                      <a:pt x="4286" y="67997"/>
                      <a:pt x="0" y="112163"/>
                    </a:cubicBezTo>
                    <a:close/>
                  </a:path>
                </a:pathLst>
              </a:custGeom>
              <a:solidFill>
                <a:srgbClr val="ED975D"/>
              </a:solidFill>
              <a:ln w="3429" cap="flat">
                <a:noFill/>
                <a:prstDash val="solid"/>
                <a:miter/>
              </a:ln>
            </p:spPr>
            <p:txBody>
              <a:bodyPr rtlCol="0" anchor="ctr"/>
              <a:lstStyle/>
              <a:p>
                <a:endParaRPr lang="en-US" sz="1350"/>
              </a:p>
            </p:txBody>
          </p:sp>
          <p:sp>
            <p:nvSpPr>
              <p:cNvPr id="123" name="Freeform: Shape 122">
                <a:extLst>
                  <a:ext uri="{FF2B5EF4-FFF2-40B4-BE49-F238E27FC236}">
                    <a16:creationId xmlns="" xmlns:a16="http://schemas.microsoft.com/office/drawing/2014/main" id="{6F47B592-D8A3-4D2B-BF4E-AC9A55BD9CA6}"/>
                  </a:ext>
                </a:extLst>
              </p:cNvPr>
              <p:cNvSpPr/>
              <p:nvPr/>
            </p:nvSpPr>
            <p:spPr>
              <a:xfrm>
                <a:off x="8999035" y="2813455"/>
                <a:ext cx="305090" cy="339418"/>
              </a:xfrm>
              <a:custGeom>
                <a:avLst/>
                <a:gdLst>
                  <a:gd name="connsiteX0" fmla="*/ 21559 w 305090"/>
                  <a:gd name="connsiteY0" fmla="*/ 319382 h 339418"/>
                  <a:gd name="connsiteX1" fmla="*/ 94356 w 305090"/>
                  <a:gd name="connsiteY1" fmla="*/ 336527 h 339418"/>
                  <a:gd name="connsiteX2" fmla="*/ 257132 w 305090"/>
                  <a:gd name="connsiteY2" fmla="*/ 267638 h 339418"/>
                  <a:gd name="connsiteX3" fmla="*/ 229700 w 305090"/>
                  <a:gd name="connsiteY3" fmla="*/ 23665 h 339418"/>
                  <a:gd name="connsiteX4" fmla="*/ 94048 w 305090"/>
                  <a:gd name="connsiteY4" fmla="*/ 5834 h 339418"/>
                  <a:gd name="connsiteX5" fmla="*/ 43779 w 305090"/>
                  <a:gd name="connsiteY5" fmla="*/ 49348 h 339418"/>
                  <a:gd name="connsiteX6" fmla="*/ 21559 w 305090"/>
                  <a:gd name="connsiteY6" fmla="*/ 319382 h 33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090" h="339418">
                    <a:moveTo>
                      <a:pt x="21559" y="319382"/>
                    </a:moveTo>
                    <a:cubicBezTo>
                      <a:pt x="45230" y="327378"/>
                      <a:pt x="69605" y="333118"/>
                      <a:pt x="94356" y="336527"/>
                    </a:cubicBezTo>
                    <a:cubicBezTo>
                      <a:pt x="154056" y="344585"/>
                      <a:pt x="232476" y="339956"/>
                      <a:pt x="257132" y="267638"/>
                    </a:cubicBezTo>
                    <a:cubicBezTo>
                      <a:pt x="298656" y="146149"/>
                      <a:pt x="351669" y="73282"/>
                      <a:pt x="229700" y="23665"/>
                    </a:cubicBezTo>
                    <a:cubicBezTo>
                      <a:pt x="164308" y="-2910"/>
                      <a:pt x="122440" y="-4316"/>
                      <a:pt x="94048" y="5834"/>
                    </a:cubicBezTo>
                    <a:cubicBezTo>
                      <a:pt x="69360" y="14578"/>
                      <a:pt x="54786" y="32066"/>
                      <a:pt x="43779" y="49348"/>
                    </a:cubicBezTo>
                    <a:cubicBezTo>
                      <a:pt x="19878" y="86347"/>
                      <a:pt x="-27853" y="298122"/>
                      <a:pt x="21559" y="319382"/>
                    </a:cubicBezTo>
                    <a:close/>
                  </a:path>
                </a:pathLst>
              </a:custGeom>
              <a:solidFill>
                <a:srgbClr val="FFB27D"/>
              </a:solidFill>
              <a:ln w="3429" cap="flat">
                <a:noFill/>
                <a:prstDash val="solid"/>
                <a:miter/>
              </a:ln>
            </p:spPr>
            <p:txBody>
              <a:bodyPr rtlCol="0" anchor="ctr"/>
              <a:lstStyle/>
              <a:p>
                <a:endParaRPr lang="en-US" sz="1350"/>
              </a:p>
            </p:txBody>
          </p:sp>
          <p:sp>
            <p:nvSpPr>
              <p:cNvPr id="124" name="Freeform: Shape 123">
                <a:extLst>
                  <a:ext uri="{FF2B5EF4-FFF2-40B4-BE49-F238E27FC236}">
                    <a16:creationId xmlns="" xmlns:a16="http://schemas.microsoft.com/office/drawing/2014/main" id="{404C4E5B-8AB3-41B5-BA2E-3F1FF44E6D8B}"/>
                  </a:ext>
                </a:extLst>
              </p:cNvPr>
              <p:cNvSpPr/>
              <p:nvPr/>
            </p:nvSpPr>
            <p:spPr>
              <a:xfrm>
                <a:off x="8946493" y="2711818"/>
                <a:ext cx="457267" cy="400635"/>
              </a:xfrm>
              <a:custGeom>
                <a:avLst/>
                <a:gdLst>
                  <a:gd name="connsiteX0" fmla="*/ 0 w 457267"/>
                  <a:gd name="connsiteY0" fmla="*/ 160415 h 400635"/>
                  <a:gd name="connsiteX1" fmla="*/ 198882 w 457267"/>
                  <a:gd name="connsiteY1" fmla="*/ 174783 h 400635"/>
                  <a:gd name="connsiteX2" fmla="*/ 235263 w 457267"/>
                  <a:gd name="connsiteY2" fmla="*/ 255433 h 400635"/>
                  <a:gd name="connsiteX3" fmla="*/ 279223 w 457267"/>
                  <a:gd name="connsiteY3" fmla="*/ 275595 h 400635"/>
                  <a:gd name="connsiteX4" fmla="*/ 294208 w 457267"/>
                  <a:gd name="connsiteY4" fmla="*/ 276487 h 400635"/>
                  <a:gd name="connsiteX5" fmla="*/ 282824 w 457267"/>
                  <a:gd name="connsiteY5" fmla="*/ 346541 h 400635"/>
                  <a:gd name="connsiteX6" fmla="*/ 294413 w 457267"/>
                  <a:gd name="connsiteY6" fmla="*/ 398937 h 400635"/>
                  <a:gd name="connsiteX7" fmla="*/ 438089 w 457267"/>
                  <a:gd name="connsiteY7" fmla="*/ 266440 h 400635"/>
                  <a:gd name="connsiteX8" fmla="*/ 444535 w 457267"/>
                  <a:gd name="connsiteY8" fmla="*/ 136549 h 400635"/>
                  <a:gd name="connsiteX9" fmla="*/ 233549 w 457267"/>
                  <a:gd name="connsiteY9" fmla="*/ 7722 h 400635"/>
                  <a:gd name="connsiteX10" fmla="*/ 158968 w 457267"/>
                  <a:gd name="connsiteY10" fmla="*/ 4944 h 400635"/>
                  <a:gd name="connsiteX11" fmla="*/ 94880 w 457267"/>
                  <a:gd name="connsiteY11" fmla="*/ 75170 h 400635"/>
                  <a:gd name="connsiteX12" fmla="*/ 0 w 457267"/>
                  <a:gd name="connsiteY12" fmla="*/ 160415 h 40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67" h="400635">
                    <a:moveTo>
                      <a:pt x="0" y="160415"/>
                    </a:moveTo>
                    <a:cubicBezTo>
                      <a:pt x="70740" y="211233"/>
                      <a:pt x="168569" y="161273"/>
                      <a:pt x="198882" y="174783"/>
                    </a:cubicBezTo>
                    <a:cubicBezTo>
                      <a:pt x="229194" y="188293"/>
                      <a:pt x="234715" y="239248"/>
                      <a:pt x="235263" y="255433"/>
                    </a:cubicBezTo>
                    <a:cubicBezTo>
                      <a:pt x="235812" y="271618"/>
                      <a:pt x="237938" y="285299"/>
                      <a:pt x="279223" y="275595"/>
                    </a:cubicBezTo>
                    <a:cubicBezTo>
                      <a:pt x="284147" y="273956"/>
                      <a:pt x="289513" y="274276"/>
                      <a:pt x="294208" y="276487"/>
                    </a:cubicBezTo>
                    <a:cubicBezTo>
                      <a:pt x="311353" y="286774"/>
                      <a:pt x="289442" y="335877"/>
                      <a:pt x="282824" y="346541"/>
                    </a:cubicBezTo>
                    <a:cubicBezTo>
                      <a:pt x="282824" y="346541"/>
                      <a:pt x="273360" y="381792"/>
                      <a:pt x="294413" y="398937"/>
                    </a:cubicBezTo>
                    <a:cubicBezTo>
                      <a:pt x="296951" y="400994"/>
                      <a:pt x="338339" y="419099"/>
                      <a:pt x="438089" y="266440"/>
                    </a:cubicBezTo>
                    <a:cubicBezTo>
                      <a:pt x="453760" y="242437"/>
                      <a:pt x="468744" y="188533"/>
                      <a:pt x="444535" y="136549"/>
                    </a:cubicBezTo>
                    <a:cubicBezTo>
                      <a:pt x="420327" y="84566"/>
                      <a:pt x="319239" y="34365"/>
                      <a:pt x="233549" y="7722"/>
                    </a:cubicBezTo>
                    <a:cubicBezTo>
                      <a:pt x="201419" y="-2256"/>
                      <a:pt x="177622" y="-1879"/>
                      <a:pt x="158968" y="4944"/>
                    </a:cubicBezTo>
                    <a:cubicBezTo>
                      <a:pt x="127902" y="16329"/>
                      <a:pt x="111340" y="45681"/>
                      <a:pt x="94880" y="75170"/>
                    </a:cubicBezTo>
                    <a:cubicBezTo>
                      <a:pt x="67585" y="124754"/>
                      <a:pt x="0" y="160415"/>
                      <a:pt x="0" y="160415"/>
                    </a:cubicBezTo>
                    <a:close/>
                  </a:path>
                </a:pathLst>
              </a:custGeom>
              <a:solidFill>
                <a:srgbClr val="A9453D"/>
              </a:solidFill>
              <a:ln w="3429" cap="flat">
                <a:noFill/>
                <a:prstDash val="solid"/>
                <a:miter/>
              </a:ln>
            </p:spPr>
            <p:txBody>
              <a:bodyPr rtlCol="0" anchor="ctr"/>
              <a:lstStyle/>
              <a:p>
                <a:endParaRPr lang="en-US" sz="1350"/>
              </a:p>
            </p:txBody>
          </p:sp>
          <p:sp>
            <p:nvSpPr>
              <p:cNvPr id="125" name="Freeform: Shape 124">
                <a:extLst>
                  <a:ext uri="{FF2B5EF4-FFF2-40B4-BE49-F238E27FC236}">
                    <a16:creationId xmlns="" xmlns:a16="http://schemas.microsoft.com/office/drawing/2014/main" id="{C5AA3BBC-93BF-40E8-8968-44FB63450CEB}"/>
                  </a:ext>
                </a:extLst>
              </p:cNvPr>
              <p:cNvSpPr/>
              <p:nvPr/>
            </p:nvSpPr>
            <p:spPr>
              <a:xfrm>
                <a:off x="8796916" y="3246782"/>
                <a:ext cx="677842" cy="1138819"/>
              </a:xfrm>
              <a:custGeom>
                <a:avLst/>
                <a:gdLst>
                  <a:gd name="connsiteX0" fmla="*/ 604640 w 677842"/>
                  <a:gd name="connsiteY0" fmla="*/ 1110379 h 1138819"/>
                  <a:gd name="connsiteX1" fmla="*/ 527144 w 677842"/>
                  <a:gd name="connsiteY1" fmla="*/ 1125089 h 1138819"/>
                  <a:gd name="connsiteX2" fmla="*/ 397665 w 677842"/>
                  <a:gd name="connsiteY2" fmla="*/ 1138805 h 1138819"/>
                  <a:gd name="connsiteX3" fmla="*/ 58812 w 677842"/>
                  <a:gd name="connsiteY3" fmla="*/ 1083050 h 1138819"/>
                  <a:gd name="connsiteX4" fmla="*/ 2610 w 677842"/>
                  <a:gd name="connsiteY4" fmla="*/ 954428 h 1138819"/>
                  <a:gd name="connsiteX5" fmla="*/ 2336 w 677842"/>
                  <a:gd name="connsiteY5" fmla="*/ 782978 h 1138819"/>
                  <a:gd name="connsiteX6" fmla="*/ 5559 w 677842"/>
                  <a:gd name="connsiteY6" fmla="*/ 724891 h 1138819"/>
                  <a:gd name="connsiteX7" fmla="*/ 13412 w 677842"/>
                  <a:gd name="connsiteY7" fmla="*/ 618592 h 1138819"/>
                  <a:gd name="connsiteX8" fmla="*/ 19344 w 677842"/>
                  <a:gd name="connsiteY8" fmla="*/ 541439 h 1138819"/>
                  <a:gd name="connsiteX9" fmla="*/ 16360 w 677842"/>
                  <a:gd name="connsiteY9" fmla="*/ 271508 h 1138819"/>
                  <a:gd name="connsiteX10" fmla="*/ 81511 w 677842"/>
                  <a:gd name="connsiteY10" fmla="*/ 84868 h 1138819"/>
                  <a:gd name="connsiteX11" fmla="*/ 246858 w 677842"/>
                  <a:gd name="connsiteY11" fmla="*/ 17728 h 1138819"/>
                  <a:gd name="connsiteX12" fmla="*/ 249361 w 677842"/>
                  <a:gd name="connsiteY12" fmla="*/ 17351 h 1138819"/>
                  <a:gd name="connsiteX13" fmla="*/ 455821 w 677842"/>
                  <a:gd name="connsiteY13" fmla="*/ 0 h 1138819"/>
                  <a:gd name="connsiteX14" fmla="*/ 463742 w 677842"/>
                  <a:gd name="connsiteY14" fmla="*/ 1646 h 1138819"/>
                  <a:gd name="connsiteX15" fmla="*/ 582077 w 677842"/>
                  <a:gd name="connsiteY15" fmla="*/ 24243 h 1138819"/>
                  <a:gd name="connsiteX16" fmla="*/ 662933 w 677842"/>
                  <a:gd name="connsiteY16" fmla="*/ 361520 h 1138819"/>
                  <a:gd name="connsiteX17" fmla="*/ 677369 w 677842"/>
                  <a:gd name="connsiteY17" fmla="*/ 1036656 h 1138819"/>
                  <a:gd name="connsiteX18" fmla="*/ 604640 w 677842"/>
                  <a:gd name="connsiteY18" fmla="*/ 1110379 h 113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7842" h="1138819">
                    <a:moveTo>
                      <a:pt x="604640" y="1110379"/>
                    </a:moveTo>
                    <a:cubicBezTo>
                      <a:pt x="604640" y="1110379"/>
                      <a:pt x="570350" y="1117785"/>
                      <a:pt x="527144" y="1125089"/>
                    </a:cubicBezTo>
                    <a:cubicBezTo>
                      <a:pt x="484796" y="1132187"/>
                      <a:pt x="433738" y="1139182"/>
                      <a:pt x="397665" y="1138805"/>
                    </a:cubicBezTo>
                    <a:cubicBezTo>
                      <a:pt x="213220" y="1137365"/>
                      <a:pt x="58812" y="1083050"/>
                      <a:pt x="58812" y="1083050"/>
                    </a:cubicBezTo>
                    <a:cubicBezTo>
                      <a:pt x="24144" y="1083050"/>
                      <a:pt x="8268" y="1029352"/>
                      <a:pt x="2610" y="954428"/>
                    </a:cubicBezTo>
                    <a:cubicBezTo>
                      <a:pt x="-1230" y="903679"/>
                      <a:pt x="-407" y="843157"/>
                      <a:pt x="2336" y="782978"/>
                    </a:cubicBezTo>
                    <a:cubicBezTo>
                      <a:pt x="3228" y="763467"/>
                      <a:pt x="4359" y="743990"/>
                      <a:pt x="5559" y="724891"/>
                    </a:cubicBezTo>
                    <a:cubicBezTo>
                      <a:pt x="7994" y="686966"/>
                      <a:pt x="10840" y="650618"/>
                      <a:pt x="13412" y="618592"/>
                    </a:cubicBezTo>
                    <a:cubicBezTo>
                      <a:pt x="15846" y="588416"/>
                      <a:pt x="18040" y="561945"/>
                      <a:pt x="19344" y="541439"/>
                    </a:cubicBezTo>
                    <a:cubicBezTo>
                      <a:pt x="19344" y="541439"/>
                      <a:pt x="14406" y="397833"/>
                      <a:pt x="16360" y="271508"/>
                    </a:cubicBezTo>
                    <a:cubicBezTo>
                      <a:pt x="17732" y="180845"/>
                      <a:pt x="68618" y="98344"/>
                      <a:pt x="81511" y="84868"/>
                    </a:cubicBezTo>
                    <a:cubicBezTo>
                      <a:pt x="118442" y="45811"/>
                      <a:pt x="225529" y="21123"/>
                      <a:pt x="246858" y="17728"/>
                    </a:cubicBezTo>
                    <a:lnTo>
                      <a:pt x="249361" y="17351"/>
                    </a:lnTo>
                    <a:cubicBezTo>
                      <a:pt x="337349" y="66763"/>
                      <a:pt x="455821" y="0"/>
                      <a:pt x="455821" y="0"/>
                    </a:cubicBezTo>
                    <a:cubicBezTo>
                      <a:pt x="458495" y="446"/>
                      <a:pt x="461136" y="1097"/>
                      <a:pt x="463742" y="1646"/>
                    </a:cubicBezTo>
                    <a:cubicBezTo>
                      <a:pt x="472452" y="-206"/>
                      <a:pt x="561365" y="12962"/>
                      <a:pt x="582077" y="24243"/>
                    </a:cubicBezTo>
                    <a:cubicBezTo>
                      <a:pt x="633238" y="52155"/>
                      <a:pt x="662933" y="361520"/>
                      <a:pt x="662933" y="361520"/>
                    </a:cubicBezTo>
                    <a:cubicBezTo>
                      <a:pt x="671471" y="571648"/>
                      <a:pt x="660739" y="908205"/>
                      <a:pt x="677369" y="1036656"/>
                    </a:cubicBezTo>
                    <a:cubicBezTo>
                      <a:pt x="682718" y="1078901"/>
                      <a:pt x="641776" y="1101807"/>
                      <a:pt x="604640" y="1110379"/>
                    </a:cubicBezTo>
                    <a:close/>
                  </a:path>
                </a:pathLst>
              </a:custGeom>
              <a:solidFill>
                <a:srgbClr val="AEC3FF"/>
              </a:solidFill>
              <a:ln w="3429" cap="flat">
                <a:noFill/>
                <a:prstDash val="solid"/>
                <a:miter/>
              </a:ln>
            </p:spPr>
            <p:txBody>
              <a:bodyPr rtlCol="0" anchor="ctr"/>
              <a:lstStyle/>
              <a:p>
                <a:endParaRPr lang="en-US" sz="1350"/>
              </a:p>
            </p:txBody>
          </p:sp>
          <p:sp>
            <p:nvSpPr>
              <p:cNvPr id="126" name="Freeform: Shape 125">
                <a:extLst>
                  <a:ext uri="{FF2B5EF4-FFF2-40B4-BE49-F238E27FC236}">
                    <a16:creationId xmlns="" xmlns:a16="http://schemas.microsoft.com/office/drawing/2014/main" id="{1EAB0170-848E-41E6-A678-A13A8DAA54AB}"/>
                  </a:ext>
                </a:extLst>
              </p:cNvPr>
              <p:cNvSpPr/>
              <p:nvPr/>
            </p:nvSpPr>
            <p:spPr>
              <a:xfrm>
                <a:off x="9033374" y="3248497"/>
                <a:ext cx="226529" cy="111242"/>
              </a:xfrm>
              <a:custGeom>
                <a:avLst/>
                <a:gdLst>
                  <a:gd name="connsiteX0" fmla="*/ 226529 w 226529"/>
                  <a:gd name="connsiteY0" fmla="*/ 0 h 111242"/>
                  <a:gd name="connsiteX1" fmla="*/ 1724 w 226529"/>
                  <a:gd name="connsiteY1" fmla="*/ 107499 h 111242"/>
                  <a:gd name="connsiteX2" fmla="*/ 31454 w 226529"/>
                  <a:gd name="connsiteY2" fmla="*/ 83496 h 111242"/>
                  <a:gd name="connsiteX3" fmla="*/ 226529 w 226529"/>
                  <a:gd name="connsiteY3" fmla="*/ 0 h 111242"/>
                </a:gdLst>
                <a:ahLst/>
                <a:cxnLst>
                  <a:cxn ang="0">
                    <a:pos x="connsiteX0" y="connsiteY0"/>
                  </a:cxn>
                  <a:cxn ang="0">
                    <a:pos x="connsiteX1" y="connsiteY1"/>
                  </a:cxn>
                  <a:cxn ang="0">
                    <a:pos x="connsiteX2" y="connsiteY2"/>
                  </a:cxn>
                  <a:cxn ang="0">
                    <a:pos x="connsiteX3" y="connsiteY3"/>
                  </a:cxn>
                </a:cxnLst>
                <a:rect l="l" t="t" r="r" b="b"/>
                <a:pathLst>
                  <a:path w="226529" h="111242">
                    <a:moveTo>
                      <a:pt x="226529" y="0"/>
                    </a:moveTo>
                    <a:cubicBezTo>
                      <a:pt x="226529" y="0"/>
                      <a:pt x="95438" y="135205"/>
                      <a:pt x="1724" y="107499"/>
                    </a:cubicBezTo>
                    <a:cubicBezTo>
                      <a:pt x="1724" y="107499"/>
                      <a:pt x="-10758" y="89257"/>
                      <a:pt x="31454" y="83496"/>
                    </a:cubicBezTo>
                    <a:cubicBezTo>
                      <a:pt x="73665" y="77736"/>
                      <a:pt x="119235" y="79930"/>
                      <a:pt x="226529" y="0"/>
                    </a:cubicBezTo>
                    <a:close/>
                  </a:path>
                </a:pathLst>
              </a:custGeom>
              <a:solidFill>
                <a:srgbClr val="9DB0F4"/>
              </a:solidFill>
              <a:ln w="3429" cap="flat">
                <a:noFill/>
                <a:prstDash val="solid"/>
                <a:miter/>
              </a:ln>
            </p:spPr>
            <p:txBody>
              <a:bodyPr rtlCol="0" anchor="ctr"/>
              <a:lstStyle/>
              <a:p>
                <a:endParaRPr lang="en-US" sz="1350"/>
              </a:p>
            </p:txBody>
          </p:sp>
          <p:sp>
            <p:nvSpPr>
              <p:cNvPr id="127" name="Freeform: Shape 126">
                <a:extLst>
                  <a:ext uri="{FF2B5EF4-FFF2-40B4-BE49-F238E27FC236}">
                    <a16:creationId xmlns="" xmlns:a16="http://schemas.microsoft.com/office/drawing/2014/main" id="{BC8D6682-C3DA-4D36-ABE7-1D265010F3F2}"/>
                  </a:ext>
                </a:extLst>
              </p:cNvPr>
              <p:cNvSpPr/>
              <p:nvPr/>
            </p:nvSpPr>
            <p:spPr>
              <a:xfrm>
                <a:off x="9019630" y="3054373"/>
                <a:ext cx="70366" cy="31675"/>
              </a:xfrm>
              <a:custGeom>
                <a:avLst/>
                <a:gdLst>
                  <a:gd name="connsiteX0" fmla="*/ 38 w 70366"/>
                  <a:gd name="connsiteY0" fmla="*/ 8 h 31675"/>
                  <a:gd name="connsiteX1" fmla="*/ 34054 w 70366"/>
                  <a:gd name="connsiteY1" fmla="*/ 28298 h 31675"/>
                  <a:gd name="connsiteX2" fmla="*/ 70367 w 70366"/>
                  <a:gd name="connsiteY2" fmla="*/ 22708 h 31675"/>
                  <a:gd name="connsiteX3" fmla="*/ 38 w 70366"/>
                  <a:gd name="connsiteY3" fmla="*/ 8 h 31675"/>
                </a:gdLst>
                <a:ahLst/>
                <a:cxnLst>
                  <a:cxn ang="0">
                    <a:pos x="connsiteX0" y="connsiteY0"/>
                  </a:cxn>
                  <a:cxn ang="0">
                    <a:pos x="connsiteX1" y="connsiteY1"/>
                  </a:cxn>
                  <a:cxn ang="0">
                    <a:pos x="connsiteX2" y="connsiteY2"/>
                  </a:cxn>
                  <a:cxn ang="0">
                    <a:pos x="connsiteX3" y="connsiteY3"/>
                  </a:cxn>
                </a:cxnLst>
                <a:rect l="l" t="t" r="r" b="b"/>
                <a:pathLst>
                  <a:path w="70366" h="31675">
                    <a:moveTo>
                      <a:pt x="38" y="8"/>
                    </a:moveTo>
                    <a:cubicBezTo>
                      <a:pt x="38" y="8"/>
                      <a:pt x="-2500" y="15748"/>
                      <a:pt x="34054" y="28298"/>
                    </a:cubicBezTo>
                    <a:cubicBezTo>
                      <a:pt x="34054" y="28298"/>
                      <a:pt x="64915" y="38825"/>
                      <a:pt x="70367" y="22708"/>
                    </a:cubicBezTo>
                    <a:cubicBezTo>
                      <a:pt x="70367" y="22708"/>
                      <a:pt x="45884" y="-506"/>
                      <a:pt x="38" y="8"/>
                    </a:cubicBezTo>
                    <a:close/>
                  </a:path>
                </a:pathLst>
              </a:custGeom>
              <a:solidFill>
                <a:srgbClr val="FFFFFF"/>
              </a:solidFill>
              <a:ln w="3429" cap="flat">
                <a:noFill/>
                <a:prstDash val="solid"/>
                <a:miter/>
              </a:ln>
            </p:spPr>
            <p:txBody>
              <a:bodyPr rtlCol="0" anchor="ctr"/>
              <a:lstStyle/>
              <a:p>
                <a:endParaRPr lang="en-US" sz="1350"/>
              </a:p>
            </p:txBody>
          </p:sp>
          <p:sp>
            <p:nvSpPr>
              <p:cNvPr id="128" name="Freeform: Shape 127">
                <a:extLst>
                  <a:ext uri="{FF2B5EF4-FFF2-40B4-BE49-F238E27FC236}">
                    <a16:creationId xmlns="" xmlns:a16="http://schemas.microsoft.com/office/drawing/2014/main" id="{7D385EF7-1EF4-4932-AA81-49C1585D72E4}"/>
                  </a:ext>
                </a:extLst>
              </p:cNvPr>
              <p:cNvSpPr/>
              <p:nvPr/>
            </p:nvSpPr>
            <p:spPr>
              <a:xfrm>
                <a:off x="8797019" y="3760001"/>
                <a:ext cx="534756" cy="441312"/>
              </a:xfrm>
              <a:custGeom>
                <a:avLst/>
                <a:gdLst>
                  <a:gd name="connsiteX0" fmla="*/ 534756 w 534756"/>
                  <a:gd name="connsiteY0" fmla="*/ 0 h 441312"/>
                  <a:gd name="connsiteX1" fmla="*/ 236433 w 534756"/>
                  <a:gd name="connsiteY1" fmla="*/ 374481 h 441312"/>
                  <a:gd name="connsiteX2" fmla="*/ 2610 w 534756"/>
                  <a:gd name="connsiteY2" fmla="*/ 441312 h 441312"/>
                  <a:gd name="connsiteX3" fmla="*/ 2335 w 534756"/>
                  <a:gd name="connsiteY3" fmla="*/ 269862 h 441312"/>
                  <a:gd name="connsiteX4" fmla="*/ 197549 w 534756"/>
                  <a:gd name="connsiteY4" fmla="*/ 245551 h 441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56" h="441312">
                    <a:moveTo>
                      <a:pt x="534756" y="0"/>
                    </a:moveTo>
                    <a:cubicBezTo>
                      <a:pt x="534756" y="0"/>
                      <a:pt x="344378" y="318417"/>
                      <a:pt x="236433" y="374481"/>
                    </a:cubicBezTo>
                    <a:cubicBezTo>
                      <a:pt x="163431" y="412200"/>
                      <a:pt x="61178" y="432328"/>
                      <a:pt x="2610" y="441312"/>
                    </a:cubicBezTo>
                    <a:cubicBezTo>
                      <a:pt x="-1230" y="390563"/>
                      <a:pt x="-407" y="330041"/>
                      <a:pt x="2335" y="269862"/>
                    </a:cubicBezTo>
                    <a:cubicBezTo>
                      <a:pt x="79694" y="260501"/>
                      <a:pt x="197549" y="245551"/>
                      <a:pt x="197549" y="245551"/>
                    </a:cubicBezTo>
                    <a:close/>
                  </a:path>
                </a:pathLst>
              </a:custGeom>
              <a:solidFill>
                <a:srgbClr val="9DB0F4"/>
              </a:solidFill>
              <a:ln w="3429" cap="flat">
                <a:noFill/>
                <a:prstDash val="solid"/>
                <a:miter/>
              </a:ln>
            </p:spPr>
            <p:txBody>
              <a:bodyPr rtlCol="0" anchor="ctr"/>
              <a:lstStyle/>
              <a:p>
                <a:endParaRPr lang="en-US" sz="1350"/>
              </a:p>
            </p:txBody>
          </p:sp>
          <p:sp>
            <p:nvSpPr>
              <p:cNvPr id="129" name="Freeform: Shape 128">
                <a:extLst>
                  <a:ext uri="{FF2B5EF4-FFF2-40B4-BE49-F238E27FC236}">
                    <a16:creationId xmlns="" xmlns:a16="http://schemas.microsoft.com/office/drawing/2014/main" id="{C3A6BDC5-132E-4858-A6F2-7DBBA54DAC77}"/>
                  </a:ext>
                </a:extLst>
              </p:cNvPr>
              <p:cNvSpPr/>
              <p:nvPr/>
            </p:nvSpPr>
            <p:spPr>
              <a:xfrm>
                <a:off x="8802509" y="3600004"/>
                <a:ext cx="278503" cy="372137"/>
              </a:xfrm>
              <a:custGeom>
                <a:avLst/>
                <a:gdLst>
                  <a:gd name="connsiteX0" fmla="*/ 278503 w 278503"/>
                  <a:gd name="connsiteY0" fmla="*/ 0 h 372137"/>
                  <a:gd name="connsiteX1" fmla="*/ 177039 w 278503"/>
                  <a:gd name="connsiteY1" fmla="*/ 366286 h 372137"/>
                  <a:gd name="connsiteX2" fmla="*/ 0 w 278503"/>
                  <a:gd name="connsiteY2" fmla="*/ 371772 h 372137"/>
                  <a:gd name="connsiteX3" fmla="*/ 5075 w 278503"/>
                  <a:gd name="connsiteY3" fmla="*/ 300415 h 372137"/>
                  <a:gd name="connsiteX4" fmla="*/ 278503 w 278503"/>
                  <a:gd name="connsiteY4" fmla="*/ 0 h 372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03" h="372137">
                    <a:moveTo>
                      <a:pt x="278503" y="0"/>
                    </a:moveTo>
                    <a:lnTo>
                      <a:pt x="177039" y="366286"/>
                    </a:lnTo>
                    <a:cubicBezTo>
                      <a:pt x="177039" y="366286"/>
                      <a:pt x="57642" y="373864"/>
                      <a:pt x="0" y="371772"/>
                    </a:cubicBezTo>
                    <a:cubicBezTo>
                      <a:pt x="2434" y="333847"/>
                      <a:pt x="2503" y="332579"/>
                      <a:pt x="5075" y="300415"/>
                    </a:cubicBezTo>
                    <a:cubicBezTo>
                      <a:pt x="5075" y="300415"/>
                      <a:pt x="142166" y="228954"/>
                      <a:pt x="278503" y="0"/>
                    </a:cubicBezTo>
                    <a:close/>
                  </a:path>
                </a:pathLst>
              </a:custGeom>
              <a:solidFill>
                <a:srgbClr val="9DB0F4"/>
              </a:solidFill>
              <a:ln w="3429" cap="flat">
                <a:noFill/>
                <a:prstDash val="solid"/>
                <a:miter/>
              </a:ln>
            </p:spPr>
            <p:txBody>
              <a:bodyPr rtlCol="0" anchor="ctr"/>
              <a:lstStyle/>
              <a:p>
                <a:endParaRPr lang="en-US" sz="1350"/>
              </a:p>
            </p:txBody>
          </p:sp>
          <p:sp>
            <p:nvSpPr>
              <p:cNvPr id="130" name="Freeform: Shape 129">
                <a:extLst>
                  <a:ext uri="{FF2B5EF4-FFF2-40B4-BE49-F238E27FC236}">
                    <a16:creationId xmlns="" xmlns:a16="http://schemas.microsoft.com/office/drawing/2014/main" id="{54F90609-497A-4CD6-AE88-DF17D539D791}"/>
                  </a:ext>
                </a:extLst>
              </p:cNvPr>
              <p:cNvSpPr/>
              <p:nvPr/>
            </p:nvSpPr>
            <p:spPr>
              <a:xfrm>
                <a:off x="8291483" y="3921576"/>
                <a:ext cx="198025" cy="135091"/>
              </a:xfrm>
              <a:custGeom>
                <a:avLst/>
                <a:gdLst>
                  <a:gd name="connsiteX0" fmla="*/ 178516 w 198025"/>
                  <a:gd name="connsiteY0" fmla="*/ 71837 h 135091"/>
                  <a:gd name="connsiteX1" fmla="*/ 126087 w 198025"/>
                  <a:gd name="connsiteY1" fmla="*/ 24654 h 135091"/>
                  <a:gd name="connsiteX2" fmla="*/ 67622 w 198025"/>
                  <a:gd name="connsiteY2" fmla="*/ 2708 h 135091"/>
                  <a:gd name="connsiteX3" fmla="*/ 89979 w 198025"/>
                  <a:gd name="connsiteY3" fmla="*/ 44405 h 135091"/>
                  <a:gd name="connsiteX4" fmla="*/ 3 w 198025"/>
                  <a:gd name="connsiteY4" fmla="*/ 91794 h 135091"/>
                  <a:gd name="connsiteX5" fmla="*/ 54867 w 198025"/>
                  <a:gd name="connsiteY5" fmla="*/ 134793 h 135091"/>
                  <a:gd name="connsiteX6" fmla="*/ 192644 w 198025"/>
                  <a:gd name="connsiteY6" fmla="*/ 119363 h 135091"/>
                  <a:gd name="connsiteX7" fmla="*/ 178516 w 198025"/>
                  <a:gd name="connsiteY7" fmla="*/ 71837 h 13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025" h="135091">
                    <a:moveTo>
                      <a:pt x="178516" y="71837"/>
                    </a:moveTo>
                    <a:cubicBezTo>
                      <a:pt x="178516" y="71837"/>
                      <a:pt x="144397" y="30484"/>
                      <a:pt x="126087" y="24654"/>
                    </a:cubicBezTo>
                    <a:cubicBezTo>
                      <a:pt x="107776" y="18825"/>
                      <a:pt x="72252" y="-8607"/>
                      <a:pt x="67622" y="2708"/>
                    </a:cubicBezTo>
                    <a:cubicBezTo>
                      <a:pt x="62993" y="14024"/>
                      <a:pt x="91625" y="31478"/>
                      <a:pt x="89979" y="44405"/>
                    </a:cubicBezTo>
                    <a:cubicBezTo>
                      <a:pt x="88334" y="57332"/>
                      <a:pt x="-546" y="78112"/>
                      <a:pt x="3" y="91794"/>
                    </a:cubicBezTo>
                    <a:cubicBezTo>
                      <a:pt x="551" y="105476"/>
                      <a:pt x="20953" y="138566"/>
                      <a:pt x="54867" y="134793"/>
                    </a:cubicBezTo>
                    <a:cubicBezTo>
                      <a:pt x="88779" y="131022"/>
                      <a:pt x="174882" y="110551"/>
                      <a:pt x="192644" y="119363"/>
                    </a:cubicBezTo>
                    <a:cubicBezTo>
                      <a:pt x="210406" y="128176"/>
                      <a:pt x="178516" y="71837"/>
                      <a:pt x="178516" y="71837"/>
                    </a:cubicBezTo>
                    <a:close/>
                  </a:path>
                </a:pathLst>
              </a:custGeom>
              <a:solidFill>
                <a:srgbClr val="FFB27D"/>
              </a:solidFill>
              <a:ln w="3429" cap="flat">
                <a:noFill/>
                <a:prstDash val="solid"/>
                <a:miter/>
              </a:ln>
            </p:spPr>
            <p:txBody>
              <a:bodyPr rtlCol="0" anchor="ctr"/>
              <a:lstStyle/>
              <a:p>
                <a:endParaRPr lang="en-US" sz="1350"/>
              </a:p>
            </p:txBody>
          </p:sp>
          <p:sp>
            <p:nvSpPr>
              <p:cNvPr id="131" name="Freeform: Shape 130">
                <a:extLst>
                  <a:ext uri="{FF2B5EF4-FFF2-40B4-BE49-F238E27FC236}">
                    <a16:creationId xmlns="" xmlns:a16="http://schemas.microsoft.com/office/drawing/2014/main" id="{C1A0E2F4-0D5C-4E78-9EC7-E96EE9A737E6}"/>
                  </a:ext>
                </a:extLst>
              </p:cNvPr>
              <p:cNvSpPr/>
              <p:nvPr/>
            </p:nvSpPr>
            <p:spPr>
              <a:xfrm>
                <a:off x="8944859" y="3255495"/>
                <a:ext cx="525833" cy="812978"/>
              </a:xfrm>
              <a:custGeom>
                <a:avLst/>
                <a:gdLst>
                  <a:gd name="connsiteX0" fmla="*/ 525448 w 525833"/>
                  <a:gd name="connsiteY0" fmla="*/ 229740 h 812978"/>
                  <a:gd name="connsiteX1" fmla="*/ 89245 w 525833"/>
                  <a:gd name="connsiteY1" fmla="*/ 812979 h 812978"/>
                  <a:gd name="connsiteX2" fmla="*/ 640 w 525833"/>
                  <a:gd name="connsiteY2" fmla="*/ 653942 h 812978"/>
                  <a:gd name="connsiteX3" fmla="*/ 373098 w 525833"/>
                  <a:gd name="connsiteY3" fmla="*/ 31 h 812978"/>
                  <a:gd name="connsiteX4" fmla="*/ 525448 w 525833"/>
                  <a:gd name="connsiteY4" fmla="*/ 229740 h 81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833" h="812978">
                    <a:moveTo>
                      <a:pt x="525448" y="229740"/>
                    </a:moveTo>
                    <a:cubicBezTo>
                      <a:pt x="525448" y="229740"/>
                      <a:pt x="531449" y="423753"/>
                      <a:pt x="89245" y="812979"/>
                    </a:cubicBezTo>
                    <a:lnTo>
                      <a:pt x="640" y="653942"/>
                    </a:lnTo>
                    <a:cubicBezTo>
                      <a:pt x="-15717" y="644409"/>
                      <a:pt x="286276" y="-5181"/>
                      <a:pt x="373098" y="31"/>
                    </a:cubicBezTo>
                    <a:cubicBezTo>
                      <a:pt x="541085" y="10044"/>
                      <a:pt x="525448" y="229740"/>
                      <a:pt x="525448" y="229740"/>
                    </a:cubicBezTo>
                    <a:close/>
                  </a:path>
                </a:pathLst>
              </a:custGeom>
              <a:solidFill>
                <a:srgbClr val="AEC3FF"/>
              </a:solidFill>
              <a:ln w="3429" cap="flat">
                <a:noFill/>
                <a:prstDash val="solid"/>
                <a:miter/>
              </a:ln>
            </p:spPr>
            <p:txBody>
              <a:bodyPr rtlCol="0" anchor="ctr"/>
              <a:lstStyle/>
              <a:p>
                <a:endParaRPr lang="en-US" sz="1350"/>
              </a:p>
            </p:txBody>
          </p:sp>
          <p:sp>
            <p:nvSpPr>
              <p:cNvPr id="132" name="Freeform: Shape 131">
                <a:extLst>
                  <a:ext uri="{FF2B5EF4-FFF2-40B4-BE49-F238E27FC236}">
                    <a16:creationId xmlns="" xmlns:a16="http://schemas.microsoft.com/office/drawing/2014/main" id="{3FA9CCCB-2DE5-47A2-B4BD-AA16C720820A}"/>
                  </a:ext>
                </a:extLst>
              </p:cNvPr>
              <p:cNvSpPr/>
              <p:nvPr/>
            </p:nvSpPr>
            <p:spPr>
              <a:xfrm>
                <a:off x="8428797" y="3890474"/>
                <a:ext cx="609661" cy="197312"/>
              </a:xfrm>
              <a:custGeom>
                <a:avLst/>
                <a:gdLst>
                  <a:gd name="connsiteX0" fmla="*/ 569405 w 609661"/>
                  <a:gd name="connsiteY0" fmla="*/ 0 h 197312"/>
                  <a:gd name="connsiteX1" fmla="*/ 47923 w 609661"/>
                  <a:gd name="connsiteY1" fmla="*/ 67483 h 197312"/>
                  <a:gd name="connsiteX2" fmla="*/ 2660 w 609661"/>
                  <a:gd name="connsiteY2" fmla="*/ 165175 h 197312"/>
                  <a:gd name="connsiteX3" fmla="*/ 406185 w 609661"/>
                  <a:gd name="connsiteY3" fmla="*/ 197305 h 197312"/>
                  <a:gd name="connsiteX4" fmla="*/ 609662 w 609661"/>
                  <a:gd name="connsiteY4" fmla="*/ 176971 h 19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61" h="197312">
                    <a:moveTo>
                      <a:pt x="569405" y="0"/>
                    </a:moveTo>
                    <a:cubicBezTo>
                      <a:pt x="569405" y="0"/>
                      <a:pt x="66508" y="57470"/>
                      <a:pt x="47923" y="67483"/>
                    </a:cubicBezTo>
                    <a:cubicBezTo>
                      <a:pt x="29338" y="77496"/>
                      <a:pt x="-10645" y="116380"/>
                      <a:pt x="2660" y="165175"/>
                    </a:cubicBezTo>
                    <a:cubicBezTo>
                      <a:pt x="2660" y="165175"/>
                      <a:pt x="262955" y="197888"/>
                      <a:pt x="406185" y="197305"/>
                    </a:cubicBezTo>
                    <a:cubicBezTo>
                      <a:pt x="529629" y="196756"/>
                      <a:pt x="609662" y="176971"/>
                      <a:pt x="609662" y="176971"/>
                    </a:cubicBezTo>
                    <a:close/>
                  </a:path>
                </a:pathLst>
              </a:custGeom>
              <a:solidFill>
                <a:srgbClr val="AEC3FF"/>
              </a:solidFill>
              <a:ln w="3429" cap="flat">
                <a:noFill/>
                <a:prstDash val="solid"/>
                <a:miter/>
              </a:ln>
            </p:spPr>
            <p:txBody>
              <a:bodyPr rtlCol="0" anchor="ctr"/>
              <a:lstStyle/>
              <a:p>
                <a:endParaRPr lang="en-US" sz="1350"/>
              </a:p>
            </p:txBody>
          </p:sp>
          <p:sp>
            <p:nvSpPr>
              <p:cNvPr id="133" name="Freeform: Shape 132">
                <a:extLst>
                  <a:ext uri="{FF2B5EF4-FFF2-40B4-BE49-F238E27FC236}">
                    <a16:creationId xmlns="" xmlns:a16="http://schemas.microsoft.com/office/drawing/2014/main" id="{5C6BB8E7-7CD0-4EEF-B872-D23184D9DC51}"/>
                  </a:ext>
                </a:extLst>
              </p:cNvPr>
              <p:cNvSpPr/>
              <p:nvPr/>
            </p:nvSpPr>
            <p:spPr>
              <a:xfrm>
                <a:off x="1347177" y="6164210"/>
                <a:ext cx="9471309" cy="29420"/>
              </a:xfrm>
              <a:custGeom>
                <a:avLst/>
                <a:gdLst>
                  <a:gd name="connsiteX0" fmla="*/ 11590 w 9471309"/>
                  <a:gd name="connsiteY0" fmla="*/ 0 h 29420"/>
                  <a:gd name="connsiteX1" fmla="*/ 9459685 w 9471309"/>
                  <a:gd name="connsiteY1" fmla="*/ 0 h 29420"/>
                  <a:gd name="connsiteX2" fmla="*/ 9471309 w 9471309"/>
                  <a:gd name="connsiteY2" fmla="*/ 11624 h 29420"/>
                  <a:gd name="connsiteX3" fmla="*/ 9471309 w 9471309"/>
                  <a:gd name="connsiteY3" fmla="*/ 17796 h 29420"/>
                  <a:gd name="connsiteX4" fmla="*/ 9459685 w 9471309"/>
                  <a:gd name="connsiteY4" fmla="*/ 29421 h 29420"/>
                  <a:gd name="connsiteX5" fmla="*/ 11590 w 9471309"/>
                  <a:gd name="connsiteY5" fmla="*/ 29421 h 29420"/>
                  <a:gd name="connsiteX6" fmla="*/ 0 w 9471309"/>
                  <a:gd name="connsiteY6" fmla="*/ 17831 h 29420"/>
                  <a:gd name="connsiteX7" fmla="*/ 0 w 9471309"/>
                  <a:gd name="connsiteY7" fmla="*/ 11658 h 29420"/>
                  <a:gd name="connsiteX8" fmla="*/ 11590 w 9471309"/>
                  <a:gd name="connsiteY8" fmla="*/ 68 h 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1309" h="29420">
                    <a:moveTo>
                      <a:pt x="11590" y="0"/>
                    </a:moveTo>
                    <a:lnTo>
                      <a:pt x="9459685" y="0"/>
                    </a:lnTo>
                    <a:cubicBezTo>
                      <a:pt x="9466106" y="0"/>
                      <a:pt x="9471309" y="5204"/>
                      <a:pt x="9471309" y="11624"/>
                    </a:cubicBezTo>
                    <a:lnTo>
                      <a:pt x="9471309" y="17796"/>
                    </a:lnTo>
                    <a:cubicBezTo>
                      <a:pt x="9471309" y="24216"/>
                      <a:pt x="9466105" y="29421"/>
                      <a:pt x="9459685" y="29421"/>
                    </a:cubicBezTo>
                    <a:lnTo>
                      <a:pt x="11590" y="29421"/>
                    </a:lnTo>
                    <a:cubicBezTo>
                      <a:pt x="5189" y="29421"/>
                      <a:pt x="0" y="24232"/>
                      <a:pt x="0" y="17831"/>
                    </a:cubicBezTo>
                    <a:lnTo>
                      <a:pt x="0" y="11658"/>
                    </a:lnTo>
                    <a:cubicBezTo>
                      <a:pt x="0" y="5257"/>
                      <a:pt x="5189" y="68"/>
                      <a:pt x="11590" y="68"/>
                    </a:cubicBezTo>
                    <a:close/>
                  </a:path>
                </a:pathLst>
              </a:custGeom>
              <a:solidFill>
                <a:srgbClr val="2E3552"/>
              </a:solidFill>
              <a:ln w="3429" cap="flat">
                <a:noFill/>
                <a:prstDash val="solid"/>
                <a:miter/>
              </a:ln>
            </p:spPr>
            <p:txBody>
              <a:bodyPr rtlCol="0" anchor="ctr"/>
              <a:lstStyle/>
              <a:p>
                <a:endParaRPr lang="en-US" sz="1350"/>
              </a:p>
            </p:txBody>
          </p:sp>
        </p:grpSp>
        <p:grpSp>
          <p:nvGrpSpPr>
            <p:cNvPr id="9" name="Group 8">
              <a:extLst>
                <a:ext uri="{FF2B5EF4-FFF2-40B4-BE49-F238E27FC236}">
                  <a16:creationId xmlns="" xmlns:a16="http://schemas.microsoft.com/office/drawing/2014/main" id="{79843E3D-131F-437E-9FF5-B22AE9EB958D}"/>
                </a:ext>
              </a:extLst>
            </p:cNvPr>
            <p:cNvGrpSpPr/>
            <p:nvPr/>
          </p:nvGrpSpPr>
          <p:grpSpPr>
            <a:xfrm>
              <a:off x="7187771" y="1089031"/>
              <a:ext cx="3889578" cy="2686484"/>
              <a:chOff x="6433314" y="835765"/>
              <a:chExt cx="3889578" cy="2686484"/>
            </a:xfrm>
          </p:grpSpPr>
          <p:grpSp>
            <p:nvGrpSpPr>
              <p:cNvPr id="10" name="Group 9">
                <a:extLst>
                  <a:ext uri="{FF2B5EF4-FFF2-40B4-BE49-F238E27FC236}">
                    <a16:creationId xmlns="" xmlns:a16="http://schemas.microsoft.com/office/drawing/2014/main" id="{57BEBAEE-519C-42CD-9940-81ED53656B31}"/>
                  </a:ext>
                </a:extLst>
              </p:cNvPr>
              <p:cNvGrpSpPr/>
              <p:nvPr/>
            </p:nvGrpSpPr>
            <p:grpSpPr>
              <a:xfrm>
                <a:off x="6516469" y="835765"/>
                <a:ext cx="3798702" cy="807519"/>
                <a:chOff x="778082" y="1352676"/>
                <a:chExt cx="3798702" cy="807519"/>
              </a:xfrm>
            </p:grpSpPr>
            <p:sp>
              <p:nvSpPr>
                <p:cNvPr id="25" name="Freeform 92">
                  <a:extLst>
                    <a:ext uri="{FF2B5EF4-FFF2-40B4-BE49-F238E27FC236}">
                      <a16:creationId xmlns="" xmlns:a16="http://schemas.microsoft.com/office/drawing/2014/main" id="{A7F01886-4209-4ADB-9435-393D3F9B3966}"/>
                    </a:ext>
                  </a:extLst>
                </p:cNvPr>
                <p:cNvSpPr>
                  <a:spLocks noChangeArrowheads="1"/>
                </p:cNvSpPr>
                <p:nvPr/>
              </p:nvSpPr>
              <p:spPr bwMode="auto">
                <a:xfrm>
                  <a:off x="839553" y="1495562"/>
                  <a:ext cx="3596610" cy="617911"/>
                </a:xfrm>
                <a:prstGeom prst="roundRect">
                  <a:avLst>
                    <a:gd name="adj" fmla="val 10036"/>
                  </a:avLst>
                </a:prstGeom>
                <a:solidFill>
                  <a:srgbClr val="2B478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sp>
              <p:nvSpPr>
                <p:cNvPr id="29" name="Freeform 93">
                  <a:extLst>
                    <a:ext uri="{FF2B5EF4-FFF2-40B4-BE49-F238E27FC236}">
                      <a16:creationId xmlns="" xmlns:a16="http://schemas.microsoft.com/office/drawing/2014/main" id="{342D7DE0-15B2-4DD1-8432-BAF7315FD13B}"/>
                    </a:ext>
                  </a:extLst>
                </p:cNvPr>
                <p:cNvSpPr>
                  <a:spLocks noChangeArrowheads="1"/>
                </p:cNvSpPr>
                <p:nvPr/>
              </p:nvSpPr>
              <p:spPr bwMode="auto">
                <a:xfrm>
                  <a:off x="980174" y="1590821"/>
                  <a:ext cx="3596610" cy="569374"/>
                </a:xfrm>
                <a:prstGeom prst="roundRect">
                  <a:avLst>
                    <a:gd name="adj" fmla="val 9562"/>
                  </a:avLst>
                </a:prstGeom>
                <a:solidFill>
                  <a:srgbClr val="AEC3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sp>
              <p:nvSpPr>
                <p:cNvPr id="27" name="Oval 26">
                  <a:extLst>
                    <a:ext uri="{FF2B5EF4-FFF2-40B4-BE49-F238E27FC236}">
                      <a16:creationId xmlns="" xmlns:a16="http://schemas.microsoft.com/office/drawing/2014/main" id="{0013DD65-E519-4FDA-9BBC-CB62DDEE0225}"/>
                    </a:ext>
                  </a:extLst>
                </p:cNvPr>
                <p:cNvSpPr/>
                <p:nvPr/>
              </p:nvSpPr>
              <p:spPr>
                <a:xfrm>
                  <a:off x="778082" y="1352676"/>
                  <a:ext cx="591815" cy="5918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Georgia Pro Cond" panose="02040506050405020303" pitchFamily="18" charset="0"/>
                  </a:endParaRPr>
                </a:p>
              </p:txBody>
            </p:sp>
            <p:sp>
              <p:nvSpPr>
                <p:cNvPr id="28" name="TextBox 27">
                  <a:extLst>
                    <a:ext uri="{FF2B5EF4-FFF2-40B4-BE49-F238E27FC236}">
                      <a16:creationId xmlns="" xmlns:a16="http://schemas.microsoft.com/office/drawing/2014/main" id="{CC194A1B-B1BC-4992-9901-4BA7B34C8291}"/>
                    </a:ext>
                  </a:extLst>
                </p:cNvPr>
                <p:cNvSpPr txBox="1"/>
                <p:nvPr/>
              </p:nvSpPr>
              <p:spPr>
                <a:xfrm>
                  <a:off x="800150" y="1427983"/>
                  <a:ext cx="581423" cy="420403"/>
                </a:xfrm>
                <a:prstGeom prst="rect">
                  <a:avLst/>
                </a:prstGeom>
                <a:noFill/>
              </p:spPr>
              <p:txBody>
                <a:bodyPr wrap="square" rtlCol="0">
                  <a:spAutoFit/>
                </a:bodyPr>
                <a:lstStyle/>
                <a:p>
                  <a:pPr algn="ctr"/>
                  <a:r>
                    <a:rPr lang="en-US" sz="1500" b="1" dirty="0">
                      <a:solidFill>
                        <a:schemeClr val="bg1"/>
                      </a:solidFill>
                      <a:latin typeface="Georgia Pro Cond" panose="02040506050405020303" pitchFamily="18" charset="0"/>
                    </a:rPr>
                    <a:t>01</a:t>
                  </a:r>
                  <a:endParaRPr lang="en-IN" sz="1500" dirty="0">
                    <a:solidFill>
                      <a:schemeClr val="bg1"/>
                    </a:solidFill>
                  </a:endParaRPr>
                </a:p>
              </p:txBody>
            </p:sp>
          </p:grpSp>
          <p:grpSp>
            <p:nvGrpSpPr>
              <p:cNvPr id="11" name="Group 10">
                <a:extLst>
                  <a:ext uri="{FF2B5EF4-FFF2-40B4-BE49-F238E27FC236}">
                    <a16:creationId xmlns="" xmlns:a16="http://schemas.microsoft.com/office/drawing/2014/main" id="{3FB0C4E1-480D-41C7-B11A-4B537DC90AC9}"/>
                  </a:ext>
                </a:extLst>
              </p:cNvPr>
              <p:cNvGrpSpPr/>
              <p:nvPr/>
            </p:nvGrpSpPr>
            <p:grpSpPr>
              <a:xfrm>
                <a:off x="6500573" y="1668194"/>
                <a:ext cx="3822319" cy="908126"/>
                <a:chOff x="762186" y="179655"/>
                <a:chExt cx="3822319" cy="908126"/>
              </a:xfrm>
            </p:grpSpPr>
            <p:sp>
              <p:nvSpPr>
                <p:cNvPr id="19" name="Freeform 92">
                  <a:extLst>
                    <a:ext uri="{FF2B5EF4-FFF2-40B4-BE49-F238E27FC236}">
                      <a16:creationId xmlns="" xmlns:a16="http://schemas.microsoft.com/office/drawing/2014/main" id="{CF767F83-A1A4-40E5-BF43-81FF67FC4944}"/>
                    </a:ext>
                  </a:extLst>
                </p:cNvPr>
                <p:cNvSpPr>
                  <a:spLocks noChangeArrowheads="1"/>
                </p:cNvSpPr>
                <p:nvPr/>
              </p:nvSpPr>
              <p:spPr bwMode="auto">
                <a:xfrm>
                  <a:off x="843414" y="304705"/>
                  <a:ext cx="3576062" cy="747499"/>
                </a:xfrm>
                <a:prstGeom prst="roundRect">
                  <a:avLst>
                    <a:gd name="adj" fmla="val 10036"/>
                  </a:avLst>
                </a:prstGeom>
                <a:solidFill>
                  <a:schemeClr val="accent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grpSp>
              <p:nvGrpSpPr>
                <p:cNvPr id="20" name="Group 19">
                  <a:extLst>
                    <a:ext uri="{FF2B5EF4-FFF2-40B4-BE49-F238E27FC236}">
                      <a16:creationId xmlns="" xmlns:a16="http://schemas.microsoft.com/office/drawing/2014/main" id="{DA94B87E-AF00-4772-B18A-5B094F04EBC4}"/>
                    </a:ext>
                  </a:extLst>
                </p:cNvPr>
                <p:cNvGrpSpPr/>
                <p:nvPr/>
              </p:nvGrpSpPr>
              <p:grpSpPr>
                <a:xfrm>
                  <a:off x="1008443" y="440020"/>
                  <a:ext cx="3576062" cy="647761"/>
                  <a:chOff x="960869" y="301132"/>
                  <a:chExt cx="3933668" cy="712538"/>
                </a:xfrm>
              </p:grpSpPr>
              <p:sp>
                <p:nvSpPr>
                  <p:cNvPr id="23" name="Freeform 93">
                    <a:extLst>
                      <a:ext uri="{FF2B5EF4-FFF2-40B4-BE49-F238E27FC236}">
                        <a16:creationId xmlns="" xmlns:a16="http://schemas.microsoft.com/office/drawing/2014/main" id="{F4639903-9666-438F-8090-F0C760347A2D}"/>
                      </a:ext>
                    </a:extLst>
                  </p:cNvPr>
                  <p:cNvSpPr>
                    <a:spLocks noChangeArrowheads="1"/>
                  </p:cNvSpPr>
                  <p:nvPr/>
                </p:nvSpPr>
                <p:spPr bwMode="auto">
                  <a:xfrm>
                    <a:off x="960869" y="301132"/>
                    <a:ext cx="3933668" cy="712538"/>
                  </a:xfrm>
                  <a:prstGeom prst="roundRect">
                    <a:avLst>
                      <a:gd name="adj" fmla="val 9562"/>
                    </a:avLst>
                  </a:prstGeom>
                  <a:solidFill>
                    <a:srgbClr val="F997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sp>
                <p:nvSpPr>
                  <p:cNvPr id="24" name="TextBox 23">
                    <a:extLst>
                      <a:ext uri="{FF2B5EF4-FFF2-40B4-BE49-F238E27FC236}">
                        <a16:creationId xmlns="" xmlns:a16="http://schemas.microsoft.com/office/drawing/2014/main" id="{576FE4A1-61A8-4CA5-ABA8-16FEA40EC6B8}"/>
                      </a:ext>
                    </a:extLst>
                  </p:cNvPr>
                  <p:cNvSpPr txBox="1"/>
                  <p:nvPr/>
                </p:nvSpPr>
                <p:spPr>
                  <a:xfrm>
                    <a:off x="1473737" y="350202"/>
                    <a:ext cx="3156935" cy="616592"/>
                  </a:xfrm>
                  <a:prstGeom prst="rect">
                    <a:avLst/>
                  </a:prstGeom>
                  <a:noFill/>
                </p:spPr>
                <p:txBody>
                  <a:bodyPr wrap="square" rtlCol="0" anchor="ctr">
                    <a:spAutoFit/>
                  </a:bodyPr>
                  <a:lstStyle>
                    <a:defPPr>
                      <a:defRPr lang="en-US"/>
                    </a:defPPr>
                    <a:lvl1pPr defTabSz="914378">
                      <a:spcBef>
                        <a:spcPct val="20000"/>
                      </a:spcBef>
                      <a:defRPr sz="1200" b="1">
                        <a:latin typeface="Georgia" panose="02040502050405020303" pitchFamily="18" charset="0"/>
                      </a:defRPr>
                    </a:lvl1pPr>
                  </a:lstStyle>
                  <a:p>
                    <a:r>
                      <a:rPr lang="en-US" sz="1100" u="sng" dirty="0" smtClean="0"/>
                      <a:t>UNAUTHORIZED ENTRY ALERT</a:t>
                    </a:r>
                    <a:endParaRPr lang="en-US" sz="1100" u="sng" dirty="0"/>
                  </a:p>
                </p:txBody>
              </p:sp>
            </p:grpSp>
            <p:sp>
              <p:nvSpPr>
                <p:cNvPr id="21" name="Oval 20">
                  <a:extLst>
                    <a:ext uri="{FF2B5EF4-FFF2-40B4-BE49-F238E27FC236}">
                      <a16:creationId xmlns="" xmlns:a16="http://schemas.microsoft.com/office/drawing/2014/main" id="{DDB2F7D5-C8E3-4FAC-81FB-BF79FC79468A}"/>
                    </a:ext>
                  </a:extLst>
                </p:cNvPr>
                <p:cNvSpPr/>
                <p:nvPr/>
              </p:nvSpPr>
              <p:spPr>
                <a:xfrm>
                  <a:off x="762186" y="179655"/>
                  <a:ext cx="600219" cy="5419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Georgia Pro Cond" panose="02040506050405020303" pitchFamily="18" charset="0"/>
                  </a:endParaRPr>
                </a:p>
              </p:txBody>
            </p:sp>
            <p:sp>
              <p:nvSpPr>
                <p:cNvPr id="22" name="TextBox 21">
                  <a:extLst>
                    <a:ext uri="{FF2B5EF4-FFF2-40B4-BE49-F238E27FC236}">
                      <a16:creationId xmlns="" xmlns:a16="http://schemas.microsoft.com/office/drawing/2014/main" id="{FED47168-C4FE-4761-BAF5-CEC7F9F23811}"/>
                    </a:ext>
                  </a:extLst>
                </p:cNvPr>
                <p:cNvSpPr txBox="1"/>
                <p:nvPr/>
              </p:nvSpPr>
              <p:spPr>
                <a:xfrm>
                  <a:off x="773996" y="246118"/>
                  <a:ext cx="572583" cy="420403"/>
                </a:xfrm>
                <a:prstGeom prst="rect">
                  <a:avLst/>
                </a:prstGeom>
                <a:noFill/>
              </p:spPr>
              <p:txBody>
                <a:bodyPr wrap="square" rtlCol="0">
                  <a:spAutoFit/>
                </a:bodyPr>
                <a:lstStyle/>
                <a:p>
                  <a:pPr algn="ctr"/>
                  <a:r>
                    <a:rPr lang="en-US" sz="1500" b="1" dirty="0">
                      <a:solidFill>
                        <a:schemeClr val="bg1"/>
                      </a:solidFill>
                      <a:latin typeface="Georgia Pro Cond" panose="02040506050405020303" pitchFamily="18" charset="0"/>
                    </a:rPr>
                    <a:t>02</a:t>
                  </a:r>
                  <a:endParaRPr lang="en-IN" sz="1500" dirty="0">
                    <a:solidFill>
                      <a:schemeClr val="bg1"/>
                    </a:solidFill>
                  </a:endParaRPr>
                </a:p>
              </p:txBody>
            </p:sp>
          </p:grpSp>
          <p:grpSp>
            <p:nvGrpSpPr>
              <p:cNvPr id="12" name="Group 11">
                <a:extLst>
                  <a:ext uri="{FF2B5EF4-FFF2-40B4-BE49-F238E27FC236}">
                    <a16:creationId xmlns="" xmlns:a16="http://schemas.microsoft.com/office/drawing/2014/main" id="{D9C64312-2643-49AE-BA6F-F1E52310B6FE}"/>
                  </a:ext>
                </a:extLst>
              </p:cNvPr>
              <p:cNvGrpSpPr/>
              <p:nvPr/>
            </p:nvGrpSpPr>
            <p:grpSpPr>
              <a:xfrm>
                <a:off x="6433314" y="2616484"/>
                <a:ext cx="3855535" cy="905765"/>
                <a:chOff x="694927" y="-877506"/>
                <a:chExt cx="3855535" cy="905765"/>
              </a:xfrm>
            </p:grpSpPr>
            <p:sp>
              <p:nvSpPr>
                <p:cNvPr id="13" name="Freeform 92">
                  <a:extLst>
                    <a:ext uri="{FF2B5EF4-FFF2-40B4-BE49-F238E27FC236}">
                      <a16:creationId xmlns="" xmlns:a16="http://schemas.microsoft.com/office/drawing/2014/main" id="{BB06EFBA-A831-491A-9AEF-9081019F1ED7}"/>
                    </a:ext>
                  </a:extLst>
                </p:cNvPr>
                <p:cNvSpPr>
                  <a:spLocks noChangeArrowheads="1"/>
                </p:cNvSpPr>
                <p:nvPr/>
              </p:nvSpPr>
              <p:spPr bwMode="auto">
                <a:xfrm>
                  <a:off x="847230" y="-753026"/>
                  <a:ext cx="3624348" cy="651256"/>
                </a:xfrm>
                <a:prstGeom prst="roundRect">
                  <a:avLst>
                    <a:gd name="adj" fmla="val 10036"/>
                  </a:avLst>
                </a:prstGeom>
                <a:solidFill>
                  <a:srgbClr val="2B478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grpSp>
              <p:nvGrpSpPr>
                <p:cNvPr id="14" name="Group 13">
                  <a:extLst>
                    <a:ext uri="{FF2B5EF4-FFF2-40B4-BE49-F238E27FC236}">
                      <a16:creationId xmlns="" xmlns:a16="http://schemas.microsoft.com/office/drawing/2014/main" id="{F6ED10F0-E5EA-4F33-87CF-6F6D8BBDFBBE}"/>
                    </a:ext>
                  </a:extLst>
                </p:cNvPr>
                <p:cNvGrpSpPr/>
                <p:nvPr/>
              </p:nvGrpSpPr>
              <p:grpSpPr>
                <a:xfrm>
                  <a:off x="1016356" y="-634545"/>
                  <a:ext cx="3534106" cy="662804"/>
                  <a:chOff x="969572" y="-880869"/>
                  <a:chExt cx="3887517" cy="729084"/>
                </a:xfrm>
              </p:grpSpPr>
              <p:sp>
                <p:nvSpPr>
                  <p:cNvPr id="17" name="Freeform 93">
                    <a:extLst>
                      <a:ext uri="{FF2B5EF4-FFF2-40B4-BE49-F238E27FC236}">
                        <a16:creationId xmlns="" xmlns:a16="http://schemas.microsoft.com/office/drawing/2014/main" id="{CC3D5811-CFFA-4E8D-AA98-03545F04D815}"/>
                      </a:ext>
                    </a:extLst>
                  </p:cNvPr>
                  <p:cNvSpPr>
                    <a:spLocks noChangeArrowheads="1"/>
                  </p:cNvSpPr>
                  <p:nvPr/>
                </p:nvSpPr>
                <p:spPr bwMode="auto">
                  <a:xfrm>
                    <a:off x="969572" y="-880869"/>
                    <a:ext cx="3887517" cy="616921"/>
                  </a:xfrm>
                  <a:prstGeom prst="roundRect">
                    <a:avLst>
                      <a:gd name="adj" fmla="val 9562"/>
                    </a:avLst>
                  </a:prstGeom>
                  <a:solidFill>
                    <a:srgbClr val="AEC3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sp>
                <p:nvSpPr>
                  <p:cNvPr id="18" name="TextBox 17">
                    <a:extLst>
                      <a:ext uri="{FF2B5EF4-FFF2-40B4-BE49-F238E27FC236}">
                        <a16:creationId xmlns="" xmlns:a16="http://schemas.microsoft.com/office/drawing/2014/main" id="{AB15E89A-DD3E-4BC4-8A5C-ED9DE02BF4BA}"/>
                      </a:ext>
                    </a:extLst>
                  </p:cNvPr>
                  <p:cNvSpPr txBox="1"/>
                  <p:nvPr/>
                </p:nvSpPr>
                <p:spPr>
                  <a:xfrm>
                    <a:off x="1504949" y="-515134"/>
                    <a:ext cx="3252792" cy="363349"/>
                  </a:xfrm>
                  <a:prstGeom prst="rect">
                    <a:avLst/>
                  </a:prstGeom>
                  <a:noFill/>
                </p:spPr>
                <p:txBody>
                  <a:bodyPr wrap="square" rtlCol="0" anchor="ctr">
                    <a:spAutoFit/>
                  </a:bodyPr>
                  <a:lstStyle>
                    <a:defPPr>
                      <a:defRPr lang="en-US"/>
                    </a:defPPr>
                    <a:lvl1pPr defTabSz="1219170">
                      <a:spcBef>
                        <a:spcPct val="20000"/>
                      </a:spcBef>
                      <a:defRPr sz="1400" b="1">
                        <a:solidFill>
                          <a:schemeClr val="tx1">
                            <a:lumMod val="95000"/>
                            <a:lumOff val="5000"/>
                          </a:schemeClr>
                        </a:solidFill>
                        <a:latin typeface="Georgia" panose="02040502050405020303" pitchFamily="18" charset="0"/>
                      </a:defRPr>
                    </a:lvl1pPr>
                  </a:lstStyle>
                  <a:p>
                    <a:endParaRPr lang="en-US" sz="1050" dirty="0"/>
                  </a:p>
                </p:txBody>
              </p:sp>
            </p:grpSp>
            <p:sp>
              <p:nvSpPr>
                <p:cNvPr id="15" name="Oval 14">
                  <a:extLst>
                    <a:ext uri="{FF2B5EF4-FFF2-40B4-BE49-F238E27FC236}">
                      <a16:creationId xmlns="" xmlns:a16="http://schemas.microsoft.com/office/drawing/2014/main" id="{835CCD33-D2FE-4FB4-8AA0-255A3C50FF86}"/>
                    </a:ext>
                  </a:extLst>
                </p:cNvPr>
                <p:cNvSpPr/>
                <p:nvPr/>
              </p:nvSpPr>
              <p:spPr>
                <a:xfrm>
                  <a:off x="716859" y="-877506"/>
                  <a:ext cx="598996" cy="5306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Georgia Pro Cond" panose="02040506050405020303" pitchFamily="18" charset="0"/>
                  </a:endParaRPr>
                </a:p>
              </p:txBody>
            </p:sp>
            <p:sp>
              <p:nvSpPr>
                <p:cNvPr id="16" name="TextBox 15">
                  <a:extLst>
                    <a:ext uri="{FF2B5EF4-FFF2-40B4-BE49-F238E27FC236}">
                      <a16:creationId xmlns="" xmlns:a16="http://schemas.microsoft.com/office/drawing/2014/main" id="{C81015E4-C018-486F-BF38-600854FB7F94}"/>
                    </a:ext>
                  </a:extLst>
                </p:cNvPr>
                <p:cNvSpPr txBox="1"/>
                <p:nvPr/>
              </p:nvSpPr>
              <p:spPr>
                <a:xfrm>
                  <a:off x="694927" y="-854661"/>
                  <a:ext cx="658503" cy="420403"/>
                </a:xfrm>
                <a:prstGeom prst="rect">
                  <a:avLst/>
                </a:prstGeom>
                <a:noFill/>
              </p:spPr>
              <p:txBody>
                <a:bodyPr wrap="square" rtlCol="0">
                  <a:spAutoFit/>
                </a:bodyPr>
                <a:lstStyle/>
                <a:p>
                  <a:pPr algn="ctr"/>
                  <a:r>
                    <a:rPr lang="en-US" sz="1500" b="1" dirty="0">
                      <a:solidFill>
                        <a:schemeClr val="bg1"/>
                      </a:solidFill>
                      <a:latin typeface="Georgia Pro Cond" panose="02040506050405020303" pitchFamily="18" charset="0"/>
                    </a:rPr>
                    <a:t>03</a:t>
                  </a:r>
                  <a:endParaRPr lang="en-IN" sz="1500" dirty="0">
                    <a:solidFill>
                      <a:schemeClr val="bg1"/>
                    </a:solidFill>
                  </a:endParaRPr>
                </a:p>
              </p:txBody>
            </p:sp>
          </p:grpSp>
        </p:grpSp>
      </p:grpSp>
      <p:sp>
        <p:nvSpPr>
          <p:cNvPr id="138" name="Freeform 92">
            <a:extLst>
              <a:ext uri="{FF2B5EF4-FFF2-40B4-BE49-F238E27FC236}">
                <a16:creationId xmlns="" xmlns:a16="http://schemas.microsoft.com/office/drawing/2014/main" id="{F6C40FD7-CA06-490D-BFF4-04FA2E523552}"/>
              </a:ext>
            </a:extLst>
          </p:cNvPr>
          <p:cNvSpPr>
            <a:spLocks noChangeArrowheads="1"/>
          </p:cNvSpPr>
          <p:nvPr/>
        </p:nvSpPr>
        <p:spPr bwMode="auto">
          <a:xfrm>
            <a:off x="5868416" y="2784089"/>
            <a:ext cx="2718262" cy="406014"/>
          </a:xfrm>
          <a:prstGeom prst="roundRect">
            <a:avLst>
              <a:gd name="adj" fmla="val 10036"/>
            </a:avLst>
          </a:prstGeom>
          <a:solidFill>
            <a:schemeClr val="accent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sp>
        <p:nvSpPr>
          <p:cNvPr id="148" name="Freeform 92">
            <a:extLst>
              <a:ext uri="{FF2B5EF4-FFF2-40B4-BE49-F238E27FC236}">
                <a16:creationId xmlns="" xmlns:a16="http://schemas.microsoft.com/office/drawing/2014/main" id="{8530AEB4-9475-447D-A58F-5E814725DF2D}"/>
              </a:ext>
            </a:extLst>
          </p:cNvPr>
          <p:cNvSpPr>
            <a:spLocks noChangeArrowheads="1"/>
          </p:cNvSpPr>
          <p:nvPr/>
        </p:nvSpPr>
        <p:spPr bwMode="auto">
          <a:xfrm>
            <a:off x="5860559" y="3357707"/>
            <a:ext cx="2586785" cy="546497"/>
          </a:xfrm>
          <a:prstGeom prst="roundRect">
            <a:avLst>
              <a:gd name="adj" fmla="val 10036"/>
            </a:avLst>
          </a:prstGeom>
          <a:solidFill>
            <a:srgbClr val="2B478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sp>
        <p:nvSpPr>
          <p:cNvPr id="149" name="Freeform 93">
            <a:extLst>
              <a:ext uri="{FF2B5EF4-FFF2-40B4-BE49-F238E27FC236}">
                <a16:creationId xmlns="" xmlns:a16="http://schemas.microsoft.com/office/drawing/2014/main" id="{F105B7D1-647E-414E-B6E8-D51D38C59A99}"/>
              </a:ext>
            </a:extLst>
          </p:cNvPr>
          <p:cNvSpPr>
            <a:spLocks noChangeArrowheads="1"/>
          </p:cNvSpPr>
          <p:nvPr/>
        </p:nvSpPr>
        <p:spPr bwMode="auto">
          <a:xfrm>
            <a:off x="5986881" y="3416519"/>
            <a:ext cx="2693105" cy="546497"/>
          </a:xfrm>
          <a:prstGeom prst="roundRect">
            <a:avLst>
              <a:gd name="adj" fmla="val 9562"/>
            </a:avLst>
          </a:prstGeom>
          <a:solidFill>
            <a:srgbClr val="AEC3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sp>
        <p:nvSpPr>
          <p:cNvPr id="152" name="Oval 151">
            <a:extLst>
              <a:ext uri="{FF2B5EF4-FFF2-40B4-BE49-F238E27FC236}">
                <a16:creationId xmlns="" xmlns:a16="http://schemas.microsoft.com/office/drawing/2014/main" id="{8E1C1659-4C77-4BAF-B223-73EC7AA1CF73}"/>
              </a:ext>
            </a:extLst>
          </p:cNvPr>
          <p:cNvSpPr/>
          <p:nvPr/>
        </p:nvSpPr>
        <p:spPr>
          <a:xfrm>
            <a:off x="5808436" y="3260318"/>
            <a:ext cx="422393" cy="3977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Georgia Pro Cond" panose="02040506050405020303" pitchFamily="18" charset="0"/>
            </a:endParaRPr>
          </a:p>
        </p:txBody>
      </p:sp>
      <p:sp>
        <p:nvSpPr>
          <p:cNvPr id="153" name="TextBox 152">
            <a:extLst>
              <a:ext uri="{FF2B5EF4-FFF2-40B4-BE49-F238E27FC236}">
                <a16:creationId xmlns="" xmlns:a16="http://schemas.microsoft.com/office/drawing/2014/main" id="{50243ACB-4F80-4BC1-B571-D5D180F276E6}"/>
              </a:ext>
            </a:extLst>
          </p:cNvPr>
          <p:cNvSpPr txBox="1"/>
          <p:nvPr/>
        </p:nvSpPr>
        <p:spPr>
          <a:xfrm>
            <a:off x="5832085" y="3308829"/>
            <a:ext cx="427353" cy="323165"/>
          </a:xfrm>
          <a:prstGeom prst="rect">
            <a:avLst/>
          </a:prstGeom>
          <a:noFill/>
        </p:spPr>
        <p:txBody>
          <a:bodyPr wrap="square" rtlCol="0">
            <a:spAutoFit/>
          </a:bodyPr>
          <a:lstStyle/>
          <a:p>
            <a:pPr algn="ctr"/>
            <a:r>
              <a:rPr lang="en-US" sz="1500" b="1" dirty="0">
                <a:solidFill>
                  <a:schemeClr val="bg1"/>
                </a:solidFill>
                <a:latin typeface="Georgia Pro Cond" panose="02040506050405020303" pitchFamily="18" charset="0"/>
              </a:rPr>
              <a:t>05</a:t>
            </a:r>
            <a:endParaRPr lang="en-IN" sz="1500" dirty="0">
              <a:solidFill>
                <a:schemeClr val="bg1"/>
              </a:solidFill>
            </a:endParaRPr>
          </a:p>
        </p:txBody>
      </p:sp>
      <p:sp>
        <p:nvSpPr>
          <p:cNvPr id="155" name="Oval 154">
            <a:extLst>
              <a:ext uri="{FF2B5EF4-FFF2-40B4-BE49-F238E27FC236}">
                <a16:creationId xmlns="" xmlns:a16="http://schemas.microsoft.com/office/drawing/2014/main" id="{CF6DEF76-D4CE-487D-B92B-0A0722FF479F}"/>
              </a:ext>
            </a:extLst>
          </p:cNvPr>
          <p:cNvSpPr/>
          <p:nvPr/>
        </p:nvSpPr>
        <p:spPr>
          <a:xfrm>
            <a:off x="5821085" y="2615336"/>
            <a:ext cx="443861" cy="4139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Georgia Pro Cond" panose="02040506050405020303" pitchFamily="18" charset="0"/>
            </a:endParaRPr>
          </a:p>
        </p:txBody>
      </p:sp>
      <p:sp>
        <p:nvSpPr>
          <p:cNvPr id="156" name="TextBox 155">
            <a:extLst>
              <a:ext uri="{FF2B5EF4-FFF2-40B4-BE49-F238E27FC236}">
                <a16:creationId xmlns="" xmlns:a16="http://schemas.microsoft.com/office/drawing/2014/main" id="{9F794C80-8EA3-4A0F-8213-175106280A5B}"/>
              </a:ext>
            </a:extLst>
          </p:cNvPr>
          <p:cNvSpPr txBox="1"/>
          <p:nvPr/>
        </p:nvSpPr>
        <p:spPr>
          <a:xfrm>
            <a:off x="5877459" y="2772233"/>
            <a:ext cx="420393" cy="323165"/>
          </a:xfrm>
          <a:prstGeom prst="rect">
            <a:avLst/>
          </a:prstGeom>
          <a:noFill/>
        </p:spPr>
        <p:txBody>
          <a:bodyPr wrap="square" rtlCol="0">
            <a:spAutoFit/>
          </a:bodyPr>
          <a:lstStyle/>
          <a:p>
            <a:pPr algn="ctr"/>
            <a:r>
              <a:rPr lang="en-US" sz="1500" b="1" dirty="0">
                <a:solidFill>
                  <a:schemeClr val="bg1"/>
                </a:solidFill>
                <a:latin typeface="Georgia Pro Cond" panose="02040506050405020303" pitchFamily="18" charset="0"/>
              </a:rPr>
              <a:t>04</a:t>
            </a:r>
            <a:endParaRPr lang="en-IN" sz="1500" dirty="0">
              <a:solidFill>
                <a:schemeClr val="bg1"/>
              </a:solidFill>
            </a:endParaRPr>
          </a:p>
        </p:txBody>
      </p:sp>
      <p:sp>
        <p:nvSpPr>
          <p:cNvPr id="164" name="Freeform 92">
            <a:extLst>
              <a:ext uri="{FF2B5EF4-FFF2-40B4-BE49-F238E27FC236}">
                <a16:creationId xmlns="" xmlns:a16="http://schemas.microsoft.com/office/drawing/2014/main" id="{93045C53-D770-47D5-8C43-F6A71CEF1529}"/>
              </a:ext>
            </a:extLst>
          </p:cNvPr>
          <p:cNvSpPr>
            <a:spLocks noChangeArrowheads="1"/>
          </p:cNvSpPr>
          <p:nvPr/>
        </p:nvSpPr>
        <p:spPr bwMode="auto">
          <a:xfrm>
            <a:off x="5907806" y="4050984"/>
            <a:ext cx="2705878" cy="531145"/>
          </a:xfrm>
          <a:prstGeom prst="roundRect">
            <a:avLst>
              <a:gd name="adj" fmla="val 10036"/>
            </a:avLst>
          </a:prstGeom>
          <a:solidFill>
            <a:schemeClr val="accent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sp>
        <p:nvSpPr>
          <p:cNvPr id="165" name="Freeform 93">
            <a:extLst>
              <a:ext uri="{FF2B5EF4-FFF2-40B4-BE49-F238E27FC236}">
                <a16:creationId xmlns="" xmlns:a16="http://schemas.microsoft.com/office/drawing/2014/main" id="{D4F5A481-C747-4AC5-A5EE-6542B51202C8}"/>
              </a:ext>
            </a:extLst>
          </p:cNvPr>
          <p:cNvSpPr>
            <a:spLocks noChangeArrowheads="1"/>
          </p:cNvSpPr>
          <p:nvPr/>
        </p:nvSpPr>
        <p:spPr bwMode="auto">
          <a:xfrm>
            <a:off x="6065039" y="4114372"/>
            <a:ext cx="2635821" cy="485682"/>
          </a:xfrm>
          <a:prstGeom prst="roundRect">
            <a:avLst>
              <a:gd name="adj" fmla="val 9562"/>
            </a:avLst>
          </a:prstGeom>
          <a:solidFill>
            <a:srgbClr val="F997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sp>
        <p:nvSpPr>
          <p:cNvPr id="167" name="Oval 166">
            <a:extLst>
              <a:ext uri="{FF2B5EF4-FFF2-40B4-BE49-F238E27FC236}">
                <a16:creationId xmlns="" xmlns:a16="http://schemas.microsoft.com/office/drawing/2014/main" id="{0AA7BC0A-CA8B-4A8B-9173-037A7452E970}"/>
              </a:ext>
            </a:extLst>
          </p:cNvPr>
          <p:cNvSpPr/>
          <p:nvPr/>
        </p:nvSpPr>
        <p:spPr>
          <a:xfrm>
            <a:off x="5807089" y="3984133"/>
            <a:ext cx="443861" cy="3938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Georgia Pro Cond" panose="02040506050405020303" pitchFamily="18" charset="0"/>
            </a:endParaRPr>
          </a:p>
        </p:txBody>
      </p:sp>
      <p:sp>
        <p:nvSpPr>
          <p:cNvPr id="166" name="TextBox 165">
            <a:extLst>
              <a:ext uri="{FF2B5EF4-FFF2-40B4-BE49-F238E27FC236}">
                <a16:creationId xmlns="" xmlns:a16="http://schemas.microsoft.com/office/drawing/2014/main" id="{4CF3AA09-4EA9-4CA8-9C56-716A64965D80}"/>
              </a:ext>
            </a:extLst>
          </p:cNvPr>
          <p:cNvSpPr txBox="1"/>
          <p:nvPr/>
        </p:nvSpPr>
        <p:spPr>
          <a:xfrm>
            <a:off x="5827978" y="4055778"/>
            <a:ext cx="422972" cy="323165"/>
          </a:xfrm>
          <a:prstGeom prst="rect">
            <a:avLst/>
          </a:prstGeom>
          <a:noFill/>
        </p:spPr>
        <p:txBody>
          <a:bodyPr wrap="square" rtlCol="0">
            <a:spAutoFit/>
          </a:bodyPr>
          <a:lstStyle/>
          <a:p>
            <a:pPr algn="ctr"/>
            <a:r>
              <a:rPr lang="en-US" sz="1500" b="1" dirty="0">
                <a:solidFill>
                  <a:schemeClr val="bg1"/>
                </a:solidFill>
                <a:latin typeface="Georgia Pro Cond" panose="02040506050405020303" pitchFamily="18" charset="0"/>
              </a:rPr>
              <a:t>06</a:t>
            </a:r>
            <a:endParaRPr lang="en-IN" sz="1500" dirty="0">
              <a:solidFill>
                <a:schemeClr val="bg1"/>
              </a:solidFill>
            </a:endParaRPr>
          </a:p>
        </p:txBody>
      </p:sp>
      <p:sp>
        <p:nvSpPr>
          <p:cNvPr id="3" name="Rectangle 2"/>
          <p:cNvSpPr/>
          <p:nvPr/>
        </p:nvSpPr>
        <p:spPr>
          <a:xfrm>
            <a:off x="6386195" y="2165510"/>
            <a:ext cx="2215671" cy="276999"/>
          </a:xfrm>
          <a:prstGeom prst="rect">
            <a:avLst/>
          </a:prstGeom>
          <a:noFill/>
        </p:spPr>
        <p:txBody>
          <a:bodyPr wrap="square" rtlCol="0" anchor="ctr">
            <a:spAutoFit/>
          </a:bodyPr>
          <a:lstStyle/>
          <a:p>
            <a:pPr defTabSz="914378">
              <a:spcBef>
                <a:spcPct val="20000"/>
              </a:spcBef>
            </a:pPr>
            <a:r>
              <a:rPr lang="en-US" sz="1200" b="1" u="sng" dirty="0">
                <a:latin typeface="Georgia" panose="02040502050405020303" pitchFamily="18" charset="0"/>
              </a:rPr>
              <a:t>NO HELMET VIOLATION</a:t>
            </a:r>
          </a:p>
        </p:txBody>
      </p:sp>
      <p:sp>
        <p:nvSpPr>
          <p:cNvPr id="157" name="Rectangle 156"/>
          <p:cNvSpPr/>
          <p:nvPr/>
        </p:nvSpPr>
        <p:spPr>
          <a:xfrm>
            <a:off x="6378599" y="3028289"/>
            <a:ext cx="2145139" cy="276999"/>
          </a:xfrm>
          <a:prstGeom prst="rect">
            <a:avLst/>
          </a:prstGeom>
        </p:spPr>
        <p:txBody>
          <a:bodyPr wrap="none">
            <a:spAutoFit/>
          </a:bodyPr>
          <a:lstStyle/>
          <a:p>
            <a:pPr defTabSz="914378">
              <a:spcBef>
                <a:spcPct val="20000"/>
              </a:spcBef>
              <a:defRPr/>
            </a:pPr>
            <a:r>
              <a:rPr lang="en-US" sz="1200" b="1" dirty="0">
                <a:latin typeface="Georgia" panose="02040502050405020303" pitchFamily="18" charset="0"/>
                <a:hlinkClick r:id="rId2" action="ppaction://hlinksldjump"/>
              </a:rPr>
              <a:t>NO JACKET VIOLATION</a:t>
            </a:r>
            <a:endParaRPr lang="en-US" sz="1200" b="1" dirty="0">
              <a:latin typeface="Georgia" panose="02040502050405020303" pitchFamily="18" charset="0"/>
            </a:endParaRPr>
          </a:p>
        </p:txBody>
      </p:sp>
      <p:sp>
        <p:nvSpPr>
          <p:cNvPr id="158" name="Rectangle 157"/>
          <p:cNvSpPr/>
          <p:nvPr/>
        </p:nvSpPr>
        <p:spPr>
          <a:xfrm>
            <a:off x="6341481" y="3528374"/>
            <a:ext cx="2305439" cy="276999"/>
          </a:xfrm>
          <a:prstGeom prst="rect">
            <a:avLst/>
          </a:prstGeom>
        </p:spPr>
        <p:txBody>
          <a:bodyPr wrap="none">
            <a:spAutoFit/>
          </a:bodyPr>
          <a:lstStyle/>
          <a:p>
            <a:pPr defTabSz="914378">
              <a:spcBef>
                <a:spcPct val="20000"/>
              </a:spcBef>
              <a:defRPr/>
            </a:pPr>
            <a:r>
              <a:rPr lang="en-US" sz="1200" b="1" u="sng" dirty="0">
                <a:latin typeface="Georgia" panose="02040502050405020303" pitchFamily="18" charset="0"/>
              </a:rPr>
              <a:t>NO HARNESS VIOLATION</a:t>
            </a:r>
          </a:p>
        </p:txBody>
      </p:sp>
      <p:sp>
        <p:nvSpPr>
          <p:cNvPr id="159" name="Rectangle 158"/>
          <p:cNvSpPr/>
          <p:nvPr/>
        </p:nvSpPr>
        <p:spPr>
          <a:xfrm>
            <a:off x="6355880" y="4259905"/>
            <a:ext cx="2404826" cy="276999"/>
          </a:xfrm>
          <a:prstGeom prst="rect">
            <a:avLst/>
          </a:prstGeom>
        </p:spPr>
        <p:txBody>
          <a:bodyPr wrap="none">
            <a:spAutoFit/>
          </a:bodyPr>
          <a:lstStyle/>
          <a:p>
            <a:pPr defTabSz="914378">
              <a:spcBef>
                <a:spcPct val="20000"/>
              </a:spcBef>
              <a:defRPr/>
            </a:pPr>
            <a:r>
              <a:rPr lang="en-US" sz="1200" b="1" u="sng" dirty="0">
                <a:latin typeface="Georgia" panose="02040502050405020303" pitchFamily="18" charset="0"/>
              </a:rPr>
              <a:t>PERSON COLLAPSE ALERT</a:t>
            </a:r>
          </a:p>
        </p:txBody>
      </p:sp>
      <p:pic>
        <p:nvPicPr>
          <p:cNvPr id="150" name="Picture 149" descr="C:\Users\ankit.anand\AppData\Local\Packages\Microsoft.Windows.Photos_8wekyb3d8bbwe\TempState\ShareServiceTempFolder\Alert summary.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929930"/>
            <a:ext cx="5790940" cy="3889079"/>
          </a:xfrm>
          <a:prstGeom prst="rect">
            <a:avLst/>
          </a:prstGeom>
          <a:noFill/>
          <a:ln>
            <a:noFill/>
          </a:ln>
        </p:spPr>
      </p:pic>
      <p:sp>
        <p:nvSpPr>
          <p:cNvPr id="154" name="Freeform 92">
            <a:extLst>
              <a:ext uri="{FF2B5EF4-FFF2-40B4-BE49-F238E27FC236}">
                <a16:creationId xmlns="" xmlns:a16="http://schemas.microsoft.com/office/drawing/2014/main" id="{F6C40FD7-CA06-490D-BFF4-04FA2E523552}"/>
              </a:ext>
            </a:extLst>
          </p:cNvPr>
          <p:cNvSpPr>
            <a:spLocks noChangeArrowheads="1"/>
          </p:cNvSpPr>
          <p:nvPr/>
        </p:nvSpPr>
        <p:spPr bwMode="auto">
          <a:xfrm>
            <a:off x="5860226" y="2659012"/>
            <a:ext cx="2718262" cy="517024"/>
          </a:xfrm>
          <a:prstGeom prst="roundRect">
            <a:avLst>
              <a:gd name="adj" fmla="val 10036"/>
            </a:avLst>
          </a:prstGeom>
          <a:solidFill>
            <a:schemeClr val="accent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b="1" dirty="0">
              <a:latin typeface="Poppins" pitchFamily="2" charset="77"/>
            </a:endParaRPr>
          </a:p>
        </p:txBody>
      </p:sp>
      <p:sp>
        <p:nvSpPr>
          <p:cNvPr id="168" name="Freeform 93">
            <a:extLst>
              <a:ext uri="{FF2B5EF4-FFF2-40B4-BE49-F238E27FC236}">
                <a16:creationId xmlns="" xmlns:a16="http://schemas.microsoft.com/office/drawing/2014/main" id="{F4639903-9666-438F-8090-F0C760347A2D}"/>
              </a:ext>
            </a:extLst>
          </p:cNvPr>
          <p:cNvSpPr>
            <a:spLocks noChangeArrowheads="1"/>
          </p:cNvSpPr>
          <p:nvPr/>
        </p:nvSpPr>
        <p:spPr bwMode="auto">
          <a:xfrm>
            <a:off x="5986881" y="2747399"/>
            <a:ext cx="2682047" cy="497936"/>
          </a:xfrm>
          <a:prstGeom prst="roundRect">
            <a:avLst>
              <a:gd name="adj" fmla="val 9562"/>
            </a:avLst>
          </a:prstGeom>
          <a:solidFill>
            <a:srgbClr val="F997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sp>
        <p:nvSpPr>
          <p:cNvPr id="169" name="TextBox 168">
            <a:extLst>
              <a:ext uri="{FF2B5EF4-FFF2-40B4-BE49-F238E27FC236}">
                <a16:creationId xmlns="" xmlns:a16="http://schemas.microsoft.com/office/drawing/2014/main" id="{576FE4A1-61A8-4CA5-ABA8-16FEA40EC6B8}"/>
              </a:ext>
            </a:extLst>
          </p:cNvPr>
          <p:cNvSpPr txBox="1"/>
          <p:nvPr/>
        </p:nvSpPr>
        <p:spPr>
          <a:xfrm>
            <a:off x="6336564" y="2781689"/>
            <a:ext cx="2152456" cy="430887"/>
          </a:xfrm>
          <a:prstGeom prst="rect">
            <a:avLst/>
          </a:prstGeom>
          <a:noFill/>
        </p:spPr>
        <p:txBody>
          <a:bodyPr wrap="square" rtlCol="0" anchor="ctr">
            <a:spAutoFit/>
          </a:bodyPr>
          <a:lstStyle>
            <a:defPPr>
              <a:defRPr lang="en-US"/>
            </a:defPPr>
            <a:lvl1pPr defTabSz="914378">
              <a:spcBef>
                <a:spcPct val="20000"/>
              </a:spcBef>
              <a:defRPr sz="1200" b="1">
                <a:latin typeface="Georgia" panose="02040502050405020303" pitchFamily="18" charset="0"/>
              </a:defRPr>
            </a:lvl1pPr>
          </a:lstStyle>
          <a:p>
            <a:r>
              <a:rPr lang="en-US" sz="1100" u="sng" dirty="0" smtClean="0"/>
              <a:t>PERSON INSIDE CONFINED SPACE</a:t>
            </a:r>
            <a:endParaRPr lang="en-US" sz="1100" u="sng" dirty="0"/>
          </a:p>
        </p:txBody>
      </p:sp>
      <p:sp>
        <p:nvSpPr>
          <p:cNvPr id="162" name="Oval 161">
            <a:extLst>
              <a:ext uri="{FF2B5EF4-FFF2-40B4-BE49-F238E27FC236}">
                <a16:creationId xmlns="" xmlns:a16="http://schemas.microsoft.com/office/drawing/2014/main" id="{CF6DEF76-D4CE-487D-B92B-0A0722FF479F}"/>
              </a:ext>
            </a:extLst>
          </p:cNvPr>
          <p:cNvSpPr/>
          <p:nvPr/>
        </p:nvSpPr>
        <p:spPr>
          <a:xfrm>
            <a:off x="5829275" y="2627536"/>
            <a:ext cx="443861" cy="4438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Georgia Pro Cond" panose="02040506050405020303" pitchFamily="18" charset="0"/>
            </a:endParaRPr>
          </a:p>
        </p:txBody>
      </p:sp>
      <p:sp>
        <p:nvSpPr>
          <p:cNvPr id="163" name="TextBox 162">
            <a:extLst>
              <a:ext uri="{FF2B5EF4-FFF2-40B4-BE49-F238E27FC236}">
                <a16:creationId xmlns="" xmlns:a16="http://schemas.microsoft.com/office/drawing/2014/main" id="{9F794C80-8EA3-4A0F-8213-175106280A5B}"/>
              </a:ext>
            </a:extLst>
          </p:cNvPr>
          <p:cNvSpPr txBox="1"/>
          <p:nvPr/>
        </p:nvSpPr>
        <p:spPr>
          <a:xfrm>
            <a:off x="5821044" y="2699200"/>
            <a:ext cx="420393" cy="323165"/>
          </a:xfrm>
          <a:prstGeom prst="rect">
            <a:avLst/>
          </a:prstGeom>
          <a:noFill/>
        </p:spPr>
        <p:txBody>
          <a:bodyPr wrap="square" rtlCol="0">
            <a:spAutoFit/>
          </a:bodyPr>
          <a:lstStyle/>
          <a:p>
            <a:pPr algn="ctr"/>
            <a:r>
              <a:rPr lang="en-US" sz="1500" b="1" dirty="0">
                <a:solidFill>
                  <a:schemeClr val="bg1"/>
                </a:solidFill>
                <a:latin typeface="Georgia Pro Cond" panose="02040506050405020303" pitchFamily="18" charset="0"/>
              </a:rPr>
              <a:t>04</a:t>
            </a:r>
            <a:endParaRPr lang="en-IN" sz="1500" dirty="0">
              <a:solidFill>
                <a:schemeClr val="bg1"/>
              </a:solidFill>
            </a:endParaRPr>
          </a:p>
        </p:txBody>
      </p:sp>
      <p:sp>
        <p:nvSpPr>
          <p:cNvPr id="170" name="Freeform 92">
            <a:extLst>
              <a:ext uri="{FF2B5EF4-FFF2-40B4-BE49-F238E27FC236}">
                <a16:creationId xmlns="" xmlns:a16="http://schemas.microsoft.com/office/drawing/2014/main" id="{93045C53-D770-47D5-8C43-F6A71CEF1529}"/>
              </a:ext>
            </a:extLst>
          </p:cNvPr>
          <p:cNvSpPr>
            <a:spLocks noChangeArrowheads="1"/>
          </p:cNvSpPr>
          <p:nvPr/>
        </p:nvSpPr>
        <p:spPr bwMode="auto">
          <a:xfrm>
            <a:off x="5898528" y="4679390"/>
            <a:ext cx="2718262" cy="437356"/>
          </a:xfrm>
          <a:prstGeom prst="roundRect">
            <a:avLst>
              <a:gd name="adj" fmla="val 10036"/>
            </a:avLst>
          </a:prstGeom>
          <a:solidFill>
            <a:schemeClr val="tx2">
              <a:lumMod val="75000"/>
            </a:schemeClr>
          </a:solidFill>
          <a:ln>
            <a:noFill/>
          </a:ln>
          <a:effectLst/>
          <a:extLst/>
        </p:spPr>
        <p:txBody>
          <a:bodyPr wrap="none" anchor="ctr"/>
          <a:lstStyle/>
          <a:p>
            <a:endParaRPr lang="en-US" sz="1350" dirty="0">
              <a:latin typeface="Poppins" pitchFamily="2" charset="77"/>
            </a:endParaRPr>
          </a:p>
        </p:txBody>
      </p:sp>
      <p:sp>
        <p:nvSpPr>
          <p:cNvPr id="171" name="Freeform 93">
            <a:extLst>
              <a:ext uri="{FF2B5EF4-FFF2-40B4-BE49-F238E27FC236}">
                <a16:creationId xmlns="" xmlns:a16="http://schemas.microsoft.com/office/drawing/2014/main" id="{D4F5A481-C747-4AC5-A5EE-6542B51202C8}"/>
              </a:ext>
            </a:extLst>
          </p:cNvPr>
          <p:cNvSpPr>
            <a:spLocks noChangeArrowheads="1"/>
          </p:cNvSpPr>
          <p:nvPr/>
        </p:nvSpPr>
        <p:spPr bwMode="auto">
          <a:xfrm>
            <a:off x="6033107" y="4737114"/>
            <a:ext cx="2635821" cy="383241"/>
          </a:xfrm>
          <a:prstGeom prst="roundRect">
            <a:avLst>
              <a:gd name="adj" fmla="val 9562"/>
            </a:avLst>
          </a:prstGeom>
          <a:solidFill>
            <a:srgbClr val="AEC3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Poppins" pitchFamily="2" charset="77"/>
            </a:endParaRPr>
          </a:p>
        </p:txBody>
      </p:sp>
      <p:sp>
        <p:nvSpPr>
          <p:cNvPr id="172" name="Oval 171">
            <a:extLst>
              <a:ext uri="{FF2B5EF4-FFF2-40B4-BE49-F238E27FC236}">
                <a16:creationId xmlns="" xmlns:a16="http://schemas.microsoft.com/office/drawing/2014/main" id="{0AA7BC0A-CA8B-4A8B-9173-037A7452E970}"/>
              </a:ext>
            </a:extLst>
          </p:cNvPr>
          <p:cNvSpPr/>
          <p:nvPr/>
        </p:nvSpPr>
        <p:spPr>
          <a:xfrm>
            <a:off x="5747519" y="4661465"/>
            <a:ext cx="443861" cy="39387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Georgia Pro Cond" panose="02040506050405020303" pitchFamily="18" charset="0"/>
            </a:endParaRPr>
          </a:p>
        </p:txBody>
      </p:sp>
      <p:sp>
        <p:nvSpPr>
          <p:cNvPr id="173" name="TextBox 172">
            <a:extLst>
              <a:ext uri="{FF2B5EF4-FFF2-40B4-BE49-F238E27FC236}">
                <a16:creationId xmlns="" xmlns:a16="http://schemas.microsoft.com/office/drawing/2014/main" id="{4CF3AA09-4EA9-4CA8-9C56-716A64965D80}"/>
              </a:ext>
            </a:extLst>
          </p:cNvPr>
          <p:cNvSpPr txBox="1"/>
          <p:nvPr/>
        </p:nvSpPr>
        <p:spPr>
          <a:xfrm>
            <a:off x="5768408" y="4733110"/>
            <a:ext cx="422972" cy="323165"/>
          </a:xfrm>
          <a:prstGeom prst="rect">
            <a:avLst/>
          </a:prstGeom>
          <a:noFill/>
        </p:spPr>
        <p:txBody>
          <a:bodyPr wrap="square" rtlCol="0">
            <a:spAutoFit/>
          </a:bodyPr>
          <a:lstStyle/>
          <a:p>
            <a:pPr algn="ctr"/>
            <a:r>
              <a:rPr lang="en-US" sz="1500" b="1" dirty="0" smtClean="0">
                <a:solidFill>
                  <a:schemeClr val="bg1"/>
                </a:solidFill>
                <a:latin typeface="Georgia Pro Cond" panose="02040506050405020303" pitchFamily="18" charset="0"/>
              </a:rPr>
              <a:t>07</a:t>
            </a:r>
            <a:endParaRPr lang="en-IN" sz="1500" dirty="0">
              <a:solidFill>
                <a:schemeClr val="bg1"/>
              </a:solidFill>
            </a:endParaRPr>
          </a:p>
        </p:txBody>
      </p:sp>
      <p:sp>
        <p:nvSpPr>
          <p:cNvPr id="174" name="Rectangle 173"/>
          <p:cNvSpPr/>
          <p:nvPr/>
        </p:nvSpPr>
        <p:spPr>
          <a:xfrm>
            <a:off x="6344792" y="4847360"/>
            <a:ext cx="2145139" cy="276999"/>
          </a:xfrm>
          <a:prstGeom prst="rect">
            <a:avLst/>
          </a:prstGeom>
        </p:spPr>
        <p:txBody>
          <a:bodyPr wrap="none">
            <a:spAutoFit/>
          </a:bodyPr>
          <a:lstStyle/>
          <a:p>
            <a:pPr defTabSz="914378">
              <a:spcBef>
                <a:spcPct val="20000"/>
              </a:spcBef>
              <a:defRPr/>
            </a:pPr>
            <a:r>
              <a:rPr lang="en-US" sz="1200" b="1" u="sng" dirty="0" smtClean="0">
                <a:latin typeface="Georgia" panose="02040502050405020303" pitchFamily="18" charset="0"/>
              </a:rPr>
              <a:t>NO JACKET VIOLATION</a:t>
            </a:r>
            <a:endParaRPr lang="en-US" sz="1200" b="1" u="sng" dirty="0">
              <a:latin typeface="Georgia" panose="02040502050405020303" pitchFamily="18" charset="0"/>
            </a:endParaRPr>
          </a:p>
        </p:txBody>
      </p:sp>
      <p:sp>
        <p:nvSpPr>
          <p:cNvPr id="160" name="TextBox 159">
            <a:extLst>
              <a:ext uri="{FF2B5EF4-FFF2-40B4-BE49-F238E27FC236}">
                <a16:creationId xmlns="" xmlns:a16="http://schemas.microsoft.com/office/drawing/2014/main" id="{576FE4A1-61A8-4CA5-ABA8-16FEA40EC6B8}"/>
              </a:ext>
            </a:extLst>
          </p:cNvPr>
          <p:cNvSpPr txBox="1"/>
          <p:nvPr/>
        </p:nvSpPr>
        <p:spPr>
          <a:xfrm>
            <a:off x="6319609" y="824752"/>
            <a:ext cx="2152456" cy="261610"/>
          </a:xfrm>
          <a:prstGeom prst="rect">
            <a:avLst/>
          </a:prstGeom>
          <a:noFill/>
        </p:spPr>
        <p:txBody>
          <a:bodyPr wrap="square" rtlCol="0" anchor="ctr">
            <a:spAutoFit/>
          </a:bodyPr>
          <a:lstStyle>
            <a:defPPr>
              <a:defRPr lang="en-US"/>
            </a:defPPr>
            <a:lvl1pPr defTabSz="914378">
              <a:spcBef>
                <a:spcPct val="20000"/>
              </a:spcBef>
              <a:defRPr sz="1200" b="1">
                <a:latin typeface="Georgia" panose="02040502050405020303" pitchFamily="18" charset="0"/>
              </a:defRPr>
            </a:lvl1pPr>
          </a:lstStyle>
          <a:p>
            <a:r>
              <a:rPr lang="en-US" sz="1100" u="sng" dirty="0" smtClean="0"/>
              <a:t>FIRE &amp; SMOKE ALERT</a:t>
            </a:r>
            <a:endParaRPr lang="en-US" sz="1100" u="sng" dirty="0"/>
          </a:p>
        </p:txBody>
      </p:sp>
    </p:spTree>
    <p:extLst>
      <p:ext uri="{BB962C8B-B14F-4D97-AF65-F5344CB8AC3E}">
        <p14:creationId xmlns:p14="http://schemas.microsoft.com/office/powerpoint/2010/main" val="1840446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346" y="110006"/>
            <a:ext cx="6577445" cy="43204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2000" b="1" dirty="0" smtClean="0"/>
              <a:t>Key Steps to </a:t>
            </a:r>
            <a:r>
              <a:rPr lang="en-US" sz="2000" b="1" dirty="0"/>
              <a:t>achieve Goal of zero Incidents</a:t>
            </a:r>
            <a:endParaRPr lang="en-IN" sz="2100" u="sng" dirty="0">
              <a:latin typeface="+mn-lt"/>
            </a:endParaRPr>
          </a:p>
        </p:txBody>
      </p:sp>
      <p:sp>
        <p:nvSpPr>
          <p:cNvPr id="3" name="Half Frame 2"/>
          <p:cNvSpPr/>
          <p:nvPr/>
        </p:nvSpPr>
        <p:spPr>
          <a:xfrm>
            <a:off x="177209" y="898302"/>
            <a:ext cx="1489226" cy="985234"/>
          </a:xfrm>
          <a:prstGeom prst="halfFrame">
            <a:avLst/>
          </a:prstGeom>
          <a:ln>
            <a:noFill/>
          </a:ln>
          <a:effectLst>
            <a:glow rad="63500">
              <a:schemeClr val="accent2">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350" b="1" dirty="0"/>
          </a:p>
          <a:p>
            <a:pPr algn="ctr"/>
            <a:r>
              <a:rPr lang="en-US" sz="1350" b="1" i="1" dirty="0">
                <a:solidFill>
                  <a:schemeClr val="tx1"/>
                </a:solidFill>
              </a:rPr>
              <a:t> </a:t>
            </a:r>
            <a:r>
              <a:rPr lang="en-US" sz="1350" b="1" i="1" dirty="0" smtClean="0">
                <a:solidFill>
                  <a:schemeClr val="tx1"/>
                </a:solidFill>
              </a:rPr>
              <a:t>  </a:t>
            </a:r>
          </a:p>
          <a:p>
            <a:pPr algn="ctr"/>
            <a:r>
              <a:rPr lang="en-US" sz="1350" b="1" i="1" u="sng" dirty="0" smtClean="0">
                <a:solidFill>
                  <a:schemeClr val="tx1"/>
                </a:solidFill>
              </a:rPr>
              <a:t>Real-Time Monitoring</a:t>
            </a:r>
            <a:endParaRPr lang="en-IN" sz="1350" b="1" i="1" u="sng" dirty="0">
              <a:solidFill>
                <a:schemeClr val="tx1"/>
              </a:solidFill>
            </a:endParaRPr>
          </a:p>
          <a:p>
            <a:pPr algn="ctr"/>
            <a:endParaRPr lang="en-IN" sz="1350" dirty="0">
              <a:solidFill>
                <a:schemeClr val="tx1"/>
              </a:solidFill>
            </a:endParaRPr>
          </a:p>
        </p:txBody>
      </p:sp>
      <p:sp>
        <p:nvSpPr>
          <p:cNvPr id="12" name="Half Frame 11"/>
          <p:cNvSpPr/>
          <p:nvPr/>
        </p:nvSpPr>
        <p:spPr>
          <a:xfrm>
            <a:off x="2011942" y="898302"/>
            <a:ext cx="1425108" cy="985234"/>
          </a:xfrm>
          <a:prstGeom prst="halfFrame">
            <a:avLst/>
          </a:prstGeom>
          <a:ln>
            <a:noFill/>
          </a:ln>
          <a:effectLst>
            <a:glow rad="63500">
              <a:schemeClr val="accent3">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b="1" dirty="0"/>
          </a:p>
          <a:p>
            <a:pPr algn="ctr"/>
            <a:r>
              <a:rPr lang="en-US" sz="1350" b="1" dirty="0">
                <a:solidFill>
                  <a:schemeClr val="tx1"/>
                </a:solidFill>
              </a:rPr>
              <a:t>    </a:t>
            </a:r>
            <a:r>
              <a:rPr lang="en-US" sz="1350" b="1" i="1" u="sng" dirty="0" smtClean="0">
                <a:solidFill>
                  <a:schemeClr val="tx1"/>
                </a:solidFill>
              </a:rPr>
              <a:t>Violation      Capturing</a:t>
            </a:r>
            <a:endParaRPr lang="en-IN" sz="1350" b="1" i="1" u="sng" dirty="0">
              <a:solidFill>
                <a:schemeClr val="tx1"/>
              </a:solidFill>
            </a:endParaRPr>
          </a:p>
        </p:txBody>
      </p:sp>
      <p:sp>
        <p:nvSpPr>
          <p:cNvPr id="13" name="Half Frame 12"/>
          <p:cNvSpPr/>
          <p:nvPr/>
        </p:nvSpPr>
        <p:spPr>
          <a:xfrm>
            <a:off x="3914796" y="898302"/>
            <a:ext cx="1425108" cy="985234"/>
          </a:xfrm>
          <a:prstGeom prst="halfFrame">
            <a:avLst/>
          </a:prstGeom>
          <a:ln>
            <a:noFill/>
          </a:ln>
          <a:effectLst>
            <a:glow rad="63500">
              <a:schemeClr val="accent4">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1350" b="1" i="1" dirty="0">
                <a:solidFill>
                  <a:schemeClr val="tx1"/>
                </a:solidFill>
              </a:rPr>
              <a:t>      </a:t>
            </a:r>
            <a:endParaRPr lang="en-US" sz="1350" b="1" i="1" dirty="0" smtClean="0">
              <a:solidFill>
                <a:schemeClr val="tx1"/>
              </a:solidFill>
            </a:endParaRPr>
          </a:p>
          <a:p>
            <a:pPr algn="ctr"/>
            <a:r>
              <a:rPr lang="en-US" sz="1350" b="1" i="1" u="sng" dirty="0" smtClean="0">
                <a:solidFill>
                  <a:schemeClr val="tx1"/>
                </a:solidFill>
              </a:rPr>
              <a:t>Alert to </a:t>
            </a:r>
          </a:p>
          <a:p>
            <a:pPr algn="ctr"/>
            <a:r>
              <a:rPr lang="en-US" sz="1350" b="1" i="1" u="sng" dirty="0" smtClean="0">
                <a:solidFill>
                  <a:schemeClr val="tx1"/>
                </a:solidFill>
              </a:rPr>
              <a:t>Operator</a:t>
            </a:r>
            <a:endParaRPr lang="en-IN" sz="1350" u="sng" dirty="0">
              <a:solidFill>
                <a:schemeClr val="tx1"/>
              </a:solidFill>
            </a:endParaRPr>
          </a:p>
        </p:txBody>
      </p:sp>
      <p:sp>
        <p:nvSpPr>
          <p:cNvPr id="14" name="Half Frame 13"/>
          <p:cNvSpPr/>
          <p:nvPr/>
        </p:nvSpPr>
        <p:spPr>
          <a:xfrm>
            <a:off x="5817650" y="898302"/>
            <a:ext cx="1425108" cy="985234"/>
          </a:xfrm>
          <a:prstGeom prst="halfFrame">
            <a:avLst/>
          </a:prstGeom>
          <a:ln>
            <a:noFill/>
          </a:ln>
          <a:effectLst>
            <a:glow rad="63500">
              <a:schemeClr val="accent5">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350" b="1" dirty="0"/>
          </a:p>
          <a:p>
            <a:pPr algn="ctr"/>
            <a:endParaRPr lang="en-US" sz="1350" b="1" i="1" u="sng" dirty="0" smtClean="0">
              <a:solidFill>
                <a:schemeClr val="tx1"/>
              </a:solidFill>
            </a:endParaRPr>
          </a:p>
          <a:p>
            <a:pPr algn="ctr"/>
            <a:r>
              <a:rPr lang="en-US" sz="1350" b="1" i="1" dirty="0" smtClean="0">
                <a:solidFill>
                  <a:schemeClr val="tx1"/>
                </a:solidFill>
              </a:rPr>
              <a:t>      </a:t>
            </a:r>
            <a:r>
              <a:rPr lang="en-US" sz="1350" b="1" i="1" u="sng" dirty="0" smtClean="0">
                <a:solidFill>
                  <a:schemeClr val="tx1"/>
                </a:solidFill>
              </a:rPr>
              <a:t>Annunciation                   System</a:t>
            </a:r>
            <a:endParaRPr lang="en-IN" sz="1350" b="1" i="1" u="sng" dirty="0">
              <a:solidFill>
                <a:schemeClr val="tx1"/>
              </a:solidFill>
            </a:endParaRPr>
          </a:p>
          <a:p>
            <a:pPr algn="ctr"/>
            <a:endParaRPr lang="en-IN" sz="1350" dirty="0">
              <a:solidFill>
                <a:schemeClr val="tx1"/>
              </a:solidFill>
            </a:endParaRPr>
          </a:p>
        </p:txBody>
      </p:sp>
      <p:sp>
        <p:nvSpPr>
          <p:cNvPr id="15" name="Half Frame 14"/>
          <p:cNvSpPr/>
          <p:nvPr/>
        </p:nvSpPr>
        <p:spPr>
          <a:xfrm>
            <a:off x="7546791" y="898302"/>
            <a:ext cx="1466582" cy="985234"/>
          </a:xfrm>
          <a:prstGeom prst="halfFrame">
            <a:avLst/>
          </a:prstGeom>
          <a:ln>
            <a:noFill/>
          </a:ln>
          <a:effectLst>
            <a:glow rad="63500">
              <a:schemeClr val="accent6">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b="1" dirty="0"/>
          </a:p>
          <a:p>
            <a:pPr algn="ctr"/>
            <a:endParaRPr lang="en-US" sz="1350" b="1" i="1" u="sng" dirty="0">
              <a:solidFill>
                <a:schemeClr val="tx1"/>
              </a:solidFill>
            </a:endParaRPr>
          </a:p>
          <a:p>
            <a:pPr algn="ctr"/>
            <a:r>
              <a:rPr lang="en-US" sz="1350" b="1" i="1" u="sng" dirty="0">
                <a:solidFill>
                  <a:schemeClr val="tx1"/>
                </a:solidFill>
              </a:rPr>
              <a:t> </a:t>
            </a:r>
            <a:endParaRPr lang="en-US" sz="1350" b="1" i="1" u="sng" dirty="0" smtClean="0">
              <a:solidFill>
                <a:schemeClr val="tx1"/>
              </a:solidFill>
            </a:endParaRPr>
          </a:p>
          <a:p>
            <a:pPr algn="ctr"/>
            <a:r>
              <a:rPr lang="en-US" sz="1350" b="1" i="1" u="sng" dirty="0" smtClean="0">
                <a:solidFill>
                  <a:schemeClr val="tx1"/>
                </a:solidFill>
              </a:rPr>
              <a:t>Safety </a:t>
            </a:r>
            <a:endParaRPr lang="en-US" sz="1350" b="1" i="1" u="sng" dirty="0">
              <a:solidFill>
                <a:schemeClr val="tx1"/>
              </a:solidFill>
            </a:endParaRPr>
          </a:p>
          <a:p>
            <a:pPr algn="ctr"/>
            <a:r>
              <a:rPr lang="en-US" sz="1350" b="1" i="1" u="sng" dirty="0">
                <a:solidFill>
                  <a:schemeClr val="tx1"/>
                </a:solidFill>
              </a:rPr>
              <a:t>“A HABIT”</a:t>
            </a:r>
            <a:endParaRPr lang="en-IN" sz="1350" b="1" i="1" u="sng" dirty="0">
              <a:solidFill>
                <a:schemeClr val="tx1"/>
              </a:solidFill>
            </a:endParaRPr>
          </a:p>
          <a:p>
            <a:pPr algn="r"/>
            <a:endParaRPr lang="en-IN" sz="1350" b="1" i="1" u="sng" dirty="0">
              <a:solidFill>
                <a:schemeClr val="tx1"/>
              </a:solidFill>
            </a:endParaRPr>
          </a:p>
          <a:p>
            <a:pPr algn="ctr"/>
            <a:endParaRPr lang="en-IN" sz="1350" dirty="0">
              <a:solidFill>
                <a:schemeClr val="tx1"/>
              </a:solidFill>
            </a:endParaRPr>
          </a:p>
        </p:txBody>
      </p:sp>
      <p:sp>
        <p:nvSpPr>
          <p:cNvPr id="24" name="TextBox 23"/>
          <p:cNvSpPr txBox="1"/>
          <p:nvPr/>
        </p:nvSpPr>
        <p:spPr>
          <a:xfrm>
            <a:off x="149535" y="2121259"/>
            <a:ext cx="1413031" cy="784830"/>
          </a:xfrm>
          <a:prstGeom prst="rect">
            <a:avLst/>
          </a:prstGeom>
          <a:noFill/>
        </p:spPr>
        <p:txBody>
          <a:bodyPr wrap="square" rtlCol="0">
            <a:spAutoFit/>
          </a:bodyPr>
          <a:lstStyle/>
          <a:p>
            <a:pPr lvl="0" algn="r"/>
            <a:r>
              <a:rPr lang="en-US" sz="900" b="1" i="1" dirty="0" smtClean="0">
                <a:solidFill>
                  <a:prstClr val="black"/>
                </a:solidFill>
                <a:latin typeface="Myriad Pro"/>
              </a:rPr>
              <a:t>* IP Cameras installed for continuous monitoring of vital areas</a:t>
            </a:r>
            <a:r>
              <a:rPr lang="en-US" sz="900" b="1" dirty="0" smtClean="0">
                <a:solidFill>
                  <a:prstClr val="black"/>
                </a:solidFill>
                <a:latin typeface="Myriad Pro"/>
              </a:rPr>
              <a:t>.</a:t>
            </a:r>
            <a:endParaRPr lang="en-US" sz="900" b="1" dirty="0">
              <a:solidFill>
                <a:prstClr val="black"/>
              </a:solidFill>
              <a:latin typeface="Myriad Pro"/>
            </a:endParaRPr>
          </a:p>
          <a:p>
            <a:pPr lvl="0" algn="r"/>
            <a:endParaRPr lang="en-US" sz="900" b="1" i="1" dirty="0">
              <a:solidFill>
                <a:prstClr val="black"/>
              </a:solidFill>
              <a:latin typeface="Myriad Pro"/>
            </a:endParaRPr>
          </a:p>
        </p:txBody>
      </p:sp>
      <p:sp>
        <p:nvSpPr>
          <p:cNvPr id="30" name="TextBox 29"/>
          <p:cNvSpPr txBox="1"/>
          <p:nvPr/>
        </p:nvSpPr>
        <p:spPr>
          <a:xfrm>
            <a:off x="3914796" y="3269034"/>
            <a:ext cx="1425108" cy="784830"/>
          </a:xfrm>
          <a:prstGeom prst="rect">
            <a:avLst/>
          </a:prstGeom>
          <a:noFill/>
        </p:spPr>
        <p:txBody>
          <a:bodyPr wrap="square" rtlCol="0">
            <a:spAutoFit/>
          </a:bodyPr>
          <a:lstStyle/>
          <a:p>
            <a:pPr algn="r"/>
            <a:r>
              <a:rPr lang="en-US" sz="900" b="1" i="1" dirty="0" smtClean="0">
                <a:solidFill>
                  <a:prstClr val="black"/>
                </a:solidFill>
                <a:latin typeface="Myriad Pro"/>
              </a:rPr>
              <a:t>* Audible alert in case of violation in workstation to get attention of operator.</a:t>
            </a:r>
            <a:endParaRPr lang="en-US" sz="900" b="1" i="1" dirty="0">
              <a:solidFill>
                <a:prstClr val="black"/>
              </a:solidFill>
              <a:latin typeface="Myriad Pro"/>
            </a:endParaRPr>
          </a:p>
          <a:p>
            <a:pPr algn="r"/>
            <a:endParaRPr lang="en-US" sz="900" b="1" i="1" dirty="0">
              <a:solidFill>
                <a:prstClr val="black"/>
              </a:solidFill>
              <a:latin typeface="Myriad Pro"/>
            </a:endParaRPr>
          </a:p>
        </p:txBody>
      </p:sp>
      <p:sp>
        <p:nvSpPr>
          <p:cNvPr id="31" name="TextBox 30"/>
          <p:cNvSpPr txBox="1"/>
          <p:nvPr/>
        </p:nvSpPr>
        <p:spPr>
          <a:xfrm>
            <a:off x="2018546" y="2144342"/>
            <a:ext cx="1418504" cy="784830"/>
          </a:xfrm>
          <a:prstGeom prst="rect">
            <a:avLst/>
          </a:prstGeom>
          <a:noFill/>
        </p:spPr>
        <p:txBody>
          <a:bodyPr wrap="square" rtlCol="0">
            <a:spAutoFit/>
          </a:bodyPr>
          <a:lstStyle>
            <a:defPPr>
              <a:defRPr lang="en-US"/>
            </a:defPPr>
            <a:lvl1pPr lvl="0" algn="r">
              <a:defRPr sz="900" b="1" i="1">
                <a:solidFill>
                  <a:prstClr val="black"/>
                </a:solidFill>
                <a:latin typeface="Myriad Pro"/>
              </a:defRPr>
            </a:lvl1pPr>
          </a:lstStyle>
          <a:p>
            <a:r>
              <a:rPr lang="en-US" dirty="0"/>
              <a:t>* Capturing of 8 types of violations as unsafe acts &amp; unsafe conditions.</a:t>
            </a:r>
            <a:endParaRPr lang="en-IN" dirty="0"/>
          </a:p>
          <a:p>
            <a:endParaRPr lang="en-IN" dirty="0"/>
          </a:p>
        </p:txBody>
      </p:sp>
      <p:sp>
        <p:nvSpPr>
          <p:cNvPr id="32" name="TextBox 31"/>
          <p:cNvSpPr txBox="1"/>
          <p:nvPr/>
        </p:nvSpPr>
        <p:spPr>
          <a:xfrm>
            <a:off x="2011942" y="2838252"/>
            <a:ext cx="1425108" cy="1200329"/>
          </a:xfrm>
          <a:prstGeom prst="rect">
            <a:avLst/>
          </a:prstGeom>
          <a:noFill/>
        </p:spPr>
        <p:txBody>
          <a:bodyPr wrap="square" rtlCol="0">
            <a:spAutoFit/>
          </a:bodyPr>
          <a:lstStyle>
            <a:defPPr>
              <a:defRPr lang="en-US"/>
            </a:defPPr>
            <a:lvl1pPr lvl="0" algn="r">
              <a:defRPr sz="900" b="1" i="1">
                <a:solidFill>
                  <a:prstClr val="black"/>
                </a:solidFill>
                <a:latin typeface="Myriad Pro"/>
              </a:defRPr>
            </a:lvl1pPr>
          </a:lstStyle>
          <a:p>
            <a:r>
              <a:rPr lang="en-US" dirty="0" smtClean="0"/>
              <a:t>* Data </a:t>
            </a:r>
            <a:r>
              <a:rPr lang="en-US" dirty="0"/>
              <a:t>Collection in form of pictures &amp; short video clips of violation in highlighted form for action &amp; investigation</a:t>
            </a:r>
            <a:r>
              <a:rPr lang="en-IN" dirty="0" smtClean="0"/>
              <a:t>.</a:t>
            </a:r>
          </a:p>
          <a:p>
            <a:endParaRPr lang="en-IN" dirty="0"/>
          </a:p>
          <a:p>
            <a:endParaRPr lang="en-IN" dirty="0"/>
          </a:p>
        </p:txBody>
      </p:sp>
      <p:sp>
        <p:nvSpPr>
          <p:cNvPr id="33" name="TextBox 32"/>
          <p:cNvSpPr txBox="1"/>
          <p:nvPr/>
        </p:nvSpPr>
        <p:spPr>
          <a:xfrm>
            <a:off x="5817649" y="3853401"/>
            <a:ext cx="1425109" cy="590931"/>
          </a:xfrm>
          <a:prstGeom prst="rect">
            <a:avLst/>
          </a:prstGeom>
          <a:noFill/>
        </p:spPr>
        <p:txBody>
          <a:bodyPr wrap="square" rtlCol="0">
            <a:spAutoFit/>
          </a:bodyPr>
          <a:lstStyle/>
          <a:p>
            <a:pPr algn="r" defTabSz="400050">
              <a:lnSpc>
                <a:spcPct val="90000"/>
              </a:lnSpc>
              <a:spcAft>
                <a:spcPct val="15000"/>
              </a:spcAft>
            </a:pPr>
            <a:r>
              <a:rPr lang="en-US" sz="900" b="1" i="1" dirty="0" smtClean="0">
                <a:latin typeface="Myriad Pro"/>
              </a:rPr>
              <a:t>* Manual annunciation in particular or all areas through easy selection option.</a:t>
            </a:r>
            <a:endParaRPr lang="en-US" sz="900" b="1" i="1" dirty="0">
              <a:latin typeface="Myriad Pro"/>
            </a:endParaRPr>
          </a:p>
        </p:txBody>
      </p:sp>
      <p:sp>
        <p:nvSpPr>
          <p:cNvPr id="34" name="TextBox 33"/>
          <p:cNvSpPr txBox="1"/>
          <p:nvPr/>
        </p:nvSpPr>
        <p:spPr>
          <a:xfrm>
            <a:off x="7546791" y="3455625"/>
            <a:ext cx="1444054" cy="1477328"/>
          </a:xfrm>
          <a:prstGeom prst="rect">
            <a:avLst/>
          </a:prstGeom>
          <a:noFill/>
        </p:spPr>
        <p:txBody>
          <a:bodyPr wrap="square" rtlCol="0">
            <a:spAutoFit/>
          </a:bodyPr>
          <a:lstStyle/>
          <a:p>
            <a:pPr algn="r"/>
            <a:r>
              <a:rPr lang="en-US" sz="900" b="1" i="1" dirty="0" smtClean="0">
                <a:latin typeface="Myriad Pro"/>
              </a:rPr>
              <a:t>* Manual Annunciation by operator in case of violation not only corrects it for once but continuous intervention builds habit resulting behavioral improvement</a:t>
            </a:r>
            <a:r>
              <a:rPr lang="en-US" sz="900" b="1" i="1" dirty="0">
                <a:latin typeface="Myriad Pro"/>
              </a:rPr>
              <a:t> </a:t>
            </a:r>
            <a:r>
              <a:rPr lang="en-US" sz="900" b="1" i="1" dirty="0" smtClean="0">
                <a:latin typeface="Myriad Pro"/>
              </a:rPr>
              <a:t>at shop floor.</a:t>
            </a:r>
            <a:endParaRPr lang="en-IN" sz="900" b="1" i="1" dirty="0"/>
          </a:p>
        </p:txBody>
      </p:sp>
      <p:pic>
        <p:nvPicPr>
          <p:cNvPr id="17" name="Picture 16"/>
          <p:cNvPicPr>
            <a:picLocks noChangeAspect="1"/>
          </p:cNvPicPr>
          <p:nvPr/>
        </p:nvPicPr>
        <p:blipFill>
          <a:blip r:embed="rId2"/>
          <a:stretch>
            <a:fillRect/>
          </a:stretch>
        </p:blipFill>
        <p:spPr>
          <a:xfrm>
            <a:off x="1" y="4025703"/>
            <a:ext cx="1165961" cy="1106520"/>
          </a:xfrm>
          <a:prstGeom prst="rect">
            <a:avLst/>
          </a:prstGeom>
        </p:spPr>
      </p:pic>
      <p:sp>
        <p:nvSpPr>
          <p:cNvPr id="4" name="TextBox 3"/>
          <p:cNvSpPr txBox="1"/>
          <p:nvPr/>
        </p:nvSpPr>
        <p:spPr>
          <a:xfrm>
            <a:off x="147738" y="2787774"/>
            <a:ext cx="1414828" cy="784830"/>
          </a:xfrm>
          <a:prstGeom prst="rect">
            <a:avLst/>
          </a:prstGeom>
          <a:noFill/>
        </p:spPr>
        <p:txBody>
          <a:bodyPr wrap="square" rtlCol="0">
            <a:spAutoFit/>
          </a:bodyPr>
          <a:lstStyle>
            <a:defPPr>
              <a:defRPr lang="en-US"/>
            </a:defPPr>
            <a:lvl1pPr lvl="0" algn="r">
              <a:defRPr sz="900" b="1" i="1">
                <a:solidFill>
                  <a:prstClr val="black"/>
                </a:solidFill>
                <a:latin typeface="Myriad Pro"/>
              </a:defRPr>
            </a:lvl1pPr>
          </a:lstStyle>
          <a:p>
            <a:r>
              <a:rPr lang="en-US" dirty="0" smtClean="0"/>
              <a:t>* </a:t>
            </a:r>
            <a:r>
              <a:rPr lang="en-US" dirty="0"/>
              <a:t>3 months data collection in server for </a:t>
            </a:r>
            <a:r>
              <a:rPr lang="en-US" dirty="0" smtClean="0"/>
              <a:t>analysis purpose</a:t>
            </a:r>
            <a:r>
              <a:rPr lang="en-US" dirty="0"/>
              <a:t>.</a:t>
            </a:r>
            <a:endParaRPr lang="en-IN" dirty="0"/>
          </a:p>
          <a:p>
            <a:endParaRPr lang="en-IN" dirty="0"/>
          </a:p>
          <a:p>
            <a:endParaRPr lang="en-IN" dirty="0"/>
          </a:p>
        </p:txBody>
      </p:sp>
      <p:sp>
        <p:nvSpPr>
          <p:cNvPr id="6" name="TextBox 5"/>
          <p:cNvSpPr txBox="1"/>
          <p:nvPr/>
        </p:nvSpPr>
        <p:spPr>
          <a:xfrm>
            <a:off x="2011942" y="3767748"/>
            <a:ext cx="1425108" cy="923330"/>
          </a:xfrm>
          <a:prstGeom prst="rect">
            <a:avLst/>
          </a:prstGeom>
          <a:noFill/>
        </p:spPr>
        <p:txBody>
          <a:bodyPr wrap="square" rtlCol="0">
            <a:spAutoFit/>
          </a:bodyPr>
          <a:lstStyle>
            <a:defPPr>
              <a:defRPr lang="en-US"/>
            </a:defPPr>
            <a:lvl1pPr lvl="0" algn="r">
              <a:defRPr sz="900" b="1" i="1">
                <a:solidFill>
                  <a:prstClr val="black"/>
                </a:solidFill>
                <a:latin typeface="Myriad Pro"/>
              </a:defRPr>
            </a:lvl1pPr>
          </a:lstStyle>
          <a:p>
            <a:r>
              <a:rPr lang="en-US" dirty="0" smtClean="0"/>
              <a:t>* Safety </a:t>
            </a:r>
            <a:r>
              <a:rPr lang="en-US" dirty="0"/>
              <a:t>Drives based on violation type analysis by VA System.</a:t>
            </a:r>
          </a:p>
          <a:p>
            <a:endParaRPr lang="en-US" dirty="0"/>
          </a:p>
          <a:p>
            <a:endParaRPr lang="en-IN" dirty="0"/>
          </a:p>
        </p:txBody>
      </p:sp>
      <p:sp>
        <p:nvSpPr>
          <p:cNvPr id="7" name="TextBox 6"/>
          <p:cNvSpPr txBox="1"/>
          <p:nvPr/>
        </p:nvSpPr>
        <p:spPr>
          <a:xfrm>
            <a:off x="3907407" y="2093993"/>
            <a:ext cx="1432497" cy="923330"/>
          </a:xfrm>
          <a:prstGeom prst="rect">
            <a:avLst/>
          </a:prstGeom>
          <a:noFill/>
        </p:spPr>
        <p:txBody>
          <a:bodyPr wrap="square" rtlCol="0">
            <a:spAutoFit/>
          </a:bodyPr>
          <a:lstStyle>
            <a:defPPr>
              <a:defRPr lang="en-US"/>
            </a:defPPr>
            <a:lvl1pPr lvl="0" algn="r">
              <a:defRPr sz="900" b="1" i="1">
                <a:solidFill>
                  <a:prstClr val="black"/>
                </a:solidFill>
                <a:latin typeface="Myriad Pro"/>
              </a:defRPr>
            </a:lvl1pPr>
          </a:lstStyle>
          <a:p>
            <a:r>
              <a:rPr lang="en-US" dirty="0" smtClean="0"/>
              <a:t>* Pop-up </a:t>
            </a:r>
            <a:r>
              <a:rPr lang="en-US" dirty="0"/>
              <a:t>notification  having information of area, type of violation</a:t>
            </a:r>
            <a:r>
              <a:rPr lang="en-US" dirty="0" smtClean="0"/>
              <a:t>.</a:t>
            </a:r>
          </a:p>
          <a:p>
            <a:pPr marL="171450" indent="-171450">
              <a:buFont typeface="Arial" panose="020B0604020202020204" pitchFamily="34" charset="0"/>
              <a:buChar char="•"/>
            </a:pPr>
            <a:endParaRPr lang="en-US" dirty="0"/>
          </a:p>
          <a:p>
            <a:endParaRPr lang="en-US" dirty="0"/>
          </a:p>
          <a:p>
            <a:endParaRPr lang="en-IN" dirty="0"/>
          </a:p>
        </p:txBody>
      </p:sp>
      <p:sp>
        <p:nvSpPr>
          <p:cNvPr id="8" name="TextBox 7"/>
          <p:cNvSpPr txBox="1"/>
          <p:nvPr/>
        </p:nvSpPr>
        <p:spPr>
          <a:xfrm>
            <a:off x="3907408" y="2612192"/>
            <a:ext cx="1432496" cy="646331"/>
          </a:xfrm>
          <a:prstGeom prst="rect">
            <a:avLst/>
          </a:prstGeom>
          <a:noFill/>
        </p:spPr>
        <p:txBody>
          <a:bodyPr wrap="square" rtlCol="0">
            <a:spAutoFit/>
          </a:bodyPr>
          <a:lstStyle>
            <a:defPPr>
              <a:defRPr lang="en-US"/>
            </a:defPPr>
            <a:lvl1pPr lvl="0" algn="r">
              <a:defRPr sz="900" b="1" i="1">
                <a:solidFill>
                  <a:prstClr val="black"/>
                </a:solidFill>
                <a:latin typeface="Myriad Pro"/>
              </a:defRPr>
            </a:lvl1pPr>
          </a:lstStyle>
          <a:p>
            <a:r>
              <a:rPr lang="en-US" dirty="0"/>
              <a:t>* Option of easy access to live feed of particular camera through pop-up. </a:t>
            </a:r>
          </a:p>
        </p:txBody>
      </p:sp>
      <p:sp>
        <p:nvSpPr>
          <p:cNvPr id="21" name="TextBox 20"/>
          <p:cNvSpPr txBox="1"/>
          <p:nvPr/>
        </p:nvSpPr>
        <p:spPr>
          <a:xfrm>
            <a:off x="3914796" y="3906247"/>
            <a:ext cx="1425108" cy="646331"/>
          </a:xfrm>
          <a:prstGeom prst="rect">
            <a:avLst/>
          </a:prstGeom>
          <a:noFill/>
        </p:spPr>
        <p:txBody>
          <a:bodyPr wrap="square" rtlCol="0">
            <a:spAutoFit/>
          </a:bodyPr>
          <a:lstStyle/>
          <a:p>
            <a:pPr algn="r"/>
            <a:r>
              <a:rPr lang="en-US" sz="900" b="1" i="1" dirty="0" smtClean="0">
                <a:solidFill>
                  <a:prstClr val="black"/>
                </a:solidFill>
                <a:latin typeface="Myriad Pro"/>
              </a:rPr>
              <a:t>* List of alerts in Dashboard for effective monitoring.</a:t>
            </a:r>
            <a:endParaRPr lang="en-US" sz="900" b="1" i="1" dirty="0">
              <a:solidFill>
                <a:prstClr val="black"/>
              </a:solidFill>
              <a:latin typeface="Myriad Pro"/>
            </a:endParaRPr>
          </a:p>
          <a:p>
            <a:pPr algn="r"/>
            <a:endParaRPr lang="en-US" sz="900" b="1" i="1" dirty="0">
              <a:solidFill>
                <a:prstClr val="black"/>
              </a:solidFill>
              <a:latin typeface="Myriad Pro"/>
            </a:endParaRPr>
          </a:p>
        </p:txBody>
      </p:sp>
      <p:sp>
        <p:nvSpPr>
          <p:cNvPr id="22" name="TextBox 21"/>
          <p:cNvSpPr txBox="1"/>
          <p:nvPr/>
        </p:nvSpPr>
        <p:spPr>
          <a:xfrm>
            <a:off x="5817649" y="2121259"/>
            <a:ext cx="1425109" cy="1061829"/>
          </a:xfrm>
          <a:prstGeom prst="rect">
            <a:avLst/>
          </a:prstGeom>
          <a:noFill/>
        </p:spPr>
        <p:txBody>
          <a:bodyPr wrap="square" rtlCol="0">
            <a:spAutoFit/>
          </a:bodyPr>
          <a:lstStyle/>
          <a:p>
            <a:pPr algn="r"/>
            <a:r>
              <a:rPr lang="en-US" sz="900" b="1" i="1" dirty="0" smtClean="0">
                <a:solidFill>
                  <a:prstClr val="black"/>
                </a:solidFill>
                <a:latin typeface="Myriad Pro"/>
              </a:rPr>
              <a:t>* </a:t>
            </a:r>
            <a:r>
              <a:rPr lang="en-US" sz="900" b="1" i="1" dirty="0">
                <a:latin typeface="Myriad Pro"/>
              </a:rPr>
              <a:t>Speakers installed in vital areas for Continuous annunciation in Auto as well as Manual mode</a:t>
            </a:r>
            <a:r>
              <a:rPr lang="en-US" sz="900" b="1" i="1" dirty="0" smtClean="0">
                <a:latin typeface="Myriad Pro"/>
              </a:rPr>
              <a:t>.</a:t>
            </a:r>
            <a:endParaRPr lang="en-US" sz="900" b="1" i="1" dirty="0">
              <a:solidFill>
                <a:prstClr val="black"/>
              </a:solidFill>
              <a:latin typeface="Myriad Pro"/>
            </a:endParaRPr>
          </a:p>
          <a:p>
            <a:pPr algn="r"/>
            <a:endParaRPr lang="en-US" sz="900" b="1" i="1" dirty="0">
              <a:solidFill>
                <a:prstClr val="black"/>
              </a:solidFill>
              <a:latin typeface="Myriad Pro"/>
            </a:endParaRPr>
          </a:p>
        </p:txBody>
      </p:sp>
      <p:sp>
        <p:nvSpPr>
          <p:cNvPr id="23" name="TextBox 22"/>
          <p:cNvSpPr txBox="1"/>
          <p:nvPr/>
        </p:nvSpPr>
        <p:spPr>
          <a:xfrm>
            <a:off x="5817649" y="3017323"/>
            <a:ext cx="1425109" cy="840230"/>
          </a:xfrm>
          <a:prstGeom prst="rect">
            <a:avLst/>
          </a:prstGeom>
          <a:noFill/>
        </p:spPr>
        <p:txBody>
          <a:bodyPr wrap="square" rtlCol="0">
            <a:spAutoFit/>
          </a:bodyPr>
          <a:lstStyle/>
          <a:p>
            <a:pPr algn="r" defTabSz="400050">
              <a:lnSpc>
                <a:spcPct val="90000"/>
              </a:lnSpc>
              <a:spcAft>
                <a:spcPct val="15000"/>
              </a:spcAft>
            </a:pPr>
            <a:r>
              <a:rPr lang="en-US" sz="900" b="1" i="1" dirty="0" smtClean="0">
                <a:solidFill>
                  <a:prstClr val="black"/>
                </a:solidFill>
                <a:latin typeface="Myriad Pro"/>
              </a:rPr>
              <a:t>* </a:t>
            </a:r>
            <a:r>
              <a:rPr lang="en-US" sz="900" b="1" i="1" dirty="0" smtClean="0">
                <a:latin typeface="Myriad Pro"/>
              </a:rPr>
              <a:t>Automated Continuous </a:t>
            </a:r>
            <a:r>
              <a:rPr lang="en-US" sz="900" b="1" i="1" dirty="0">
                <a:latin typeface="Myriad Pro"/>
              </a:rPr>
              <a:t>Annunciation in local languages of different or same messages in all areas.</a:t>
            </a:r>
          </a:p>
        </p:txBody>
      </p:sp>
      <p:sp>
        <p:nvSpPr>
          <p:cNvPr id="25" name="TextBox 24"/>
          <p:cNvSpPr txBox="1"/>
          <p:nvPr/>
        </p:nvSpPr>
        <p:spPr>
          <a:xfrm>
            <a:off x="7546791" y="2107287"/>
            <a:ext cx="1466582" cy="1338828"/>
          </a:xfrm>
          <a:prstGeom prst="rect">
            <a:avLst/>
          </a:prstGeom>
          <a:noFill/>
        </p:spPr>
        <p:txBody>
          <a:bodyPr wrap="square" rtlCol="0">
            <a:spAutoFit/>
          </a:bodyPr>
          <a:lstStyle/>
          <a:p>
            <a:pPr algn="r"/>
            <a:r>
              <a:rPr lang="en-US" sz="900" b="1" i="1" dirty="0" smtClean="0">
                <a:solidFill>
                  <a:prstClr val="black"/>
                </a:solidFill>
                <a:latin typeface="Myriad Pro"/>
              </a:rPr>
              <a:t>* </a:t>
            </a:r>
            <a:r>
              <a:rPr lang="en-IN" sz="900" b="1" i="1" dirty="0" smtClean="0">
                <a:latin typeface="Myriad Pro"/>
              </a:rPr>
              <a:t>Recall procedures </a:t>
            </a:r>
            <a:r>
              <a:rPr lang="en-IN" sz="900" b="1" i="1" dirty="0">
                <a:latin typeface="Myriad Pro"/>
              </a:rPr>
              <a:t>&amp; safe approach at shop floor through continuous Annunciation of Safety slogans, Tool Box Talk, Do’s &amp; Don’ts according to work in particular area.</a:t>
            </a:r>
          </a:p>
        </p:txBody>
      </p:sp>
    </p:spTree>
    <p:extLst>
      <p:ext uri="{BB962C8B-B14F-4D97-AF65-F5344CB8AC3E}">
        <p14:creationId xmlns:p14="http://schemas.microsoft.com/office/powerpoint/2010/main" val="1209510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ppt_x"/>
                                          </p:val>
                                        </p:tav>
                                        <p:tav tm="100000">
                                          <p:val>
                                            <p:strVal val="#ppt_x"/>
                                          </p:val>
                                        </p:tav>
                                      </p:tavLst>
                                    </p:anim>
                                    <p:anim calcmode="lin" valueType="num">
                                      <p:cBhvr additive="base">
                                        <p:cTn id="7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24" grpId="0"/>
      <p:bldP spid="30" grpId="0"/>
      <p:bldP spid="31" grpId="0"/>
      <p:bldP spid="32" grpId="0"/>
      <p:bldP spid="33" grpId="0"/>
      <p:bldP spid="34" grpId="0"/>
      <p:bldP spid="4" grpId="0"/>
      <p:bldP spid="6" grpId="0"/>
      <p:bldP spid="7" grpId="0"/>
      <p:bldP spid="8" grpId="0"/>
      <p:bldP spid="21" grpId="0"/>
      <p:bldP spid="22"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16" name="Straight Connector 4115"/>
          <p:cNvCxnSpPr/>
          <p:nvPr/>
        </p:nvCxnSpPr>
        <p:spPr>
          <a:xfrm flipH="1">
            <a:off x="2386533" y="1442590"/>
            <a:ext cx="6584" cy="21814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698644" y="1442590"/>
            <a:ext cx="728584"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483370" y="1367310"/>
            <a:ext cx="731060" cy="570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 xmlns:a16="http://schemas.microsoft.com/office/drawing/2014/main" id="{9FDC4753-5510-CF90-E370-1FFC915D88EC}"/>
              </a:ext>
            </a:extLst>
          </p:cNvPr>
          <p:cNvSpPr>
            <a:spLocks noGrp="1"/>
          </p:cNvSpPr>
          <p:nvPr>
            <p:ph type="ctrTitle"/>
          </p:nvPr>
        </p:nvSpPr>
        <p:spPr>
          <a:xfrm>
            <a:off x="1691680" y="123478"/>
            <a:ext cx="5040560" cy="432048"/>
          </a:xfrm>
        </p:spPr>
        <p:txBody>
          <a:bodyPr>
            <a:normAutofit fontScale="90000"/>
          </a:bodyPr>
          <a:lstStyle/>
          <a:p>
            <a:r>
              <a:rPr lang="en-US" b="1" dirty="0" smtClean="0"/>
              <a:t>System Architecture</a:t>
            </a:r>
            <a:br>
              <a:rPr lang="en-US" b="1" dirty="0" smtClean="0"/>
            </a:br>
            <a:endParaRPr lang="en-IN" b="1" dirty="0"/>
          </a:p>
        </p:txBody>
      </p:sp>
      <p:sp>
        <p:nvSpPr>
          <p:cNvPr id="9" name="TextBox 8"/>
          <p:cNvSpPr txBox="1"/>
          <p:nvPr/>
        </p:nvSpPr>
        <p:spPr>
          <a:xfrm>
            <a:off x="613450" y="2460309"/>
            <a:ext cx="936104" cy="276999"/>
          </a:xfrm>
          <a:prstGeom prst="rect">
            <a:avLst/>
          </a:prstGeom>
          <a:noFill/>
        </p:spPr>
        <p:txBody>
          <a:bodyPr wrap="square" rtlCol="0">
            <a:spAutoFit/>
          </a:bodyPr>
          <a:lstStyle/>
          <a:p>
            <a:r>
              <a:rPr lang="en-US" sz="1200" dirty="0" smtClean="0"/>
              <a:t>VMS Server</a:t>
            </a:r>
            <a:endParaRPr lang="en-IN" sz="1200" dirty="0"/>
          </a:p>
        </p:txBody>
      </p:sp>
      <p:sp>
        <p:nvSpPr>
          <p:cNvPr id="20" name="TextBox 19"/>
          <p:cNvSpPr txBox="1"/>
          <p:nvPr/>
        </p:nvSpPr>
        <p:spPr>
          <a:xfrm>
            <a:off x="3427228" y="2444850"/>
            <a:ext cx="936104" cy="276999"/>
          </a:xfrm>
          <a:prstGeom prst="rect">
            <a:avLst/>
          </a:prstGeom>
          <a:noFill/>
        </p:spPr>
        <p:txBody>
          <a:bodyPr wrap="square" rtlCol="0">
            <a:spAutoFit/>
          </a:bodyPr>
          <a:lstStyle/>
          <a:p>
            <a:r>
              <a:rPr lang="en-US" sz="1200" dirty="0" smtClean="0"/>
              <a:t>VA Server</a:t>
            </a:r>
            <a:endParaRPr lang="en-IN" sz="1200" dirty="0"/>
          </a:p>
        </p:txBody>
      </p:sp>
      <p:cxnSp>
        <p:nvCxnSpPr>
          <p:cNvPr id="24" name="Straight Connector 23"/>
          <p:cNvCxnSpPr/>
          <p:nvPr/>
        </p:nvCxnSpPr>
        <p:spPr>
          <a:xfrm>
            <a:off x="2496413" y="1525551"/>
            <a:ext cx="435447" cy="68882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65232" y="1507786"/>
            <a:ext cx="445322" cy="706593"/>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2"/>
          <a:stretch>
            <a:fillRect/>
          </a:stretch>
        </p:blipFill>
        <p:spPr>
          <a:xfrm>
            <a:off x="2070547" y="1295727"/>
            <a:ext cx="645767" cy="293727"/>
          </a:xfrm>
          <a:prstGeom prst="rect">
            <a:avLst/>
          </a:prstGeom>
        </p:spPr>
      </p:pic>
      <p:pic>
        <p:nvPicPr>
          <p:cNvPr id="2051" name="Picture 2050"/>
          <p:cNvPicPr>
            <a:picLocks noChangeAspect="1"/>
          </p:cNvPicPr>
          <p:nvPr/>
        </p:nvPicPr>
        <p:blipFill>
          <a:blip r:embed="rId3"/>
          <a:stretch>
            <a:fillRect/>
          </a:stretch>
        </p:blipFill>
        <p:spPr>
          <a:xfrm>
            <a:off x="2616446" y="2139702"/>
            <a:ext cx="810782" cy="1101545"/>
          </a:xfrm>
          <a:prstGeom prst="rect">
            <a:avLst/>
          </a:prstGeom>
        </p:spPr>
      </p:pic>
      <p:pic>
        <p:nvPicPr>
          <p:cNvPr id="40" name="Picture 39"/>
          <p:cNvPicPr>
            <a:picLocks noChangeAspect="1"/>
          </p:cNvPicPr>
          <p:nvPr/>
        </p:nvPicPr>
        <p:blipFill>
          <a:blip r:embed="rId3"/>
          <a:stretch>
            <a:fillRect/>
          </a:stretch>
        </p:blipFill>
        <p:spPr>
          <a:xfrm>
            <a:off x="1403648" y="2139702"/>
            <a:ext cx="810782" cy="1101545"/>
          </a:xfrm>
          <a:prstGeom prst="rect">
            <a:avLst/>
          </a:prstGeom>
        </p:spPr>
      </p:pic>
      <p:pic>
        <p:nvPicPr>
          <p:cNvPr id="2053" name="Picture 2052"/>
          <p:cNvPicPr>
            <a:picLocks noChangeAspect="1"/>
          </p:cNvPicPr>
          <p:nvPr/>
        </p:nvPicPr>
        <p:blipFill>
          <a:blip r:embed="rId4"/>
          <a:stretch>
            <a:fillRect/>
          </a:stretch>
        </p:blipFill>
        <p:spPr>
          <a:xfrm>
            <a:off x="623661" y="682591"/>
            <a:ext cx="1196444" cy="883997"/>
          </a:xfrm>
          <a:prstGeom prst="rect">
            <a:avLst/>
          </a:prstGeom>
        </p:spPr>
      </p:pic>
      <p:pic>
        <p:nvPicPr>
          <p:cNvPr id="2054" name="Picture 2053"/>
          <p:cNvPicPr>
            <a:picLocks noChangeAspect="1"/>
          </p:cNvPicPr>
          <p:nvPr/>
        </p:nvPicPr>
        <p:blipFill>
          <a:blip r:embed="rId4"/>
          <a:stretch>
            <a:fillRect/>
          </a:stretch>
        </p:blipFill>
        <p:spPr>
          <a:xfrm>
            <a:off x="3222675" y="682590"/>
            <a:ext cx="1196444" cy="883997"/>
          </a:xfrm>
          <a:prstGeom prst="rect">
            <a:avLst/>
          </a:prstGeom>
        </p:spPr>
      </p:pic>
      <p:pic>
        <p:nvPicPr>
          <p:cNvPr id="60" name="Picture 59"/>
          <p:cNvPicPr>
            <a:picLocks noChangeAspect="1"/>
          </p:cNvPicPr>
          <p:nvPr/>
        </p:nvPicPr>
        <p:blipFill>
          <a:blip r:embed="rId2"/>
          <a:stretch>
            <a:fillRect/>
          </a:stretch>
        </p:blipFill>
        <p:spPr>
          <a:xfrm>
            <a:off x="1954063" y="3497768"/>
            <a:ext cx="645767" cy="293727"/>
          </a:xfrm>
          <a:prstGeom prst="rect">
            <a:avLst/>
          </a:prstGeom>
        </p:spPr>
      </p:pic>
      <p:pic>
        <p:nvPicPr>
          <p:cNvPr id="2076" name="Picture 2075"/>
          <p:cNvPicPr>
            <a:picLocks noChangeAspect="1"/>
          </p:cNvPicPr>
          <p:nvPr/>
        </p:nvPicPr>
        <p:blipFill>
          <a:blip r:embed="rId5"/>
          <a:stretch>
            <a:fillRect/>
          </a:stretch>
        </p:blipFill>
        <p:spPr>
          <a:xfrm>
            <a:off x="373219" y="911195"/>
            <a:ext cx="297090" cy="545261"/>
          </a:xfrm>
          <a:prstGeom prst="rect">
            <a:avLst/>
          </a:prstGeom>
        </p:spPr>
      </p:pic>
      <p:cxnSp>
        <p:nvCxnSpPr>
          <p:cNvPr id="70" name="Straight Connector 69"/>
          <p:cNvCxnSpPr/>
          <p:nvPr/>
        </p:nvCxnSpPr>
        <p:spPr>
          <a:xfrm flipH="1" flipV="1">
            <a:off x="492721" y="1347616"/>
            <a:ext cx="288032" cy="9497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3" name="Picture 72"/>
          <p:cNvPicPr>
            <a:picLocks noChangeAspect="1"/>
          </p:cNvPicPr>
          <p:nvPr/>
        </p:nvPicPr>
        <p:blipFill>
          <a:blip r:embed="rId5"/>
          <a:stretch>
            <a:fillRect/>
          </a:stretch>
        </p:blipFill>
        <p:spPr>
          <a:xfrm>
            <a:off x="2988377" y="883402"/>
            <a:ext cx="297090" cy="545261"/>
          </a:xfrm>
          <a:prstGeom prst="rect">
            <a:avLst/>
          </a:prstGeom>
        </p:spPr>
      </p:pic>
      <p:cxnSp>
        <p:nvCxnSpPr>
          <p:cNvPr id="74" name="Straight Connector 73"/>
          <p:cNvCxnSpPr/>
          <p:nvPr/>
        </p:nvCxnSpPr>
        <p:spPr>
          <a:xfrm flipH="1" flipV="1">
            <a:off x="3107879" y="1319823"/>
            <a:ext cx="288032" cy="9497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102" name="Picture 6" descr="9+ Hundred Cctv Camera Doodle Royalty-Free Images, Stock Photos &amp; Pictures  | Shutterstock"/>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1108"/>
          <a:stretch/>
        </p:blipFill>
        <p:spPr bwMode="auto">
          <a:xfrm>
            <a:off x="849468" y="3740911"/>
            <a:ext cx="784826" cy="52061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9+ Hundred Cctv Camera Doodle Royalty-Free Images, Stock Photos &amp; Pictures  | Shutterstock"/>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1108"/>
          <a:stretch/>
        </p:blipFill>
        <p:spPr bwMode="auto">
          <a:xfrm>
            <a:off x="126331" y="2869399"/>
            <a:ext cx="810877" cy="53789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a:blip r:embed="rId8"/>
          <a:stretch>
            <a:fillRect/>
          </a:stretch>
        </p:blipFill>
        <p:spPr>
          <a:xfrm>
            <a:off x="3601148" y="2750268"/>
            <a:ext cx="899238" cy="594412"/>
          </a:xfrm>
          <a:prstGeom prst="rect">
            <a:avLst/>
          </a:prstGeom>
        </p:spPr>
      </p:pic>
      <p:pic>
        <p:nvPicPr>
          <p:cNvPr id="4104" name="Picture 8" descr="Premium Vector | Sound speaker icon isometric 3d illustration of sound  speaker vector icon for we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9085" y="811863"/>
            <a:ext cx="439402" cy="43940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Premium Vector | Sound speaker icon isometric 3d illustration of sound  speaker vector icon for we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7374" y="802222"/>
            <a:ext cx="439402" cy="439402"/>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p:cNvCxnSpPr/>
          <p:nvPr/>
        </p:nvCxnSpPr>
        <p:spPr>
          <a:xfrm flipV="1">
            <a:off x="4050767" y="1115435"/>
            <a:ext cx="449619" cy="1157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454225" y="1156032"/>
            <a:ext cx="164655" cy="6242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106" name="Picture 10" descr="4,000+ Speaker Icon Stock Videos and Royalty-Free Footage - iStock | Sound  icon, Presenter icon, Audio ico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024" t="9610" r="19283" b="2191"/>
          <a:stretch/>
        </p:blipFill>
        <p:spPr bwMode="auto">
          <a:xfrm rot="1369161">
            <a:off x="3988929" y="3298069"/>
            <a:ext cx="490217" cy="34896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 descr="4,000+ Speaker Icon Stock Videos and Royalty-Free Footage - iStock | Sound  icon, Presenter icon, Audio ico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024" t="9610" r="19283" b="2191"/>
          <a:stretch/>
        </p:blipFill>
        <p:spPr bwMode="auto">
          <a:xfrm rot="936093">
            <a:off x="2949709" y="4227936"/>
            <a:ext cx="490217" cy="348968"/>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2078"/>
          <p:cNvPicPr>
            <a:picLocks noChangeAspect="1"/>
          </p:cNvPicPr>
          <p:nvPr/>
        </p:nvPicPr>
        <p:blipFill>
          <a:blip r:embed="rId8"/>
          <a:stretch>
            <a:fillRect/>
          </a:stretch>
        </p:blipFill>
        <p:spPr>
          <a:xfrm>
            <a:off x="2835848" y="3723880"/>
            <a:ext cx="839131" cy="554680"/>
          </a:xfrm>
          <a:prstGeom prst="rect">
            <a:avLst/>
          </a:prstGeom>
        </p:spPr>
      </p:pic>
      <p:pic>
        <p:nvPicPr>
          <p:cNvPr id="41" name="Picture 40"/>
          <p:cNvPicPr>
            <a:picLocks noChangeAspect="1"/>
          </p:cNvPicPr>
          <p:nvPr/>
        </p:nvPicPr>
        <p:blipFill>
          <a:blip r:embed="rId11"/>
          <a:stretch>
            <a:fillRect/>
          </a:stretch>
        </p:blipFill>
        <p:spPr>
          <a:xfrm>
            <a:off x="75870" y="3316349"/>
            <a:ext cx="537580" cy="446077"/>
          </a:xfrm>
          <a:prstGeom prst="rect">
            <a:avLst/>
          </a:prstGeom>
        </p:spPr>
      </p:pic>
      <p:pic>
        <p:nvPicPr>
          <p:cNvPr id="93" name="Picture 92"/>
          <p:cNvPicPr>
            <a:picLocks noChangeAspect="1"/>
          </p:cNvPicPr>
          <p:nvPr/>
        </p:nvPicPr>
        <p:blipFill>
          <a:blip r:embed="rId11"/>
          <a:stretch>
            <a:fillRect/>
          </a:stretch>
        </p:blipFill>
        <p:spPr>
          <a:xfrm>
            <a:off x="964861" y="4175336"/>
            <a:ext cx="537580" cy="446077"/>
          </a:xfrm>
          <a:prstGeom prst="rect">
            <a:avLst/>
          </a:prstGeom>
        </p:spPr>
      </p:pic>
      <p:cxnSp>
        <p:nvCxnSpPr>
          <p:cNvPr id="44" name="Elbow Connector 43"/>
          <p:cNvCxnSpPr/>
          <p:nvPr/>
        </p:nvCxnSpPr>
        <p:spPr>
          <a:xfrm rot="10800000" flipV="1">
            <a:off x="1502441" y="3723880"/>
            <a:ext cx="695274" cy="444562"/>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98" name="Elbow Connector 97"/>
          <p:cNvCxnSpPr/>
          <p:nvPr/>
        </p:nvCxnSpPr>
        <p:spPr>
          <a:xfrm rot="5400000">
            <a:off x="1369217" y="3681678"/>
            <a:ext cx="853894" cy="832026"/>
          </a:xfrm>
          <a:prstGeom prst="bentConnector3">
            <a:avLst>
              <a:gd name="adj1" fmla="val 86439"/>
            </a:avLst>
          </a:prstGeom>
          <a:ln w="19050"/>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rot="10800000">
            <a:off x="813133" y="3311196"/>
            <a:ext cx="1360862" cy="402112"/>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105" name="Elbow Connector 104"/>
          <p:cNvCxnSpPr/>
          <p:nvPr/>
        </p:nvCxnSpPr>
        <p:spPr>
          <a:xfrm rot="10800000">
            <a:off x="481860" y="3663819"/>
            <a:ext cx="1715543" cy="39131"/>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16" name="Elbow Connector 115"/>
          <p:cNvCxnSpPr/>
          <p:nvPr/>
        </p:nvCxnSpPr>
        <p:spPr>
          <a:xfrm flipV="1">
            <a:off x="2531946" y="3268850"/>
            <a:ext cx="1218998" cy="493576"/>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19" name="Elbow Connector 118"/>
          <p:cNvCxnSpPr/>
          <p:nvPr/>
        </p:nvCxnSpPr>
        <p:spPr>
          <a:xfrm flipV="1">
            <a:off x="2484417" y="3481653"/>
            <a:ext cx="1558811" cy="284783"/>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22" name="Elbow Connector 121"/>
          <p:cNvCxnSpPr/>
          <p:nvPr/>
        </p:nvCxnSpPr>
        <p:spPr>
          <a:xfrm>
            <a:off x="2400995" y="3708002"/>
            <a:ext cx="563109" cy="466682"/>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25" name="Elbow Connector 124"/>
          <p:cNvCxnSpPr/>
          <p:nvPr/>
        </p:nvCxnSpPr>
        <p:spPr>
          <a:xfrm rot="16200000" flipH="1">
            <a:off x="2331775" y="3771594"/>
            <a:ext cx="738620" cy="629105"/>
          </a:xfrm>
          <a:prstGeom prst="bentConnector3">
            <a:avLst>
              <a:gd name="adj1" fmla="val 102442"/>
            </a:avLst>
          </a:prstGeom>
          <a:ln w="19050"/>
        </p:spPr>
        <p:style>
          <a:lnRef idx="1">
            <a:schemeClr val="accent1"/>
          </a:lnRef>
          <a:fillRef idx="0">
            <a:schemeClr val="accent1"/>
          </a:fillRef>
          <a:effectRef idx="0">
            <a:schemeClr val="accent1"/>
          </a:effectRef>
          <a:fontRef idx="minor">
            <a:schemeClr val="tx1"/>
          </a:fontRef>
        </p:style>
      </p:cxnSp>
      <p:pic>
        <p:nvPicPr>
          <p:cNvPr id="4112" name="Picture 4111"/>
          <p:cNvPicPr>
            <a:picLocks noChangeAspect="1"/>
          </p:cNvPicPr>
          <p:nvPr/>
        </p:nvPicPr>
        <p:blipFill>
          <a:blip r:embed="rId12"/>
          <a:stretch>
            <a:fillRect/>
          </a:stretch>
        </p:blipFill>
        <p:spPr>
          <a:xfrm flipH="1">
            <a:off x="1919787" y="725448"/>
            <a:ext cx="207631" cy="374180"/>
          </a:xfrm>
          <a:prstGeom prst="rect">
            <a:avLst/>
          </a:prstGeom>
        </p:spPr>
      </p:pic>
      <p:pic>
        <p:nvPicPr>
          <p:cNvPr id="130" name="Picture 129"/>
          <p:cNvPicPr>
            <a:picLocks noChangeAspect="1"/>
          </p:cNvPicPr>
          <p:nvPr/>
        </p:nvPicPr>
        <p:blipFill>
          <a:blip r:embed="rId12"/>
          <a:stretch>
            <a:fillRect/>
          </a:stretch>
        </p:blipFill>
        <p:spPr>
          <a:xfrm flipH="1">
            <a:off x="4795271" y="741255"/>
            <a:ext cx="207631" cy="374180"/>
          </a:xfrm>
          <a:prstGeom prst="rect">
            <a:avLst/>
          </a:prstGeom>
        </p:spPr>
      </p:pic>
      <p:sp>
        <p:nvSpPr>
          <p:cNvPr id="131" name="TextBox 130"/>
          <p:cNvSpPr txBox="1"/>
          <p:nvPr/>
        </p:nvSpPr>
        <p:spPr>
          <a:xfrm>
            <a:off x="697520" y="1614555"/>
            <a:ext cx="994159" cy="276999"/>
          </a:xfrm>
          <a:prstGeom prst="rect">
            <a:avLst/>
          </a:prstGeom>
          <a:noFill/>
        </p:spPr>
        <p:txBody>
          <a:bodyPr wrap="square" rtlCol="0">
            <a:spAutoFit/>
          </a:bodyPr>
          <a:lstStyle/>
          <a:p>
            <a:r>
              <a:rPr lang="en-US" sz="1200" dirty="0" smtClean="0"/>
              <a:t>Workstation</a:t>
            </a:r>
            <a:endParaRPr lang="en-IN" sz="1200" dirty="0"/>
          </a:p>
        </p:txBody>
      </p:sp>
      <p:sp>
        <p:nvSpPr>
          <p:cNvPr id="132" name="TextBox 131"/>
          <p:cNvSpPr txBox="1"/>
          <p:nvPr/>
        </p:nvSpPr>
        <p:spPr>
          <a:xfrm>
            <a:off x="305678" y="1476055"/>
            <a:ext cx="450108" cy="276999"/>
          </a:xfrm>
          <a:prstGeom prst="rect">
            <a:avLst/>
          </a:prstGeom>
          <a:noFill/>
        </p:spPr>
        <p:txBody>
          <a:bodyPr wrap="square" rtlCol="0">
            <a:spAutoFit/>
          </a:bodyPr>
          <a:lstStyle/>
          <a:p>
            <a:r>
              <a:rPr lang="en-US" sz="1200" dirty="0" smtClean="0"/>
              <a:t>Mic</a:t>
            </a:r>
            <a:endParaRPr lang="en-IN" sz="1200" dirty="0"/>
          </a:p>
        </p:txBody>
      </p:sp>
      <p:sp>
        <p:nvSpPr>
          <p:cNvPr id="133" name="TextBox 132"/>
          <p:cNvSpPr txBox="1"/>
          <p:nvPr/>
        </p:nvSpPr>
        <p:spPr>
          <a:xfrm>
            <a:off x="1979258" y="1096436"/>
            <a:ext cx="936104" cy="261610"/>
          </a:xfrm>
          <a:prstGeom prst="rect">
            <a:avLst/>
          </a:prstGeom>
          <a:noFill/>
        </p:spPr>
        <p:txBody>
          <a:bodyPr wrap="square" rtlCol="0">
            <a:spAutoFit/>
          </a:bodyPr>
          <a:lstStyle/>
          <a:p>
            <a:pPr algn="ctr"/>
            <a:r>
              <a:rPr lang="en-US" sz="1100" dirty="0" smtClean="0"/>
              <a:t>Switch</a:t>
            </a:r>
            <a:endParaRPr lang="en-IN" sz="1100" dirty="0"/>
          </a:p>
        </p:txBody>
      </p:sp>
      <p:sp>
        <p:nvSpPr>
          <p:cNvPr id="134" name="TextBox 133"/>
          <p:cNvSpPr txBox="1"/>
          <p:nvPr/>
        </p:nvSpPr>
        <p:spPr>
          <a:xfrm>
            <a:off x="4335063" y="1202800"/>
            <a:ext cx="710946" cy="461665"/>
          </a:xfrm>
          <a:prstGeom prst="rect">
            <a:avLst/>
          </a:prstGeom>
          <a:noFill/>
        </p:spPr>
        <p:txBody>
          <a:bodyPr wrap="square" rtlCol="0">
            <a:spAutoFit/>
          </a:bodyPr>
          <a:lstStyle/>
          <a:p>
            <a:r>
              <a:rPr lang="en-US" sz="1200" dirty="0" smtClean="0"/>
              <a:t>Alert Speaker</a:t>
            </a:r>
            <a:endParaRPr lang="en-IN" sz="1200" dirty="0"/>
          </a:p>
        </p:txBody>
      </p:sp>
      <p:sp>
        <p:nvSpPr>
          <p:cNvPr id="136" name="TextBox 135"/>
          <p:cNvSpPr txBox="1"/>
          <p:nvPr/>
        </p:nvSpPr>
        <p:spPr>
          <a:xfrm>
            <a:off x="255229" y="3858467"/>
            <a:ext cx="936104" cy="276999"/>
          </a:xfrm>
          <a:prstGeom prst="rect">
            <a:avLst/>
          </a:prstGeom>
          <a:noFill/>
        </p:spPr>
        <p:txBody>
          <a:bodyPr wrap="square" rtlCol="0">
            <a:spAutoFit/>
          </a:bodyPr>
          <a:lstStyle/>
          <a:p>
            <a:r>
              <a:rPr lang="en-US" sz="1200" dirty="0" smtClean="0"/>
              <a:t>Camera</a:t>
            </a:r>
            <a:endParaRPr lang="en-IN" sz="1200" dirty="0"/>
          </a:p>
        </p:txBody>
      </p:sp>
      <p:sp>
        <p:nvSpPr>
          <p:cNvPr id="137" name="TextBox 136"/>
          <p:cNvSpPr txBox="1"/>
          <p:nvPr/>
        </p:nvSpPr>
        <p:spPr>
          <a:xfrm>
            <a:off x="3427228" y="4247023"/>
            <a:ext cx="936104" cy="276999"/>
          </a:xfrm>
          <a:prstGeom prst="rect">
            <a:avLst/>
          </a:prstGeom>
          <a:noFill/>
        </p:spPr>
        <p:txBody>
          <a:bodyPr wrap="square" rtlCol="0">
            <a:spAutoFit/>
          </a:bodyPr>
          <a:lstStyle/>
          <a:p>
            <a:r>
              <a:rPr lang="en-US" sz="1200" dirty="0" smtClean="0"/>
              <a:t>Speaker</a:t>
            </a:r>
            <a:endParaRPr lang="en-IN" sz="1200" dirty="0"/>
          </a:p>
        </p:txBody>
      </p:sp>
      <p:sp>
        <p:nvSpPr>
          <p:cNvPr id="4118" name="TextBox 4117"/>
          <p:cNvSpPr txBox="1"/>
          <p:nvPr/>
        </p:nvSpPr>
        <p:spPr>
          <a:xfrm>
            <a:off x="5292080" y="987574"/>
            <a:ext cx="3528392" cy="1569660"/>
          </a:xfrm>
          <a:prstGeom prst="rect">
            <a:avLst/>
          </a:prstGeom>
          <a:noFill/>
        </p:spPr>
        <p:txBody>
          <a:bodyPr wrap="square" rtlCol="0">
            <a:spAutoFit/>
          </a:bodyPr>
          <a:lstStyle/>
          <a:p>
            <a:pPr marL="285750" indent="-285750">
              <a:buFont typeface="Arial" panose="020B0604020202020204" pitchFamily="34" charset="0"/>
              <a:buChar char="•"/>
            </a:pPr>
            <a:r>
              <a:rPr lang="en-IN" sz="1200" dirty="0"/>
              <a:t>Networking protocol used in project are TCP/IP and </a:t>
            </a:r>
            <a:r>
              <a:rPr lang="en-IN" sz="1200" dirty="0" smtClean="0"/>
              <a:t>UDP</a:t>
            </a:r>
          </a:p>
          <a:p>
            <a:pPr marL="285750" indent="-285750">
              <a:buFont typeface="Arial" panose="020B0604020202020204" pitchFamily="34" charset="0"/>
              <a:buChar char="•"/>
            </a:pPr>
            <a:r>
              <a:rPr lang="en-IN" sz="1200" dirty="0" smtClean="0"/>
              <a:t>VA &amp; VMS </a:t>
            </a:r>
            <a:r>
              <a:rPr lang="en-IN" sz="1200" dirty="0"/>
              <a:t>allows to access all CCTV camera with </a:t>
            </a:r>
            <a:r>
              <a:rPr lang="en-IN" sz="1200" b="1" dirty="0"/>
              <a:t>ONVIF</a:t>
            </a:r>
            <a:r>
              <a:rPr lang="en-IN" sz="1200" dirty="0"/>
              <a:t> platform connected to </a:t>
            </a:r>
            <a:r>
              <a:rPr lang="en-IN" sz="1200" dirty="0" smtClean="0"/>
              <a:t>network.</a:t>
            </a:r>
          </a:p>
          <a:p>
            <a:pPr marL="285750" indent="-285750">
              <a:buFont typeface="Arial" panose="020B0604020202020204" pitchFamily="34" charset="0"/>
              <a:buChar char="•"/>
            </a:pPr>
            <a:r>
              <a:rPr lang="en-IN" sz="1200" dirty="0"/>
              <a:t>The Operating System used is Linux- Ubuntu and Programming languages used for implementation of VA are Python, PostgreSQL, Java </a:t>
            </a:r>
            <a:r>
              <a:rPr lang="en-IN" sz="1200" dirty="0" smtClean="0"/>
              <a:t>Script.</a:t>
            </a:r>
          </a:p>
          <a:p>
            <a:pPr marL="285750" indent="-285750">
              <a:buFont typeface="Arial" panose="020B0604020202020204" pitchFamily="34" charset="0"/>
              <a:buChar char="•"/>
            </a:pPr>
            <a:endParaRPr lang="en-IN" sz="1200" dirty="0" smtClean="0"/>
          </a:p>
        </p:txBody>
      </p:sp>
      <p:sp>
        <p:nvSpPr>
          <p:cNvPr id="149" name="Thought Bubble: Cloud 2">
            <a:extLst>
              <a:ext uri="{FF2B5EF4-FFF2-40B4-BE49-F238E27FC236}">
                <a16:creationId xmlns:lc="http://schemas.openxmlformats.org/drawingml/2006/lockedCanvas" xmlns:a16="http://schemas.microsoft.com/office/drawing/2014/main" xmlns:cdr="http://schemas.openxmlformats.org/drawingml/2006/chartDrawing" xmlns:c="http://schemas.openxmlformats.org/drawingml/2006/chart" xmlns="" id="{AE5DA2DC-6EA5-4338-A2D6-39D3BF471496}"/>
              </a:ext>
            </a:extLst>
          </p:cNvPr>
          <p:cNvSpPr/>
          <p:nvPr/>
        </p:nvSpPr>
        <p:spPr>
          <a:xfrm rot="20360782">
            <a:off x="5644543" y="2732066"/>
            <a:ext cx="2943892" cy="1678703"/>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IN" sz="1200" dirty="0">
                <a:solidFill>
                  <a:schemeClr val="tx1"/>
                </a:solidFill>
              </a:rPr>
              <a:t>I</a:t>
            </a:r>
            <a:r>
              <a:rPr lang="en-IN" sz="1200" dirty="0" smtClean="0">
                <a:solidFill>
                  <a:schemeClr val="tx1"/>
                </a:solidFill>
              </a:rPr>
              <a:t>ntegration </a:t>
            </a:r>
            <a:r>
              <a:rPr lang="en-IN" sz="1200" dirty="0">
                <a:solidFill>
                  <a:schemeClr val="tx1"/>
                </a:solidFill>
              </a:rPr>
              <a:t>of all the application </a:t>
            </a:r>
            <a:r>
              <a:rPr lang="en-IN" sz="1200" dirty="0" smtClean="0">
                <a:solidFill>
                  <a:schemeClr val="tx1"/>
                </a:solidFill>
              </a:rPr>
              <a:t>in single workstation for </a:t>
            </a:r>
            <a:r>
              <a:rPr lang="en-IN" sz="1200" dirty="0">
                <a:solidFill>
                  <a:schemeClr val="tx1"/>
                </a:solidFill>
              </a:rPr>
              <a:t>ease of operator to monitor and take action according to captured violation.</a:t>
            </a:r>
          </a:p>
        </p:txBody>
      </p:sp>
    </p:spTree>
    <p:extLst>
      <p:ext uri="{BB962C8B-B14F-4D97-AF65-F5344CB8AC3E}">
        <p14:creationId xmlns:p14="http://schemas.microsoft.com/office/powerpoint/2010/main" val="1749439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lant" descr="Cartoon factory building industry business Vector Image">
            <a:extLst>
              <a:ext uri="{FF2B5EF4-FFF2-40B4-BE49-F238E27FC236}">
                <a16:creationId xmlns="" xmlns:a16="http://schemas.microsoft.com/office/drawing/2014/main" id="{6B1AB396-3D00-149C-5069-328A335A4591}"/>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b="8440"/>
          <a:stretch/>
        </p:blipFill>
        <p:spPr bwMode="auto">
          <a:xfrm>
            <a:off x="2370898" y="38849"/>
            <a:ext cx="6739361" cy="5162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Office buildings vectors stock for free download about (26) vectors stock  in ai, eps, cdr, svg format .">
            <a:extLst>
              <a:ext uri="{FF2B5EF4-FFF2-40B4-BE49-F238E27FC236}">
                <a16:creationId xmlns="" xmlns:a16="http://schemas.microsoft.com/office/drawing/2014/main" id="{A0ED68A6-3FFF-4CCD-21C0-35119E2203EA}"/>
              </a:ext>
            </a:extLst>
          </p:cNvPr>
          <p:cNvPicPr>
            <a:picLocks noGrp="1" noRot="1" noChangeAspect="1" noMove="1" noResize="1" noEditPoints="1" noAdjustHandles="1" noChangeArrowheads="1" noChangeShapeType="1" noCrop="1"/>
          </p:cNvPicPr>
          <p:nvPr/>
        </p:nvPicPr>
        <p:blipFill rotWithShape="1">
          <a:blip r:embed="rId9">
            <a:extLst>
              <a:ext uri="{BEBA8EAE-BF5A-486C-A8C5-ECC9F3942E4B}">
                <a14:imgProps xmlns:a14="http://schemas.microsoft.com/office/drawing/2010/main">
                  <a14:imgLayer r:embed="rId10">
                    <a14:imgEffect>
                      <a14:backgroundRemoval t="4902" b="91667" l="5263" r="97166">
                        <a14:foregroundMark x1="52632" y1="9804" x2="48583" y2="5882"/>
                        <a14:foregroundMark x1="62753" y1="86275" x2="76113" y2="84804"/>
                        <a14:foregroundMark x1="91498" y1="73529" x2="89879" y2="68137"/>
                        <a14:foregroundMark x1="93522" y1="68137" x2="97166" y2="69118"/>
                        <a14:foregroundMark x1="84615" y1="74020" x2="88259" y2="68137"/>
                        <a14:foregroundMark x1="83401" y1="75000" x2="83401" y2="73529"/>
                        <a14:foregroundMark x1="35628" y1="87255" x2="42105" y2="87255"/>
                        <a14:foregroundMark x1="5668" y1="69118" x2="10526" y2="61765"/>
                        <a14:foregroundMark x1="17004" y1="91667" x2="20648" y2="89216"/>
                      </a14:backgroundRemoval>
                    </a14:imgEffect>
                  </a14:imgLayer>
                </a14:imgProps>
              </a:ext>
              <a:ext uri="{28A0092B-C50C-407E-A947-70E740481C1C}">
                <a14:useLocalDpi xmlns:a14="http://schemas.microsoft.com/office/drawing/2010/main" val="0"/>
              </a:ext>
            </a:extLst>
          </a:blip>
          <a:srcRect b="8552"/>
          <a:stretch/>
        </p:blipFill>
        <p:spPr bwMode="auto">
          <a:xfrm>
            <a:off x="22856" y="2656115"/>
            <a:ext cx="2654797" cy="1512589"/>
          </a:xfrm>
          <a:prstGeom prst="rect">
            <a:avLst/>
          </a:prstGeom>
          <a:noFill/>
          <a:extLst>
            <a:ext uri="{909E8E84-426E-40DD-AFC4-6F175D3DCCD1}">
              <a14:hiddenFill xmlns:a14="http://schemas.microsoft.com/office/drawing/2010/main">
                <a:solidFill>
                  <a:srgbClr val="FFFFFF"/>
                </a:solidFill>
              </a14:hiddenFill>
            </a:ext>
          </a:extLst>
        </p:spPr>
      </p:pic>
      <p:pic>
        <p:nvPicPr>
          <p:cNvPr id="9" name="Control room">
            <a:extLst>
              <a:ext uri="{FF2B5EF4-FFF2-40B4-BE49-F238E27FC236}">
                <a16:creationId xmlns="" xmlns:a16="http://schemas.microsoft.com/office/drawing/2014/main" id="{BE4CB4B3-3CCF-1E2D-BF2C-E000605E6045}"/>
              </a:ext>
            </a:extLst>
          </p:cNvPr>
          <p:cNvPicPr>
            <a:picLocks noGrp="1" noRot="1" noChangeAspect="1" noMove="1" noResize="1" noEditPoints="1" noAdjustHandles="1" noChangeArrowheads="1" noChangeShapeType="1" noCrop="1"/>
          </p:cNvPicPr>
          <p:nvPr/>
        </p:nvPicPr>
        <p:blipFill>
          <a:blip r:embed="rId11"/>
          <a:stretch>
            <a:fillRect/>
          </a:stretch>
        </p:blipFill>
        <p:spPr>
          <a:xfrm>
            <a:off x="33741" y="73856"/>
            <a:ext cx="2782590" cy="2722099"/>
          </a:xfrm>
          <a:prstGeom prst="rect">
            <a:avLst/>
          </a:prstGeom>
          <a:ln>
            <a:noFill/>
          </a:ln>
          <a:effectLst>
            <a:softEdge rad="112500"/>
          </a:effectLst>
        </p:spPr>
      </p:pic>
      <p:pic>
        <p:nvPicPr>
          <p:cNvPr id="15" name="Mic" descr="Microphone Free 3D Models download - Free3D">
            <a:extLst>
              <a:ext uri="{FF2B5EF4-FFF2-40B4-BE49-F238E27FC236}">
                <a16:creationId xmlns="" xmlns:a16="http://schemas.microsoft.com/office/drawing/2014/main" id="{4EF1DBBF-C2C3-731A-12AA-03374B8A6325}"/>
              </a:ext>
            </a:extLst>
          </p:cNvPr>
          <p:cNvPicPr>
            <a:picLocks noGrp="1" noRot="1" noChangeAspect="1" noMove="1" noResize="1" noEditPoints="1" noAdjustHandles="1" noChangeArrowheads="1" noChangeShapeType="1" noCrop="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4393" y="1201099"/>
            <a:ext cx="1109169" cy="113415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16" name="Moving">
            <a:extLst>
              <a:ext uri="{FF2B5EF4-FFF2-40B4-BE49-F238E27FC236}">
                <a16:creationId xmlns="" xmlns:a16="http://schemas.microsoft.com/office/drawing/2014/main" id="{D3655A74-6576-4BA4-5089-4A20D4F5A290}"/>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tretch>
            <a:fillRect/>
          </a:stretch>
        </p:blipFill>
        <p:spPr>
          <a:xfrm>
            <a:off x="738120" y="2830961"/>
            <a:ext cx="1463260" cy="2258117"/>
          </a:xfrm>
          <a:prstGeom prst="rect">
            <a:avLst/>
          </a:prstGeom>
        </p:spPr>
      </p:pic>
      <p:pic>
        <p:nvPicPr>
          <p:cNvPr id="17" name="Standing">
            <a:extLst>
              <a:ext uri="{FF2B5EF4-FFF2-40B4-BE49-F238E27FC236}">
                <a16:creationId xmlns="" xmlns:a16="http://schemas.microsoft.com/office/drawing/2014/main" id="{7480D455-4E59-4C8C-3704-02D9462BF983}"/>
              </a:ext>
            </a:extLst>
          </p:cNvPr>
          <p:cNvPicPr>
            <a:picLocks noGrp="1" noRot="1" noChangeAspect="1" noMove="1" noResize="1" noEditPoints="1" noAdjustHandles="1" noChangeArrowheads="1" noChangeShapeType="1" noCrop="1"/>
          </p:cNvPicPr>
          <p:nvPr/>
        </p:nvPicPr>
        <p:blipFill>
          <a:blip r:embed="rId15">
            <a:extLst>
              <a:ext uri="{BEBA8EAE-BF5A-486C-A8C5-ECC9F3942E4B}">
                <a14:imgProps xmlns:a14="http://schemas.microsoft.com/office/drawing/2010/main">
                  <a14:imgLayer r:embed="rId16">
                    <a14:imgEffect>
                      <a14:backgroundRemoval t="5175" b="99161" l="7175" r="89238">
                        <a14:foregroundMark x1="30942" y1="5874" x2="12556" y2="7133"/>
                        <a14:foregroundMark x1="7175" y1="48112" x2="7175" y2="55524"/>
                        <a14:foregroundMark x1="22870" y1="94965" x2="30942" y2="95524"/>
                        <a14:foregroundMark x1="75336" y1="95245" x2="65022" y2="94266"/>
                        <a14:foregroundMark x1="33184" y1="94685" x2="49776" y2="96923"/>
                        <a14:foregroundMark x1="60090" y1="5594" x2="66368" y2="8112"/>
                        <a14:foregroundMark x1="61883" y1="40979" x2="63229" y2="39441"/>
                        <a14:foregroundMark x1="50673" y1="36783" x2="46637" y2="37203"/>
                        <a14:foregroundMark x1="50673" y1="42378" x2="56054" y2="42378"/>
                        <a14:foregroundMark x1="80717" y1="37483" x2="80717" y2="42378"/>
                        <a14:foregroundMark x1="41256" y1="7832" x2="44395" y2="5175"/>
                        <a14:foregroundMark x1="52915" y1="98182" x2="44395" y2="98182"/>
                        <a14:foregroundMark x1="65022" y1="96923" x2="76682" y2="97203"/>
                        <a14:foregroundMark x1="15695" y1="98182" x2="27803" y2="99161"/>
                      </a14:backgroundRemoval>
                    </a14:imgEffect>
                  </a14:imgLayer>
                </a14:imgProps>
              </a:ext>
            </a:extLst>
          </a:blip>
          <a:stretch>
            <a:fillRect/>
          </a:stretch>
        </p:blipFill>
        <p:spPr>
          <a:xfrm>
            <a:off x="1207161" y="2830960"/>
            <a:ext cx="704280" cy="2258117"/>
          </a:xfrm>
          <a:prstGeom prst="rect">
            <a:avLst/>
          </a:prstGeom>
        </p:spPr>
      </p:pic>
      <p:pic>
        <p:nvPicPr>
          <p:cNvPr id="11" name="Ploe" descr="A long metal pole with a black rubber base&#10;&#10;Description automatically generated">
            <a:extLst>
              <a:ext uri="{FF2B5EF4-FFF2-40B4-BE49-F238E27FC236}">
                <a16:creationId xmlns="" xmlns:a16="http://schemas.microsoft.com/office/drawing/2014/main" id="{DCF778B2-160A-FE7B-99F8-38E135B93CF5}"/>
              </a:ext>
            </a:extLst>
          </p:cNvPr>
          <p:cNvPicPr>
            <a:picLocks noGrp="1" noRot="1" noChangeAspect="1" noMove="1" noResize="1" noEditPoints="1" noAdjustHandles="1" noChangeArrowheads="1" noChangeShapeType="1" noCrop="1"/>
          </p:cNvPicPr>
          <p:nvPr/>
        </p:nvPicPr>
        <p:blipFill>
          <a:blip r:embed="rId17">
            <a:extLst>
              <a:ext uri="{BEBA8EAE-BF5A-486C-A8C5-ECC9F3942E4B}">
                <a14:imgProps xmlns:a14="http://schemas.microsoft.com/office/drawing/2010/main">
                  <a14:imgLayer r:embed="rId18">
                    <a14:imgEffect>
                      <a14:backgroundRemoval t="3929" b="96250" l="9602" r="89930">
                        <a14:foregroundMark x1="36768" y1="8750" x2="36300" y2="7143"/>
                        <a14:foregroundMark x1="34192" y1="3929" x2="35363" y2="3929"/>
                        <a14:foregroundMark x1="31850" y1="91429" x2="36066" y2="92500"/>
                        <a14:foregroundMark x1="31382" y1="96250" x2="34895" y2="96250"/>
                      </a14:backgroundRemoval>
                    </a14:imgEffect>
                  </a14:imgLayer>
                </a14:imgProps>
              </a:ext>
              <a:ext uri="{28A0092B-C50C-407E-A947-70E740481C1C}">
                <a14:useLocalDpi xmlns:a14="http://schemas.microsoft.com/office/drawing/2010/main" val="0"/>
              </a:ext>
            </a:extLst>
          </a:blip>
          <a:stretch>
            <a:fillRect/>
          </a:stretch>
        </p:blipFill>
        <p:spPr>
          <a:xfrm flipH="1">
            <a:off x="6880690" y="1201099"/>
            <a:ext cx="3050381" cy="4000500"/>
          </a:xfrm>
          <a:prstGeom prst="rect">
            <a:avLst/>
          </a:prstGeom>
        </p:spPr>
      </p:pic>
      <p:pic>
        <p:nvPicPr>
          <p:cNvPr id="12" name="CCTV" descr="Cctv - Free security icons">
            <a:extLst>
              <a:ext uri="{FF2B5EF4-FFF2-40B4-BE49-F238E27FC236}">
                <a16:creationId xmlns="" xmlns:a16="http://schemas.microsoft.com/office/drawing/2014/main" id="{07C5A32D-CEBA-7FFD-43A6-4C7C29D3A30D}"/>
              </a:ext>
            </a:extLst>
          </p:cNvPr>
          <p:cNvPicPr>
            <a:picLocks noGrp="1" noRot="1" noChangeAspect="1" noMove="1" noResize="1" noEditPoints="1" noAdjustHandles="1" noChangeArrowheads="1" noChangeShapeType="1" noCrop="1"/>
          </p:cNvPicPr>
          <p:nvPr/>
        </p:nvPicPr>
        <p:blipFill>
          <a:blip r:embed="rId19">
            <a:extLst>
              <a:ext uri="{BEBA8EAE-BF5A-486C-A8C5-ECC9F3942E4B}">
                <a14:imgProps xmlns:a14="http://schemas.microsoft.com/office/drawing/2010/main">
                  <a14:imgLayer r:embed="rId20">
                    <a14:imgEffect>
                      <a14:backgroundRemoval t="9778" b="89778" l="4000" r="94222">
                        <a14:foregroundMark x1="4000" y1="62667" x2="4000" y2="78222"/>
                        <a14:foregroundMark x1="94222" y1="31111" x2="93778" y2="38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56333" y="1435509"/>
            <a:ext cx="946836" cy="946836"/>
          </a:xfrm>
          <a:prstGeom prst="rect">
            <a:avLst/>
          </a:prstGeom>
          <a:noFill/>
          <a:extLst>
            <a:ext uri="{909E8E84-426E-40DD-AFC4-6F175D3DCCD1}">
              <a14:hiddenFill xmlns:a14="http://schemas.microsoft.com/office/drawing/2010/main">
                <a:solidFill>
                  <a:srgbClr val="FFFFFF"/>
                </a:solidFill>
              </a14:hiddenFill>
            </a:ext>
          </a:extLst>
        </p:spPr>
      </p:pic>
      <p:pic>
        <p:nvPicPr>
          <p:cNvPr id="13" name="Horn" descr="A red and black megaphone&#10;&#10;Description automatically generated">
            <a:extLst>
              <a:ext uri="{FF2B5EF4-FFF2-40B4-BE49-F238E27FC236}">
                <a16:creationId xmlns="" xmlns:a16="http://schemas.microsoft.com/office/drawing/2014/main" id="{42F2D937-45C9-92BA-F897-B058BADAA451}"/>
              </a:ext>
            </a:extLst>
          </p:cNvPr>
          <p:cNvPicPr>
            <a:picLocks noGrp="1" noRot="1" noChangeAspect="1" noMove="1" noResize="1" noEditPoints="1" noAdjustHandles="1" noChangeArrowheads="1" noChangeShapeType="1" noCrop="1"/>
          </p:cNvPicPr>
          <p:nvPr/>
        </p:nvPicPr>
        <p:blipFill>
          <a:blip r:embed="rId21">
            <a:extLst>
              <a:ext uri="{BEBA8EAE-BF5A-486C-A8C5-ECC9F3942E4B}">
                <a14:imgProps xmlns:a14="http://schemas.microsoft.com/office/drawing/2010/main">
                  <a14:imgLayer r:embed="rId22">
                    <a14:imgEffect>
                      <a14:backgroundRemoval t="3704" b="90123" l="6504" r="89431">
                        <a14:foregroundMark x1="71545" y1="8642" x2="65041" y2="4938"/>
                        <a14:foregroundMark x1="72358" y1="85185" x2="65041" y2="91358"/>
                        <a14:foregroundMark x1="6504" y1="81481" x2="6504" y2="81481"/>
                      </a14:backgroundRemoval>
                    </a14:imgEffect>
                  </a14:imgLayer>
                </a14:imgProps>
              </a:ext>
              <a:ext uri="{28A0092B-C50C-407E-A947-70E740481C1C}">
                <a14:useLocalDpi xmlns:a14="http://schemas.microsoft.com/office/drawing/2010/main" val="0"/>
              </a:ext>
            </a:extLst>
          </a:blip>
          <a:stretch>
            <a:fillRect/>
          </a:stretch>
        </p:blipFill>
        <p:spPr>
          <a:xfrm flipH="1">
            <a:off x="7916798" y="2152206"/>
            <a:ext cx="878681" cy="578644"/>
          </a:xfrm>
          <a:prstGeom prst="rect">
            <a:avLst/>
          </a:prstGeom>
        </p:spPr>
      </p:pic>
      <p:sp>
        <p:nvSpPr>
          <p:cNvPr id="14" name="Green">
            <a:extLst>
              <a:ext uri="{FF2B5EF4-FFF2-40B4-BE49-F238E27FC236}">
                <a16:creationId xmlns="" xmlns:a16="http://schemas.microsoft.com/office/drawing/2014/main" id="{5C46ABF4-5E4E-859B-110A-92F6AE599861}"/>
              </a:ext>
            </a:extLst>
          </p:cNvPr>
          <p:cNvSpPr>
            <a:spLocks noGrp="1" noRot="1" noMove="1" noResize="1" noEditPoints="1" noAdjustHandles="1" noChangeArrowheads="1" noChangeShapeType="1"/>
          </p:cNvSpPr>
          <p:nvPr/>
        </p:nvSpPr>
        <p:spPr>
          <a:xfrm rot="5400000" flipH="1">
            <a:off x="8119423" y="1389225"/>
            <a:ext cx="222790" cy="254859"/>
          </a:xfrm>
          <a:prstGeom prst="flowChartDelay">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8" name="Red">
            <a:extLst>
              <a:ext uri="{FF2B5EF4-FFF2-40B4-BE49-F238E27FC236}">
                <a16:creationId xmlns="" xmlns:a16="http://schemas.microsoft.com/office/drawing/2014/main" id="{37AC5A95-E1D3-E085-9EB6-4C3826E86E07}"/>
              </a:ext>
            </a:extLst>
          </p:cNvPr>
          <p:cNvSpPr>
            <a:spLocks noGrp="1" noRot="1" noMove="1" noResize="1" noEditPoints="1" noAdjustHandles="1" noChangeArrowheads="1" noChangeShapeType="1"/>
          </p:cNvSpPr>
          <p:nvPr/>
        </p:nvSpPr>
        <p:spPr>
          <a:xfrm rot="5400000" flipH="1">
            <a:off x="1982675" y="1997598"/>
            <a:ext cx="277145" cy="254859"/>
          </a:xfrm>
          <a:prstGeom prst="flowChartDela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pic>
        <p:nvPicPr>
          <p:cNvPr id="2058" name="standing end">
            <a:extLst>
              <a:ext uri="{FF2B5EF4-FFF2-40B4-BE49-F238E27FC236}">
                <a16:creationId xmlns="" xmlns:a16="http://schemas.microsoft.com/office/drawing/2014/main" id="{5C758AA9-CA74-BA7E-16DB-123398B56D1C}"/>
              </a:ext>
            </a:extLst>
          </p:cNvPr>
          <p:cNvPicPr>
            <a:picLocks noGrp="1" noRot="1" noChangeAspect="1" noMove="1" noResize="1" noEditPoints="1" noAdjustHandles="1" noChangeArrowheads="1" noChangeShapeType="1" noCrop="1"/>
          </p:cNvPicPr>
          <p:nvPr/>
        </p:nvPicPr>
        <p:blipFill>
          <a:blip r:embed="rId15">
            <a:extLst>
              <a:ext uri="{BEBA8EAE-BF5A-486C-A8C5-ECC9F3942E4B}">
                <a14:imgProps xmlns:a14="http://schemas.microsoft.com/office/drawing/2010/main">
                  <a14:imgLayer r:embed="rId16">
                    <a14:imgEffect>
                      <a14:backgroundRemoval t="5175" b="99161" l="7175" r="89238">
                        <a14:foregroundMark x1="30942" y1="5874" x2="12556" y2="7133"/>
                        <a14:foregroundMark x1="7175" y1="48112" x2="7175" y2="55524"/>
                        <a14:foregroundMark x1="22870" y1="94965" x2="30942" y2="95524"/>
                        <a14:foregroundMark x1="75336" y1="95245" x2="65022" y2="94266"/>
                        <a14:foregroundMark x1="33184" y1="94685" x2="49776" y2="96923"/>
                        <a14:foregroundMark x1="60090" y1="5594" x2="66368" y2="8112"/>
                        <a14:foregroundMark x1="61883" y1="40979" x2="63229" y2="39441"/>
                        <a14:foregroundMark x1="50673" y1="36783" x2="46637" y2="37203"/>
                        <a14:foregroundMark x1="50673" y1="42378" x2="56054" y2="42378"/>
                        <a14:foregroundMark x1="80717" y1="37483" x2="80717" y2="42378"/>
                        <a14:foregroundMark x1="41256" y1="7832" x2="44395" y2="5175"/>
                        <a14:foregroundMark x1="52915" y1="98182" x2="44395" y2="98182"/>
                        <a14:foregroundMark x1="65022" y1="96923" x2="76682" y2="97203"/>
                        <a14:foregroundMark x1="15695" y1="98182" x2="27803" y2="99161"/>
                      </a14:backgroundRemoval>
                    </a14:imgEffect>
                  </a14:imgLayer>
                </a14:imgProps>
              </a:ext>
            </a:extLst>
          </a:blip>
          <a:stretch>
            <a:fillRect/>
          </a:stretch>
        </p:blipFill>
        <p:spPr>
          <a:xfrm>
            <a:off x="6466348" y="2861734"/>
            <a:ext cx="704280" cy="2258117"/>
          </a:xfrm>
          <a:prstGeom prst="rect">
            <a:avLst/>
          </a:prstGeom>
        </p:spPr>
      </p:pic>
      <p:pic>
        <p:nvPicPr>
          <p:cNvPr id="2064" name="Picture 2063">
            <a:extLst>
              <a:ext uri="{FF2B5EF4-FFF2-40B4-BE49-F238E27FC236}">
                <a16:creationId xmlns="" xmlns:a16="http://schemas.microsoft.com/office/drawing/2014/main" id="{6DD3A968-5DDF-33D9-7E70-D4D2C1201FED}"/>
              </a:ext>
            </a:extLst>
          </p:cNvPr>
          <p:cNvPicPr>
            <a:picLocks noGrp="1" noRot="1" noChangeAspect="1" noMove="1" noResize="1" noEditPoints="1" noAdjustHandles="1" noChangeArrowheads="1" noChangeShapeType="1" noCrop="1"/>
          </p:cNvPicPr>
          <p:nvPr/>
        </p:nvPicPr>
        <p:blipFill>
          <a:blip r:embed="rId23"/>
          <a:stretch>
            <a:fillRect/>
          </a:stretch>
        </p:blipFill>
        <p:spPr>
          <a:xfrm>
            <a:off x="933734" y="317047"/>
            <a:ext cx="975165" cy="837221"/>
          </a:xfrm>
          <a:prstGeom prst="rect">
            <a:avLst/>
          </a:prstGeom>
        </p:spPr>
      </p:pic>
      <p:sp>
        <p:nvSpPr>
          <p:cNvPr id="2065" name="TextBox 2064">
            <a:extLst>
              <a:ext uri="{FF2B5EF4-FFF2-40B4-BE49-F238E27FC236}">
                <a16:creationId xmlns="" xmlns:a16="http://schemas.microsoft.com/office/drawing/2014/main" id="{6774F33D-F6EF-F21B-FBF3-CB98AC623ED5}"/>
              </a:ext>
            </a:extLst>
          </p:cNvPr>
          <p:cNvSpPr txBox="1">
            <a:spLocks noGrp="1" noRot="1" noMove="1" noResize="1" noEditPoints="1" noAdjustHandles="1" noChangeArrowheads="1" noChangeShapeType="1"/>
          </p:cNvSpPr>
          <p:nvPr/>
        </p:nvSpPr>
        <p:spPr>
          <a:xfrm>
            <a:off x="957830" y="578896"/>
            <a:ext cx="1218396" cy="623248"/>
          </a:xfrm>
          <a:prstGeom prst="rect">
            <a:avLst/>
          </a:prstGeom>
          <a:noFill/>
        </p:spPr>
        <p:txBody>
          <a:bodyPr wrap="square" rtlCol="0">
            <a:spAutoFit/>
          </a:bodyPr>
          <a:lstStyle/>
          <a:p>
            <a:pPr algn="ctr"/>
            <a:r>
              <a:rPr lang="en-US" sz="1350" b="1" dirty="0">
                <a:solidFill>
                  <a:srgbClr val="FF0000"/>
                </a:solidFill>
              </a:rPr>
              <a:t>Alert</a:t>
            </a:r>
          </a:p>
          <a:p>
            <a:pPr algn="ctr"/>
            <a:r>
              <a:rPr lang="en-US" sz="1050" dirty="0">
                <a:solidFill>
                  <a:srgbClr val="FF0000"/>
                </a:solidFill>
              </a:rPr>
              <a:t>Person Without Helmet</a:t>
            </a:r>
            <a:endParaRPr lang="en-IN" sz="1050" dirty="0">
              <a:solidFill>
                <a:srgbClr val="FF0000"/>
              </a:solidFill>
            </a:endParaRPr>
          </a:p>
        </p:txBody>
      </p:sp>
      <p:sp>
        <p:nvSpPr>
          <p:cNvPr id="2066" name="Lightning Bolt 2065">
            <a:extLst>
              <a:ext uri="{FF2B5EF4-FFF2-40B4-BE49-F238E27FC236}">
                <a16:creationId xmlns="" xmlns:a16="http://schemas.microsoft.com/office/drawing/2014/main" id="{0B26215E-F4FC-FE86-2E3E-05EDE8C51434}"/>
              </a:ext>
            </a:extLst>
          </p:cNvPr>
          <p:cNvSpPr>
            <a:spLocks noGrp="1" noRot="1" noMove="1" noResize="1" noEditPoints="1" noAdjustHandles="1" noChangeArrowheads="1" noChangeShapeType="1"/>
          </p:cNvSpPr>
          <p:nvPr/>
        </p:nvSpPr>
        <p:spPr>
          <a:xfrm rot="10800000">
            <a:off x="1725933" y="1767709"/>
            <a:ext cx="280774" cy="297017"/>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067" name="Lightning Bolt 2066">
            <a:extLst>
              <a:ext uri="{FF2B5EF4-FFF2-40B4-BE49-F238E27FC236}">
                <a16:creationId xmlns="" xmlns:a16="http://schemas.microsoft.com/office/drawing/2014/main" id="{11312A32-046D-C24A-7D0C-A8F2CA2B8D50}"/>
              </a:ext>
            </a:extLst>
          </p:cNvPr>
          <p:cNvSpPr>
            <a:spLocks noGrp="1" noRot="1" noMove="1" noResize="1" noEditPoints="1" noAdjustHandles="1" noChangeArrowheads="1" noChangeShapeType="1"/>
          </p:cNvSpPr>
          <p:nvPr/>
        </p:nvSpPr>
        <p:spPr>
          <a:xfrm rot="14995581">
            <a:off x="2209151" y="1767346"/>
            <a:ext cx="324503" cy="297017"/>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pSp>
        <p:nvGrpSpPr>
          <p:cNvPr id="2072" name="Group 2071">
            <a:extLst>
              <a:ext uri="{FF2B5EF4-FFF2-40B4-BE49-F238E27FC236}">
                <a16:creationId xmlns="" xmlns:a16="http://schemas.microsoft.com/office/drawing/2014/main" id="{5F423A64-7C64-78E8-FE22-B1DD416339A9}"/>
              </a:ext>
            </a:extLst>
          </p:cNvPr>
          <p:cNvGrpSpPr>
            <a:grpSpLocks noGrp="1" noUngrp="1" noRot="1" noMove="1" noResize="1"/>
          </p:cNvGrpSpPr>
          <p:nvPr/>
        </p:nvGrpSpPr>
        <p:grpSpPr>
          <a:xfrm>
            <a:off x="7132037" y="1868693"/>
            <a:ext cx="957087" cy="1643286"/>
            <a:chOff x="9509383" y="2491590"/>
            <a:chExt cx="1276116" cy="2191048"/>
          </a:xfrm>
          <a:solidFill>
            <a:srgbClr val="FF0000"/>
          </a:solidFill>
        </p:grpSpPr>
        <p:sp>
          <p:nvSpPr>
            <p:cNvPr id="2061" name="Lightning Bolt 2060">
              <a:extLst>
                <a:ext uri="{FF2B5EF4-FFF2-40B4-BE49-F238E27FC236}">
                  <a16:creationId xmlns="" xmlns:a16="http://schemas.microsoft.com/office/drawing/2014/main" id="{93EE0646-5A41-1998-136F-81BABDCACF97}"/>
                </a:ext>
              </a:extLst>
            </p:cNvPr>
            <p:cNvSpPr>
              <a:spLocks noGrp="1" noRot="1" noMove="1" noResize="1" noEditPoints="1" noAdjustHandles="1" noChangeArrowheads="1" noChangeShapeType="1"/>
            </p:cNvSpPr>
            <p:nvPr/>
          </p:nvSpPr>
          <p:spPr>
            <a:xfrm rot="11413861">
              <a:off x="9553746" y="2491590"/>
              <a:ext cx="1164553" cy="433931"/>
            </a:xfrm>
            <a:prstGeom prst="lightningBol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068" name="Lightning Bolt 2067">
              <a:extLst>
                <a:ext uri="{FF2B5EF4-FFF2-40B4-BE49-F238E27FC236}">
                  <a16:creationId xmlns="" xmlns:a16="http://schemas.microsoft.com/office/drawing/2014/main" id="{DE0FC7DF-EBC0-8892-EAF5-411383AA1864}"/>
                </a:ext>
              </a:extLst>
            </p:cNvPr>
            <p:cNvSpPr>
              <a:spLocks noGrp="1" noRot="1" noMove="1" noResize="1" noEditPoints="1" noAdjustHandles="1" noChangeArrowheads="1" noChangeShapeType="1"/>
            </p:cNvSpPr>
            <p:nvPr/>
          </p:nvSpPr>
          <p:spPr>
            <a:xfrm rot="7244684">
              <a:off x="9986257" y="3883396"/>
              <a:ext cx="1164553" cy="433931"/>
            </a:xfrm>
            <a:prstGeom prst="lightningBol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069" name="Lightning Bolt 2068">
              <a:extLst>
                <a:ext uri="{FF2B5EF4-FFF2-40B4-BE49-F238E27FC236}">
                  <a16:creationId xmlns="" xmlns:a16="http://schemas.microsoft.com/office/drawing/2014/main" id="{394F5940-EEA6-067D-6B1B-8BF68B681AF6}"/>
                </a:ext>
              </a:extLst>
            </p:cNvPr>
            <p:cNvSpPr>
              <a:spLocks noGrp="1" noRot="1" noMove="1" noResize="1" noEditPoints="1" noAdjustHandles="1" noChangeArrowheads="1" noChangeShapeType="1"/>
            </p:cNvSpPr>
            <p:nvPr/>
          </p:nvSpPr>
          <p:spPr>
            <a:xfrm rot="8402806">
              <a:off x="9509383" y="3380166"/>
              <a:ext cx="1164553" cy="433931"/>
            </a:xfrm>
            <a:prstGeom prst="lightningBol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pSp>
      <p:grpSp>
        <p:nvGrpSpPr>
          <p:cNvPr id="3083" name="Group 3082">
            <a:extLst>
              <a:ext uri="{FF2B5EF4-FFF2-40B4-BE49-F238E27FC236}">
                <a16:creationId xmlns="" xmlns:a16="http://schemas.microsoft.com/office/drawing/2014/main" id="{D2B3254E-F6E0-9E89-3F81-02DEEB1641F4}"/>
              </a:ext>
            </a:extLst>
          </p:cNvPr>
          <p:cNvGrpSpPr>
            <a:grpSpLocks noGrp="1" noUngrp="1" noRot="1" noMove="1" noResize="1"/>
          </p:cNvGrpSpPr>
          <p:nvPr/>
        </p:nvGrpSpPr>
        <p:grpSpPr>
          <a:xfrm rot="1643038">
            <a:off x="700005" y="1084507"/>
            <a:ext cx="440585" cy="456842"/>
            <a:chOff x="657531" y="4696982"/>
            <a:chExt cx="587447" cy="609123"/>
          </a:xfrm>
        </p:grpSpPr>
        <p:cxnSp>
          <p:nvCxnSpPr>
            <p:cNvPr id="2075" name="Straight Connector 2074">
              <a:extLst>
                <a:ext uri="{FF2B5EF4-FFF2-40B4-BE49-F238E27FC236}">
                  <a16:creationId xmlns="" xmlns:a16="http://schemas.microsoft.com/office/drawing/2014/main" id="{393B2F9D-8492-A55E-0414-0C7919F4CB26}"/>
                </a:ext>
              </a:extLst>
            </p:cNvPr>
            <p:cNvCxnSpPr>
              <a:cxnSpLocks noGrp="1" noRot="1" noMove="1" noResize="1" noEditPoints="1" noAdjustHandles="1" noChangeArrowheads="1" noChangeShapeType="1"/>
            </p:cNvCxnSpPr>
            <p:nvPr/>
          </p:nvCxnSpPr>
          <p:spPr>
            <a:xfrm flipV="1">
              <a:off x="657531" y="4696982"/>
              <a:ext cx="199949" cy="1967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 xmlns:a16="http://schemas.microsoft.com/office/drawing/2014/main" id="{B4D500AD-C8B0-CB7B-843C-3DA0519F4A5E}"/>
                </a:ext>
              </a:extLst>
            </p:cNvPr>
            <p:cNvCxnSpPr>
              <a:cxnSpLocks noGrp="1" noRot="1" noMove="1" noResize="1" noEditPoints="1" noAdjustHandles="1" noChangeArrowheads="1" noChangeShapeType="1"/>
            </p:cNvCxnSpPr>
            <p:nvPr/>
          </p:nvCxnSpPr>
          <p:spPr>
            <a:xfrm flipV="1">
              <a:off x="809931" y="4869338"/>
              <a:ext cx="427306" cy="1767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 xmlns:a16="http://schemas.microsoft.com/office/drawing/2014/main" id="{A9BE5937-1FAE-B385-C9B6-7692CA7C2B05}"/>
                </a:ext>
              </a:extLst>
            </p:cNvPr>
            <p:cNvCxnSpPr>
              <a:cxnSpLocks noGrp="1" noRot="1" noMove="1" noResize="1" noEditPoints="1" noAdjustHandles="1" noChangeArrowheads="1" noChangeShapeType="1"/>
            </p:cNvCxnSpPr>
            <p:nvPr/>
          </p:nvCxnSpPr>
          <p:spPr>
            <a:xfrm flipV="1">
              <a:off x="830412" y="5198513"/>
              <a:ext cx="414566" cy="107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84" name="TextBox 3083">
            <a:extLst>
              <a:ext uri="{FF2B5EF4-FFF2-40B4-BE49-F238E27FC236}">
                <a16:creationId xmlns="" xmlns:a16="http://schemas.microsoft.com/office/drawing/2014/main" id="{46A819B8-F81B-9362-EA10-7426242B89BB}"/>
              </a:ext>
            </a:extLst>
          </p:cNvPr>
          <p:cNvSpPr txBox="1">
            <a:spLocks noGrp="1" noRot="1" noMove="1" noResize="1" noEditPoints="1" noAdjustHandles="1" noChangeArrowheads="1" noChangeShapeType="1"/>
          </p:cNvSpPr>
          <p:nvPr/>
        </p:nvSpPr>
        <p:spPr>
          <a:xfrm>
            <a:off x="777432" y="62739"/>
            <a:ext cx="2181069" cy="300082"/>
          </a:xfrm>
          <a:prstGeom prst="rect">
            <a:avLst/>
          </a:prstGeom>
          <a:noFill/>
        </p:spPr>
        <p:txBody>
          <a:bodyPr wrap="square" rtlCol="0">
            <a:spAutoFit/>
          </a:bodyPr>
          <a:lstStyle/>
          <a:p>
            <a:r>
              <a:rPr lang="en-US" sz="1350" b="1" dirty="0">
                <a:solidFill>
                  <a:schemeClr val="bg1"/>
                </a:solidFill>
              </a:rPr>
              <a:t>Control Room</a:t>
            </a:r>
            <a:endParaRPr lang="en-IN" sz="1350" b="1" dirty="0">
              <a:solidFill>
                <a:schemeClr val="bg1"/>
              </a:solidFill>
            </a:endParaRPr>
          </a:p>
        </p:txBody>
      </p:sp>
      <p:sp>
        <p:nvSpPr>
          <p:cNvPr id="3" name="Speech Bubble: Rectangle with Corners Rounded 2">
            <a:extLst>
              <a:ext uri="{FF2B5EF4-FFF2-40B4-BE49-F238E27FC236}">
                <a16:creationId xmlns="" xmlns:a16="http://schemas.microsoft.com/office/drawing/2014/main" id="{758BC66A-3A75-80B2-AD27-B79C1D6D8BF9}"/>
              </a:ext>
            </a:extLst>
          </p:cNvPr>
          <p:cNvSpPr>
            <a:spLocks noGrp="1" noRot="1" noMove="1" noResize="1" noEditPoints="1" noAdjustHandles="1" noChangeArrowheads="1" noChangeShapeType="1"/>
          </p:cNvSpPr>
          <p:nvPr/>
        </p:nvSpPr>
        <p:spPr>
          <a:xfrm>
            <a:off x="11971" y="38849"/>
            <a:ext cx="2804361" cy="2757105"/>
          </a:xfrm>
          <a:prstGeom prst="wedgeRoundRectCallout">
            <a:avLst>
              <a:gd name="adj1" fmla="val -20842"/>
              <a:gd name="adj2" fmla="val 61710"/>
              <a:gd name="adj3" fmla="val 16667"/>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pic>
        <p:nvPicPr>
          <p:cNvPr id="4" name="काम शुरू करने से पहले वर्क परमिट प्राप्त करें और सहमत परमिट शर्तों का पालन करें।">
            <a:hlinkClick r:id="" action="ppaction://media"/>
            <a:extLst>
              <a:ext uri="{FF2B5EF4-FFF2-40B4-BE49-F238E27FC236}">
                <a16:creationId xmlns="" xmlns:a16="http://schemas.microsoft.com/office/drawing/2014/main" id="{DEDD66D8-321E-E208-5F50-96589004A7B8}"/>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5277495" y="220913"/>
            <a:ext cx="457200" cy="457200"/>
          </a:xfrm>
          <a:prstGeom prst="rect">
            <a:avLst/>
          </a:prstGeom>
        </p:spPr>
      </p:pic>
      <p:pic>
        <p:nvPicPr>
          <p:cNvPr id="6" name="1697050401059wt0hlfeh-voicemaker.in-speech">
            <a:hlinkClick r:id="" action="ppaction://media"/>
            <a:extLst>
              <a:ext uri="{FF2B5EF4-FFF2-40B4-BE49-F238E27FC236}">
                <a16:creationId xmlns="" xmlns:a16="http://schemas.microsoft.com/office/drawing/2014/main" id="{5379C6D7-22B4-0181-CF46-C3A01F8C1746}"/>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492949" y="368744"/>
            <a:ext cx="457200" cy="457200"/>
          </a:xfrm>
          <a:prstGeom prst="rect">
            <a:avLst/>
          </a:prstGeom>
        </p:spPr>
      </p:pic>
      <p:pic>
        <p:nvPicPr>
          <p:cNvPr id="5" name="Recorded Sound">
            <a:hlinkClick r:id="" action="ppaction://media"/>
            <a:extLst>
              <a:ext uri="{FF2B5EF4-FFF2-40B4-BE49-F238E27FC236}">
                <a16:creationId xmlns="" xmlns:a16="http://schemas.microsoft.com/office/drawing/2014/main" id="{25CB3FCC-15BE-3239-7F70-E7B69D7CFAF6}"/>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6812281" y="243547"/>
            <a:ext cx="457200" cy="457200"/>
          </a:xfrm>
          <a:prstGeom prst="rect">
            <a:avLst/>
          </a:prstGeom>
        </p:spPr>
      </p:pic>
      <p:cxnSp>
        <p:nvCxnSpPr>
          <p:cNvPr id="8" name="Straight Connector 7">
            <a:extLst>
              <a:ext uri="{FF2B5EF4-FFF2-40B4-BE49-F238E27FC236}">
                <a16:creationId xmlns="" xmlns:a16="http://schemas.microsoft.com/office/drawing/2014/main" id="{87F5E7AA-00A2-15ED-C350-A5C9761B9A01}"/>
              </a:ext>
            </a:extLst>
          </p:cNvPr>
          <p:cNvCxnSpPr>
            <a:cxnSpLocks/>
          </p:cNvCxnSpPr>
          <p:nvPr/>
        </p:nvCxnSpPr>
        <p:spPr>
          <a:xfrm flipV="1">
            <a:off x="7676709" y="2435724"/>
            <a:ext cx="357376" cy="1846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EFB667B9-AE7E-5166-DE9C-922A91845D29}"/>
              </a:ext>
            </a:extLst>
          </p:cNvPr>
          <p:cNvCxnSpPr>
            <a:cxnSpLocks/>
          </p:cNvCxnSpPr>
          <p:nvPr/>
        </p:nvCxnSpPr>
        <p:spPr>
          <a:xfrm flipV="1">
            <a:off x="7857083" y="2585533"/>
            <a:ext cx="246305" cy="196019"/>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D223355B-8C6A-C484-1F41-B43A1F1C2C6D}"/>
              </a:ext>
            </a:extLst>
          </p:cNvPr>
          <p:cNvCxnSpPr>
            <a:cxnSpLocks/>
          </p:cNvCxnSpPr>
          <p:nvPr/>
        </p:nvCxnSpPr>
        <p:spPr>
          <a:xfrm>
            <a:off x="7795337" y="2141389"/>
            <a:ext cx="293511" cy="18821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2973C173-B7EB-1F21-7F20-F918B5524848}"/>
              </a:ext>
            </a:extLst>
          </p:cNvPr>
          <p:cNvCxnSpPr>
            <a:cxnSpLocks/>
            <a:endCxn id="2068" idx="2"/>
          </p:cNvCxnSpPr>
          <p:nvPr/>
        </p:nvCxnSpPr>
        <p:spPr>
          <a:xfrm flipH="1">
            <a:off x="8060019" y="2611963"/>
            <a:ext cx="166351" cy="27094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6927952" y="2153478"/>
            <a:ext cx="296510" cy="875576"/>
            <a:chOff x="6927952" y="2153478"/>
            <a:chExt cx="296510" cy="875576"/>
          </a:xfrm>
        </p:grpSpPr>
        <p:pic>
          <p:nvPicPr>
            <p:cNvPr id="22" name="Picture 21"/>
            <p:cNvPicPr>
              <a:picLocks noChangeAspect="1"/>
            </p:cNvPicPr>
            <p:nvPr/>
          </p:nvPicPr>
          <p:blipFill>
            <a:blip r:embed="rId25"/>
            <a:stretch>
              <a:fillRect/>
            </a:stretch>
          </p:blipFill>
          <p:spPr>
            <a:xfrm flipH="1">
              <a:off x="6977770" y="2153478"/>
              <a:ext cx="186472" cy="582726"/>
            </a:xfrm>
            <a:prstGeom prst="rect">
              <a:avLst/>
            </a:prstGeom>
          </p:spPr>
        </p:pic>
        <p:pic>
          <p:nvPicPr>
            <p:cNvPr id="24" name="Picture 23"/>
            <p:cNvPicPr>
              <a:picLocks noChangeAspect="1"/>
            </p:cNvPicPr>
            <p:nvPr/>
          </p:nvPicPr>
          <p:blipFill>
            <a:blip r:embed="rId26"/>
            <a:stretch>
              <a:fillRect/>
            </a:stretch>
          </p:blipFill>
          <p:spPr>
            <a:xfrm>
              <a:off x="6927952" y="2779986"/>
              <a:ext cx="296510" cy="249068"/>
            </a:xfrm>
            <a:prstGeom prst="rect">
              <a:avLst/>
            </a:prstGeom>
          </p:spPr>
        </p:pic>
      </p:grpSp>
      <p:cxnSp>
        <p:nvCxnSpPr>
          <p:cNvPr id="28" name="Straight Connector 27"/>
          <p:cNvCxnSpPr/>
          <p:nvPr/>
        </p:nvCxnSpPr>
        <p:spPr>
          <a:xfrm>
            <a:off x="4716016" y="4168704"/>
            <a:ext cx="504056" cy="1032895"/>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65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mph" presetSubtype="2" repeatCount="indefinite" fill="hold" nodeType="withEffect">
                                  <p:stCondLst>
                                    <p:cond delay="0"/>
                                  </p:stCondLst>
                                  <p:childTnLst>
                                    <p:animClr clrSpc="rgb" dir="cw">
                                      <p:cBhvr>
                                        <p:cTn id="8" dur="500" fill="hold"/>
                                        <p:tgtEl>
                                          <p:spTgt spid="14"/>
                                        </p:tgtEl>
                                        <p:attrNameLst>
                                          <p:attrName>fillcolor</p:attrName>
                                        </p:attrNameLst>
                                      </p:cBhvr>
                                      <p:to>
                                        <a:srgbClr val="00B050"/>
                                      </p:to>
                                    </p:animClr>
                                    <p:set>
                                      <p:cBhvr>
                                        <p:cTn id="9" dur="500" fill="hold"/>
                                        <p:tgtEl>
                                          <p:spTgt spid="14"/>
                                        </p:tgtEl>
                                        <p:attrNameLst>
                                          <p:attrName>fill.type</p:attrName>
                                        </p:attrNameLst>
                                      </p:cBhvr>
                                      <p:to>
                                        <p:strVal val="solid"/>
                                      </p:to>
                                    </p:set>
                                    <p:set>
                                      <p:cBhvr>
                                        <p:cTn id="10" dur="500" fill="hold"/>
                                        <p:tgtEl>
                                          <p:spTgt spid="1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6600" fill="hold"/>
                                        <p:tgtEl>
                                          <p:spTgt spid="4"/>
                                        </p:tgtEl>
                                      </p:cBhvr>
                                    </p:cmd>
                                  </p:childTnLst>
                                </p:cTn>
                              </p:par>
                              <p:par>
                                <p:cTn id="17" presetID="1" presetClass="exit" presetSubtype="0" fill="hold"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63" presetClass="path" presetSubtype="0" accel="10000" decel="10000" fill="hold" nodeType="withEffect">
                                  <p:stCondLst>
                                    <p:cond delay="0"/>
                                  </p:stCondLst>
                                  <p:childTnLst>
                                    <p:animMotion origin="layout" path="M 9.16667E-6 2.77556E-17 L 0.57813 -0.00347 " pathEditMode="fixed" rAng="0" ptsTypes="AA">
                                      <p:cBhvr>
                                        <p:cTn id="20" dur="10000" fill="hold"/>
                                        <p:tgtEl>
                                          <p:spTgt spid="16"/>
                                        </p:tgtEl>
                                        <p:attrNameLst>
                                          <p:attrName>ppt_x</p:attrName>
                                          <p:attrName>ppt_y</p:attrName>
                                        </p:attrNameLst>
                                      </p:cBhvr>
                                      <p:rCtr x="28906" y="-185"/>
                                    </p:animMotion>
                                  </p:childTnLst>
                                </p:cTn>
                              </p:par>
                              <p:par>
                                <p:cTn id="21" presetID="1" presetClass="emph" presetSubtype="2" repeatCount="indefinite" fill="hold" nodeType="withEffect">
                                  <p:stCondLst>
                                    <p:cond delay="7000"/>
                                  </p:stCondLst>
                                  <p:childTnLst>
                                    <p:animClr clrSpc="rgb" dir="cw">
                                      <p:cBhvr>
                                        <p:cTn id="22" dur="500" fill="hold"/>
                                        <p:tgtEl>
                                          <p:spTgt spid="14"/>
                                        </p:tgtEl>
                                        <p:attrNameLst>
                                          <p:attrName>fillcolor</p:attrName>
                                        </p:attrNameLst>
                                      </p:cBhvr>
                                      <p:to>
                                        <a:srgbClr val="FF0000"/>
                                      </p:to>
                                    </p:animClr>
                                    <p:set>
                                      <p:cBhvr>
                                        <p:cTn id="23" dur="500" fill="hold"/>
                                        <p:tgtEl>
                                          <p:spTgt spid="14"/>
                                        </p:tgtEl>
                                        <p:attrNameLst>
                                          <p:attrName>fill.type</p:attrName>
                                        </p:attrNameLst>
                                      </p:cBhvr>
                                      <p:to>
                                        <p:strVal val="solid"/>
                                      </p:to>
                                    </p:set>
                                    <p:set>
                                      <p:cBhvr>
                                        <p:cTn id="24" dur="500" fill="hold"/>
                                        <p:tgtEl>
                                          <p:spTgt spid="14"/>
                                        </p:tgtEl>
                                        <p:attrNameLst>
                                          <p:attrName>fill.on</p:attrName>
                                        </p:attrNameLst>
                                      </p:cBhvr>
                                      <p:to>
                                        <p:strVal val="true"/>
                                      </p:to>
                                    </p:set>
                                  </p:childTnLst>
                                </p:cTn>
                              </p:par>
                              <p:par>
                                <p:cTn id="25" presetID="1" presetClass="mediacall" presetSubtype="0" fill="hold" nodeType="withEffect">
                                  <p:stCondLst>
                                    <p:cond delay="8000"/>
                                  </p:stCondLst>
                                  <p:childTnLst>
                                    <p:cmd type="call" cmd="playFrom(0.0)">
                                      <p:cBhvr>
                                        <p:cTn id="26" dur="8040" fill="hold"/>
                                        <p:tgtEl>
                                          <p:spTgt spid="6"/>
                                        </p:tgtEl>
                                      </p:cBhvr>
                                    </p:cmd>
                                  </p:childTnLst>
                                </p:cTn>
                              </p:par>
                              <p:par>
                                <p:cTn id="27" presetID="1" presetClass="exit" presetSubtype="0" fill="hold" nodeType="withEffect">
                                  <p:stCondLst>
                                    <p:cond delay="1000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ntr" presetSubtype="0" fill="hold" grpId="0" nodeType="withEffect">
                                  <p:stCondLst>
                                    <p:cond delay="10000"/>
                                  </p:stCondLst>
                                  <p:childTnLst>
                                    <p:set>
                                      <p:cBhvr>
                                        <p:cTn id="30" dur="1" fill="hold">
                                          <p:stCondLst>
                                            <p:cond delay="0"/>
                                          </p:stCondLst>
                                        </p:cTn>
                                        <p:tgtEl>
                                          <p:spTgt spid="18"/>
                                        </p:tgtEl>
                                        <p:attrNameLst>
                                          <p:attrName>style.visibility</p:attrName>
                                        </p:attrNameLst>
                                      </p:cBhvr>
                                      <p:to>
                                        <p:strVal val="visible"/>
                                      </p:to>
                                    </p:set>
                                  </p:childTnLst>
                                </p:cTn>
                              </p:par>
                              <p:par>
                                <p:cTn id="31" presetID="35" presetClass="emph" presetSubtype="0" repeatCount="indefinite" fill="hold" grpId="1" nodeType="withEffect">
                                  <p:stCondLst>
                                    <p:cond delay="10000"/>
                                  </p:stCondLst>
                                  <p:childTnLst>
                                    <p:anim calcmode="discrete" valueType="str">
                                      <p:cBhvr>
                                        <p:cTn id="32" dur="500" fill="hold"/>
                                        <p:tgtEl>
                                          <p:spTgt spid="18"/>
                                        </p:tgtEl>
                                        <p:attrNameLst>
                                          <p:attrName>style.visibility</p:attrName>
                                        </p:attrNameLst>
                                      </p:cBhvr>
                                      <p:tavLst>
                                        <p:tav tm="0">
                                          <p:val>
                                            <p:strVal val="hidden"/>
                                          </p:val>
                                        </p:tav>
                                        <p:tav tm="50000">
                                          <p:val>
                                            <p:strVal val="visible"/>
                                          </p:val>
                                        </p:tav>
                                      </p:tavLst>
                                    </p:anim>
                                  </p:childTnLst>
                                </p:cTn>
                              </p:par>
                              <p:par>
                                <p:cTn id="33" presetID="1" presetClass="entr" presetSubtype="0" fill="hold" nodeType="withEffect">
                                  <p:stCondLst>
                                    <p:cond delay="10000"/>
                                  </p:stCondLst>
                                  <p:childTnLst>
                                    <p:set>
                                      <p:cBhvr>
                                        <p:cTn id="34" dur="1" fill="hold">
                                          <p:stCondLst>
                                            <p:cond delay="0"/>
                                          </p:stCondLst>
                                        </p:cTn>
                                        <p:tgtEl>
                                          <p:spTgt spid="2058"/>
                                        </p:tgtEl>
                                        <p:attrNameLst>
                                          <p:attrName>style.visibility</p:attrName>
                                        </p:attrNameLst>
                                      </p:cBhvr>
                                      <p:to>
                                        <p:strVal val="visible"/>
                                      </p:to>
                                    </p:set>
                                  </p:childTnLst>
                                </p:cTn>
                              </p:par>
                              <p:par>
                                <p:cTn id="35" presetID="1" presetClass="entr" presetSubtype="0" fill="hold" grpId="0" nodeType="withEffect">
                                  <p:stCondLst>
                                    <p:cond delay="10000"/>
                                  </p:stCondLst>
                                  <p:childTnLst>
                                    <p:set>
                                      <p:cBhvr>
                                        <p:cTn id="36" dur="1" fill="hold">
                                          <p:stCondLst>
                                            <p:cond delay="0"/>
                                          </p:stCondLst>
                                        </p:cTn>
                                        <p:tgtEl>
                                          <p:spTgt spid="2066"/>
                                        </p:tgtEl>
                                        <p:attrNameLst>
                                          <p:attrName>style.visibility</p:attrName>
                                        </p:attrNameLst>
                                      </p:cBhvr>
                                      <p:to>
                                        <p:strVal val="visible"/>
                                      </p:to>
                                    </p:set>
                                  </p:childTnLst>
                                </p:cTn>
                              </p:par>
                              <p:par>
                                <p:cTn id="37" presetID="1" presetClass="entr" presetSubtype="0" fill="hold" grpId="0" nodeType="withEffect">
                                  <p:stCondLst>
                                    <p:cond delay="10000"/>
                                  </p:stCondLst>
                                  <p:childTnLst>
                                    <p:set>
                                      <p:cBhvr>
                                        <p:cTn id="38" dur="1" fill="hold">
                                          <p:stCondLst>
                                            <p:cond delay="0"/>
                                          </p:stCondLst>
                                        </p:cTn>
                                        <p:tgtEl>
                                          <p:spTgt spid="2067"/>
                                        </p:tgtEl>
                                        <p:attrNameLst>
                                          <p:attrName>style.visibility</p:attrName>
                                        </p:attrNameLst>
                                      </p:cBhvr>
                                      <p:to>
                                        <p:strVal val="visible"/>
                                      </p:to>
                                    </p:set>
                                  </p:childTnLst>
                                </p:cTn>
                              </p:par>
                              <p:par>
                                <p:cTn id="39" presetID="35" presetClass="emph" presetSubtype="0" repeatCount="indefinite" fill="hold" grpId="1" nodeType="withEffect">
                                  <p:stCondLst>
                                    <p:cond delay="10000"/>
                                  </p:stCondLst>
                                  <p:childTnLst>
                                    <p:anim calcmode="discrete" valueType="str">
                                      <p:cBhvr>
                                        <p:cTn id="40" dur="1000" fill="hold"/>
                                        <p:tgtEl>
                                          <p:spTgt spid="2066"/>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grpId="1" nodeType="withEffect">
                                  <p:stCondLst>
                                    <p:cond delay="10000"/>
                                  </p:stCondLst>
                                  <p:childTnLst>
                                    <p:anim calcmode="discrete" valueType="str">
                                      <p:cBhvr>
                                        <p:cTn id="42" dur="1000" fill="hold"/>
                                        <p:tgtEl>
                                          <p:spTgt spid="2067"/>
                                        </p:tgtEl>
                                        <p:attrNameLst>
                                          <p:attrName>style.visibility</p:attrName>
                                        </p:attrNameLst>
                                      </p:cBhvr>
                                      <p:tavLst>
                                        <p:tav tm="0">
                                          <p:val>
                                            <p:strVal val="hidden"/>
                                          </p:val>
                                        </p:tav>
                                        <p:tav tm="50000">
                                          <p:val>
                                            <p:strVal val="visible"/>
                                          </p:val>
                                        </p:tav>
                                      </p:tavLst>
                                    </p:anim>
                                  </p:childTnLst>
                                </p:cTn>
                              </p:par>
                              <p:par>
                                <p:cTn id="43" presetID="1" presetClass="entr" presetSubtype="0" fill="hold" nodeType="withEffect">
                                  <p:stCondLst>
                                    <p:cond delay="10000"/>
                                  </p:stCondLst>
                                  <p:childTnLst>
                                    <p:set>
                                      <p:cBhvr>
                                        <p:cTn id="44" dur="1" fill="hold">
                                          <p:stCondLst>
                                            <p:cond delay="0"/>
                                          </p:stCondLst>
                                        </p:cTn>
                                        <p:tgtEl>
                                          <p:spTgt spid="2064"/>
                                        </p:tgtEl>
                                        <p:attrNameLst>
                                          <p:attrName>style.visibility</p:attrName>
                                        </p:attrNameLst>
                                      </p:cBhvr>
                                      <p:to>
                                        <p:strVal val="visible"/>
                                      </p:to>
                                    </p:set>
                                  </p:childTnLst>
                                </p:cTn>
                              </p:par>
                              <p:par>
                                <p:cTn id="45" presetID="1" presetClass="entr" presetSubtype="0" fill="hold" nodeType="withEffect">
                                  <p:stCondLst>
                                    <p:cond delay="10000"/>
                                  </p:stCondLst>
                                  <p:childTnLst>
                                    <p:set>
                                      <p:cBhvr>
                                        <p:cTn id="46" dur="1" fill="hold">
                                          <p:stCondLst>
                                            <p:cond delay="0"/>
                                          </p:stCondLst>
                                        </p:cTn>
                                        <p:tgtEl>
                                          <p:spTgt spid="2065">
                                            <p:txEl>
                                              <p:pRg st="0" end="0"/>
                                            </p:txEl>
                                          </p:spTgt>
                                        </p:tgtEl>
                                        <p:attrNameLst>
                                          <p:attrName>style.visibility</p:attrName>
                                        </p:attrNameLst>
                                      </p:cBhvr>
                                      <p:to>
                                        <p:strVal val="visible"/>
                                      </p:to>
                                    </p:set>
                                  </p:childTnLst>
                                </p:cTn>
                              </p:par>
                              <p:par>
                                <p:cTn id="47" presetID="1" presetClass="entr" presetSubtype="0" fill="hold" nodeType="withEffect">
                                  <p:stCondLst>
                                    <p:cond delay="10000"/>
                                  </p:stCondLst>
                                  <p:childTnLst>
                                    <p:set>
                                      <p:cBhvr>
                                        <p:cTn id="48" dur="1" fill="hold">
                                          <p:stCondLst>
                                            <p:cond delay="0"/>
                                          </p:stCondLst>
                                        </p:cTn>
                                        <p:tgtEl>
                                          <p:spTgt spid="2065">
                                            <p:txEl>
                                              <p:pRg st="1" end="1"/>
                                            </p:txEl>
                                          </p:spTgt>
                                        </p:tgtEl>
                                        <p:attrNameLst>
                                          <p:attrName>style.visibility</p:attrName>
                                        </p:attrNameLst>
                                      </p:cBhvr>
                                      <p:to>
                                        <p:strVal val="visible"/>
                                      </p:to>
                                    </p:set>
                                  </p:childTnLst>
                                </p:cTn>
                              </p:par>
                              <p:par>
                                <p:cTn id="49" presetID="35" presetClass="emph" presetSubtype="0" repeatCount="indefinite" fill="hold" nodeType="withEffect">
                                  <p:stCondLst>
                                    <p:cond delay="10000"/>
                                  </p:stCondLst>
                                  <p:childTnLst>
                                    <p:anim calcmode="discrete" valueType="str">
                                      <p:cBhvr>
                                        <p:cTn id="50" dur="1000" fill="hold"/>
                                        <p:tgtEl>
                                          <p:spTgt spid="2065">
                                            <p:txEl>
                                              <p:pRg st="0" end="0"/>
                                            </p:txEl>
                                          </p:spTgt>
                                        </p:tgtEl>
                                        <p:attrNameLst>
                                          <p:attrName>style.visibility</p:attrName>
                                        </p:attrNameLst>
                                      </p:cBhvr>
                                      <p:tavLst>
                                        <p:tav tm="0">
                                          <p:val>
                                            <p:strVal val="hidden"/>
                                          </p:val>
                                        </p:tav>
                                        <p:tav tm="50000">
                                          <p:val>
                                            <p:strVal val="visible"/>
                                          </p:val>
                                        </p:tav>
                                      </p:tavLst>
                                    </p:anim>
                                  </p:childTnLst>
                                </p:cTn>
                              </p:par>
                              <p:par>
                                <p:cTn id="51" presetID="35" presetClass="emph" presetSubtype="0" repeatCount="indefinite" fill="hold" nodeType="withEffect">
                                  <p:stCondLst>
                                    <p:cond delay="10000"/>
                                  </p:stCondLst>
                                  <p:childTnLst>
                                    <p:anim calcmode="discrete" valueType="str">
                                      <p:cBhvr>
                                        <p:cTn id="52" dur="1000" fill="hold"/>
                                        <p:tgtEl>
                                          <p:spTgt spid="2065">
                                            <p:txEl>
                                              <p:pRg st="1" end="1"/>
                                            </p:txEl>
                                          </p:spTgt>
                                        </p:tgtEl>
                                        <p:attrNameLst>
                                          <p:attrName>style.visibility</p:attrName>
                                        </p:attrNameLst>
                                      </p:cBhvr>
                                      <p:tavLst>
                                        <p:tav tm="0">
                                          <p:val>
                                            <p:strVal val="hidden"/>
                                          </p:val>
                                        </p:tav>
                                        <p:tav tm="50000">
                                          <p:val>
                                            <p:strVal val="visible"/>
                                          </p:val>
                                        </p:tav>
                                      </p:tavLst>
                                    </p:anim>
                                  </p:childTnLst>
                                </p:cTn>
                              </p:par>
                            </p:childTnLst>
                          </p:cTn>
                        </p:par>
                        <p:par>
                          <p:cTn id="53" fill="hold">
                            <p:stCondLst>
                              <p:cond delay="16040"/>
                            </p:stCondLst>
                            <p:childTnLst>
                              <p:par>
                                <p:cTn id="54" presetID="1" presetClass="entr" presetSubtype="0" fill="hold" nodeType="afterEffect">
                                  <p:stCondLst>
                                    <p:cond delay="3000"/>
                                  </p:stCondLst>
                                  <p:childTnLst>
                                    <p:set>
                                      <p:cBhvr>
                                        <p:cTn id="55" dur="1" fill="hold">
                                          <p:stCondLst>
                                            <p:cond delay="0"/>
                                          </p:stCondLst>
                                        </p:cTn>
                                        <p:tgtEl>
                                          <p:spTgt spid="15"/>
                                        </p:tgtEl>
                                        <p:attrNameLst>
                                          <p:attrName>style.visibility</p:attrName>
                                        </p:attrNameLst>
                                      </p:cBhvr>
                                      <p:to>
                                        <p:strVal val="visible"/>
                                      </p:to>
                                    </p:set>
                                  </p:childTnLst>
                                </p:cTn>
                              </p:par>
                            </p:childTnLst>
                          </p:cTn>
                        </p:par>
                        <p:par>
                          <p:cTn id="56" fill="hold">
                            <p:stCondLst>
                              <p:cond delay="19040"/>
                            </p:stCondLst>
                            <p:childTnLst>
                              <p:par>
                                <p:cTn id="57" presetID="53" presetClass="entr" presetSubtype="16" repeatCount="100000" fill="hold" nodeType="afterEffect">
                                  <p:stCondLst>
                                    <p:cond delay="0"/>
                                  </p:stCondLst>
                                  <p:childTnLst>
                                    <p:set>
                                      <p:cBhvr>
                                        <p:cTn id="58" dur="1" fill="hold">
                                          <p:stCondLst>
                                            <p:cond delay="0"/>
                                          </p:stCondLst>
                                        </p:cTn>
                                        <p:tgtEl>
                                          <p:spTgt spid="3083"/>
                                        </p:tgtEl>
                                        <p:attrNameLst>
                                          <p:attrName>style.visibility</p:attrName>
                                        </p:attrNameLst>
                                      </p:cBhvr>
                                      <p:to>
                                        <p:strVal val="visible"/>
                                      </p:to>
                                    </p:set>
                                    <p:anim calcmode="lin" valueType="num">
                                      <p:cBhvr>
                                        <p:cTn id="59" dur="500" fill="hold"/>
                                        <p:tgtEl>
                                          <p:spTgt spid="3083"/>
                                        </p:tgtEl>
                                        <p:attrNameLst>
                                          <p:attrName>ppt_w</p:attrName>
                                        </p:attrNameLst>
                                      </p:cBhvr>
                                      <p:tavLst>
                                        <p:tav tm="0">
                                          <p:val>
                                            <p:fltVal val="0"/>
                                          </p:val>
                                        </p:tav>
                                        <p:tav tm="100000">
                                          <p:val>
                                            <p:strVal val="#ppt_w"/>
                                          </p:val>
                                        </p:tav>
                                      </p:tavLst>
                                    </p:anim>
                                    <p:anim calcmode="lin" valueType="num">
                                      <p:cBhvr>
                                        <p:cTn id="60" dur="500" fill="hold"/>
                                        <p:tgtEl>
                                          <p:spTgt spid="3083"/>
                                        </p:tgtEl>
                                        <p:attrNameLst>
                                          <p:attrName>ppt_h</p:attrName>
                                        </p:attrNameLst>
                                      </p:cBhvr>
                                      <p:tavLst>
                                        <p:tav tm="0">
                                          <p:val>
                                            <p:fltVal val="0"/>
                                          </p:val>
                                        </p:tav>
                                        <p:tav tm="100000">
                                          <p:val>
                                            <p:strVal val="#ppt_h"/>
                                          </p:val>
                                        </p:tav>
                                      </p:tavLst>
                                    </p:anim>
                                    <p:animEffect transition="in" filter="fade">
                                      <p:cBhvr>
                                        <p:cTn id="61" dur="500"/>
                                        <p:tgtEl>
                                          <p:spTgt spid="3083"/>
                                        </p:tgtEl>
                                      </p:cBhvr>
                                    </p:animEffect>
                                  </p:childTnLst>
                                </p:cTn>
                              </p:par>
                              <p:par>
                                <p:cTn id="62" presetID="1" presetClass="mediacall" presetSubtype="0" fill="hold" nodeType="withEffect">
                                  <p:stCondLst>
                                    <p:cond delay="0"/>
                                  </p:stCondLst>
                                  <p:childTnLst>
                                    <p:cmd type="call" cmd="playFrom(0.0)">
                                      <p:cBhvr>
                                        <p:cTn id="63" dur="11208" fill="hold"/>
                                        <p:tgtEl>
                                          <p:spTgt spid="5"/>
                                        </p:tgtEl>
                                      </p:cBhvr>
                                    </p:cmd>
                                  </p:childTnLst>
                                </p:cTn>
                              </p:par>
                              <p:par>
                                <p:cTn id="64" presetID="1" presetClass="exit" presetSubtype="0" fill="hold" nodeType="withEffect">
                                  <p:stCondLst>
                                    <p:cond delay="22000"/>
                                  </p:stCondLst>
                                  <p:childTnLst>
                                    <p:set>
                                      <p:cBhvr>
                                        <p:cTn id="65" dur="1" fill="hold">
                                          <p:stCondLst>
                                            <p:cond delay="0"/>
                                          </p:stCondLst>
                                        </p:cTn>
                                        <p:tgtEl>
                                          <p:spTgt spid="3083"/>
                                        </p:tgtEl>
                                        <p:attrNameLst>
                                          <p:attrName>style.visibility</p:attrName>
                                        </p:attrNameLst>
                                      </p:cBhvr>
                                      <p:to>
                                        <p:strVal val="hidden"/>
                                      </p:to>
                                    </p:set>
                                  </p:childTnLst>
                                </p:cTn>
                              </p:par>
                              <p:par>
                                <p:cTn id="66" presetID="1" presetClass="exit" presetSubtype="0" fill="hold" nodeType="withEffect">
                                  <p:stCondLst>
                                    <p:cond delay="22000"/>
                                  </p:stCondLst>
                                  <p:childTnLst>
                                    <p:set>
                                      <p:cBhvr>
                                        <p:cTn id="67" dur="1" fill="hold">
                                          <p:stCondLst>
                                            <p:cond delay="0"/>
                                          </p:stCondLst>
                                        </p:cTn>
                                        <p:tgtEl>
                                          <p:spTgt spid="15"/>
                                        </p:tgtEl>
                                        <p:attrNameLst>
                                          <p:attrName>style.visibility</p:attrName>
                                        </p:attrNameLst>
                                      </p:cBhvr>
                                      <p:to>
                                        <p:strVal val="hidden"/>
                                      </p:to>
                                    </p:set>
                                  </p:childTnLst>
                                </p:cTn>
                              </p:par>
                              <p:par>
                                <p:cTn id="68" presetID="53" presetClass="entr" presetSubtype="16" repeatCount="42000" fill="remove" nodeType="withEffect">
                                  <p:stCondLst>
                                    <p:cond delay="0"/>
                                  </p:stCondLst>
                                  <p:childTnLst>
                                    <p:set>
                                      <p:cBhvr>
                                        <p:cTn id="69" dur="1" fill="hold">
                                          <p:stCondLst>
                                            <p:cond delay="0"/>
                                          </p:stCondLst>
                                        </p:cTn>
                                        <p:tgtEl>
                                          <p:spTgt spid="2072"/>
                                        </p:tgtEl>
                                        <p:attrNameLst>
                                          <p:attrName>style.visibility</p:attrName>
                                        </p:attrNameLst>
                                      </p:cBhvr>
                                      <p:to>
                                        <p:strVal val="visible"/>
                                      </p:to>
                                    </p:set>
                                    <p:anim calcmode="lin" valueType="num">
                                      <p:cBhvr>
                                        <p:cTn id="70" dur="500" fill="hold"/>
                                        <p:tgtEl>
                                          <p:spTgt spid="2072"/>
                                        </p:tgtEl>
                                        <p:attrNameLst>
                                          <p:attrName>ppt_w</p:attrName>
                                        </p:attrNameLst>
                                      </p:cBhvr>
                                      <p:tavLst>
                                        <p:tav tm="0">
                                          <p:val>
                                            <p:fltVal val="0"/>
                                          </p:val>
                                        </p:tav>
                                        <p:tav tm="100000">
                                          <p:val>
                                            <p:strVal val="#ppt_w"/>
                                          </p:val>
                                        </p:tav>
                                      </p:tavLst>
                                    </p:anim>
                                    <p:anim calcmode="lin" valueType="num">
                                      <p:cBhvr>
                                        <p:cTn id="71" dur="500" fill="hold"/>
                                        <p:tgtEl>
                                          <p:spTgt spid="2072"/>
                                        </p:tgtEl>
                                        <p:attrNameLst>
                                          <p:attrName>ppt_h</p:attrName>
                                        </p:attrNameLst>
                                      </p:cBhvr>
                                      <p:tavLst>
                                        <p:tav tm="0">
                                          <p:val>
                                            <p:fltVal val="0"/>
                                          </p:val>
                                        </p:tav>
                                        <p:tav tm="100000">
                                          <p:val>
                                            <p:strVal val="#ppt_h"/>
                                          </p:val>
                                        </p:tav>
                                      </p:tavLst>
                                    </p:anim>
                                    <p:animEffect transition="in" filter="fade">
                                      <p:cBhvr>
                                        <p:cTn id="72" dur="500"/>
                                        <p:tgtEl>
                                          <p:spTgt spid="2072"/>
                                        </p:tgtEl>
                                      </p:cBhvr>
                                    </p:animEffec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xit" presetSubtype="0" fill="hold" nodeType="withEffect">
                                  <p:stCondLst>
                                    <p:cond delay="22000"/>
                                  </p:stCondLst>
                                  <p:childTnLst>
                                    <p:set>
                                      <p:cBhvr>
                                        <p:cTn id="76" dur="1" fill="hold">
                                          <p:stCondLst>
                                            <p:cond delay="0"/>
                                          </p:stCondLst>
                                        </p:cTn>
                                        <p:tgtEl>
                                          <p:spTgt spid="20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7" fill="remove" display="0">
                  <p:stCondLst>
                    <p:cond delay="indefinite"/>
                  </p:stCondLst>
                  <p:endCondLst>
                    <p:cond evt="onStopAudio" delay="0">
                      <p:tgtEl>
                        <p:sldTgt/>
                      </p:tgtEl>
                    </p:cond>
                  </p:endCondLst>
                </p:cTn>
                <p:tgtEl>
                  <p:spTgt spid="4"/>
                </p:tgtEl>
              </p:cMediaNode>
            </p:audio>
            <p:audio>
              <p:cMediaNode vol="80000">
                <p:cTn id="78" fill="hold" display="0">
                  <p:stCondLst>
                    <p:cond delay="indefinite"/>
                  </p:stCondLst>
                  <p:endCondLst>
                    <p:cond evt="onStopAudio" delay="0">
                      <p:tgtEl>
                        <p:sldTgt/>
                      </p:tgtEl>
                    </p:cond>
                  </p:endCondLst>
                </p:cTn>
                <p:tgtEl>
                  <p:spTgt spid="6"/>
                </p:tgtEl>
              </p:cMediaNode>
            </p:audio>
            <p:audio>
              <p:cMediaNode vol="80000">
                <p:cTn id="79" repeatCount="2000" fill="hold" display="0">
                  <p:stCondLst>
                    <p:cond delay="indefinite"/>
                  </p:stCondLst>
                  <p:endCondLst>
                    <p:cond evt="onStopAudio" delay="0">
                      <p:tgtEl>
                        <p:sldTgt/>
                      </p:tgtEl>
                    </p:cond>
                  </p:endCondLst>
                </p:cTn>
                <p:tgtEl>
                  <p:spTgt spid="5"/>
                </p:tgtEl>
              </p:cMediaNode>
            </p:audio>
          </p:childTnLst>
        </p:cTn>
      </p:par>
    </p:tnLst>
    <p:bldLst>
      <p:bldP spid="18" grpId="0" animBg="1"/>
      <p:bldP spid="18" grpId="1" animBg="1"/>
      <p:bldP spid="2066" grpId="0" animBg="1"/>
      <p:bldP spid="2066" grpId="1" animBg="1"/>
      <p:bldP spid="2067" grpId="0" animBg="1"/>
      <p:bldP spid="2067"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DBADE89CF8E74C9C30B2BA47E7423D" ma:contentTypeVersion="8" ma:contentTypeDescription="Create a new document." ma:contentTypeScope="" ma:versionID="8012d921e6805ebe60c4319071776e61">
  <xsd:schema xmlns:xsd="http://www.w3.org/2001/XMLSchema" xmlns:xs="http://www.w3.org/2001/XMLSchema" xmlns:p="http://schemas.microsoft.com/office/2006/metadata/properties" xmlns:ns2="69aefe8b-d311-4efb-a1cc-488c173c25b7" xmlns:ns3="0afd5700-1ede-4f6a-a542-d405665b17da" targetNamespace="http://schemas.microsoft.com/office/2006/metadata/properties" ma:root="true" ma:fieldsID="178323e53d528ff92746bdfabb72b3ca" ns2:_="" ns3:_="">
    <xsd:import namespace="69aefe8b-d311-4efb-a1cc-488c173c25b7"/>
    <xsd:import namespace="0afd5700-1ede-4f6a-a542-d405665b17d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aefe8b-d311-4efb-a1cc-488c173c25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fd5700-1ede-4f6a-a542-d405665b17d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4BE235-867A-4D53-B445-A813DD4301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aefe8b-d311-4efb-a1cc-488c173c25b7"/>
    <ds:schemaRef ds:uri="0afd5700-1ede-4f6a-a542-d405665b17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78FAD4-3416-4C1D-8E2B-0A0D8312DD08}">
  <ds:schemaRefs>
    <ds:schemaRef ds:uri="69aefe8b-d311-4efb-a1cc-488c173c25b7"/>
    <ds:schemaRef ds:uri="http://purl.org/dc/terms/"/>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0afd5700-1ede-4f6a-a542-d405665b17da"/>
    <ds:schemaRef ds:uri="http://www.w3.org/XML/1998/namespace"/>
  </ds:schemaRefs>
</ds:datastoreItem>
</file>

<file path=customXml/itemProps3.xml><?xml version="1.0" encoding="utf-8"?>
<ds:datastoreItem xmlns:ds="http://schemas.openxmlformats.org/officeDocument/2006/customXml" ds:itemID="{6C3A5F32-2182-47C1-BD23-12821FD77D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7764</TotalTime>
  <Words>716</Words>
  <Application>Microsoft Office PowerPoint</Application>
  <PresentationFormat>On-screen Show (16:9)</PresentationFormat>
  <Paragraphs>159</Paragraphs>
  <Slides>18</Slides>
  <Notes>3</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Georgia</vt:lpstr>
      <vt:lpstr>Georgia Pro Cond</vt:lpstr>
      <vt:lpstr>Myriad Pro</vt:lpstr>
      <vt:lpstr>Poppins</vt:lpstr>
      <vt:lpstr>Segoe UI</vt:lpstr>
      <vt:lpstr>Tahoma</vt:lpstr>
      <vt:lpstr>Office Theme</vt:lpstr>
      <vt:lpstr>PowerPoint Presentation</vt:lpstr>
      <vt:lpstr>PowerPoint Presentation</vt:lpstr>
      <vt:lpstr>PowerPoint Presentation</vt:lpstr>
      <vt:lpstr>Accidents due to unsafe Acts</vt:lpstr>
      <vt:lpstr>Damages due to Unsafe Conditions </vt:lpstr>
      <vt:lpstr>Alert Summary &amp; Type of Violations in Analytics</vt:lpstr>
      <vt:lpstr>Key Steps to achieve Goal of zero Incidents</vt:lpstr>
      <vt:lpstr>System Architecture </vt:lpstr>
      <vt:lpstr>PowerPoint Presentation</vt:lpstr>
      <vt:lpstr>Video Analytics Dashboard with Violation alert</vt:lpstr>
      <vt:lpstr>Count Analysis Dashboard</vt:lpstr>
      <vt:lpstr>Fire Alert in Analytics</vt:lpstr>
      <vt:lpstr>Smoke Alert in Analytics</vt:lpstr>
      <vt:lpstr>No Jacket Violations in Analytics</vt:lpstr>
      <vt:lpstr>No Harness Violations in Analytics</vt:lpstr>
      <vt:lpstr>Person Collapse Alert in Analytics</vt:lpstr>
      <vt:lpstr>No Helmet Violations in Analytics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admin1</dc:creator>
  <cp:lastModifiedBy>Anand Ankit</cp:lastModifiedBy>
  <cp:revision>364</cp:revision>
  <dcterms:created xsi:type="dcterms:W3CDTF">2018-06-25T11:44:42Z</dcterms:created>
  <dcterms:modified xsi:type="dcterms:W3CDTF">2024-02-02T09:20:51Z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0x0101004ADBADE89CF8E74C9C30B2BA47E7423D</vt:lpwstr>
  </property>
  <property fmtid="{D5CDD505-2E9C-101B-9397-08002B2CF9AE}" pid="3" name="MSIP_Label_9b8ed580-7b07-4de3-bcfc-baf51b37f0d5_Enabled">
    <vt:lpwstr>True</vt:lpwstr>
  </property>
  <property fmtid="{D5CDD505-2E9C-101B-9397-08002B2CF9AE}" pid="4" name="MSIP_Label_9b8ed580-7b07-4de3-bcfc-baf51b37f0d5_SiteId">
    <vt:lpwstr>04ea39e3-ac5b-4971-937c-8344c97a4509</vt:lpwstr>
  </property>
  <property fmtid="{D5CDD505-2E9C-101B-9397-08002B2CF9AE}" pid="5" name="MSIP_Label_9b8ed580-7b07-4de3-bcfc-baf51b37f0d5_Owner">
    <vt:lpwstr>navendra.singh@tatapower.com</vt:lpwstr>
  </property>
  <property fmtid="{D5CDD505-2E9C-101B-9397-08002B2CF9AE}" pid="6" name="MSIP_Label_9b8ed580-7b07-4de3-bcfc-baf51b37f0d5_SetDate">
    <vt:lpwstr>2021-07-13T07:56:21.4905160Z</vt:lpwstr>
  </property>
  <property fmtid="{D5CDD505-2E9C-101B-9397-08002B2CF9AE}" pid="7" name="MSIP_Label_9b8ed580-7b07-4de3-bcfc-baf51b37f0d5_Name">
    <vt:lpwstr>Public</vt:lpwstr>
  </property>
  <property fmtid="{D5CDD505-2E9C-101B-9397-08002B2CF9AE}" pid="8" name="MSIP_Label_9b8ed580-7b07-4de3-bcfc-baf51b37f0d5_Application">
    <vt:lpwstr>Microsoft Azure Information Protection</vt:lpwstr>
  </property>
  <property fmtid="{D5CDD505-2E9C-101B-9397-08002B2CF9AE}" pid="9" name="MSIP_Label_9b8ed580-7b07-4de3-bcfc-baf51b37f0d5_Extended_MSFT_Method">
    <vt:lpwstr>Automatic</vt:lpwstr>
  </property>
  <property fmtid="{D5CDD505-2E9C-101B-9397-08002B2CF9AE}" pid="10" name="Sensitivity">
    <vt:lpwstr>Public</vt:lpwstr>
  </property>
</Properties>
</file>