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1"/>
  </p:sldMasterIdLst>
  <p:notesMasterIdLst>
    <p:notesMasterId r:id="rId16"/>
  </p:notesMasterIdLst>
  <p:sldIdLst>
    <p:sldId id="1620" r:id="rId2"/>
    <p:sldId id="1641" r:id="rId3"/>
    <p:sldId id="256" r:id="rId4"/>
    <p:sldId id="1708" r:id="rId5"/>
    <p:sldId id="1707" r:id="rId6"/>
    <p:sldId id="1709" r:id="rId7"/>
    <p:sldId id="1717" r:id="rId8"/>
    <p:sldId id="1716" r:id="rId9"/>
    <p:sldId id="1715" r:id="rId10"/>
    <p:sldId id="1714" r:id="rId11"/>
    <p:sldId id="1718" r:id="rId12"/>
    <p:sldId id="1719" r:id="rId13"/>
    <p:sldId id="1720" r:id="rId14"/>
    <p:sldId id="1624"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712" userDrawn="1">
          <p15:clr>
            <a:srgbClr val="A4A3A4"/>
          </p15:clr>
        </p15:guide>
        <p15:guide id="3" orient="horz" pos="417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FFF4D3"/>
    <a:srgbClr val="00A7C8"/>
    <a:srgbClr val="106E38"/>
    <a:srgbClr val="F0A00A"/>
    <a:srgbClr val="1071B4"/>
    <a:srgbClr val="4472C4"/>
    <a:srgbClr val="4EB357"/>
    <a:srgbClr val="1AAA58"/>
    <a:srgbClr val="0067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72DB96-50BC-44D8-BCB6-7E1CC38918DC}" v="107" dt="2023-02-10T05:21:12.3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87558" autoAdjust="0"/>
  </p:normalViewPr>
  <p:slideViewPr>
    <p:cSldViewPr snapToGrid="0" showGuides="1">
      <p:cViewPr varScale="1">
        <p:scale>
          <a:sx n="100" d="100"/>
          <a:sy n="100" d="100"/>
        </p:scale>
        <p:origin x="954" y="78"/>
      </p:cViewPr>
      <p:guideLst>
        <p:guide pos="2712"/>
        <p:guide orient="horz" pos="4178"/>
      </p:guideLst>
    </p:cSldViewPr>
  </p:slideViewPr>
  <p:outlineViewPr>
    <p:cViewPr>
      <p:scale>
        <a:sx n="33" d="100"/>
        <a:sy n="33" d="100"/>
      </p:scale>
      <p:origin x="0" y="0"/>
    </p:cViewPr>
  </p:outlineViewPr>
  <p:notesTextViewPr>
    <p:cViewPr>
      <p:scale>
        <a:sx n="1" d="1"/>
        <a:sy n="1" d="1"/>
      </p:scale>
      <p:origin x="0" y="0"/>
    </p:cViewPr>
  </p:notesTextViewPr>
  <p:sorterViewPr>
    <p:cViewPr>
      <p:scale>
        <a:sx n="47" d="100"/>
        <a:sy n="47" d="100"/>
      </p:scale>
      <p:origin x="0" y="-163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w Cen MT" panose="020B0602020104020603" pitchFamily="34" charset="0"/>
              </a:defRPr>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Tw Cen MT" panose="020B0602020104020603" pitchFamily="34" charset="0"/>
              </a:defRPr>
            </a:lvl1pPr>
          </a:lstStyle>
          <a:p>
            <a:fld id="{40F3C775-9505-4354-80A6-32350D8F0DF9}" type="datetimeFigureOut">
              <a:rPr lang="en-GB" smtClean="0"/>
              <a:pPr/>
              <a:t>02/02/2024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Tw Cen MT" panose="020B0602020104020603" pitchFamily="34" charset="0"/>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Tw Cen MT" panose="020B0602020104020603" pitchFamily="34" charset="0"/>
              </a:defRPr>
            </a:lvl1pPr>
          </a:lstStyle>
          <a:p>
            <a:fld id="{8ACDDBC2-1024-4FFA-9294-FA5FA92E7056}" type="slidenum">
              <a:rPr lang="en-GB" smtClean="0"/>
              <a:pPr/>
              <a:t>‹#›</a:t>
            </a:fld>
            <a:endParaRPr lang="en-GB" dirty="0"/>
          </a:p>
        </p:txBody>
      </p:sp>
    </p:spTree>
    <p:extLst>
      <p:ext uri="{BB962C8B-B14F-4D97-AF65-F5344CB8AC3E}">
        <p14:creationId xmlns:p14="http://schemas.microsoft.com/office/powerpoint/2010/main" val="1365766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w Cen MT" panose="020B0602020104020603" pitchFamily="34" charset="0"/>
        <a:ea typeface="+mn-ea"/>
        <a:cs typeface="+mn-cs"/>
      </a:defRPr>
    </a:lvl1pPr>
    <a:lvl2pPr marL="457200" algn="l" defTabSz="914400" rtl="0" eaLnBrk="1" latinLnBrk="0" hangingPunct="1">
      <a:defRPr sz="1200" kern="1200">
        <a:solidFill>
          <a:schemeClr val="tx1"/>
        </a:solidFill>
        <a:latin typeface="Tw Cen MT" panose="020B0602020104020603" pitchFamily="34" charset="0"/>
        <a:ea typeface="+mn-ea"/>
        <a:cs typeface="+mn-cs"/>
      </a:defRPr>
    </a:lvl2pPr>
    <a:lvl3pPr marL="914400" algn="l" defTabSz="914400" rtl="0" eaLnBrk="1" latinLnBrk="0" hangingPunct="1">
      <a:defRPr sz="1200" kern="1200">
        <a:solidFill>
          <a:schemeClr val="tx1"/>
        </a:solidFill>
        <a:latin typeface="Tw Cen MT" panose="020B0602020104020603" pitchFamily="34" charset="0"/>
        <a:ea typeface="+mn-ea"/>
        <a:cs typeface="+mn-cs"/>
      </a:defRPr>
    </a:lvl3pPr>
    <a:lvl4pPr marL="1371600" algn="l" defTabSz="914400" rtl="0" eaLnBrk="1" latinLnBrk="0" hangingPunct="1">
      <a:defRPr sz="1200" kern="1200">
        <a:solidFill>
          <a:schemeClr val="tx1"/>
        </a:solidFill>
        <a:latin typeface="Tw Cen MT" panose="020B0602020104020603" pitchFamily="34" charset="0"/>
        <a:ea typeface="+mn-ea"/>
        <a:cs typeface="+mn-cs"/>
      </a:defRPr>
    </a:lvl4pPr>
    <a:lvl5pPr marL="1828800" algn="l" defTabSz="914400" rtl="0" eaLnBrk="1" latinLnBrk="0" hangingPunct="1">
      <a:defRPr sz="1200" kern="1200">
        <a:solidFill>
          <a:schemeClr val="tx1"/>
        </a:solidFill>
        <a:latin typeface="Tw Cen MT" panose="020B06020201040206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Make it more vibrant</a:t>
            </a:r>
            <a:endParaRPr lang="en-IN" dirty="0"/>
          </a:p>
        </p:txBody>
      </p:sp>
      <p:sp>
        <p:nvSpPr>
          <p:cNvPr id="4" name="Slide Number Placeholder 3"/>
          <p:cNvSpPr>
            <a:spLocks noGrp="1"/>
          </p:cNvSpPr>
          <p:nvPr>
            <p:ph type="sldNum" sz="quarter" idx="5"/>
          </p:nvPr>
        </p:nvSpPr>
        <p:spPr/>
        <p:txBody>
          <a:bodyPr/>
          <a:lstStyle/>
          <a:p>
            <a:fld id="{8ACDDBC2-1024-4FFA-9294-FA5FA92E7056}" type="slidenum">
              <a:rPr lang="en-GB" smtClean="0"/>
              <a:pPr/>
              <a:t>2</a:t>
            </a:fld>
            <a:endParaRPr lang="en-GB" dirty="0"/>
          </a:p>
        </p:txBody>
      </p:sp>
    </p:spTree>
    <p:extLst>
      <p:ext uri="{BB962C8B-B14F-4D97-AF65-F5344CB8AC3E}">
        <p14:creationId xmlns:p14="http://schemas.microsoft.com/office/powerpoint/2010/main" val="387750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2FC66-5E32-4065-B6A5-FFBF773E9AEA}"/>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E8BE5E85-A111-410D-B16F-7811E8E0C3AF}"/>
              </a:ext>
            </a:extLst>
          </p:cNvPr>
          <p:cNvSpPr>
            <a:spLocks noGrp="1"/>
          </p:cNvSpPr>
          <p:nvPr>
            <p:ph type="sldNum" sz="quarter" idx="10"/>
          </p:nvPr>
        </p:nvSpPr>
        <p:spPr/>
        <p:txBody>
          <a:bodyPr/>
          <a:lstStyle/>
          <a:p>
            <a:fld id="{19B51A1E-902D-48AF-9020-955120F399B6}" type="slidenum">
              <a:rPr lang="en-US" smtClean="0"/>
              <a:pPr/>
              <a:t>‹#›</a:t>
            </a:fld>
            <a:endParaRPr lang="en-US" dirty="0"/>
          </a:p>
        </p:txBody>
      </p:sp>
      <p:sp>
        <p:nvSpPr>
          <p:cNvPr id="4" name="Rectangle 3">
            <a:extLst>
              <a:ext uri="{FF2B5EF4-FFF2-40B4-BE49-F238E27FC236}">
                <a16:creationId xmlns:a16="http://schemas.microsoft.com/office/drawing/2014/main" id="{A4313125-ED25-48FF-B164-B441AEC20327}"/>
              </a:ext>
            </a:extLst>
          </p:cNvPr>
          <p:cNvSpPr/>
          <p:nvPr userDrawn="1"/>
        </p:nvSpPr>
        <p:spPr>
          <a:xfrm>
            <a:off x="-600" y="0"/>
            <a:ext cx="121932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77213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3233881-7392-45A5-A233-6236A8DADA7A}"/>
              </a:ext>
            </a:extLst>
          </p:cNvPr>
          <p:cNvSpPr>
            <a:spLocks noGrp="1"/>
          </p:cNvSpPr>
          <p:nvPr>
            <p:ph idx="1"/>
          </p:nvPr>
        </p:nvSpPr>
        <p:spPr>
          <a:xfrm>
            <a:off x="457903" y="1645745"/>
            <a:ext cx="11258817" cy="4123230"/>
          </a:xfrm>
          <a:prstGeom prst="rect">
            <a:avLst/>
          </a:prstGeo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5" name="Title Placeholder 1">
            <a:extLst>
              <a:ext uri="{FF2B5EF4-FFF2-40B4-BE49-F238E27FC236}">
                <a16:creationId xmlns:a16="http://schemas.microsoft.com/office/drawing/2014/main" id="{6164BB3A-9B22-422C-921C-CF5FCF2A72CD}"/>
              </a:ext>
            </a:extLst>
          </p:cNvPr>
          <p:cNvSpPr>
            <a:spLocks noGrp="1"/>
          </p:cNvSpPr>
          <p:nvPr>
            <p:ph type="title"/>
          </p:nvPr>
        </p:nvSpPr>
        <p:spPr>
          <a:xfrm>
            <a:off x="272250" y="209894"/>
            <a:ext cx="9626400" cy="695740"/>
          </a:xfrm>
          <a:prstGeom prst="rect">
            <a:avLst/>
          </a:prstGeom>
          <a:noFill/>
        </p:spPr>
        <p:txBody>
          <a:bodyPr vert="horz" lIns="180000" tIns="0" rIns="0" bIns="0" rtlCol="0" anchor="ctr">
            <a:noAutofit/>
          </a:bodyPr>
          <a:lstStyle/>
          <a:p>
            <a:r>
              <a:rPr lang="en-US" noProof="0" dirty="0"/>
              <a:t>Click to edit page title</a:t>
            </a:r>
          </a:p>
        </p:txBody>
      </p:sp>
      <p:sp>
        <p:nvSpPr>
          <p:cNvPr id="7" name="Slide Number Placeholder 2">
            <a:extLst>
              <a:ext uri="{FF2B5EF4-FFF2-40B4-BE49-F238E27FC236}">
                <a16:creationId xmlns:a16="http://schemas.microsoft.com/office/drawing/2014/main" id="{607AB9A4-C418-46D6-B157-F64AD9E94A10}"/>
              </a:ext>
            </a:extLst>
          </p:cNvPr>
          <p:cNvSpPr>
            <a:spLocks noGrp="1"/>
          </p:cNvSpPr>
          <p:nvPr>
            <p:ph type="sldNum" sz="quarter" idx="10"/>
          </p:nvPr>
        </p:nvSpPr>
        <p:spPr>
          <a:xfrm>
            <a:off x="11746590" y="6405418"/>
            <a:ext cx="485776" cy="365125"/>
          </a:xfrm>
        </p:spPr>
        <p:txBody>
          <a:bodyPr/>
          <a:lstStyle/>
          <a:p>
            <a:fld id="{19B51A1E-902D-48AF-9020-955120F399B6}" type="slidenum">
              <a:rPr lang="en-US" smtClean="0"/>
              <a:pPr/>
              <a:t>‹#›</a:t>
            </a:fld>
            <a:endParaRPr lang="en-US" dirty="0"/>
          </a:p>
        </p:txBody>
      </p:sp>
    </p:spTree>
    <p:extLst>
      <p:ext uri="{BB962C8B-B14F-4D97-AF65-F5344CB8AC3E}">
        <p14:creationId xmlns:p14="http://schemas.microsoft.com/office/powerpoint/2010/main" val="1071384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365F1A-3A7A-4FD1-8A9F-A39B9F617ECA}"/>
              </a:ext>
            </a:extLst>
          </p:cNvPr>
          <p:cNvSpPr>
            <a:spLocks noGrp="1"/>
          </p:cNvSpPr>
          <p:nvPr>
            <p:ph sz="half" idx="1"/>
          </p:nvPr>
        </p:nvSpPr>
        <p:spPr>
          <a:xfrm>
            <a:off x="463450" y="1645740"/>
            <a:ext cx="5181600" cy="4123235"/>
          </a:xfrm>
          <a:prstGeom prst="rect">
            <a:avLst/>
          </a:prstGeo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4" name="Content Placeholder 3">
            <a:extLst>
              <a:ext uri="{FF2B5EF4-FFF2-40B4-BE49-F238E27FC236}">
                <a16:creationId xmlns:a16="http://schemas.microsoft.com/office/drawing/2014/main" id="{0628A807-05F3-4222-8EAB-08EDDBC8871A}"/>
              </a:ext>
            </a:extLst>
          </p:cNvPr>
          <p:cNvSpPr>
            <a:spLocks noGrp="1"/>
          </p:cNvSpPr>
          <p:nvPr>
            <p:ph sz="half" idx="2"/>
          </p:nvPr>
        </p:nvSpPr>
        <p:spPr>
          <a:xfrm>
            <a:off x="6531961" y="1645740"/>
            <a:ext cx="5181600" cy="4123235"/>
          </a:xfrm>
          <a:prstGeom prst="rect">
            <a:avLst/>
          </a:prstGeo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6" name="Title Placeholder 1">
            <a:extLst>
              <a:ext uri="{FF2B5EF4-FFF2-40B4-BE49-F238E27FC236}">
                <a16:creationId xmlns:a16="http://schemas.microsoft.com/office/drawing/2014/main" id="{6855A7C4-25CD-4EF7-A610-3B77D8FD13B0}"/>
              </a:ext>
            </a:extLst>
          </p:cNvPr>
          <p:cNvSpPr>
            <a:spLocks noGrp="1"/>
          </p:cNvSpPr>
          <p:nvPr>
            <p:ph type="title"/>
          </p:nvPr>
        </p:nvSpPr>
        <p:spPr>
          <a:xfrm>
            <a:off x="272250" y="209894"/>
            <a:ext cx="9626400" cy="695740"/>
          </a:xfrm>
          <a:prstGeom prst="rect">
            <a:avLst/>
          </a:prstGeom>
          <a:noFill/>
        </p:spPr>
        <p:txBody>
          <a:bodyPr vert="horz" lIns="180000" tIns="0" rIns="0" bIns="0" rtlCol="0" anchor="ctr">
            <a:noAutofit/>
          </a:bodyPr>
          <a:lstStyle/>
          <a:p>
            <a:r>
              <a:rPr lang="en-US" noProof="0" dirty="0"/>
              <a:t>Click to edit page title</a:t>
            </a:r>
          </a:p>
        </p:txBody>
      </p:sp>
      <p:sp>
        <p:nvSpPr>
          <p:cNvPr id="7" name="Slide Number Placeholder 5">
            <a:extLst>
              <a:ext uri="{FF2B5EF4-FFF2-40B4-BE49-F238E27FC236}">
                <a16:creationId xmlns:a16="http://schemas.microsoft.com/office/drawing/2014/main" id="{3E34B53E-3C1C-49FE-84C6-2F55F45C73A0}"/>
              </a:ext>
            </a:extLst>
          </p:cNvPr>
          <p:cNvSpPr>
            <a:spLocks noGrp="1"/>
          </p:cNvSpPr>
          <p:nvPr>
            <p:ph type="sldNum" sz="quarter" idx="4"/>
          </p:nvPr>
        </p:nvSpPr>
        <p:spPr>
          <a:xfrm>
            <a:off x="11746590" y="6405418"/>
            <a:ext cx="485776" cy="365125"/>
          </a:xfrm>
          <a:prstGeom prst="rect">
            <a:avLst/>
          </a:prstGeom>
          <a:noFill/>
        </p:spPr>
        <p:txBody>
          <a:bodyPr vert="horz" lIns="0" tIns="0" rIns="0" bIns="0" rtlCol="0" anchor="ctr"/>
          <a:lstStyle>
            <a:lvl1pPr algn="ctr">
              <a:defRPr sz="1500" b="1" i="0">
                <a:solidFill>
                  <a:schemeClr val="bg1"/>
                </a:solidFill>
                <a:latin typeface="Tw Cen MT" panose="020B0602020104020603" pitchFamily="34" charset="0"/>
              </a:defRPr>
            </a:lvl1pPr>
          </a:lstStyle>
          <a:p>
            <a:fld id="{19B51A1E-902D-48AF-9020-955120F399B6}" type="slidenum">
              <a:rPr lang="en-US" smtClean="0"/>
              <a:pPr/>
              <a:t>‹#›</a:t>
            </a:fld>
            <a:endParaRPr lang="en-US" dirty="0"/>
          </a:p>
        </p:txBody>
      </p:sp>
    </p:spTree>
    <p:extLst>
      <p:ext uri="{BB962C8B-B14F-4D97-AF65-F5344CB8AC3E}">
        <p14:creationId xmlns:p14="http://schemas.microsoft.com/office/powerpoint/2010/main" val="1330947101"/>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D79128A-818E-4E7A-ADB2-C490C8F25A6F}"/>
              </a:ext>
            </a:extLst>
          </p:cNvPr>
          <p:cNvSpPr>
            <a:spLocks noGrp="1"/>
          </p:cNvSpPr>
          <p:nvPr>
            <p:ph type="body" idx="1"/>
          </p:nvPr>
        </p:nvSpPr>
        <p:spPr>
          <a:xfrm>
            <a:off x="470056" y="1651183"/>
            <a:ext cx="5157787" cy="823912"/>
          </a:xfrm>
          <a:prstGeom prst="rect">
            <a:avLst/>
          </a:prstGeo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5CDB77C2-DC05-4D8F-8F13-95FB1BDEA6F0}"/>
              </a:ext>
            </a:extLst>
          </p:cNvPr>
          <p:cNvSpPr>
            <a:spLocks noGrp="1"/>
          </p:cNvSpPr>
          <p:nvPr>
            <p:ph sz="half" idx="2"/>
          </p:nvPr>
        </p:nvSpPr>
        <p:spPr>
          <a:xfrm>
            <a:off x="470056" y="2475095"/>
            <a:ext cx="5157787" cy="3293880"/>
          </a:xfrm>
          <a:prstGeom prst="rect">
            <a:avLst/>
          </a:prstGeo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8D7079AE-17A4-41F1-B6C3-E94419E1652E}"/>
              </a:ext>
            </a:extLst>
          </p:cNvPr>
          <p:cNvSpPr>
            <a:spLocks noGrp="1"/>
          </p:cNvSpPr>
          <p:nvPr>
            <p:ph type="body" sz="quarter" idx="3"/>
          </p:nvPr>
        </p:nvSpPr>
        <p:spPr>
          <a:xfrm>
            <a:off x="6495225" y="1651183"/>
            <a:ext cx="5183188" cy="823912"/>
          </a:xfrm>
          <a:prstGeom prst="rect">
            <a:avLst/>
          </a:prstGeo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1A781BF2-B569-4FD3-B227-102EE1613034}"/>
              </a:ext>
            </a:extLst>
          </p:cNvPr>
          <p:cNvSpPr>
            <a:spLocks noGrp="1"/>
          </p:cNvSpPr>
          <p:nvPr>
            <p:ph sz="quarter" idx="4"/>
          </p:nvPr>
        </p:nvSpPr>
        <p:spPr>
          <a:xfrm>
            <a:off x="6495225" y="2475095"/>
            <a:ext cx="5183188" cy="3293880"/>
          </a:xfrm>
          <a:prstGeom prst="rect">
            <a:avLst/>
          </a:prstGeo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8" name="Title Placeholder 1">
            <a:extLst>
              <a:ext uri="{FF2B5EF4-FFF2-40B4-BE49-F238E27FC236}">
                <a16:creationId xmlns:a16="http://schemas.microsoft.com/office/drawing/2014/main" id="{75D1BACC-6747-4E05-AC8D-F109F1699187}"/>
              </a:ext>
            </a:extLst>
          </p:cNvPr>
          <p:cNvSpPr>
            <a:spLocks noGrp="1"/>
          </p:cNvSpPr>
          <p:nvPr>
            <p:ph type="title"/>
          </p:nvPr>
        </p:nvSpPr>
        <p:spPr>
          <a:xfrm>
            <a:off x="272250" y="209894"/>
            <a:ext cx="9626400" cy="695740"/>
          </a:xfrm>
          <a:prstGeom prst="rect">
            <a:avLst/>
          </a:prstGeom>
          <a:noFill/>
        </p:spPr>
        <p:txBody>
          <a:bodyPr vert="horz" lIns="180000" tIns="0" rIns="0" bIns="0" rtlCol="0" anchor="ctr">
            <a:noAutofit/>
          </a:bodyPr>
          <a:lstStyle/>
          <a:p>
            <a:r>
              <a:rPr lang="en-US" noProof="0" dirty="0"/>
              <a:t>Click to edit page title</a:t>
            </a:r>
          </a:p>
        </p:txBody>
      </p:sp>
      <p:sp>
        <p:nvSpPr>
          <p:cNvPr id="9" name="Slide Number Placeholder 2">
            <a:extLst>
              <a:ext uri="{FF2B5EF4-FFF2-40B4-BE49-F238E27FC236}">
                <a16:creationId xmlns:a16="http://schemas.microsoft.com/office/drawing/2014/main" id="{1F1BA3B5-743C-4B7D-B8EA-F2A53004F951}"/>
              </a:ext>
            </a:extLst>
          </p:cNvPr>
          <p:cNvSpPr>
            <a:spLocks noGrp="1"/>
          </p:cNvSpPr>
          <p:nvPr>
            <p:ph type="sldNum" sz="quarter" idx="10"/>
          </p:nvPr>
        </p:nvSpPr>
        <p:spPr>
          <a:xfrm>
            <a:off x="11746590" y="6405418"/>
            <a:ext cx="485776" cy="365125"/>
          </a:xfrm>
        </p:spPr>
        <p:txBody>
          <a:bodyPr/>
          <a:lstStyle/>
          <a:p>
            <a:fld id="{19B51A1E-902D-48AF-9020-955120F399B6}" type="slidenum">
              <a:rPr lang="en-US" smtClean="0"/>
              <a:pPr/>
              <a:t>‹#›</a:t>
            </a:fld>
            <a:endParaRPr lang="en-US" dirty="0"/>
          </a:p>
        </p:txBody>
      </p:sp>
    </p:spTree>
    <p:extLst>
      <p:ext uri="{BB962C8B-B14F-4D97-AF65-F5344CB8AC3E}">
        <p14:creationId xmlns:p14="http://schemas.microsoft.com/office/powerpoint/2010/main" val="26402615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7A1DCB-FB5A-473A-A2FD-CA414D68FC6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Picture Placeholder 14">
            <a:extLst>
              <a:ext uri="{FF2B5EF4-FFF2-40B4-BE49-F238E27FC236}">
                <a16:creationId xmlns:a16="http://schemas.microsoft.com/office/drawing/2014/main" id="{7341B340-66BB-41B5-A81E-AC2AC2783562}"/>
              </a:ext>
            </a:extLst>
          </p:cNvPr>
          <p:cNvSpPr>
            <a:spLocks noGrp="1"/>
          </p:cNvSpPr>
          <p:nvPr>
            <p:ph type="pic" sz="quarter" idx="11"/>
          </p:nvPr>
        </p:nvSpPr>
        <p:spPr>
          <a:xfrm>
            <a:off x="4321439" y="2163963"/>
            <a:ext cx="3547872" cy="4197254"/>
          </a:xfrm>
          <a:prstGeom prst="rect">
            <a:avLst/>
          </a:prstGeom>
        </p:spPr>
        <p:txBody>
          <a:bodyPr/>
          <a:lstStyle/>
          <a:p>
            <a:endParaRPr lang="en-US"/>
          </a:p>
        </p:txBody>
      </p:sp>
      <p:sp>
        <p:nvSpPr>
          <p:cNvPr id="3" name="Picture Placeholder 2">
            <a:extLst>
              <a:ext uri="{FF2B5EF4-FFF2-40B4-BE49-F238E27FC236}">
                <a16:creationId xmlns:a16="http://schemas.microsoft.com/office/drawing/2014/main" id="{A9CA80F7-5F27-4972-8274-3A5093AD20A9}"/>
              </a:ext>
            </a:extLst>
          </p:cNvPr>
          <p:cNvSpPr>
            <a:spLocks noGrp="1"/>
          </p:cNvSpPr>
          <p:nvPr>
            <p:ph type="pic" sz="quarter" idx="10"/>
          </p:nvPr>
        </p:nvSpPr>
        <p:spPr>
          <a:xfrm>
            <a:off x="495300" y="226448"/>
            <a:ext cx="3547872" cy="6134769"/>
          </a:xfrm>
          <a:prstGeom prst="rect">
            <a:avLst/>
          </a:prstGeom>
        </p:spPr>
        <p:txBody>
          <a:bodyPr/>
          <a:lstStyle/>
          <a:p>
            <a:endParaRPr lang="en-US"/>
          </a:p>
        </p:txBody>
      </p:sp>
      <p:sp>
        <p:nvSpPr>
          <p:cNvPr id="16" name="Picture Placeholder 14">
            <a:extLst>
              <a:ext uri="{FF2B5EF4-FFF2-40B4-BE49-F238E27FC236}">
                <a16:creationId xmlns:a16="http://schemas.microsoft.com/office/drawing/2014/main" id="{A31AAB07-747B-4138-923B-CC3B6C29D2AE}"/>
              </a:ext>
            </a:extLst>
          </p:cNvPr>
          <p:cNvSpPr>
            <a:spLocks noGrp="1"/>
          </p:cNvSpPr>
          <p:nvPr>
            <p:ph type="pic" sz="quarter" idx="12"/>
          </p:nvPr>
        </p:nvSpPr>
        <p:spPr>
          <a:xfrm>
            <a:off x="8147578" y="2163963"/>
            <a:ext cx="3547872" cy="4197254"/>
          </a:xfrm>
          <a:prstGeom prst="rect">
            <a:avLst/>
          </a:prstGeom>
        </p:spPr>
        <p:txBody>
          <a:bodyPr/>
          <a:lstStyle/>
          <a:p>
            <a:endParaRPr lang="en-US"/>
          </a:p>
        </p:txBody>
      </p:sp>
      <p:sp>
        <p:nvSpPr>
          <p:cNvPr id="18" name="Text Placeholder 17">
            <a:extLst>
              <a:ext uri="{FF2B5EF4-FFF2-40B4-BE49-F238E27FC236}">
                <a16:creationId xmlns:a16="http://schemas.microsoft.com/office/drawing/2014/main" id="{6FEC9214-5EAC-4DDE-AE9F-B779BE2F1100}"/>
              </a:ext>
            </a:extLst>
          </p:cNvPr>
          <p:cNvSpPr>
            <a:spLocks noGrp="1"/>
          </p:cNvSpPr>
          <p:nvPr>
            <p:ph type="body" sz="quarter" idx="13"/>
          </p:nvPr>
        </p:nvSpPr>
        <p:spPr>
          <a:xfrm>
            <a:off x="4284663" y="1161076"/>
            <a:ext cx="7427912" cy="768350"/>
          </a:xfrm>
          <a:prstGeom prst="roundRect">
            <a:avLst/>
          </a:prstGeom>
          <a:solidFill>
            <a:srgbClr val="4EB357"/>
          </a:solidFill>
        </p:spPr>
        <p:txBody>
          <a:bodyPr anchor="ctr"/>
          <a:lstStyle>
            <a:lvl1pPr marL="0" indent="0" algn="ctr">
              <a:buNone/>
              <a:defRPr sz="3600">
                <a:solidFill>
                  <a:schemeClr val="bg1"/>
                </a:solidFill>
              </a:defRPr>
            </a:lvl1pPr>
          </a:lstStyle>
          <a:p>
            <a:pPr lvl="0"/>
            <a:r>
              <a:rPr lang="en-US" dirty="0"/>
              <a:t>Click to edit Master text styles</a:t>
            </a:r>
          </a:p>
        </p:txBody>
      </p:sp>
      <p:pic>
        <p:nvPicPr>
          <p:cNvPr id="9" name="Graphic 8">
            <a:extLst>
              <a:ext uri="{FF2B5EF4-FFF2-40B4-BE49-F238E27FC236}">
                <a16:creationId xmlns:a16="http://schemas.microsoft.com/office/drawing/2014/main" id="{9FA6C5B7-54E3-410E-8D4B-C7734B38A46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79847" y="226448"/>
            <a:ext cx="1324946" cy="685800"/>
          </a:xfrm>
          <a:prstGeom prst="rect">
            <a:avLst/>
          </a:prstGeom>
        </p:spPr>
      </p:pic>
    </p:spTree>
    <p:extLst>
      <p:ext uri="{BB962C8B-B14F-4D97-AF65-F5344CB8AC3E}">
        <p14:creationId xmlns:p14="http://schemas.microsoft.com/office/powerpoint/2010/main" val="274781000"/>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E6ADC742-1CF3-4B48-A6BF-DE6612A64771}"/>
              </a:ext>
            </a:extLst>
          </p:cNvPr>
          <p:cNvSpPr>
            <a:spLocks noGrp="1"/>
          </p:cNvSpPr>
          <p:nvPr>
            <p:ph type="title"/>
          </p:nvPr>
        </p:nvSpPr>
        <p:spPr>
          <a:xfrm>
            <a:off x="272250" y="209894"/>
            <a:ext cx="9626400" cy="695740"/>
          </a:xfrm>
          <a:prstGeom prst="rect">
            <a:avLst/>
          </a:prstGeom>
          <a:noFill/>
        </p:spPr>
        <p:txBody>
          <a:bodyPr vert="horz" lIns="180000" tIns="0" rIns="0" bIns="0" rtlCol="0" anchor="ctr">
            <a:noAutofit/>
          </a:bodyPr>
          <a:lstStyle/>
          <a:p>
            <a:r>
              <a:rPr lang="en-US" noProof="0" dirty="0"/>
              <a:t>Click to edit page title</a:t>
            </a:r>
          </a:p>
        </p:txBody>
      </p:sp>
      <p:sp>
        <p:nvSpPr>
          <p:cNvPr id="6" name="Slide Number Placeholder 2">
            <a:extLst>
              <a:ext uri="{FF2B5EF4-FFF2-40B4-BE49-F238E27FC236}">
                <a16:creationId xmlns:a16="http://schemas.microsoft.com/office/drawing/2014/main" id="{04D6D9D1-5857-4CF1-AF00-8BA66485E197}"/>
              </a:ext>
            </a:extLst>
          </p:cNvPr>
          <p:cNvSpPr>
            <a:spLocks noGrp="1"/>
          </p:cNvSpPr>
          <p:nvPr>
            <p:ph type="sldNum" sz="quarter" idx="10"/>
          </p:nvPr>
        </p:nvSpPr>
        <p:spPr>
          <a:xfrm>
            <a:off x="11746590" y="6405418"/>
            <a:ext cx="485776" cy="365125"/>
          </a:xfrm>
        </p:spPr>
        <p:txBody>
          <a:bodyPr/>
          <a:lstStyle/>
          <a:p>
            <a:fld id="{19B51A1E-902D-48AF-9020-955120F399B6}" type="slidenum">
              <a:rPr lang="en-US" smtClean="0"/>
              <a:pPr/>
              <a:t>‹#›</a:t>
            </a:fld>
            <a:endParaRPr lang="en-US" dirty="0"/>
          </a:p>
        </p:txBody>
      </p:sp>
    </p:spTree>
    <p:extLst>
      <p:ext uri="{BB962C8B-B14F-4D97-AF65-F5344CB8AC3E}">
        <p14:creationId xmlns:p14="http://schemas.microsoft.com/office/powerpoint/2010/main" val="8020680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1A3C89-2A7B-457B-B29A-680EA420306A}"/>
              </a:ext>
            </a:extLst>
          </p:cNvPr>
          <p:cNvSpPr>
            <a:spLocks noGrp="1"/>
          </p:cNvSpPr>
          <p:nvPr>
            <p:ph idx="1"/>
          </p:nvPr>
        </p:nvSpPr>
        <p:spPr>
          <a:xfrm>
            <a:off x="6096000" y="1628775"/>
            <a:ext cx="5620110" cy="4127217"/>
          </a:xfrm>
          <a:prstGeom prst="rect">
            <a:avLst/>
          </a:prstGeom>
        </p:spPr>
        <p:txBody>
          <a:bodyPr/>
          <a:lstStyle>
            <a:lvl1pPr>
              <a:defRPr sz="2800"/>
            </a:lvl1pPr>
            <a:lvl2pPr>
              <a:defRPr sz="2400"/>
            </a:lvl2pPr>
            <a:lvl3pPr>
              <a:defRPr sz="18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p:txBody>
      </p:sp>
      <p:sp>
        <p:nvSpPr>
          <p:cNvPr id="4" name="Text Placeholder 3">
            <a:extLst>
              <a:ext uri="{FF2B5EF4-FFF2-40B4-BE49-F238E27FC236}">
                <a16:creationId xmlns:a16="http://schemas.microsoft.com/office/drawing/2014/main" id="{6EC67AC7-55CC-494B-BFED-2FCC2135EE55}"/>
              </a:ext>
            </a:extLst>
          </p:cNvPr>
          <p:cNvSpPr>
            <a:spLocks noGrp="1"/>
          </p:cNvSpPr>
          <p:nvPr>
            <p:ph type="body" sz="half" idx="2"/>
          </p:nvPr>
        </p:nvSpPr>
        <p:spPr>
          <a:xfrm>
            <a:off x="442913" y="1641758"/>
            <a:ext cx="3932237" cy="4127217"/>
          </a:xfrm>
          <a:prstGeom prst="rect">
            <a:avLst/>
          </a:prstGeom>
        </p:spPr>
        <p:txBody>
          <a:bodyPr/>
          <a:lstStyle>
            <a:lvl1pPr marL="0" indent="0">
              <a:buNone/>
              <a:defRPr sz="21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Title Placeholder 1">
            <a:extLst>
              <a:ext uri="{FF2B5EF4-FFF2-40B4-BE49-F238E27FC236}">
                <a16:creationId xmlns:a16="http://schemas.microsoft.com/office/drawing/2014/main" id="{50A09007-8AF5-4192-A105-B7156D5A7B30}"/>
              </a:ext>
            </a:extLst>
          </p:cNvPr>
          <p:cNvSpPr>
            <a:spLocks noGrp="1"/>
          </p:cNvSpPr>
          <p:nvPr>
            <p:ph type="title"/>
          </p:nvPr>
        </p:nvSpPr>
        <p:spPr>
          <a:xfrm>
            <a:off x="272250" y="209894"/>
            <a:ext cx="9626400" cy="695740"/>
          </a:xfrm>
          <a:prstGeom prst="rect">
            <a:avLst/>
          </a:prstGeom>
          <a:noFill/>
        </p:spPr>
        <p:txBody>
          <a:bodyPr vert="horz" lIns="180000" tIns="0" rIns="0" bIns="0" rtlCol="0" anchor="ctr">
            <a:noAutofit/>
          </a:bodyPr>
          <a:lstStyle/>
          <a:p>
            <a:r>
              <a:rPr lang="en-US" noProof="0" dirty="0"/>
              <a:t>Click to edit page title</a:t>
            </a:r>
          </a:p>
        </p:txBody>
      </p:sp>
      <p:sp>
        <p:nvSpPr>
          <p:cNvPr id="6" name="Slide Number Placeholder 2">
            <a:extLst>
              <a:ext uri="{FF2B5EF4-FFF2-40B4-BE49-F238E27FC236}">
                <a16:creationId xmlns:a16="http://schemas.microsoft.com/office/drawing/2014/main" id="{8AE2A65F-AB9B-469D-9E13-088BD5F577A0}"/>
              </a:ext>
            </a:extLst>
          </p:cNvPr>
          <p:cNvSpPr>
            <a:spLocks noGrp="1"/>
          </p:cNvSpPr>
          <p:nvPr>
            <p:ph type="sldNum" sz="quarter" idx="10"/>
          </p:nvPr>
        </p:nvSpPr>
        <p:spPr>
          <a:xfrm>
            <a:off x="11746590" y="6405418"/>
            <a:ext cx="485776" cy="365125"/>
          </a:xfrm>
        </p:spPr>
        <p:txBody>
          <a:bodyPr/>
          <a:lstStyle/>
          <a:p>
            <a:fld id="{19B51A1E-902D-48AF-9020-955120F399B6}" type="slidenum">
              <a:rPr lang="en-US" smtClean="0"/>
              <a:pPr/>
              <a:t>‹#›</a:t>
            </a:fld>
            <a:endParaRPr lang="en-US" dirty="0"/>
          </a:p>
        </p:txBody>
      </p:sp>
    </p:spTree>
    <p:extLst>
      <p:ext uri="{BB962C8B-B14F-4D97-AF65-F5344CB8AC3E}">
        <p14:creationId xmlns:p14="http://schemas.microsoft.com/office/powerpoint/2010/main" val="12186413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1E77F880-9856-4A0C-A260-E5C120581446}"/>
              </a:ext>
            </a:extLst>
          </p:cNvPr>
          <p:cNvSpPr>
            <a:spLocks noGrp="1"/>
          </p:cNvSpPr>
          <p:nvPr>
            <p:ph idx="1"/>
          </p:nvPr>
        </p:nvSpPr>
        <p:spPr>
          <a:xfrm>
            <a:off x="457903" y="1628775"/>
            <a:ext cx="11258817" cy="4140200"/>
          </a:xfrm>
          <a:prstGeom prst="rect">
            <a:avLst/>
          </a:prstGeom>
        </p:spPr>
        <p:txBody>
          <a:bodyPr/>
          <a:lstStyle>
            <a:lvl1pPr>
              <a:defRPr/>
            </a:lvl1pPr>
            <a:lvl2pPr>
              <a:defRPr/>
            </a:lvl2pPr>
            <a:lvl3pPr>
              <a:defRPr/>
            </a:lvl3pPr>
            <a:lvl4pPr marL="1371600" indent="0">
              <a:buNone/>
              <a:defRPr/>
            </a:lvl4pPr>
            <a:lvl5pPr>
              <a:defRPr/>
            </a:lvl5pPr>
          </a:lstStyle>
          <a:p>
            <a:pPr lvl="0"/>
            <a:r>
              <a:rPr lang="en-US" dirty="0"/>
              <a:t>Click to edit Master text styles</a:t>
            </a:r>
          </a:p>
          <a:p>
            <a:pPr lvl="1"/>
            <a:r>
              <a:rPr lang="en-US" dirty="0"/>
              <a:t>Second level</a:t>
            </a:r>
          </a:p>
          <a:p>
            <a:pPr lvl="2"/>
            <a:r>
              <a:rPr lang="en-US" dirty="0"/>
              <a:t>Third level</a:t>
            </a:r>
          </a:p>
          <a:p>
            <a:pPr lvl="3"/>
            <a:endParaRPr lang="en-GB" dirty="0"/>
          </a:p>
        </p:txBody>
      </p:sp>
      <p:sp>
        <p:nvSpPr>
          <p:cNvPr id="5" name="Title Placeholder 1">
            <a:extLst>
              <a:ext uri="{FF2B5EF4-FFF2-40B4-BE49-F238E27FC236}">
                <a16:creationId xmlns:a16="http://schemas.microsoft.com/office/drawing/2014/main" id="{4668FD8F-01A6-44B7-AD50-3EBA4A009F33}"/>
              </a:ext>
            </a:extLst>
          </p:cNvPr>
          <p:cNvSpPr>
            <a:spLocks noGrp="1"/>
          </p:cNvSpPr>
          <p:nvPr>
            <p:ph type="title"/>
          </p:nvPr>
        </p:nvSpPr>
        <p:spPr>
          <a:xfrm>
            <a:off x="272250" y="209894"/>
            <a:ext cx="9626400" cy="695740"/>
          </a:xfrm>
          <a:prstGeom prst="rect">
            <a:avLst/>
          </a:prstGeom>
          <a:noFill/>
        </p:spPr>
        <p:txBody>
          <a:bodyPr vert="horz" lIns="180000" tIns="0" rIns="0" bIns="0" rtlCol="0" anchor="ctr">
            <a:noAutofit/>
          </a:bodyPr>
          <a:lstStyle/>
          <a:p>
            <a:r>
              <a:rPr lang="en-US" noProof="0" dirty="0"/>
              <a:t>Click to edit page title</a:t>
            </a:r>
          </a:p>
        </p:txBody>
      </p:sp>
      <p:sp>
        <p:nvSpPr>
          <p:cNvPr id="6" name="Slide Number Placeholder 2">
            <a:extLst>
              <a:ext uri="{FF2B5EF4-FFF2-40B4-BE49-F238E27FC236}">
                <a16:creationId xmlns:a16="http://schemas.microsoft.com/office/drawing/2014/main" id="{4768BC48-0D89-47DA-877E-6ADB595CA258}"/>
              </a:ext>
            </a:extLst>
          </p:cNvPr>
          <p:cNvSpPr>
            <a:spLocks noGrp="1"/>
          </p:cNvSpPr>
          <p:nvPr>
            <p:ph type="sldNum" sz="quarter" idx="10"/>
          </p:nvPr>
        </p:nvSpPr>
        <p:spPr>
          <a:xfrm>
            <a:off x="11746590" y="6405418"/>
            <a:ext cx="485776" cy="365125"/>
          </a:xfrm>
        </p:spPr>
        <p:txBody>
          <a:bodyPr/>
          <a:lstStyle/>
          <a:p>
            <a:fld id="{19B51A1E-902D-48AF-9020-955120F399B6}" type="slidenum">
              <a:rPr lang="en-US" smtClean="0"/>
              <a:pPr/>
              <a:t>‹#›</a:t>
            </a:fld>
            <a:endParaRPr lang="en-US" dirty="0"/>
          </a:p>
        </p:txBody>
      </p:sp>
    </p:spTree>
    <p:extLst>
      <p:ext uri="{BB962C8B-B14F-4D97-AF65-F5344CB8AC3E}">
        <p14:creationId xmlns:p14="http://schemas.microsoft.com/office/powerpoint/2010/main" val="40598644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EE987A8-EAAD-4EDD-BB01-127699738F3E}"/>
              </a:ext>
            </a:extLst>
          </p:cNvPr>
          <p:cNvSpPr>
            <a:spLocks noGrp="1"/>
          </p:cNvSpPr>
          <p:nvPr>
            <p:ph type="pic" sz="quarter" idx="11"/>
          </p:nvPr>
        </p:nvSpPr>
        <p:spPr>
          <a:xfrm>
            <a:off x="6664000" y="1628775"/>
            <a:ext cx="5040000" cy="4140200"/>
          </a:xfrm>
          <a:prstGeom prst="rect">
            <a:avLst/>
          </a:prstGeom>
        </p:spPr>
        <p:txBody>
          <a:bodyPr/>
          <a:lstStyle/>
          <a:p>
            <a:endParaRPr lang="en-GB"/>
          </a:p>
        </p:txBody>
      </p:sp>
      <p:sp>
        <p:nvSpPr>
          <p:cNvPr id="7" name="Text Placeholder 6">
            <a:extLst>
              <a:ext uri="{FF2B5EF4-FFF2-40B4-BE49-F238E27FC236}">
                <a16:creationId xmlns:a16="http://schemas.microsoft.com/office/drawing/2014/main" id="{A8839550-29A0-40FE-9E7A-0BDB27AD473B}"/>
              </a:ext>
            </a:extLst>
          </p:cNvPr>
          <p:cNvSpPr>
            <a:spLocks noGrp="1"/>
          </p:cNvSpPr>
          <p:nvPr>
            <p:ph type="body" sz="quarter" idx="12"/>
          </p:nvPr>
        </p:nvSpPr>
        <p:spPr>
          <a:xfrm>
            <a:off x="461963" y="1628775"/>
            <a:ext cx="5040000" cy="4140200"/>
          </a:xfrm>
          <a:prstGeom prst="rect">
            <a:avLst/>
          </a:prstGeo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6" name="Title Placeholder 1">
            <a:extLst>
              <a:ext uri="{FF2B5EF4-FFF2-40B4-BE49-F238E27FC236}">
                <a16:creationId xmlns:a16="http://schemas.microsoft.com/office/drawing/2014/main" id="{9ECAEEF3-0F7D-4D71-8AAB-5EA632C4F777}"/>
              </a:ext>
            </a:extLst>
          </p:cNvPr>
          <p:cNvSpPr>
            <a:spLocks noGrp="1"/>
          </p:cNvSpPr>
          <p:nvPr>
            <p:ph type="title"/>
          </p:nvPr>
        </p:nvSpPr>
        <p:spPr>
          <a:xfrm>
            <a:off x="272250" y="209894"/>
            <a:ext cx="9626400" cy="695740"/>
          </a:xfrm>
          <a:prstGeom prst="rect">
            <a:avLst/>
          </a:prstGeom>
          <a:noFill/>
        </p:spPr>
        <p:txBody>
          <a:bodyPr vert="horz" lIns="180000" tIns="0" rIns="0" bIns="0" rtlCol="0" anchor="ctr">
            <a:noAutofit/>
          </a:bodyPr>
          <a:lstStyle/>
          <a:p>
            <a:r>
              <a:rPr lang="en-US" noProof="0" dirty="0"/>
              <a:t>Click to edit page title</a:t>
            </a:r>
          </a:p>
        </p:txBody>
      </p:sp>
      <p:sp>
        <p:nvSpPr>
          <p:cNvPr id="8" name="Slide Number Placeholder 5">
            <a:extLst>
              <a:ext uri="{FF2B5EF4-FFF2-40B4-BE49-F238E27FC236}">
                <a16:creationId xmlns:a16="http://schemas.microsoft.com/office/drawing/2014/main" id="{8555FA39-A5BD-4C89-A6E3-3E02CCDCD8CF}"/>
              </a:ext>
            </a:extLst>
          </p:cNvPr>
          <p:cNvSpPr>
            <a:spLocks noGrp="1"/>
          </p:cNvSpPr>
          <p:nvPr>
            <p:ph type="sldNum" sz="quarter" idx="4"/>
          </p:nvPr>
        </p:nvSpPr>
        <p:spPr>
          <a:xfrm>
            <a:off x="11746590" y="6405418"/>
            <a:ext cx="485776" cy="365125"/>
          </a:xfrm>
          <a:prstGeom prst="rect">
            <a:avLst/>
          </a:prstGeom>
          <a:noFill/>
        </p:spPr>
        <p:txBody>
          <a:bodyPr vert="horz" lIns="0" tIns="0" rIns="0" bIns="0" rtlCol="0" anchor="ctr"/>
          <a:lstStyle>
            <a:lvl1pPr algn="ctr">
              <a:defRPr sz="1500" b="1" i="0">
                <a:solidFill>
                  <a:schemeClr val="bg1"/>
                </a:solidFill>
                <a:latin typeface="Tw Cen MT" panose="020B0602020104020603" pitchFamily="34" charset="0"/>
              </a:defRPr>
            </a:lvl1pPr>
          </a:lstStyle>
          <a:p>
            <a:fld id="{19B51A1E-902D-48AF-9020-955120F399B6}" type="slidenum">
              <a:rPr lang="en-US" smtClean="0"/>
              <a:pPr/>
              <a:t>‹#›</a:t>
            </a:fld>
            <a:endParaRPr lang="en-US" dirty="0"/>
          </a:p>
        </p:txBody>
      </p:sp>
    </p:spTree>
    <p:extLst>
      <p:ext uri="{BB962C8B-B14F-4D97-AF65-F5344CB8AC3E}">
        <p14:creationId xmlns:p14="http://schemas.microsoft.com/office/powerpoint/2010/main" val="25363778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C47F5A4-8F28-4714-8130-B7DCCA337E72}"/>
              </a:ext>
            </a:extLst>
          </p:cNvPr>
          <p:cNvSpPr>
            <a:spLocks noGrp="1"/>
          </p:cNvSpPr>
          <p:nvPr>
            <p:ph type="pic" sz="quarter" idx="11"/>
          </p:nvPr>
        </p:nvSpPr>
        <p:spPr>
          <a:xfrm>
            <a:off x="0" y="0"/>
            <a:ext cx="12192000" cy="6858000"/>
          </a:xfrm>
          <a:prstGeom prst="rect">
            <a:avLst/>
          </a:prstGeom>
        </p:spPr>
        <p:txBody>
          <a:bodyPr/>
          <a:lstStyle/>
          <a:p>
            <a:endParaRPr lang="en-GB"/>
          </a:p>
        </p:txBody>
      </p:sp>
      <p:sp>
        <p:nvSpPr>
          <p:cNvPr id="6" name="Title Placeholder 1">
            <a:extLst>
              <a:ext uri="{FF2B5EF4-FFF2-40B4-BE49-F238E27FC236}">
                <a16:creationId xmlns:a16="http://schemas.microsoft.com/office/drawing/2014/main" id="{435D318C-BDA1-496D-8B26-EA46EF786DAA}"/>
              </a:ext>
            </a:extLst>
          </p:cNvPr>
          <p:cNvSpPr>
            <a:spLocks noGrp="1"/>
          </p:cNvSpPr>
          <p:nvPr>
            <p:ph type="title"/>
          </p:nvPr>
        </p:nvSpPr>
        <p:spPr>
          <a:xfrm>
            <a:off x="272250" y="209894"/>
            <a:ext cx="9626400" cy="695740"/>
          </a:xfrm>
          <a:prstGeom prst="rect">
            <a:avLst/>
          </a:prstGeom>
          <a:noFill/>
        </p:spPr>
        <p:txBody>
          <a:bodyPr vert="horz" lIns="180000" tIns="0" rIns="0" bIns="0" rtlCol="0" anchor="ctr">
            <a:noAutofit/>
          </a:bodyPr>
          <a:lstStyle/>
          <a:p>
            <a:r>
              <a:rPr lang="en-US" noProof="0" dirty="0"/>
              <a:t>Click to edit page title</a:t>
            </a:r>
          </a:p>
        </p:txBody>
      </p:sp>
      <p:sp>
        <p:nvSpPr>
          <p:cNvPr id="7" name="Slide Number Placeholder 5">
            <a:extLst>
              <a:ext uri="{FF2B5EF4-FFF2-40B4-BE49-F238E27FC236}">
                <a16:creationId xmlns:a16="http://schemas.microsoft.com/office/drawing/2014/main" id="{8103359B-460F-4752-AC3B-C97E3E97D9CA}"/>
              </a:ext>
            </a:extLst>
          </p:cNvPr>
          <p:cNvSpPr>
            <a:spLocks noGrp="1"/>
          </p:cNvSpPr>
          <p:nvPr>
            <p:ph type="sldNum" sz="quarter" idx="4"/>
          </p:nvPr>
        </p:nvSpPr>
        <p:spPr>
          <a:xfrm>
            <a:off x="11746590" y="6405418"/>
            <a:ext cx="485776" cy="365125"/>
          </a:xfrm>
          <a:prstGeom prst="rect">
            <a:avLst/>
          </a:prstGeom>
          <a:noFill/>
        </p:spPr>
        <p:txBody>
          <a:bodyPr vert="horz" lIns="0" tIns="0" rIns="0" bIns="0" rtlCol="0" anchor="ctr"/>
          <a:lstStyle>
            <a:lvl1pPr algn="ctr">
              <a:defRPr sz="1500" b="1" i="0">
                <a:solidFill>
                  <a:schemeClr val="bg1"/>
                </a:solidFill>
                <a:latin typeface="Tw Cen MT" panose="020B0602020104020603" pitchFamily="34" charset="0"/>
              </a:defRPr>
            </a:lvl1pPr>
          </a:lstStyle>
          <a:p>
            <a:fld id="{19B51A1E-902D-48AF-9020-955120F399B6}" type="slidenum">
              <a:rPr lang="en-US" smtClean="0"/>
              <a:pPr/>
              <a:t>‹#›</a:t>
            </a:fld>
            <a:endParaRPr lang="en-US" dirty="0"/>
          </a:p>
        </p:txBody>
      </p:sp>
    </p:spTree>
    <p:extLst>
      <p:ext uri="{BB962C8B-B14F-4D97-AF65-F5344CB8AC3E}">
        <p14:creationId xmlns:p14="http://schemas.microsoft.com/office/powerpoint/2010/main" val="34876649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C47F5A4-8F28-4714-8130-B7DCCA337E72}"/>
              </a:ext>
            </a:extLst>
          </p:cNvPr>
          <p:cNvSpPr>
            <a:spLocks noGrp="1"/>
          </p:cNvSpPr>
          <p:nvPr>
            <p:ph type="pic" sz="quarter" idx="11"/>
          </p:nvPr>
        </p:nvSpPr>
        <p:spPr>
          <a:xfrm>
            <a:off x="0" y="0"/>
            <a:ext cx="12192000" cy="6858000"/>
          </a:xfrm>
          <a:prstGeom prst="rect">
            <a:avLst/>
          </a:prstGeom>
        </p:spPr>
        <p:txBody>
          <a:bodyPr/>
          <a:lstStyle/>
          <a:p>
            <a:endParaRPr lang="en-GB"/>
          </a:p>
        </p:txBody>
      </p:sp>
      <p:sp>
        <p:nvSpPr>
          <p:cNvPr id="6" name="Title Placeholder 1">
            <a:extLst>
              <a:ext uri="{FF2B5EF4-FFF2-40B4-BE49-F238E27FC236}">
                <a16:creationId xmlns:a16="http://schemas.microsoft.com/office/drawing/2014/main" id="{6C244798-DB41-42AF-9DCF-D4B3CF1D6C0C}"/>
              </a:ext>
            </a:extLst>
          </p:cNvPr>
          <p:cNvSpPr>
            <a:spLocks noGrp="1"/>
          </p:cNvSpPr>
          <p:nvPr>
            <p:ph type="title"/>
          </p:nvPr>
        </p:nvSpPr>
        <p:spPr>
          <a:xfrm>
            <a:off x="272250" y="209894"/>
            <a:ext cx="9626400" cy="695740"/>
          </a:xfrm>
          <a:prstGeom prst="rect">
            <a:avLst/>
          </a:prstGeom>
          <a:noFill/>
        </p:spPr>
        <p:txBody>
          <a:bodyPr vert="horz" lIns="180000" tIns="0" rIns="0" bIns="0" rtlCol="0" anchor="ctr">
            <a:noAutofit/>
          </a:bodyPr>
          <a:lstStyle/>
          <a:p>
            <a:r>
              <a:rPr lang="en-US" noProof="0" dirty="0"/>
              <a:t>Click to edit page title</a:t>
            </a:r>
          </a:p>
        </p:txBody>
      </p:sp>
      <p:sp>
        <p:nvSpPr>
          <p:cNvPr id="7" name="Slide Number Placeholder 5">
            <a:extLst>
              <a:ext uri="{FF2B5EF4-FFF2-40B4-BE49-F238E27FC236}">
                <a16:creationId xmlns:a16="http://schemas.microsoft.com/office/drawing/2014/main" id="{0C52E84C-18FF-4C21-9ED2-6F943CBBB651}"/>
              </a:ext>
            </a:extLst>
          </p:cNvPr>
          <p:cNvSpPr>
            <a:spLocks noGrp="1"/>
          </p:cNvSpPr>
          <p:nvPr>
            <p:ph type="sldNum" sz="quarter" idx="4"/>
          </p:nvPr>
        </p:nvSpPr>
        <p:spPr>
          <a:xfrm>
            <a:off x="11746590" y="6405418"/>
            <a:ext cx="485776" cy="365125"/>
          </a:xfrm>
          <a:prstGeom prst="rect">
            <a:avLst/>
          </a:prstGeom>
          <a:noFill/>
        </p:spPr>
        <p:txBody>
          <a:bodyPr vert="horz" lIns="0" tIns="0" rIns="0" bIns="0" rtlCol="0" anchor="ctr"/>
          <a:lstStyle>
            <a:lvl1pPr algn="ctr">
              <a:defRPr sz="1500" b="1" i="0">
                <a:solidFill>
                  <a:schemeClr val="bg1"/>
                </a:solidFill>
                <a:latin typeface="Tw Cen MT" panose="020B0602020104020603" pitchFamily="34" charset="0"/>
              </a:defRPr>
            </a:lvl1pPr>
          </a:lstStyle>
          <a:p>
            <a:fld id="{19B51A1E-902D-48AF-9020-955120F399B6}" type="slidenum">
              <a:rPr lang="en-US" smtClean="0"/>
              <a:pPr/>
              <a:t>‹#›</a:t>
            </a:fld>
            <a:endParaRPr lang="en-US" dirty="0"/>
          </a:p>
        </p:txBody>
      </p:sp>
    </p:spTree>
    <p:extLst>
      <p:ext uri="{BB962C8B-B14F-4D97-AF65-F5344CB8AC3E}">
        <p14:creationId xmlns:p14="http://schemas.microsoft.com/office/powerpoint/2010/main" val="3115095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8D72F5A-F99C-4AC5-8794-C619A03A2771}"/>
              </a:ext>
            </a:extLst>
          </p:cNvPr>
          <p:cNvGrpSpPr/>
          <p:nvPr userDrawn="1"/>
        </p:nvGrpSpPr>
        <p:grpSpPr>
          <a:xfrm>
            <a:off x="983733" y="1549254"/>
            <a:ext cx="4739197" cy="540000"/>
            <a:chOff x="874713" y="2542740"/>
            <a:chExt cx="4739197" cy="540000"/>
          </a:xfrm>
        </p:grpSpPr>
        <p:sp>
          <p:nvSpPr>
            <p:cNvPr id="5" name="Freeform: Shape 4">
              <a:extLst>
                <a:ext uri="{FF2B5EF4-FFF2-40B4-BE49-F238E27FC236}">
                  <a16:creationId xmlns:a16="http://schemas.microsoft.com/office/drawing/2014/main" id="{646AF1AD-E595-48EB-BA33-F632CBC1E7D0}"/>
                </a:ext>
              </a:extLst>
            </p:cNvPr>
            <p:cNvSpPr>
              <a:spLocks noChangeAspect="1"/>
            </p:cNvSpPr>
            <p:nvPr/>
          </p:nvSpPr>
          <p:spPr>
            <a:xfrm>
              <a:off x="874713" y="2542740"/>
              <a:ext cx="1921062" cy="540000"/>
            </a:xfrm>
            <a:custGeom>
              <a:avLst/>
              <a:gdLst>
                <a:gd name="connsiteX0" fmla="*/ 540068 w 3829050"/>
                <a:gd name="connsiteY0" fmla="*/ 0 h 1076325"/>
                <a:gd name="connsiteX1" fmla="*/ 3297555 w 3829050"/>
                <a:gd name="connsiteY1" fmla="*/ 0 h 1076325"/>
                <a:gd name="connsiteX2" fmla="*/ 3837623 w 3829050"/>
                <a:gd name="connsiteY2" fmla="*/ 540068 h 1076325"/>
                <a:gd name="connsiteX3" fmla="*/ 3837623 w 3829050"/>
                <a:gd name="connsiteY3" fmla="*/ 540068 h 1076325"/>
                <a:gd name="connsiteX4" fmla="*/ 3297555 w 3829050"/>
                <a:gd name="connsiteY4" fmla="*/ 1080135 h 1076325"/>
                <a:gd name="connsiteX5" fmla="*/ 540068 w 3829050"/>
                <a:gd name="connsiteY5" fmla="*/ 1080135 h 1076325"/>
                <a:gd name="connsiteX6" fmla="*/ 0 w 3829050"/>
                <a:gd name="connsiteY6" fmla="*/ 540068 h 1076325"/>
                <a:gd name="connsiteX7" fmla="*/ 0 w 3829050"/>
                <a:gd name="connsiteY7" fmla="*/ 540068 h 1076325"/>
                <a:gd name="connsiteX8" fmla="*/ 540068 w 3829050"/>
                <a:gd name="connsiteY8" fmla="*/ 0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9050" h="1076325">
                  <a:moveTo>
                    <a:pt x="540068" y="0"/>
                  </a:moveTo>
                  <a:lnTo>
                    <a:pt x="3297555" y="0"/>
                  </a:lnTo>
                  <a:cubicBezTo>
                    <a:pt x="3595688" y="0"/>
                    <a:pt x="3837623" y="241935"/>
                    <a:pt x="3837623" y="540068"/>
                  </a:cubicBezTo>
                  <a:lnTo>
                    <a:pt x="3837623" y="540068"/>
                  </a:lnTo>
                  <a:cubicBezTo>
                    <a:pt x="3837623" y="838200"/>
                    <a:pt x="3595688" y="1080135"/>
                    <a:pt x="3297555" y="1080135"/>
                  </a:cubicBezTo>
                  <a:lnTo>
                    <a:pt x="540068" y="1080135"/>
                  </a:lnTo>
                  <a:cubicBezTo>
                    <a:pt x="241935" y="1080135"/>
                    <a:pt x="0" y="838200"/>
                    <a:pt x="0" y="540068"/>
                  </a:cubicBezTo>
                  <a:lnTo>
                    <a:pt x="0" y="540068"/>
                  </a:lnTo>
                  <a:cubicBezTo>
                    <a:pt x="0" y="241935"/>
                    <a:pt x="241935" y="0"/>
                    <a:pt x="540068" y="0"/>
                  </a:cubicBezTo>
                  <a:close/>
                </a:path>
              </a:pathLst>
            </a:custGeom>
            <a:solidFill>
              <a:srgbClr val="106E38"/>
            </a:solidFill>
            <a:ln w="9525" cap="flat">
              <a:noFill/>
              <a:prstDash val="solid"/>
              <a:miter/>
            </a:ln>
          </p:spPr>
          <p:txBody>
            <a:bodyPr rtlCol="0" anchor="ctr"/>
            <a:lstStyle/>
            <a:p>
              <a:endParaRPr lang="en-GB" dirty="0">
                <a:latin typeface="Tw Cen MT" panose="020B0602020104020603" pitchFamily="34" charset="0"/>
              </a:endParaRPr>
            </a:p>
          </p:txBody>
        </p:sp>
        <p:sp>
          <p:nvSpPr>
            <p:cNvPr id="6" name="Freeform: Shape 5">
              <a:extLst>
                <a:ext uri="{FF2B5EF4-FFF2-40B4-BE49-F238E27FC236}">
                  <a16:creationId xmlns:a16="http://schemas.microsoft.com/office/drawing/2014/main" id="{806007CC-80F5-456D-BE36-6FEAB9E1DA22}"/>
                </a:ext>
              </a:extLst>
            </p:cNvPr>
            <p:cNvSpPr>
              <a:spLocks noChangeAspect="1"/>
            </p:cNvSpPr>
            <p:nvPr/>
          </p:nvSpPr>
          <p:spPr>
            <a:xfrm>
              <a:off x="1596000" y="2542740"/>
              <a:ext cx="4017910"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rtlCol="0" anchor="ctr"/>
            <a:lstStyle/>
            <a:p>
              <a:endParaRPr lang="en-GB" dirty="0">
                <a:latin typeface="Tw Cen MT" panose="020B0602020104020603" pitchFamily="34" charset="0"/>
              </a:endParaRPr>
            </a:p>
          </p:txBody>
        </p:sp>
      </p:grpSp>
      <p:grpSp>
        <p:nvGrpSpPr>
          <p:cNvPr id="10" name="Group 9">
            <a:extLst>
              <a:ext uri="{FF2B5EF4-FFF2-40B4-BE49-F238E27FC236}">
                <a16:creationId xmlns:a16="http://schemas.microsoft.com/office/drawing/2014/main" id="{215FAA38-6987-48EE-B3B6-6C23631DAFC7}"/>
              </a:ext>
            </a:extLst>
          </p:cNvPr>
          <p:cNvGrpSpPr/>
          <p:nvPr userDrawn="1"/>
        </p:nvGrpSpPr>
        <p:grpSpPr>
          <a:xfrm>
            <a:off x="983733" y="2463777"/>
            <a:ext cx="4739197" cy="540000"/>
            <a:chOff x="874713" y="2542740"/>
            <a:chExt cx="4739197" cy="540000"/>
          </a:xfrm>
        </p:grpSpPr>
        <p:sp>
          <p:nvSpPr>
            <p:cNvPr id="11" name="Freeform: Shape 10">
              <a:extLst>
                <a:ext uri="{FF2B5EF4-FFF2-40B4-BE49-F238E27FC236}">
                  <a16:creationId xmlns:a16="http://schemas.microsoft.com/office/drawing/2014/main" id="{2CC6B2AC-9EF0-43C3-AAF8-2685859222B1}"/>
                </a:ext>
              </a:extLst>
            </p:cNvPr>
            <p:cNvSpPr>
              <a:spLocks noChangeAspect="1"/>
            </p:cNvSpPr>
            <p:nvPr/>
          </p:nvSpPr>
          <p:spPr>
            <a:xfrm>
              <a:off x="874713" y="2542740"/>
              <a:ext cx="1921062" cy="540000"/>
            </a:xfrm>
            <a:custGeom>
              <a:avLst/>
              <a:gdLst>
                <a:gd name="connsiteX0" fmla="*/ 540068 w 3829050"/>
                <a:gd name="connsiteY0" fmla="*/ 0 h 1076325"/>
                <a:gd name="connsiteX1" fmla="*/ 3297555 w 3829050"/>
                <a:gd name="connsiteY1" fmla="*/ 0 h 1076325"/>
                <a:gd name="connsiteX2" fmla="*/ 3837623 w 3829050"/>
                <a:gd name="connsiteY2" fmla="*/ 540068 h 1076325"/>
                <a:gd name="connsiteX3" fmla="*/ 3837623 w 3829050"/>
                <a:gd name="connsiteY3" fmla="*/ 540068 h 1076325"/>
                <a:gd name="connsiteX4" fmla="*/ 3297555 w 3829050"/>
                <a:gd name="connsiteY4" fmla="*/ 1080135 h 1076325"/>
                <a:gd name="connsiteX5" fmla="*/ 540068 w 3829050"/>
                <a:gd name="connsiteY5" fmla="*/ 1080135 h 1076325"/>
                <a:gd name="connsiteX6" fmla="*/ 0 w 3829050"/>
                <a:gd name="connsiteY6" fmla="*/ 540068 h 1076325"/>
                <a:gd name="connsiteX7" fmla="*/ 0 w 3829050"/>
                <a:gd name="connsiteY7" fmla="*/ 540068 h 1076325"/>
                <a:gd name="connsiteX8" fmla="*/ 540068 w 3829050"/>
                <a:gd name="connsiteY8" fmla="*/ 0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9050" h="1076325">
                  <a:moveTo>
                    <a:pt x="540068" y="0"/>
                  </a:moveTo>
                  <a:lnTo>
                    <a:pt x="3297555" y="0"/>
                  </a:lnTo>
                  <a:cubicBezTo>
                    <a:pt x="3595688" y="0"/>
                    <a:pt x="3837623" y="241935"/>
                    <a:pt x="3837623" y="540068"/>
                  </a:cubicBezTo>
                  <a:lnTo>
                    <a:pt x="3837623" y="540068"/>
                  </a:lnTo>
                  <a:cubicBezTo>
                    <a:pt x="3837623" y="838200"/>
                    <a:pt x="3595688" y="1080135"/>
                    <a:pt x="3297555" y="1080135"/>
                  </a:cubicBezTo>
                  <a:lnTo>
                    <a:pt x="540068" y="1080135"/>
                  </a:lnTo>
                  <a:cubicBezTo>
                    <a:pt x="241935" y="1080135"/>
                    <a:pt x="0" y="838200"/>
                    <a:pt x="0" y="540068"/>
                  </a:cubicBezTo>
                  <a:lnTo>
                    <a:pt x="0" y="540068"/>
                  </a:lnTo>
                  <a:cubicBezTo>
                    <a:pt x="0" y="241935"/>
                    <a:pt x="241935" y="0"/>
                    <a:pt x="540068" y="0"/>
                  </a:cubicBezTo>
                  <a:close/>
                </a:path>
              </a:pathLst>
            </a:custGeom>
            <a:solidFill>
              <a:srgbClr val="106E38"/>
            </a:solidFill>
            <a:ln w="9525" cap="flat">
              <a:noFill/>
              <a:prstDash val="solid"/>
              <a:miter/>
            </a:ln>
          </p:spPr>
          <p:txBody>
            <a:bodyPr rtlCol="0" anchor="ctr"/>
            <a:lstStyle/>
            <a:p>
              <a:endParaRPr lang="en-GB" dirty="0">
                <a:latin typeface="Tw Cen MT" panose="020B0602020104020603" pitchFamily="34" charset="0"/>
              </a:endParaRPr>
            </a:p>
          </p:txBody>
        </p:sp>
        <p:sp>
          <p:nvSpPr>
            <p:cNvPr id="12" name="Freeform: Shape 11">
              <a:extLst>
                <a:ext uri="{FF2B5EF4-FFF2-40B4-BE49-F238E27FC236}">
                  <a16:creationId xmlns:a16="http://schemas.microsoft.com/office/drawing/2014/main" id="{D4F48F91-6F36-429F-8521-512995A3BDFA}"/>
                </a:ext>
              </a:extLst>
            </p:cNvPr>
            <p:cNvSpPr>
              <a:spLocks noChangeAspect="1"/>
            </p:cNvSpPr>
            <p:nvPr/>
          </p:nvSpPr>
          <p:spPr>
            <a:xfrm>
              <a:off x="1596000" y="2542740"/>
              <a:ext cx="4017910"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rtlCol="0" anchor="ctr"/>
            <a:lstStyle/>
            <a:p>
              <a:endParaRPr lang="en-GB" dirty="0">
                <a:latin typeface="Tw Cen MT" panose="020B0602020104020603" pitchFamily="34" charset="0"/>
              </a:endParaRPr>
            </a:p>
          </p:txBody>
        </p:sp>
      </p:grpSp>
      <p:grpSp>
        <p:nvGrpSpPr>
          <p:cNvPr id="16" name="Group 15">
            <a:extLst>
              <a:ext uri="{FF2B5EF4-FFF2-40B4-BE49-F238E27FC236}">
                <a16:creationId xmlns:a16="http://schemas.microsoft.com/office/drawing/2014/main" id="{79B18835-27F3-46C3-999C-19C009CCA672}"/>
              </a:ext>
            </a:extLst>
          </p:cNvPr>
          <p:cNvGrpSpPr/>
          <p:nvPr userDrawn="1"/>
        </p:nvGrpSpPr>
        <p:grpSpPr>
          <a:xfrm>
            <a:off x="983733" y="3378300"/>
            <a:ext cx="4739197" cy="540000"/>
            <a:chOff x="874713" y="2542740"/>
            <a:chExt cx="4739197" cy="540000"/>
          </a:xfrm>
        </p:grpSpPr>
        <p:sp>
          <p:nvSpPr>
            <p:cNvPr id="17" name="Freeform: Shape 16">
              <a:extLst>
                <a:ext uri="{FF2B5EF4-FFF2-40B4-BE49-F238E27FC236}">
                  <a16:creationId xmlns:a16="http://schemas.microsoft.com/office/drawing/2014/main" id="{829EF541-744F-4FC4-8586-B8389E28A417}"/>
                </a:ext>
              </a:extLst>
            </p:cNvPr>
            <p:cNvSpPr>
              <a:spLocks noChangeAspect="1"/>
            </p:cNvSpPr>
            <p:nvPr/>
          </p:nvSpPr>
          <p:spPr>
            <a:xfrm>
              <a:off x="874713" y="2542740"/>
              <a:ext cx="1921062" cy="540000"/>
            </a:xfrm>
            <a:custGeom>
              <a:avLst/>
              <a:gdLst>
                <a:gd name="connsiteX0" fmla="*/ 540068 w 3829050"/>
                <a:gd name="connsiteY0" fmla="*/ 0 h 1076325"/>
                <a:gd name="connsiteX1" fmla="*/ 3297555 w 3829050"/>
                <a:gd name="connsiteY1" fmla="*/ 0 h 1076325"/>
                <a:gd name="connsiteX2" fmla="*/ 3837623 w 3829050"/>
                <a:gd name="connsiteY2" fmla="*/ 540068 h 1076325"/>
                <a:gd name="connsiteX3" fmla="*/ 3837623 w 3829050"/>
                <a:gd name="connsiteY3" fmla="*/ 540068 h 1076325"/>
                <a:gd name="connsiteX4" fmla="*/ 3297555 w 3829050"/>
                <a:gd name="connsiteY4" fmla="*/ 1080135 h 1076325"/>
                <a:gd name="connsiteX5" fmla="*/ 540068 w 3829050"/>
                <a:gd name="connsiteY5" fmla="*/ 1080135 h 1076325"/>
                <a:gd name="connsiteX6" fmla="*/ 0 w 3829050"/>
                <a:gd name="connsiteY6" fmla="*/ 540068 h 1076325"/>
                <a:gd name="connsiteX7" fmla="*/ 0 w 3829050"/>
                <a:gd name="connsiteY7" fmla="*/ 540068 h 1076325"/>
                <a:gd name="connsiteX8" fmla="*/ 540068 w 3829050"/>
                <a:gd name="connsiteY8" fmla="*/ 0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9050" h="1076325">
                  <a:moveTo>
                    <a:pt x="540068" y="0"/>
                  </a:moveTo>
                  <a:lnTo>
                    <a:pt x="3297555" y="0"/>
                  </a:lnTo>
                  <a:cubicBezTo>
                    <a:pt x="3595688" y="0"/>
                    <a:pt x="3837623" y="241935"/>
                    <a:pt x="3837623" y="540068"/>
                  </a:cubicBezTo>
                  <a:lnTo>
                    <a:pt x="3837623" y="540068"/>
                  </a:lnTo>
                  <a:cubicBezTo>
                    <a:pt x="3837623" y="838200"/>
                    <a:pt x="3595688" y="1080135"/>
                    <a:pt x="3297555" y="1080135"/>
                  </a:cubicBezTo>
                  <a:lnTo>
                    <a:pt x="540068" y="1080135"/>
                  </a:lnTo>
                  <a:cubicBezTo>
                    <a:pt x="241935" y="1080135"/>
                    <a:pt x="0" y="838200"/>
                    <a:pt x="0" y="540068"/>
                  </a:cubicBezTo>
                  <a:lnTo>
                    <a:pt x="0" y="540068"/>
                  </a:lnTo>
                  <a:cubicBezTo>
                    <a:pt x="0" y="241935"/>
                    <a:pt x="241935" y="0"/>
                    <a:pt x="540068" y="0"/>
                  </a:cubicBezTo>
                  <a:close/>
                </a:path>
              </a:pathLst>
            </a:custGeom>
            <a:solidFill>
              <a:srgbClr val="106E38"/>
            </a:solidFill>
            <a:ln w="9525" cap="flat">
              <a:noFill/>
              <a:prstDash val="solid"/>
              <a:miter/>
            </a:ln>
          </p:spPr>
          <p:txBody>
            <a:bodyPr rtlCol="0" anchor="ctr"/>
            <a:lstStyle/>
            <a:p>
              <a:endParaRPr lang="en-GB" dirty="0">
                <a:latin typeface="Tw Cen MT" panose="020B0602020104020603" pitchFamily="34" charset="0"/>
              </a:endParaRPr>
            </a:p>
          </p:txBody>
        </p:sp>
        <p:sp>
          <p:nvSpPr>
            <p:cNvPr id="18" name="Freeform: Shape 17">
              <a:extLst>
                <a:ext uri="{FF2B5EF4-FFF2-40B4-BE49-F238E27FC236}">
                  <a16:creationId xmlns:a16="http://schemas.microsoft.com/office/drawing/2014/main" id="{B0C8651C-D695-40CF-A1C7-5582CD7BF942}"/>
                </a:ext>
              </a:extLst>
            </p:cNvPr>
            <p:cNvSpPr>
              <a:spLocks noChangeAspect="1"/>
            </p:cNvSpPr>
            <p:nvPr/>
          </p:nvSpPr>
          <p:spPr>
            <a:xfrm>
              <a:off x="1596000" y="2542740"/>
              <a:ext cx="4017910"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rtlCol="0" anchor="ctr"/>
            <a:lstStyle/>
            <a:p>
              <a:endParaRPr lang="en-GB" dirty="0">
                <a:latin typeface="Tw Cen MT" panose="020B0602020104020603" pitchFamily="34" charset="0"/>
              </a:endParaRPr>
            </a:p>
          </p:txBody>
        </p:sp>
      </p:grpSp>
      <p:grpSp>
        <p:nvGrpSpPr>
          <p:cNvPr id="22" name="Group 21">
            <a:extLst>
              <a:ext uri="{FF2B5EF4-FFF2-40B4-BE49-F238E27FC236}">
                <a16:creationId xmlns:a16="http://schemas.microsoft.com/office/drawing/2014/main" id="{B998399C-E65D-4F9D-8961-1C68EEDC6E6F}"/>
              </a:ext>
            </a:extLst>
          </p:cNvPr>
          <p:cNvGrpSpPr/>
          <p:nvPr userDrawn="1"/>
        </p:nvGrpSpPr>
        <p:grpSpPr>
          <a:xfrm>
            <a:off x="983733" y="4292823"/>
            <a:ext cx="4739197" cy="540000"/>
            <a:chOff x="874713" y="2542740"/>
            <a:chExt cx="4739197" cy="540000"/>
          </a:xfrm>
        </p:grpSpPr>
        <p:sp>
          <p:nvSpPr>
            <p:cNvPr id="23" name="Freeform: Shape 22">
              <a:extLst>
                <a:ext uri="{FF2B5EF4-FFF2-40B4-BE49-F238E27FC236}">
                  <a16:creationId xmlns:a16="http://schemas.microsoft.com/office/drawing/2014/main" id="{2B5796D8-BA27-4245-8C29-DBBE1F5F6C04}"/>
                </a:ext>
              </a:extLst>
            </p:cNvPr>
            <p:cNvSpPr>
              <a:spLocks noChangeAspect="1"/>
            </p:cNvSpPr>
            <p:nvPr/>
          </p:nvSpPr>
          <p:spPr>
            <a:xfrm>
              <a:off x="874713" y="2542740"/>
              <a:ext cx="1921062" cy="540000"/>
            </a:xfrm>
            <a:custGeom>
              <a:avLst/>
              <a:gdLst>
                <a:gd name="connsiteX0" fmla="*/ 540068 w 3829050"/>
                <a:gd name="connsiteY0" fmla="*/ 0 h 1076325"/>
                <a:gd name="connsiteX1" fmla="*/ 3297555 w 3829050"/>
                <a:gd name="connsiteY1" fmla="*/ 0 h 1076325"/>
                <a:gd name="connsiteX2" fmla="*/ 3837623 w 3829050"/>
                <a:gd name="connsiteY2" fmla="*/ 540068 h 1076325"/>
                <a:gd name="connsiteX3" fmla="*/ 3837623 w 3829050"/>
                <a:gd name="connsiteY3" fmla="*/ 540068 h 1076325"/>
                <a:gd name="connsiteX4" fmla="*/ 3297555 w 3829050"/>
                <a:gd name="connsiteY4" fmla="*/ 1080135 h 1076325"/>
                <a:gd name="connsiteX5" fmla="*/ 540068 w 3829050"/>
                <a:gd name="connsiteY5" fmla="*/ 1080135 h 1076325"/>
                <a:gd name="connsiteX6" fmla="*/ 0 w 3829050"/>
                <a:gd name="connsiteY6" fmla="*/ 540068 h 1076325"/>
                <a:gd name="connsiteX7" fmla="*/ 0 w 3829050"/>
                <a:gd name="connsiteY7" fmla="*/ 540068 h 1076325"/>
                <a:gd name="connsiteX8" fmla="*/ 540068 w 3829050"/>
                <a:gd name="connsiteY8" fmla="*/ 0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9050" h="1076325">
                  <a:moveTo>
                    <a:pt x="540068" y="0"/>
                  </a:moveTo>
                  <a:lnTo>
                    <a:pt x="3297555" y="0"/>
                  </a:lnTo>
                  <a:cubicBezTo>
                    <a:pt x="3595688" y="0"/>
                    <a:pt x="3837623" y="241935"/>
                    <a:pt x="3837623" y="540068"/>
                  </a:cubicBezTo>
                  <a:lnTo>
                    <a:pt x="3837623" y="540068"/>
                  </a:lnTo>
                  <a:cubicBezTo>
                    <a:pt x="3837623" y="838200"/>
                    <a:pt x="3595688" y="1080135"/>
                    <a:pt x="3297555" y="1080135"/>
                  </a:cubicBezTo>
                  <a:lnTo>
                    <a:pt x="540068" y="1080135"/>
                  </a:lnTo>
                  <a:cubicBezTo>
                    <a:pt x="241935" y="1080135"/>
                    <a:pt x="0" y="838200"/>
                    <a:pt x="0" y="540068"/>
                  </a:cubicBezTo>
                  <a:lnTo>
                    <a:pt x="0" y="540068"/>
                  </a:lnTo>
                  <a:cubicBezTo>
                    <a:pt x="0" y="241935"/>
                    <a:pt x="241935" y="0"/>
                    <a:pt x="540068" y="0"/>
                  </a:cubicBezTo>
                  <a:close/>
                </a:path>
              </a:pathLst>
            </a:custGeom>
            <a:solidFill>
              <a:srgbClr val="106E38"/>
            </a:solidFill>
            <a:ln w="9525" cap="flat">
              <a:noFill/>
              <a:prstDash val="solid"/>
              <a:miter/>
            </a:ln>
          </p:spPr>
          <p:txBody>
            <a:bodyPr rtlCol="0" anchor="ctr"/>
            <a:lstStyle/>
            <a:p>
              <a:endParaRPr lang="en-GB" dirty="0">
                <a:latin typeface="Tw Cen MT" panose="020B0602020104020603" pitchFamily="34" charset="0"/>
              </a:endParaRPr>
            </a:p>
          </p:txBody>
        </p:sp>
        <p:sp>
          <p:nvSpPr>
            <p:cNvPr id="24" name="Freeform: Shape 23">
              <a:extLst>
                <a:ext uri="{FF2B5EF4-FFF2-40B4-BE49-F238E27FC236}">
                  <a16:creationId xmlns:a16="http://schemas.microsoft.com/office/drawing/2014/main" id="{BB452112-2924-403C-8A2A-75FF25DF65BE}"/>
                </a:ext>
              </a:extLst>
            </p:cNvPr>
            <p:cNvSpPr>
              <a:spLocks noChangeAspect="1"/>
            </p:cNvSpPr>
            <p:nvPr/>
          </p:nvSpPr>
          <p:spPr>
            <a:xfrm>
              <a:off x="1596000" y="2542740"/>
              <a:ext cx="4017910"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rtlCol="0" anchor="ctr"/>
            <a:lstStyle/>
            <a:p>
              <a:endParaRPr lang="en-GB" dirty="0">
                <a:latin typeface="Tw Cen MT" panose="020B0602020104020603" pitchFamily="34" charset="0"/>
              </a:endParaRPr>
            </a:p>
          </p:txBody>
        </p:sp>
      </p:grpSp>
      <p:grpSp>
        <p:nvGrpSpPr>
          <p:cNvPr id="28" name="Group 27">
            <a:extLst>
              <a:ext uri="{FF2B5EF4-FFF2-40B4-BE49-F238E27FC236}">
                <a16:creationId xmlns:a16="http://schemas.microsoft.com/office/drawing/2014/main" id="{FFE6E1EF-7A4C-4274-BF01-8ED470BECD98}"/>
              </a:ext>
            </a:extLst>
          </p:cNvPr>
          <p:cNvGrpSpPr/>
          <p:nvPr userDrawn="1"/>
        </p:nvGrpSpPr>
        <p:grpSpPr>
          <a:xfrm>
            <a:off x="983733" y="5207347"/>
            <a:ext cx="4739197" cy="540000"/>
            <a:chOff x="874713" y="2542740"/>
            <a:chExt cx="4739197" cy="540000"/>
          </a:xfrm>
        </p:grpSpPr>
        <p:sp>
          <p:nvSpPr>
            <p:cNvPr id="29" name="Freeform: Shape 28">
              <a:extLst>
                <a:ext uri="{FF2B5EF4-FFF2-40B4-BE49-F238E27FC236}">
                  <a16:creationId xmlns:a16="http://schemas.microsoft.com/office/drawing/2014/main" id="{8C225C85-2057-4371-9FFF-B0DF657F414E}"/>
                </a:ext>
              </a:extLst>
            </p:cNvPr>
            <p:cNvSpPr>
              <a:spLocks noChangeAspect="1"/>
            </p:cNvSpPr>
            <p:nvPr/>
          </p:nvSpPr>
          <p:spPr>
            <a:xfrm>
              <a:off x="874713" y="2542740"/>
              <a:ext cx="1921062" cy="540000"/>
            </a:xfrm>
            <a:custGeom>
              <a:avLst/>
              <a:gdLst>
                <a:gd name="connsiteX0" fmla="*/ 540068 w 3829050"/>
                <a:gd name="connsiteY0" fmla="*/ 0 h 1076325"/>
                <a:gd name="connsiteX1" fmla="*/ 3297555 w 3829050"/>
                <a:gd name="connsiteY1" fmla="*/ 0 h 1076325"/>
                <a:gd name="connsiteX2" fmla="*/ 3837623 w 3829050"/>
                <a:gd name="connsiteY2" fmla="*/ 540068 h 1076325"/>
                <a:gd name="connsiteX3" fmla="*/ 3837623 w 3829050"/>
                <a:gd name="connsiteY3" fmla="*/ 540068 h 1076325"/>
                <a:gd name="connsiteX4" fmla="*/ 3297555 w 3829050"/>
                <a:gd name="connsiteY4" fmla="*/ 1080135 h 1076325"/>
                <a:gd name="connsiteX5" fmla="*/ 540068 w 3829050"/>
                <a:gd name="connsiteY5" fmla="*/ 1080135 h 1076325"/>
                <a:gd name="connsiteX6" fmla="*/ 0 w 3829050"/>
                <a:gd name="connsiteY6" fmla="*/ 540068 h 1076325"/>
                <a:gd name="connsiteX7" fmla="*/ 0 w 3829050"/>
                <a:gd name="connsiteY7" fmla="*/ 540068 h 1076325"/>
                <a:gd name="connsiteX8" fmla="*/ 540068 w 3829050"/>
                <a:gd name="connsiteY8" fmla="*/ 0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9050" h="1076325">
                  <a:moveTo>
                    <a:pt x="540068" y="0"/>
                  </a:moveTo>
                  <a:lnTo>
                    <a:pt x="3297555" y="0"/>
                  </a:lnTo>
                  <a:cubicBezTo>
                    <a:pt x="3595688" y="0"/>
                    <a:pt x="3837623" y="241935"/>
                    <a:pt x="3837623" y="540068"/>
                  </a:cubicBezTo>
                  <a:lnTo>
                    <a:pt x="3837623" y="540068"/>
                  </a:lnTo>
                  <a:cubicBezTo>
                    <a:pt x="3837623" y="838200"/>
                    <a:pt x="3595688" y="1080135"/>
                    <a:pt x="3297555" y="1080135"/>
                  </a:cubicBezTo>
                  <a:lnTo>
                    <a:pt x="540068" y="1080135"/>
                  </a:lnTo>
                  <a:cubicBezTo>
                    <a:pt x="241935" y="1080135"/>
                    <a:pt x="0" y="838200"/>
                    <a:pt x="0" y="540068"/>
                  </a:cubicBezTo>
                  <a:lnTo>
                    <a:pt x="0" y="540068"/>
                  </a:lnTo>
                  <a:cubicBezTo>
                    <a:pt x="0" y="241935"/>
                    <a:pt x="241935" y="0"/>
                    <a:pt x="540068" y="0"/>
                  </a:cubicBezTo>
                  <a:close/>
                </a:path>
              </a:pathLst>
            </a:custGeom>
            <a:solidFill>
              <a:srgbClr val="106E38"/>
            </a:solidFill>
            <a:ln w="9525" cap="flat">
              <a:noFill/>
              <a:prstDash val="solid"/>
              <a:miter/>
            </a:ln>
          </p:spPr>
          <p:txBody>
            <a:bodyPr rtlCol="0" anchor="ctr"/>
            <a:lstStyle/>
            <a:p>
              <a:endParaRPr lang="en-GB" dirty="0">
                <a:latin typeface="Tw Cen MT" panose="020B0602020104020603" pitchFamily="34" charset="0"/>
              </a:endParaRPr>
            </a:p>
          </p:txBody>
        </p:sp>
        <p:sp>
          <p:nvSpPr>
            <p:cNvPr id="30" name="Freeform: Shape 29">
              <a:extLst>
                <a:ext uri="{FF2B5EF4-FFF2-40B4-BE49-F238E27FC236}">
                  <a16:creationId xmlns:a16="http://schemas.microsoft.com/office/drawing/2014/main" id="{D58807BB-5D99-47A1-BB3C-FFC4C5BC9F82}"/>
                </a:ext>
              </a:extLst>
            </p:cNvPr>
            <p:cNvSpPr>
              <a:spLocks noChangeAspect="1"/>
            </p:cNvSpPr>
            <p:nvPr/>
          </p:nvSpPr>
          <p:spPr>
            <a:xfrm>
              <a:off x="1596000" y="2542740"/>
              <a:ext cx="4017910"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rtlCol="0" anchor="ctr"/>
            <a:lstStyle/>
            <a:p>
              <a:endParaRPr lang="en-GB" dirty="0">
                <a:latin typeface="Tw Cen MT" panose="020B0602020104020603" pitchFamily="34" charset="0"/>
              </a:endParaRPr>
            </a:p>
          </p:txBody>
        </p:sp>
      </p:grpSp>
      <p:sp>
        <p:nvSpPr>
          <p:cNvPr id="34" name="Text Placeholder 2">
            <a:extLst>
              <a:ext uri="{FF2B5EF4-FFF2-40B4-BE49-F238E27FC236}">
                <a16:creationId xmlns:a16="http://schemas.microsoft.com/office/drawing/2014/main" id="{96A4DDF9-DEEA-4D56-A568-19ED0AF5FB73}"/>
              </a:ext>
            </a:extLst>
          </p:cNvPr>
          <p:cNvSpPr>
            <a:spLocks noGrp="1"/>
          </p:cNvSpPr>
          <p:nvPr>
            <p:ph type="body" sz="quarter" idx="11" hasCustomPrompt="1"/>
          </p:nvPr>
        </p:nvSpPr>
        <p:spPr>
          <a:xfrm>
            <a:off x="1199403" y="5298753"/>
            <a:ext cx="417513" cy="357188"/>
          </a:xfrm>
        </p:spPr>
        <p:txBody>
          <a:bodyPr anchor="ctr"/>
          <a:lstStyle>
            <a:lvl1pPr marL="0" indent="0" algn="ctr">
              <a:buNone/>
              <a:defRPr>
                <a:solidFill>
                  <a:schemeClr val="bg1"/>
                </a:solidFill>
              </a:defRPr>
            </a:lvl1pPr>
          </a:lstStyle>
          <a:p>
            <a:pPr lvl="0"/>
            <a:r>
              <a:rPr lang="en-US" dirty="0"/>
              <a:t>1</a:t>
            </a:r>
            <a:endParaRPr lang="en-GB" dirty="0"/>
          </a:p>
        </p:txBody>
      </p:sp>
      <p:sp>
        <p:nvSpPr>
          <p:cNvPr id="35" name="Text Placeholder 2">
            <a:extLst>
              <a:ext uri="{FF2B5EF4-FFF2-40B4-BE49-F238E27FC236}">
                <a16:creationId xmlns:a16="http://schemas.microsoft.com/office/drawing/2014/main" id="{0E77AA5F-7D1F-4A54-93DC-17DF36A3A945}"/>
              </a:ext>
            </a:extLst>
          </p:cNvPr>
          <p:cNvSpPr>
            <a:spLocks noGrp="1"/>
          </p:cNvSpPr>
          <p:nvPr>
            <p:ph type="body" sz="quarter" idx="12" hasCustomPrompt="1"/>
          </p:nvPr>
        </p:nvSpPr>
        <p:spPr>
          <a:xfrm>
            <a:off x="1199403" y="2555183"/>
            <a:ext cx="417513" cy="357188"/>
          </a:xfrm>
        </p:spPr>
        <p:txBody>
          <a:bodyPr anchor="ctr"/>
          <a:lstStyle>
            <a:lvl1pPr marL="0" indent="0" algn="ctr">
              <a:buNone/>
              <a:defRPr>
                <a:solidFill>
                  <a:schemeClr val="bg1"/>
                </a:solidFill>
              </a:defRPr>
            </a:lvl1pPr>
          </a:lstStyle>
          <a:p>
            <a:pPr lvl="0"/>
            <a:r>
              <a:rPr lang="en-US" dirty="0"/>
              <a:t>1</a:t>
            </a:r>
            <a:endParaRPr lang="en-GB" dirty="0"/>
          </a:p>
        </p:txBody>
      </p:sp>
      <p:sp>
        <p:nvSpPr>
          <p:cNvPr id="36" name="Text Placeholder 2">
            <a:extLst>
              <a:ext uri="{FF2B5EF4-FFF2-40B4-BE49-F238E27FC236}">
                <a16:creationId xmlns:a16="http://schemas.microsoft.com/office/drawing/2014/main" id="{C502C9F5-0B54-432B-9352-89FE2C71E85A}"/>
              </a:ext>
            </a:extLst>
          </p:cNvPr>
          <p:cNvSpPr>
            <a:spLocks noGrp="1"/>
          </p:cNvSpPr>
          <p:nvPr>
            <p:ph type="body" sz="quarter" idx="13" hasCustomPrompt="1"/>
          </p:nvPr>
        </p:nvSpPr>
        <p:spPr>
          <a:xfrm>
            <a:off x="1199403" y="3469706"/>
            <a:ext cx="417513" cy="357188"/>
          </a:xfrm>
        </p:spPr>
        <p:txBody>
          <a:bodyPr anchor="ctr"/>
          <a:lstStyle>
            <a:lvl1pPr marL="0" indent="0" algn="ctr">
              <a:buNone/>
              <a:defRPr>
                <a:solidFill>
                  <a:schemeClr val="bg1"/>
                </a:solidFill>
              </a:defRPr>
            </a:lvl1pPr>
          </a:lstStyle>
          <a:p>
            <a:pPr lvl="0"/>
            <a:r>
              <a:rPr lang="en-US" dirty="0"/>
              <a:t>1</a:t>
            </a:r>
            <a:endParaRPr lang="en-GB" dirty="0"/>
          </a:p>
        </p:txBody>
      </p:sp>
      <p:sp>
        <p:nvSpPr>
          <p:cNvPr id="37" name="Text Placeholder 2">
            <a:extLst>
              <a:ext uri="{FF2B5EF4-FFF2-40B4-BE49-F238E27FC236}">
                <a16:creationId xmlns:a16="http://schemas.microsoft.com/office/drawing/2014/main" id="{66E45962-9619-41D9-9808-5CDC1DC1E5F1}"/>
              </a:ext>
            </a:extLst>
          </p:cNvPr>
          <p:cNvSpPr>
            <a:spLocks noGrp="1"/>
          </p:cNvSpPr>
          <p:nvPr>
            <p:ph type="body" sz="quarter" idx="14" hasCustomPrompt="1"/>
          </p:nvPr>
        </p:nvSpPr>
        <p:spPr>
          <a:xfrm>
            <a:off x="1199403" y="4384229"/>
            <a:ext cx="417513" cy="357188"/>
          </a:xfrm>
        </p:spPr>
        <p:txBody>
          <a:bodyPr anchor="ctr"/>
          <a:lstStyle>
            <a:lvl1pPr marL="0" indent="0" algn="ctr">
              <a:buNone/>
              <a:defRPr>
                <a:solidFill>
                  <a:schemeClr val="bg1"/>
                </a:solidFill>
              </a:defRPr>
            </a:lvl1pPr>
          </a:lstStyle>
          <a:p>
            <a:pPr lvl="0"/>
            <a:r>
              <a:rPr lang="en-US" dirty="0"/>
              <a:t>1</a:t>
            </a:r>
            <a:endParaRPr lang="en-GB" dirty="0"/>
          </a:p>
        </p:txBody>
      </p:sp>
      <p:sp>
        <p:nvSpPr>
          <p:cNvPr id="38" name="Text Placeholder 2">
            <a:extLst>
              <a:ext uri="{FF2B5EF4-FFF2-40B4-BE49-F238E27FC236}">
                <a16:creationId xmlns:a16="http://schemas.microsoft.com/office/drawing/2014/main" id="{0DB1CB66-AD8B-4386-B37B-9E4C3941B8B1}"/>
              </a:ext>
            </a:extLst>
          </p:cNvPr>
          <p:cNvSpPr>
            <a:spLocks noGrp="1"/>
          </p:cNvSpPr>
          <p:nvPr>
            <p:ph type="body" sz="quarter" idx="15" hasCustomPrompt="1"/>
          </p:nvPr>
        </p:nvSpPr>
        <p:spPr>
          <a:xfrm>
            <a:off x="1199403" y="1640660"/>
            <a:ext cx="417513" cy="357188"/>
          </a:xfrm>
        </p:spPr>
        <p:txBody>
          <a:bodyPr anchor="ctr"/>
          <a:lstStyle>
            <a:lvl1pPr marL="0" indent="0" algn="ctr">
              <a:buNone/>
              <a:defRPr>
                <a:solidFill>
                  <a:schemeClr val="bg1"/>
                </a:solidFill>
              </a:defRPr>
            </a:lvl1pPr>
          </a:lstStyle>
          <a:p>
            <a:pPr lvl="0"/>
            <a:r>
              <a:rPr lang="en-US" dirty="0"/>
              <a:t>1</a:t>
            </a:r>
            <a:endParaRPr lang="en-GB" dirty="0"/>
          </a:p>
        </p:txBody>
      </p:sp>
      <p:sp>
        <p:nvSpPr>
          <p:cNvPr id="44" name="Text Placeholder 4">
            <a:extLst>
              <a:ext uri="{FF2B5EF4-FFF2-40B4-BE49-F238E27FC236}">
                <a16:creationId xmlns:a16="http://schemas.microsoft.com/office/drawing/2014/main" id="{345D891C-2726-4BE3-B7F1-512DFACADD5F}"/>
              </a:ext>
            </a:extLst>
          </p:cNvPr>
          <p:cNvSpPr>
            <a:spLocks noGrp="1"/>
          </p:cNvSpPr>
          <p:nvPr>
            <p:ph type="body" sz="quarter" idx="21"/>
          </p:nvPr>
        </p:nvSpPr>
        <p:spPr>
          <a:xfrm>
            <a:off x="1941397" y="1640660"/>
            <a:ext cx="3560782" cy="357188"/>
          </a:xfrm>
        </p:spPr>
        <p:txBody>
          <a:bodyPr anchor="ctr"/>
          <a:lstStyle>
            <a:lvl1pPr marL="0" indent="0" algn="l">
              <a:buNone/>
              <a:defRPr/>
            </a:lvl1pPr>
          </a:lstStyle>
          <a:p>
            <a:pPr lvl="0"/>
            <a:r>
              <a:rPr lang="en-US" dirty="0"/>
              <a:t>Click to edit Master text</a:t>
            </a:r>
            <a:endParaRPr lang="en-GB" dirty="0"/>
          </a:p>
        </p:txBody>
      </p:sp>
      <p:sp>
        <p:nvSpPr>
          <p:cNvPr id="46" name="Text Placeholder 4">
            <a:extLst>
              <a:ext uri="{FF2B5EF4-FFF2-40B4-BE49-F238E27FC236}">
                <a16:creationId xmlns:a16="http://schemas.microsoft.com/office/drawing/2014/main" id="{F5385A83-188E-46C0-B2C3-8AB7B0D93390}"/>
              </a:ext>
            </a:extLst>
          </p:cNvPr>
          <p:cNvSpPr>
            <a:spLocks noGrp="1"/>
          </p:cNvSpPr>
          <p:nvPr>
            <p:ph type="body" sz="quarter" idx="23"/>
          </p:nvPr>
        </p:nvSpPr>
        <p:spPr>
          <a:xfrm>
            <a:off x="1945586" y="2555183"/>
            <a:ext cx="3560782" cy="357188"/>
          </a:xfrm>
        </p:spPr>
        <p:txBody>
          <a:bodyPr anchor="ctr"/>
          <a:lstStyle>
            <a:lvl1pPr marL="0" indent="0" algn="l">
              <a:buNone/>
              <a:defRPr/>
            </a:lvl1pPr>
          </a:lstStyle>
          <a:p>
            <a:pPr lvl="0"/>
            <a:r>
              <a:rPr lang="en-US" dirty="0"/>
              <a:t>Click to edit Master text</a:t>
            </a:r>
            <a:endParaRPr lang="en-GB" dirty="0"/>
          </a:p>
        </p:txBody>
      </p:sp>
      <p:sp>
        <p:nvSpPr>
          <p:cNvPr id="48" name="Text Placeholder 4">
            <a:extLst>
              <a:ext uri="{FF2B5EF4-FFF2-40B4-BE49-F238E27FC236}">
                <a16:creationId xmlns:a16="http://schemas.microsoft.com/office/drawing/2014/main" id="{D655D294-F03E-4071-8260-F046876E7AE5}"/>
              </a:ext>
            </a:extLst>
          </p:cNvPr>
          <p:cNvSpPr>
            <a:spLocks noGrp="1"/>
          </p:cNvSpPr>
          <p:nvPr>
            <p:ph type="body" sz="quarter" idx="25"/>
          </p:nvPr>
        </p:nvSpPr>
        <p:spPr>
          <a:xfrm>
            <a:off x="1941397" y="3469706"/>
            <a:ext cx="3560782" cy="357188"/>
          </a:xfrm>
        </p:spPr>
        <p:txBody>
          <a:bodyPr anchor="ctr"/>
          <a:lstStyle>
            <a:lvl1pPr marL="0" indent="0" algn="l">
              <a:buNone/>
              <a:defRPr/>
            </a:lvl1pPr>
          </a:lstStyle>
          <a:p>
            <a:pPr lvl="0"/>
            <a:r>
              <a:rPr lang="en-US" dirty="0"/>
              <a:t>Click to edit Master text</a:t>
            </a:r>
            <a:endParaRPr lang="en-GB" dirty="0"/>
          </a:p>
        </p:txBody>
      </p:sp>
      <p:sp>
        <p:nvSpPr>
          <p:cNvPr id="50" name="Text Placeholder 4">
            <a:extLst>
              <a:ext uri="{FF2B5EF4-FFF2-40B4-BE49-F238E27FC236}">
                <a16:creationId xmlns:a16="http://schemas.microsoft.com/office/drawing/2014/main" id="{BA527D49-A045-4160-B7F2-63404F53F8CD}"/>
              </a:ext>
            </a:extLst>
          </p:cNvPr>
          <p:cNvSpPr>
            <a:spLocks noGrp="1"/>
          </p:cNvSpPr>
          <p:nvPr>
            <p:ph type="body" sz="quarter" idx="27"/>
          </p:nvPr>
        </p:nvSpPr>
        <p:spPr>
          <a:xfrm>
            <a:off x="1963163" y="4384229"/>
            <a:ext cx="3560782" cy="357188"/>
          </a:xfrm>
        </p:spPr>
        <p:txBody>
          <a:bodyPr anchor="ctr"/>
          <a:lstStyle>
            <a:lvl1pPr marL="0" indent="0" algn="l">
              <a:buNone/>
              <a:defRPr/>
            </a:lvl1pPr>
          </a:lstStyle>
          <a:p>
            <a:pPr lvl="0"/>
            <a:r>
              <a:rPr lang="en-US" dirty="0"/>
              <a:t>Click to edit Master text</a:t>
            </a:r>
            <a:endParaRPr lang="en-GB" dirty="0"/>
          </a:p>
        </p:txBody>
      </p:sp>
      <p:sp>
        <p:nvSpPr>
          <p:cNvPr id="52" name="Text Placeholder 4">
            <a:extLst>
              <a:ext uri="{FF2B5EF4-FFF2-40B4-BE49-F238E27FC236}">
                <a16:creationId xmlns:a16="http://schemas.microsoft.com/office/drawing/2014/main" id="{2F774952-7F61-4B7F-B9D9-BA4F4628DFA3}"/>
              </a:ext>
            </a:extLst>
          </p:cNvPr>
          <p:cNvSpPr>
            <a:spLocks noGrp="1"/>
          </p:cNvSpPr>
          <p:nvPr>
            <p:ph type="body" sz="quarter" idx="29"/>
          </p:nvPr>
        </p:nvSpPr>
        <p:spPr>
          <a:xfrm>
            <a:off x="1963163" y="5298753"/>
            <a:ext cx="3560782" cy="357188"/>
          </a:xfrm>
        </p:spPr>
        <p:txBody>
          <a:bodyPr anchor="ctr"/>
          <a:lstStyle>
            <a:lvl1pPr marL="0" indent="0" algn="l">
              <a:buNone/>
              <a:defRPr/>
            </a:lvl1pPr>
          </a:lstStyle>
          <a:p>
            <a:pPr lvl="0"/>
            <a:r>
              <a:rPr lang="en-US" dirty="0"/>
              <a:t>Click to edit Master text</a:t>
            </a:r>
            <a:endParaRPr lang="en-GB" dirty="0"/>
          </a:p>
        </p:txBody>
      </p:sp>
      <p:sp>
        <p:nvSpPr>
          <p:cNvPr id="3" name="Slide Number Placeholder 2">
            <a:extLst>
              <a:ext uri="{FF2B5EF4-FFF2-40B4-BE49-F238E27FC236}">
                <a16:creationId xmlns:a16="http://schemas.microsoft.com/office/drawing/2014/main" id="{450B4454-184D-43EC-B070-2BFC57D80829}"/>
              </a:ext>
            </a:extLst>
          </p:cNvPr>
          <p:cNvSpPr>
            <a:spLocks noGrp="1"/>
          </p:cNvSpPr>
          <p:nvPr>
            <p:ph type="sldNum" sz="quarter" idx="10"/>
          </p:nvPr>
        </p:nvSpPr>
        <p:spPr/>
        <p:txBody>
          <a:bodyPr/>
          <a:lstStyle/>
          <a:p>
            <a:fld id="{19B51A1E-902D-48AF-9020-955120F399B6}" type="slidenum">
              <a:rPr lang="en-US" smtClean="0"/>
              <a:pPr/>
              <a:t>‹#›</a:t>
            </a:fld>
            <a:endParaRPr lang="en-US" dirty="0"/>
          </a:p>
        </p:txBody>
      </p:sp>
      <p:sp>
        <p:nvSpPr>
          <p:cNvPr id="54" name="Title Placeholder 1">
            <a:extLst>
              <a:ext uri="{FF2B5EF4-FFF2-40B4-BE49-F238E27FC236}">
                <a16:creationId xmlns:a16="http://schemas.microsoft.com/office/drawing/2014/main" id="{E2403EE3-D424-4815-AAC4-BEDCF3786045}"/>
              </a:ext>
            </a:extLst>
          </p:cNvPr>
          <p:cNvSpPr>
            <a:spLocks noGrp="1"/>
          </p:cNvSpPr>
          <p:nvPr>
            <p:ph type="title"/>
          </p:nvPr>
        </p:nvSpPr>
        <p:spPr>
          <a:xfrm>
            <a:off x="272250" y="209894"/>
            <a:ext cx="9626400" cy="695740"/>
          </a:xfrm>
          <a:prstGeom prst="rect">
            <a:avLst/>
          </a:prstGeom>
          <a:noFill/>
        </p:spPr>
        <p:txBody>
          <a:bodyPr vert="horz" lIns="180000" tIns="0" rIns="0" bIns="0" rtlCol="0" anchor="ctr">
            <a:noAutofit/>
          </a:bodyPr>
          <a:lstStyle/>
          <a:p>
            <a:r>
              <a:rPr lang="en-US" noProof="0" dirty="0"/>
              <a:t>Click to edit page title</a:t>
            </a:r>
          </a:p>
        </p:txBody>
      </p:sp>
    </p:spTree>
    <p:extLst>
      <p:ext uri="{BB962C8B-B14F-4D97-AF65-F5344CB8AC3E}">
        <p14:creationId xmlns:p14="http://schemas.microsoft.com/office/powerpoint/2010/main" val="5349454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9CDCD-20E7-4235-B8A6-8741AAA421B8}"/>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6E2BDA03-A82A-4546-B0C2-7733F1D5244D}"/>
              </a:ext>
            </a:extLst>
          </p:cNvPr>
          <p:cNvSpPr>
            <a:spLocks noGrp="1"/>
          </p:cNvSpPr>
          <p:nvPr>
            <p:ph type="sldNum" sz="quarter" idx="10"/>
          </p:nvPr>
        </p:nvSpPr>
        <p:spPr/>
        <p:txBody>
          <a:bodyPr/>
          <a:lstStyle/>
          <a:p>
            <a:fld id="{19B51A1E-902D-48AF-9020-955120F399B6}" type="slidenum">
              <a:rPr lang="en-US" smtClean="0"/>
              <a:pPr/>
              <a:t>‹#›</a:t>
            </a:fld>
            <a:endParaRPr lang="en-US" dirty="0"/>
          </a:p>
        </p:txBody>
      </p:sp>
      <p:sp>
        <p:nvSpPr>
          <p:cNvPr id="5" name="Content Placeholder 4">
            <a:extLst>
              <a:ext uri="{FF2B5EF4-FFF2-40B4-BE49-F238E27FC236}">
                <a16:creationId xmlns:a16="http://schemas.microsoft.com/office/drawing/2014/main" id="{E315E2C1-7E68-4C54-BA57-AE5DAD1D4999}"/>
              </a:ext>
            </a:extLst>
          </p:cNvPr>
          <p:cNvSpPr>
            <a:spLocks noGrp="1"/>
          </p:cNvSpPr>
          <p:nvPr>
            <p:ph sz="quarter" idx="11"/>
          </p:nvPr>
        </p:nvSpPr>
        <p:spPr>
          <a:xfrm>
            <a:off x="476250" y="2196826"/>
            <a:ext cx="3600000" cy="3600000"/>
          </a:xfrm>
        </p:spPr>
        <p:txBody>
          <a:bodyPr/>
          <a:lstStyle>
            <a:lvl1pPr>
              <a:defRPr sz="2100"/>
            </a:lvl1pPr>
            <a:lvl2pPr>
              <a:defRPr sz="1800"/>
            </a:lvl2pPr>
          </a:lstStyle>
          <a:p>
            <a:pPr lvl="0"/>
            <a:r>
              <a:rPr lang="en-US" dirty="0"/>
              <a:t>Click to edit Master text styles</a:t>
            </a:r>
          </a:p>
          <a:p>
            <a:pPr lvl="1"/>
            <a:r>
              <a:rPr lang="en-US" dirty="0"/>
              <a:t>Second level</a:t>
            </a:r>
          </a:p>
        </p:txBody>
      </p:sp>
      <p:sp>
        <p:nvSpPr>
          <p:cNvPr id="6" name="Content Placeholder 4">
            <a:extLst>
              <a:ext uri="{FF2B5EF4-FFF2-40B4-BE49-F238E27FC236}">
                <a16:creationId xmlns:a16="http://schemas.microsoft.com/office/drawing/2014/main" id="{1E7EF997-4A7C-49FD-98E5-3B635A20AC82}"/>
              </a:ext>
            </a:extLst>
          </p:cNvPr>
          <p:cNvSpPr>
            <a:spLocks noGrp="1"/>
          </p:cNvSpPr>
          <p:nvPr>
            <p:ph sz="quarter" idx="12"/>
          </p:nvPr>
        </p:nvSpPr>
        <p:spPr>
          <a:xfrm>
            <a:off x="4273262" y="2196826"/>
            <a:ext cx="3600000" cy="3600000"/>
          </a:xfrm>
        </p:spPr>
        <p:txBody>
          <a:bodyPr/>
          <a:lstStyle>
            <a:lvl1pPr>
              <a:defRPr sz="2100"/>
            </a:lvl1pPr>
            <a:lvl2pPr>
              <a:defRPr/>
            </a:lvl2pPr>
          </a:lstStyle>
          <a:p>
            <a:pPr lvl="0"/>
            <a:r>
              <a:rPr lang="en-US" dirty="0"/>
              <a:t>Click to edit Master text styles</a:t>
            </a:r>
          </a:p>
          <a:p>
            <a:pPr lvl="1"/>
            <a:r>
              <a:rPr lang="en-US" dirty="0"/>
              <a:t>Second level</a:t>
            </a:r>
          </a:p>
        </p:txBody>
      </p:sp>
      <p:sp>
        <p:nvSpPr>
          <p:cNvPr id="7" name="Content Placeholder 4">
            <a:extLst>
              <a:ext uri="{FF2B5EF4-FFF2-40B4-BE49-F238E27FC236}">
                <a16:creationId xmlns:a16="http://schemas.microsoft.com/office/drawing/2014/main" id="{B8A75EDB-B939-47C0-B478-CB9740FA91CB}"/>
              </a:ext>
            </a:extLst>
          </p:cNvPr>
          <p:cNvSpPr>
            <a:spLocks noGrp="1"/>
          </p:cNvSpPr>
          <p:nvPr>
            <p:ph sz="quarter" idx="13"/>
          </p:nvPr>
        </p:nvSpPr>
        <p:spPr>
          <a:xfrm>
            <a:off x="8070273" y="2196826"/>
            <a:ext cx="3600000" cy="3600000"/>
          </a:xfrm>
        </p:spPr>
        <p:txBody>
          <a:bodyPr/>
          <a:lstStyle>
            <a:lvl1pPr>
              <a:defRPr sz="2100"/>
            </a:lvl1pPr>
            <a:lvl2pPr>
              <a:defRPr/>
            </a:lvl2pPr>
          </a:lstStyle>
          <a:p>
            <a:pPr lvl="0"/>
            <a:r>
              <a:rPr lang="en-US" dirty="0"/>
              <a:t>Click to edit Master text styles</a:t>
            </a:r>
          </a:p>
          <a:p>
            <a:pPr lvl="1"/>
            <a:r>
              <a:rPr lang="en-US" dirty="0"/>
              <a:t>Second level</a:t>
            </a:r>
          </a:p>
        </p:txBody>
      </p:sp>
      <p:sp>
        <p:nvSpPr>
          <p:cNvPr id="8" name="Text Placeholder 7">
            <a:extLst>
              <a:ext uri="{FF2B5EF4-FFF2-40B4-BE49-F238E27FC236}">
                <a16:creationId xmlns:a16="http://schemas.microsoft.com/office/drawing/2014/main" id="{D10BE75C-75C9-42F8-BF9E-B8F542EE0A92}"/>
              </a:ext>
            </a:extLst>
          </p:cNvPr>
          <p:cNvSpPr>
            <a:spLocks noGrp="1"/>
          </p:cNvSpPr>
          <p:nvPr>
            <p:ph type="body" sz="quarter" idx="14" hasCustomPrompt="1"/>
          </p:nvPr>
        </p:nvSpPr>
        <p:spPr>
          <a:xfrm>
            <a:off x="476250" y="1651818"/>
            <a:ext cx="3600450" cy="409575"/>
          </a:xfrm>
        </p:spPr>
        <p:txBody>
          <a:bodyPr/>
          <a:lstStyle>
            <a:lvl1pPr marL="0" indent="0" algn="ctr">
              <a:buNone/>
              <a:defRPr sz="2800"/>
            </a:lvl1pPr>
          </a:lstStyle>
          <a:p>
            <a:pPr lvl="0"/>
            <a:r>
              <a:rPr lang="en-US" dirty="0"/>
              <a:t>Title1</a:t>
            </a:r>
          </a:p>
        </p:txBody>
      </p:sp>
      <p:sp>
        <p:nvSpPr>
          <p:cNvPr id="9" name="Text Placeholder 7">
            <a:extLst>
              <a:ext uri="{FF2B5EF4-FFF2-40B4-BE49-F238E27FC236}">
                <a16:creationId xmlns:a16="http://schemas.microsoft.com/office/drawing/2014/main" id="{8781413A-F17A-4397-BAC3-0A1712A53235}"/>
              </a:ext>
            </a:extLst>
          </p:cNvPr>
          <p:cNvSpPr>
            <a:spLocks noGrp="1"/>
          </p:cNvSpPr>
          <p:nvPr>
            <p:ph type="body" sz="quarter" idx="15" hasCustomPrompt="1"/>
          </p:nvPr>
        </p:nvSpPr>
        <p:spPr>
          <a:xfrm>
            <a:off x="4272812" y="1651818"/>
            <a:ext cx="3600450" cy="409575"/>
          </a:xfrm>
        </p:spPr>
        <p:txBody>
          <a:bodyPr/>
          <a:lstStyle>
            <a:lvl1pPr marL="0" indent="0" algn="ctr">
              <a:buNone/>
              <a:defRPr sz="2800"/>
            </a:lvl1pPr>
          </a:lstStyle>
          <a:p>
            <a:pPr lvl="0"/>
            <a:r>
              <a:rPr lang="en-US" dirty="0"/>
              <a:t>Title1</a:t>
            </a:r>
          </a:p>
        </p:txBody>
      </p:sp>
      <p:sp>
        <p:nvSpPr>
          <p:cNvPr id="10" name="Text Placeholder 7">
            <a:extLst>
              <a:ext uri="{FF2B5EF4-FFF2-40B4-BE49-F238E27FC236}">
                <a16:creationId xmlns:a16="http://schemas.microsoft.com/office/drawing/2014/main" id="{85818EC1-FE16-4938-B224-99E3B2281155}"/>
              </a:ext>
            </a:extLst>
          </p:cNvPr>
          <p:cNvSpPr>
            <a:spLocks noGrp="1"/>
          </p:cNvSpPr>
          <p:nvPr>
            <p:ph type="body" sz="quarter" idx="16" hasCustomPrompt="1"/>
          </p:nvPr>
        </p:nvSpPr>
        <p:spPr>
          <a:xfrm>
            <a:off x="8069374" y="1651818"/>
            <a:ext cx="3600450" cy="409575"/>
          </a:xfrm>
        </p:spPr>
        <p:txBody>
          <a:bodyPr/>
          <a:lstStyle>
            <a:lvl1pPr marL="0" indent="0" algn="ctr">
              <a:buNone/>
              <a:defRPr sz="2800"/>
            </a:lvl1pPr>
          </a:lstStyle>
          <a:p>
            <a:pPr lvl="0"/>
            <a:r>
              <a:rPr lang="en-US" dirty="0"/>
              <a:t>Title1</a:t>
            </a:r>
          </a:p>
        </p:txBody>
      </p:sp>
    </p:spTree>
    <p:extLst>
      <p:ext uri="{BB962C8B-B14F-4D97-AF65-F5344CB8AC3E}">
        <p14:creationId xmlns:p14="http://schemas.microsoft.com/office/powerpoint/2010/main" val="8302947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A8F6E-B04E-4894-A056-CA56F80D1678}"/>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E3A6E09B-EDA5-45E6-B052-E5CF4F03587C}"/>
              </a:ext>
            </a:extLst>
          </p:cNvPr>
          <p:cNvSpPr>
            <a:spLocks noGrp="1"/>
          </p:cNvSpPr>
          <p:nvPr>
            <p:ph type="sldNum" sz="quarter" idx="10"/>
          </p:nvPr>
        </p:nvSpPr>
        <p:spPr/>
        <p:txBody>
          <a:bodyPr/>
          <a:lstStyle/>
          <a:p>
            <a:fld id="{19B51A1E-902D-48AF-9020-955120F399B6}" type="slidenum">
              <a:rPr lang="en-US" smtClean="0"/>
              <a:pPr/>
              <a:t>‹#›</a:t>
            </a:fld>
            <a:endParaRPr lang="en-US" dirty="0"/>
          </a:p>
        </p:txBody>
      </p:sp>
    </p:spTree>
    <p:extLst>
      <p:ext uri="{BB962C8B-B14F-4D97-AF65-F5344CB8AC3E}">
        <p14:creationId xmlns:p14="http://schemas.microsoft.com/office/powerpoint/2010/main" val="3394704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84EC0B8-50F4-436E-9471-F9700CAC408C}"/>
              </a:ext>
            </a:extLst>
          </p:cNvPr>
          <p:cNvSpPr>
            <a:spLocks noGrp="1"/>
          </p:cNvSpPr>
          <p:nvPr>
            <p:ph type="pic" sz="quarter" idx="11"/>
          </p:nvPr>
        </p:nvSpPr>
        <p:spPr>
          <a:xfrm>
            <a:off x="448603" y="1086901"/>
            <a:ext cx="11269662" cy="4995400"/>
          </a:xfrm>
        </p:spPr>
        <p:txBody>
          <a:bodyPr/>
          <a:lstStyle/>
          <a:p>
            <a:endParaRPr lang="en-GB"/>
          </a:p>
        </p:txBody>
      </p:sp>
      <p:sp>
        <p:nvSpPr>
          <p:cNvPr id="2" name="Title 1">
            <a:extLst>
              <a:ext uri="{FF2B5EF4-FFF2-40B4-BE49-F238E27FC236}">
                <a16:creationId xmlns:a16="http://schemas.microsoft.com/office/drawing/2014/main" id="{A9FC4AFD-240A-4C44-8D64-3499C3BFFD07}"/>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3D0C66D6-0E65-4810-A04D-1DDABB5A88EB}"/>
              </a:ext>
            </a:extLst>
          </p:cNvPr>
          <p:cNvSpPr>
            <a:spLocks noGrp="1"/>
          </p:cNvSpPr>
          <p:nvPr>
            <p:ph type="sldNum" sz="quarter" idx="10"/>
          </p:nvPr>
        </p:nvSpPr>
        <p:spPr/>
        <p:txBody>
          <a:bodyPr/>
          <a:lstStyle/>
          <a:p>
            <a:fld id="{19B51A1E-902D-48AF-9020-955120F399B6}" type="slidenum">
              <a:rPr lang="en-US" smtClean="0"/>
              <a:pPr/>
              <a:t>‹#›</a:t>
            </a:fld>
            <a:endParaRPr lang="en-US" dirty="0"/>
          </a:p>
        </p:txBody>
      </p:sp>
      <p:sp>
        <p:nvSpPr>
          <p:cNvPr id="7" name="Text Placeholder 6">
            <a:extLst>
              <a:ext uri="{FF2B5EF4-FFF2-40B4-BE49-F238E27FC236}">
                <a16:creationId xmlns:a16="http://schemas.microsoft.com/office/drawing/2014/main" id="{DFF78F31-BD01-4038-B9B4-4526BAD251E1}"/>
              </a:ext>
            </a:extLst>
          </p:cNvPr>
          <p:cNvSpPr>
            <a:spLocks noGrp="1"/>
          </p:cNvSpPr>
          <p:nvPr>
            <p:ph type="body" sz="quarter" idx="12" hasCustomPrompt="1"/>
          </p:nvPr>
        </p:nvSpPr>
        <p:spPr>
          <a:xfrm>
            <a:off x="449263" y="5264150"/>
            <a:ext cx="11263312" cy="541338"/>
          </a:xfrm>
        </p:spPr>
        <p:txBody>
          <a:bodyPr anchor="ctr"/>
          <a:lstStyle>
            <a:lvl1pPr marL="0" indent="0" algn="ctr">
              <a:buNone/>
              <a:defRPr sz="2800"/>
            </a:lvl1pPr>
          </a:lstStyle>
          <a:p>
            <a:pPr lvl="0"/>
            <a:r>
              <a:rPr lang="en-US" dirty="0"/>
              <a:t>Caption</a:t>
            </a:r>
          </a:p>
        </p:txBody>
      </p:sp>
    </p:spTree>
    <p:extLst>
      <p:ext uri="{BB962C8B-B14F-4D97-AF65-F5344CB8AC3E}">
        <p14:creationId xmlns:p14="http://schemas.microsoft.com/office/powerpoint/2010/main" val="3248003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03A65-422D-4BAB-9D4D-91C77EC47171}"/>
              </a:ext>
            </a:extLst>
          </p:cNvPr>
          <p:cNvSpPr>
            <a:spLocks noGrp="1"/>
          </p:cNvSpPr>
          <p:nvPr>
            <p:ph type="title"/>
          </p:nvPr>
        </p:nvSpPr>
        <p:spPr/>
        <p:txBody>
          <a:bodyPr/>
          <a:lstStyle/>
          <a:p>
            <a:r>
              <a:rPr lang="en-US"/>
              <a:t>Click to edit Master title style</a:t>
            </a:r>
            <a:endParaRPr lang="en-GB"/>
          </a:p>
        </p:txBody>
      </p:sp>
      <p:sp>
        <p:nvSpPr>
          <p:cNvPr id="5" name="Picture Placeholder 4">
            <a:extLst>
              <a:ext uri="{FF2B5EF4-FFF2-40B4-BE49-F238E27FC236}">
                <a16:creationId xmlns:a16="http://schemas.microsoft.com/office/drawing/2014/main" id="{583D2CA2-47FC-49F4-A0AF-4E847EB8C015}"/>
              </a:ext>
            </a:extLst>
          </p:cNvPr>
          <p:cNvSpPr>
            <a:spLocks noGrp="1"/>
          </p:cNvSpPr>
          <p:nvPr>
            <p:ph type="pic" sz="quarter" idx="11"/>
          </p:nvPr>
        </p:nvSpPr>
        <p:spPr>
          <a:xfrm>
            <a:off x="0" y="0"/>
            <a:ext cx="12192000" cy="6858000"/>
          </a:xfrm>
        </p:spPr>
        <p:txBody>
          <a:bodyPr/>
          <a:lstStyle/>
          <a:p>
            <a:endParaRPr lang="en-GB"/>
          </a:p>
        </p:txBody>
      </p:sp>
      <p:sp>
        <p:nvSpPr>
          <p:cNvPr id="6" name="Slide Number Placeholder 2">
            <a:extLst>
              <a:ext uri="{FF2B5EF4-FFF2-40B4-BE49-F238E27FC236}">
                <a16:creationId xmlns:a16="http://schemas.microsoft.com/office/drawing/2014/main" id="{FEABE5B1-11BD-4058-8DA7-D4BCE1D813C0}"/>
              </a:ext>
            </a:extLst>
          </p:cNvPr>
          <p:cNvSpPr>
            <a:spLocks noGrp="1"/>
          </p:cNvSpPr>
          <p:nvPr>
            <p:ph type="sldNum" sz="quarter" idx="10"/>
          </p:nvPr>
        </p:nvSpPr>
        <p:spPr>
          <a:xfrm>
            <a:off x="11746590" y="6405418"/>
            <a:ext cx="485776" cy="365125"/>
          </a:xfrm>
        </p:spPr>
        <p:txBody>
          <a:bodyPr/>
          <a:lstStyle/>
          <a:p>
            <a:fld id="{19B51A1E-902D-48AF-9020-955120F399B6}" type="slidenum">
              <a:rPr lang="en-US" smtClean="0"/>
              <a:pPr/>
              <a:t>‹#›</a:t>
            </a:fld>
            <a:endParaRPr lang="en-US" dirty="0"/>
          </a:p>
        </p:txBody>
      </p:sp>
    </p:spTree>
    <p:extLst>
      <p:ext uri="{BB962C8B-B14F-4D97-AF65-F5344CB8AC3E}">
        <p14:creationId xmlns:p14="http://schemas.microsoft.com/office/powerpoint/2010/main" val="20732905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C205931-43D5-4B72-B943-31013BB2372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84403F6B-84AE-4557-B170-08997DA26255}"/>
              </a:ext>
            </a:extLst>
          </p:cNvPr>
          <p:cNvSpPr>
            <a:spLocks noGrp="1"/>
          </p:cNvSpPr>
          <p:nvPr>
            <p:ph type="pic" sz="quarter" idx="11"/>
          </p:nvPr>
        </p:nvSpPr>
        <p:spPr>
          <a:xfrm>
            <a:off x="0" y="0"/>
            <a:ext cx="12192000" cy="6858000"/>
          </a:xfrm>
        </p:spPr>
        <p:txBody>
          <a:bodyPr/>
          <a:lstStyle/>
          <a:p>
            <a:endParaRPr lang="en-US"/>
          </a:p>
        </p:txBody>
      </p:sp>
      <p:sp>
        <p:nvSpPr>
          <p:cNvPr id="3" name="Slide Number Placeholder 2">
            <a:extLst>
              <a:ext uri="{FF2B5EF4-FFF2-40B4-BE49-F238E27FC236}">
                <a16:creationId xmlns:a16="http://schemas.microsoft.com/office/drawing/2014/main" id="{C79CEC27-AA1D-4C73-BF6B-E616DC361FC5}"/>
              </a:ext>
            </a:extLst>
          </p:cNvPr>
          <p:cNvSpPr>
            <a:spLocks noGrp="1"/>
          </p:cNvSpPr>
          <p:nvPr>
            <p:ph type="sldNum" sz="quarter" idx="10"/>
          </p:nvPr>
        </p:nvSpPr>
        <p:spPr>
          <a:xfrm>
            <a:off x="11746590" y="6405418"/>
            <a:ext cx="485776" cy="365125"/>
          </a:xfrm>
        </p:spPr>
        <p:txBody>
          <a:bodyPr/>
          <a:lstStyle/>
          <a:p>
            <a:fld id="{19B51A1E-902D-48AF-9020-955120F399B6}" type="slidenum">
              <a:rPr lang="en-US" smtClean="0"/>
              <a:pPr/>
              <a:t>‹#›</a:t>
            </a:fld>
            <a:endParaRPr lang="en-US" dirty="0"/>
          </a:p>
        </p:txBody>
      </p:sp>
      <p:sp>
        <p:nvSpPr>
          <p:cNvPr id="5" name="Rectangle 4">
            <a:extLst>
              <a:ext uri="{FF2B5EF4-FFF2-40B4-BE49-F238E27FC236}">
                <a16:creationId xmlns:a16="http://schemas.microsoft.com/office/drawing/2014/main" id="{52A83B62-A56A-4DCF-BD4F-A3C6B7E7C5F6}"/>
              </a:ext>
            </a:extLst>
          </p:cNvPr>
          <p:cNvSpPr/>
          <p:nvPr userDrawn="1"/>
        </p:nvSpPr>
        <p:spPr>
          <a:xfrm>
            <a:off x="442913" y="5943600"/>
            <a:ext cx="3462727" cy="914400"/>
          </a:xfrm>
          <a:prstGeom prst="rect">
            <a:avLst/>
          </a:prstGeom>
          <a:gradFill flip="none" rotWithShape="1">
            <a:gsLst>
              <a:gs pos="0">
                <a:schemeClr val="accent5">
                  <a:lumMod val="5000"/>
                  <a:lumOff val="95000"/>
                  <a:alpha val="15000"/>
                </a:schemeClr>
              </a:gs>
              <a:gs pos="74000">
                <a:schemeClr val="accent5">
                  <a:lumMod val="45000"/>
                  <a:lumOff val="55000"/>
                  <a:alpha val="45000"/>
                </a:schemeClr>
              </a:gs>
              <a:gs pos="83000">
                <a:schemeClr val="accent5">
                  <a:lumMod val="45000"/>
                  <a:lumOff val="55000"/>
                  <a:alpha val="35000"/>
                </a:schemeClr>
              </a:gs>
              <a:gs pos="100000">
                <a:schemeClr val="accent5">
                  <a:lumMod val="30000"/>
                  <a:lumOff val="70000"/>
                  <a:alpha val="20000"/>
                </a:schemeClr>
              </a:gs>
            </a:gsLst>
            <a:lin ang="54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 Cen MT" panose="020B0602020104020603" pitchFamily="34" charset="0"/>
            </a:endParaRPr>
          </a:p>
        </p:txBody>
      </p:sp>
      <p:sp>
        <p:nvSpPr>
          <p:cNvPr id="6" name="Rectangle 5">
            <a:extLst>
              <a:ext uri="{FF2B5EF4-FFF2-40B4-BE49-F238E27FC236}">
                <a16:creationId xmlns:a16="http://schemas.microsoft.com/office/drawing/2014/main" id="{2C07CEC0-C6C3-41B7-9736-8D40A25713E7}"/>
              </a:ext>
            </a:extLst>
          </p:cNvPr>
          <p:cNvSpPr/>
          <p:nvPr userDrawn="1"/>
        </p:nvSpPr>
        <p:spPr>
          <a:xfrm>
            <a:off x="0" y="5943600"/>
            <a:ext cx="442913" cy="914400"/>
          </a:xfrm>
          <a:prstGeom prst="rect">
            <a:avLst/>
          </a:prstGeom>
          <a:solidFill>
            <a:srgbClr val="F0A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 Cen MT" panose="020B0602020104020603" pitchFamily="34" charset="0"/>
            </a:endParaRPr>
          </a:p>
        </p:txBody>
      </p:sp>
    </p:spTree>
    <p:extLst>
      <p:ext uri="{BB962C8B-B14F-4D97-AF65-F5344CB8AC3E}">
        <p14:creationId xmlns:p14="http://schemas.microsoft.com/office/powerpoint/2010/main" val="1633334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79CEC27-AA1D-4C73-BF6B-E616DC361FC5}"/>
              </a:ext>
            </a:extLst>
          </p:cNvPr>
          <p:cNvSpPr>
            <a:spLocks noGrp="1"/>
          </p:cNvSpPr>
          <p:nvPr>
            <p:ph type="sldNum" sz="quarter" idx="10"/>
          </p:nvPr>
        </p:nvSpPr>
        <p:spPr>
          <a:xfrm>
            <a:off x="11746590" y="6405418"/>
            <a:ext cx="485776" cy="365125"/>
          </a:xfrm>
        </p:spPr>
        <p:txBody>
          <a:bodyPr/>
          <a:lstStyle/>
          <a:p>
            <a:fld id="{19B51A1E-902D-48AF-9020-955120F399B6}" type="slidenum">
              <a:rPr lang="en-US" smtClean="0"/>
              <a:pPr/>
              <a:t>‹#›</a:t>
            </a:fld>
            <a:endParaRPr lang="en-US" dirty="0"/>
          </a:p>
        </p:txBody>
      </p:sp>
    </p:spTree>
    <p:extLst>
      <p:ext uri="{BB962C8B-B14F-4D97-AF65-F5344CB8AC3E}">
        <p14:creationId xmlns:p14="http://schemas.microsoft.com/office/powerpoint/2010/main" val="30476940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79CEC27-AA1D-4C73-BF6B-E616DC361FC5}"/>
              </a:ext>
            </a:extLst>
          </p:cNvPr>
          <p:cNvSpPr>
            <a:spLocks noGrp="1"/>
          </p:cNvSpPr>
          <p:nvPr>
            <p:ph type="sldNum" sz="quarter" idx="10"/>
          </p:nvPr>
        </p:nvSpPr>
        <p:spPr>
          <a:xfrm>
            <a:off x="11746590" y="6405418"/>
            <a:ext cx="485776" cy="365125"/>
          </a:xfrm>
        </p:spPr>
        <p:txBody>
          <a:bodyPr/>
          <a:lstStyle/>
          <a:p>
            <a:fld id="{19B51A1E-902D-48AF-9020-955120F399B6}" type="slidenum">
              <a:rPr lang="en-US" smtClean="0"/>
              <a:pPr/>
              <a:t>‹#›</a:t>
            </a:fld>
            <a:endParaRPr lang="en-US" dirty="0"/>
          </a:p>
        </p:txBody>
      </p:sp>
    </p:spTree>
    <p:extLst>
      <p:ext uri="{BB962C8B-B14F-4D97-AF65-F5344CB8AC3E}">
        <p14:creationId xmlns:p14="http://schemas.microsoft.com/office/powerpoint/2010/main" val="20246080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133D4-2614-40AB-9AC6-ADCDCA21D44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021ABDEE-8694-4010-A9EC-FE3B5C13AD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EF1AD3AF-7D16-46B6-84F0-267810C16127}"/>
              </a:ext>
            </a:extLst>
          </p:cNvPr>
          <p:cNvSpPr>
            <a:spLocks noGrp="1"/>
          </p:cNvSpPr>
          <p:nvPr>
            <p:ph type="dt" sz="half" idx="10"/>
          </p:nvPr>
        </p:nvSpPr>
        <p:spPr/>
        <p:txBody>
          <a:bodyPr/>
          <a:lstStyle/>
          <a:p>
            <a:fld id="{019688E5-32B9-4145-8BB3-6FE1467B1D63}" type="datetimeFigureOut">
              <a:rPr lang="en-IN" smtClean="0"/>
              <a:t>02-02-2024</a:t>
            </a:fld>
            <a:endParaRPr lang="en-IN"/>
          </a:p>
        </p:txBody>
      </p:sp>
      <p:sp>
        <p:nvSpPr>
          <p:cNvPr id="5" name="Footer Placeholder 4">
            <a:extLst>
              <a:ext uri="{FF2B5EF4-FFF2-40B4-BE49-F238E27FC236}">
                <a16:creationId xmlns:a16="http://schemas.microsoft.com/office/drawing/2014/main" id="{00541B5C-65FB-40AD-AFE3-2CAF17C9408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CA74B10D-C56C-4132-9B2B-556342A33711}"/>
              </a:ext>
            </a:extLst>
          </p:cNvPr>
          <p:cNvSpPr>
            <a:spLocks noGrp="1"/>
          </p:cNvSpPr>
          <p:nvPr>
            <p:ph type="sldNum" sz="quarter" idx="12"/>
          </p:nvPr>
        </p:nvSpPr>
        <p:spPr/>
        <p:txBody>
          <a:bodyPr/>
          <a:lstStyle/>
          <a:p>
            <a:fld id="{1EE23D51-4486-4CBD-A5EF-3F4BB97BB419}" type="slidenum">
              <a:rPr lang="en-IN" smtClean="0"/>
              <a:t>‹#›</a:t>
            </a:fld>
            <a:endParaRPr lang="en-IN"/>
          </a:p>
        </p:txBody>
      </p:sp>
    </p:spTree>
    <p:extLst>
      <p:ext uri="{BB962C8B-B14F-4D97-AF65-F5344CB8AC3E}">
        <p14:creationId xmlns:p14="http://schemas.microsoft.com/office/powerpoint/2010/main" val="252585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8D72F5A-F99C-4AC5-8794-C619A03A2771}"/>
              </a:ext>
            </a:extLst>
          </p:cNvPr>
          <p:cNvGrpSpPr/>
          <p:nvPr userDrawn="1"/>
        </p:nvGrpSpPr>
        <p:grpSpPr>
          <a:xfrm>
            <a:off x="469383" y="1549254"/>
            <a:ext cx="4739197" cy="540000"/>
            <a:chOff x="874713" y="2542740"/>
            <a:chExt cx="4739197" cy="540000"/>
          </a:xfrm>
        </p:grpSpPr>
        <p:sp>
          <p:nvSpPr>
            <p:cNvPr id="5" name="Freeform: Shape 4">
              <a:extLst>
                <a:ext uri="{FF2B5EF4-FFF2-40B4-BE49-F238E27FC236}">
                  <a16:creationId xmlns:a16="http://schemas.microsoft.com/office/drawing/2014/main" id="{646AF1AD-E595-48EB-BA33-F632CBC1E7D0}"/>
                </a:ext>
              </a:extLst>
            </p:cNvPr>
            <p:cNvSpPr>
              <a:spLocks noChangeAspect="1"/>
            </p:cNvSpPr>
            <p:nvPr/>
          </p:nvSpPr>
          <p:spPr>
            <a:xfrm>
              <a:off x="874713" y="2542740"/>
              <a:ext cx="1921062" cy="540000"/>
            </a:xfrm>
            <a:custGeom>
              <a:avLst/>
              <a:gdLst>
                <a:gd name="connsiteX0" fmla="*/ 540068 w 3829050"/>
                <a:gd name="connsiteY0" fmla="*/ 0 h 1076325"/>
                <a:gd name="connsiteX1" fmla="*/ 3297555 w 3829050"/>
                <a:gd name="connsiteY1" fmla="*/ 0 h 1076325"/>
                <a:gd name="connsiteX2" fmla="*/ 3837623 w 3829050"/>
                <a:gd name="connsiteY2" fmla="*/ 540068 h 1076325"/>
                <a:gd name="connsiteX3" fmla="*/ 3837623 w 3829050"/>
                <a:gd name="connsiteY3" fmla="*/ 540068 h 1076325"/>
                <a:gd name="connsiteX4" fmla="*/ 3297555 w 3829050"/>
                <a:gd name="connsiteY4" fmla="*/ 1080135 h 1076325"/>
                <a:gd name="connsiteX5" fmla="*/ 540068 w 3829050"/>
                <a:gd name="connsiteY5" fmla="*/ 1080135 h 1076325"/>
                <a:gd name="connsiteX6" fmla="*/ 0 w 3829050"/>
                <a:gd name="connsiteY6" fmla="*/ 540068 h 1076325"/>
                <a:gd name="connsiteX7" fmla="*/ 0 w 3829050"/>
                <a:gd name="connsiteY7" fmla="*/ 540068 h 1076325"/>
                <a:gd name="connsiteX8" fmla="*/ 540068 w 3829050"/>
                <a:gd name="connsiteY8" fmla="*/ 0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9050" h="1076325">
                  <a:moveTo>
                    <a:pt x="540068" y="0"/>
                  </a:moveTo>
                  <a:lnTo>
                    <a:pt x="3297555" y="0"/>
                  </a:lnTo>
                  <a:cubicBezTo>
                    <a:pt x="3595688" y="0"/>
                    <a:pt x="3837623" y="241935"/>
                    <a:pt x="3837623" y="540068"/>
                  </a:cubicBezTo>
                  <a:lnTo>
                    <a:pt x="3837623" y="540068"/>
                  </a:lnTo>
                  <a:cubicBezTo>
                    <a:pt x="3837623" y="838200"/>
                    <a:pt x="3595688" y="1080135"/>
                    <a:pt x="3297555" y="1080135"/>
                  </a:cubicBezTo>
                  <a:lnTo>
                    <a:pt x="540068" y="1080135"/>
                  </a:lnTo>
                  <a:cubicBezTo>
                    <a:pt x="241935" y="1080135"/>
                    <a:pt x="0" y="838200"/>
                    <a:pt x="0" y="540068"/>
                  </a:cubicBezTo>
                  <a:lnTo>
                    <a:pt x="0" y="540068"/>
                  </a:lnTo>
                  <a:cubicBezTo>
                    <a:pt x="0" y="241935"/>
                    <a:pt x="241935" y="0"/>
                    <a:pt x="540068" y="0"/>
                  </a:cubicBezTo>
                  <a:close/>
                </a:path>
              </a:pathLst>
            </a:custGeom>
            <a:solidFill>
              <a:srgbClr val="FDA003"/>
            </a:solidFill>
            <a:ln w="9525" cap="flat">
              <a:noFill/>
              <a:prstDash val="solid"/>
              <a:miter/>
            </a:ln>
          </p:spPr>
          <p:txBody>
            <a:bodyPr rtlCol="0" anchor="ctr"/>
            <a:lstStyle/>
            <a:p>
              <a:endParaRPr lang="en-GB" dirty="0">
                <a:solidFill>
                  <a:schemeClr val="tx1"/>
                </a:solidFill>
                <a:latin typeface="Tw Cen MT" panose="020B0602020104020603" pitchFamily="34" charset="0"/>
              </a:endParaRPr>
            </a:p>
          </p:txBody>
        </p:sp>
        <p:sp>
          <p:nvSpPr>
            <p:cNvPr id="6" name="Freeform: Shape 5">
              <a:extLst>
                <a:ext uri="{FF2B5EF4-FFF2-40B4-BE49-F238E27FC236}">
                  <a16:creationId xmlns:a16="http://schemas.microsoft.com/office/drawing/2014/main" id="{806007CC-80F5-456D-BE36-6FEAB9E1DA22}"/>
                </a:ext>
              </a:extLst>
            </p:cNvPr>
            <p:cNvSpPr>
              <a:spLocks noChangeAspect="1"/>
            </p:cNvSpPr>
            <p:nvPr/>
          </p:nvSpPr>
          <p:spPr>
            <a:xfrm>
              <a:off x="1596000" y="2542740"/>
              <a:ext cx="4017910"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rtlCol="0" anchor="ctr"/>
            <a:lstStyle/>
            <a:p>
              <a:endParaRPr lang="en-GB" dirty="0">
                <a:solidFill>
                  <a:schemeClr val="tx1"/>
                </a:solidFill>
                <a:latin typeface="Tw Cen MT" panose="020B0602020104020603" pitchFamily="34" charset="0"/>
              </a:endParaRPr>
            </a:p>
          </p:txBody>
        </p:sp>
      </p:grpSp>
      <p:grpSp>
        <p:nvGrpSpPr>
          <p:cNvPr id="10" name="Group 9">
            <a:extLst>
              <a:ext uri="{FF2B5EF4-FFF2-40B4-BE49-F238E27FC236}">
                <a16:creationId xmlns:a16="http://schemas.microsoft.com/office/drawing/2014/main" id="{215FAA38-6987-48EE-B3B6-6C23631DAFC7}"/>
              </a:ext>
            </a:extLst>
          </p:cNvPr>
          <p:cNvGrpSpPr/>
          <p:nvPr userDrawn="1"/>
        </p:nvGrpSpPr>
        <p:grpSpPr>
          <a:xfrm>
            <a:off x="469383" y="2463777"/>
            <a:ext cx="4739197" cy="540000"/>
            <a:chOff x="874713" y="2542740"/>
            <a:chExt cx="4739197" cy="540000"/>
          </a:xfrm>
        </p:grpSpPr>
        <p:sp>
          <p:nvSpPr>
            <p:cNvPr id="11" name="Freeform: Shape 10">
              <a:extLst>
                <a:ext uri="{FF2B5EF4-FFF2-40B4-BE49-F238E27FC236}">
                  <a16:creationId xmlns:a16="http://schemas.microsoft.com/office/drawing/2014/main" id="{2CC6B2AC-9EF0-43C3-AAF8-2685859222B1}"/>
                </a:ext>
              </a:extLst>
            </p:cNvPr>
            <p:cNvSpPr>
              <a:spLocks noChangeAspect="1"/>
            </p:cNvSpPr>
            <p:nvPr/>
          </p:nvSpPr>
          <p:spPr>
            <a:xfrm>
              <a:off x="874713" y="2542740"/>
              <a:ext cx="1921062" cy="540000"/>
            </a:xfrm>
            <a:custGeom>
              <a:avLst/>
              <a:gdLst>
                <a:gd name="connsiteX0" fmla="*/ 540068 w 3829050"/>
                <a:gd name="connsiteY0" fmla="*/ 0 h 1076325"/>
                <a:gd name="connsiteX1" fmla="*/ 3297555 w 3829050"/>
                <a:gd name="connsiteY1" fmla="*/ 0 h 1076325"/>
                <a:gd name="connsiteX2" fmla="*/ 3837623 w 3829050"/>
                <a:gd name="connsiteY2" fmla="*/ 540068 h 1076325"/>
                <a:gd name="connsiteX3" fmla="*/ 3837623 w 3829050"/>
                <a:gd name="connsiteY3" fmla="*/ 540068 h 1076325"/>
                <a:gd name="connsiteX4" fmla="*/ 3297555 w 3829050"/>
                <a:gd name="connsiteY4" fmla="*/ 1080135 h 1076325"/>
                <a:gd name="connsiteX5" fmla="*/ 540068 w 3829050"/>
                <a:gd name="connsiteY5" fmla="*/ 1080135 h 1076325"/>
                <a:gd name="connsiteX6" fmla="*/ 0 w 3829050"/>
                <a:gd name="connsiteY6" fmla="*/ 540068 h 1076325"/>
                <a:gd name="connsiteX7" fmla="*/ 0 w 3829050"/>
                <a:gd name="connsiteY7" fmla="*/ 540068 h 1076325"/>
                <a:gd name="connsiteX8" fmla="*/ 540068 w 3829050"/>
                <a:gd name="connsiteY8" fmla="*/ 0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9050" h="1076325">
                  <a:moveTo>
                    <a:pt x="540068" y="0"/>
                  </a:moveTo>
                  <a:lnTo>
                    <a:pt x="3297555" y="0"/>
                  </a:lnTo>
                  <a:cubicBezTo>
                    <a:pt x="3595688" y="0"/>
                    <a:pt x="3837623" y="241935"/>
                    <a:pt x="3837623" y="540068"/>
                  </a:cubicBezTo>
                  <a:lnTo>
                    <a:pt x="3837623" y="540068"/>
                  </a:lnTo>
                  <a:cubicBezTo>
                    <a:pt x="3837623" y="838200"/>
                    <a:pt x="3595688" y="1080135"/>
                    <a:pt x="3297555" y="1080135"/>
                  </a:cubicBezTo>
                  <a:lnTo>
                    <a:pt x="540068" y="1080135"/>
                  </a:lnTo>
                  <a:cubicBezTo>
                    <a:pt x="241935" y="1080135"/>
                    <a:pt x="0" y="838200"/>
                    <a:pt x="0" y="540068"/>
                  </a:cubicBezTo>
                  <a:lnTo>
                    <a:pt x="0" y="540068"/>
                  </a:lnTo>
                  <a:cubicBezTo>
                    <a:pt x="0" y="241935"/>
                    <a:pt x="241935" y="0"/>
                    <a:pt x="540068" y="0"/>
                  </a:cubicBezTo>
                  <a:close/>
                </a:path>
              </a:pathLst>
            </a:custGeom>
            <a:solidFill>
              <a:srgbClr val="FDA003"/>
            </a:solidFill>
            <a:ln w="9525" cap="flat">
              <a:noFill/>
              <a:prstDash val="solid"/>
              <a:miter/>
            </a:ln>
          </p:spPr>
          <p:txBody>
            <a:bodyPr rtlCol="0" anchor="ctr"/>
            <a:lstStyle/>
            <a:p>
              <a:endParaRPr lang="en-GB" dirty="0">
                <a:solidFill>
                  <a:schemeClr val="tx1"/>
                </a:solidFill>
                <a:latin typeface="Tw Cen MT" panose="020B0602020104020603" pitchFamily="34" charset="0"/>
              </a:endParaRPr>
            </a:p>
          </p:txBody>
        </p:sp>
        <p:sp>
          <p:nvSpPr>
            <p:cNvPr id="12" name="Freeform: Shape 11">
              <a:extLst>
                <a:ext uri="{FF2B5EF4-FFF2-40B4-BE49-F238E27FC236}">
                  <a16:creationId xmlns:a16="http://schemas.microsoft.com/office/drawing/2014/main" id="{D4F48F91-6F36-429F-8521-512995A3BDFA}"/>
                </a:ext>
              </a:extLst>
            </p:cNvPr>
            <p:cNvSpPr>
              <a:spLocks noChangeAspect="1"/>
            </p:cNvSpPr>
            <p:nvPr/>
          </p:nvSpPr>
          <p:spPr>
            <a:xfrm>
              <a:off x="1596000" y="2542740"/>
              <a:ext cx="4017910"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rtlCol="0" anchor="ctr"/>
            <a:lstStyle/>
            <a:p>
              <a:endParaRPr lang="en-GB" dirty="0">
                <a:solidFill>
                  <a:schemeClr val="tx1"/>
                </a:solidFill>
                <a:latin typeface="Tw Cen MT" panose="020B0602020104020603" pitchFamily="34" charset="0"/>
              </a:endParaRPr>
            </a:p>
          </p:txBody>
        </p:sp>
      </p:grpSp>
      <p:grpSp>
        <p:nvGrpSpPr>
          <p:cNvPr id="16" name="Group 15">
            <a:extLst>
              <a:ext uri="{FF2B5EF4-FFF2-40B4-BE49-F238E27FC236}">
                <a16:creationId xmlns:a16="http://schemas.microsoft.com/office/drawing/2014/main" id="{79B18835-27F3-46C3-999C-19C009CCA672}"/>
              </a:ext>
            </a:extLst>
          </p:cNvPr>
          <p:cNvGrpSpPr/>
          <p:nvPr userDrawn="1"/>
        </p:nvGrpSpPr>
        <p:grpSpPr>
          <a:xfrm>
            <a:off x="469383" y="3378300"/>
            <a:ext cx="4739197" cy="540000"/>
            <a:chOff x="874713" y="2542740"/>
            <a:chExt cx="4739197" cy="540000"/>
          </a:xfrm>
        </p:grpSpPr>
        <p:sp>
          <p:nvSpPr>
            <p:cNvPr id="17" name="Freeform: Shape 16">
              <a:extLst>
                <a:ext uri="{FF2B5EF4-FFF2-40B4-BE49-F238E27FC236}">
                  <a16:creationId xmlns:a16="http://schemas.microsoft.com/office/drawing/2014/main" id="{829EF541-744F-4FC4-8586-B8389E28A417}"/>
                </a:ext>
              </a:extLst>
            </p:cNvPr>
            <p:cNvSpPr>
              <a:spLocks noChangeAspect="1"/>
            </p:cNvSpPr>
            <p:nvPr/>
          </p:nvSpPr>
          <p:spPr>
            <a:xfrm>
              <a:off x="874713" y="2542740"/>
              <a:ext cx="1921062" cy="540000"/>
            </a:xfrm>
            <a:custGeom>
              <a:avLst/>
              <a:gdLst>
                <a:gd name="connsiteX0" fmla="*/ 540068 w 3829050"/>
                <a:gd name="connsiteY0" fmla="*/ 0 h 1076325"/>
                <a:gd name="connsiteX1" fmla="*/ 3297555 w 3829050"/>
                <a:gd name="connsiteY1" fmla="*/ 0 h 1076325"/>
                <a:gd name="connsiteX2" fmla="*/ 3837623 w 3829050"/>
                <a:gd name="connsiteY2" fmla="*/ 540068 h 1076325"/>
                <a:gd name="connsiteX3" fmla="*/ 3837623 w 3829050"/>
                <a:gd name="connsiteY3" fmla="*/ 540068 h 1076325"/>
                <a:gd name="connsiteX4" fmla="*/ 3297555 w 3829050"/>
                <a:gd name="connsiteY4" fmla="*/ 1080135 h 1076325"/>
                <a:gd name="connsiteX5" fmla="*/ 540068 w 3829050"/>
                <a:gd name="connsiteY5" fmla="*/ 1080135 h 1076325"/>
                <a:gd name="connsiteX6" fmla="*/ 0 w 3829050"/>
                <a:gd name="connsiteY6" fmla="*/ 540068 h 1076325"/>
                <a:gd name="connsiteX7" fmla="*/ 0 w 3829050"/>
                <a:gd name="connsiteY7" fmla="*/ 540068 h 1076325"/>
                <a:gd name="connsiteX8" fmla="*/ 540068 w 3829050"/>
                <a:gd name="connsiteY8" fmla="*/ 0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9050" h="1076325">
                  <a:moveTo>
                    <a:pt x="540068" y="0"/>
                  </a:moveTo>
                  <a:lnTo>
                    <a:pt x="3297555" y="0"/>
                  </a:lnTo>
                  <a:cubicBezTo>
                    <a:pt x="3595688" y="0"/>
                    <a:pt x="3837623" y="241935"/>
                    <a:pt x="3837623" y="540068"/>
                  </a:cubicBezTo>
                  <a:lnTo>
                    <a:pt x="3837623" y="540068"/>
                  </a:lnTo>
                  <a:cubicBezTo>
                    <a:pt x="3837623" y="838200"/>
                    <a:pt x="3595688" y="1080135"/>
                    <a:pt x="3297555" y="1080135"/>
                  </a:cubicBezTo>
                  <a:lnTo>
                    <a:pt x="540068" y="1080135"/>
                  </a:lnTo>
                  <a:cubicBezTo>
                    <a:pt x="241935" y="1080135"/>
                    <a:pt x="0" y="838200"/>
                    <a:pt x="0" y="540068"/>
                  </a:cubicBezTo>
                  <a:lnTo>
                    <a:pt x="0" y="540068"/>
                  </a:lnTo>
                  <a:cubicBezTo>
                    <a:pt x="0" y="241935"/>
                    <a:pt x="241935" y="0"/>
                    <a:pt x="540068" y="0"/>
                  </a:cubicBezTo>
                  <a:close/>
                </a:path>
              </a:pathLst>
            </a:custGeom>
            <a:solidFill>
              <a:srgbClr val="FDA003"/>
            </a:solidFill>
            <a:ln w="9525" cap="flat">
              <a:noFill/>
              <a:prstDash val="solid"/>
              <a:miter/>
            </a:ln>
          </p:spPr>
          <p:txBody>
            <a:bodyPr rtlCol="0" anchor="ctr"/>
            <a:lstStyle/>
            <a:p>
              <a:endParaRPr lang="en-GB" dirty="0">
                <a:solidFill>
                  <a:schemeClr val="tx1"/>
                </a:solidFill>
                <a:latin typeface="Tw Cen MT" panose="020B0602020104020603" pitchFamily="34" charset="0"/>
              </a:endParaRPr>
            </a:p>
          </p:txBody>
        </p:sp>
        <p:sp>
          <p:nvSpPr>
            <p:cNvPr id="18" name="Freeform: Shape 17">
              <a:extLst>
                <a:ext uri="{FF2B5EF4-FFF2-40B4-BE49-F238E27FC236}">
                  <a16:creationId xmlns:a16="http://schemas.microsoft.com/office/drawing/2014/main" id="{B0C8651C-D695-40CF-A1C7-5582CD7BF942}"/>
                </a:ext>
              </a:extLst>
            </p:cNvPr>
            <p:cNvSpPr>
              <a:spLocks noChangeAspect="1"/>
            </p:cNvSpPr>
            <p:nvPr/>
          </p:nvSpPr>
          <p:spPr>
            <a:xfrm>
              <a:off x="1596000" y="2542740"/>
              <a:ext cx="4017910"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rtlCol="0" anchor="ctr"/>
            <a:lstStyle/>
            <a:p>
              <a:endParaRPr lang="en-GB" dirty="0">
                <a:solidFill>
                  <a:schemeClr val="tx1"/>
                </a:solidFill>
                <a:latin typeface="Tw Cen MT" panose="020B0602020104020603" pitchFamily="34" charset="0"/>
              </a:endParaRPr>
            </a:p>
          </p:txBody>
        </p:sp>
      </p:grpSp>
      <p:grpSp>
        <p:nvGrpSpPr>
          <p:cNvPr id="22" name="Group 21">
            <a:extLst>
              <a:ext uri="{FF2B5EF4-FFF2-40B4-BE49-F238E27FC236}">
                <a16:creationId xmlns:a16="http://schemas.microsoft.com/office/drawing/2014/main" id="{B998399C-E65D-4F9D-8961-1C68EEDC6E6F}"/>
              </a:ext>
            </a:extLst>
          </p:cNvPr>
          <p:cNvGrpSpPr/>
          <p:nvPr userDrawn="1"/>
        </p:nvGrpSpPr>
        <p:grpSpPr>
          <a:xfrm>
            <a:off x="469383" y="4292823"/>
            <a:ext cx="4739197" cy="540000"/>
            <a:chOff x="874713" y="2542740"/>
            <a:chExt cx="4739197" cy="540000"/>
          </a:xfrm>
        </p:grpSpPr>
        <p:sp>
          <p:nvSpPr>
            <p:cNvPr id="23" name="Freeform: Shape 22">
              <a:extLst>
                <a:ext uri="{FF2B5EF4-FFF2-40B4-BE49-F238E27FC236}">
                  <a16:creationId xmlns:a16="http://schemas.microsoft.com/office/drawing/2014/main" id="{2B5796D8-BA27-4245-8C29-DBBE1F5F6C04}"/>
                </a:ext>
              </a:extLst>
            </p:cNvPr>
            <p:cNvSpPr>
              <a:spLocks noChangeAspect="1"/>
            </p:cNvSpPr>
            <p:nvPr/>
          </p:nvSpPr>
          <p:spPr>
            <a:xfrm>
              <a:off x="874713" y="2542740"/>
              <a:ext cx="1921062" cy="540000"/>
            </a:xfrm>
            <a:custGeom>
              <a:avLst/>
              <a:gdLst>
                <a:gd name="connsiteX0" fmla="*/ 540068 w 3829050"/>
                <a:gd name="connsiteY0" fmla="*/ 0 h 1076325"/>
                <a:gd name="connsiteX1" fmla="*/ 3297555 w 3829050"/>
                <a:gd name="connsiteY1" fmla="*/ 0 h 1076325"/>
                <a:gd name="connsiteX2" fmla="*/ 3837623 w 3829050"/>
                <a:gd name="connsiteY2" fmla="*/ 540068 h 1076325"/>
                <a:gd name="connsiteX3" fmla="*/ 3837623 w 3829050"/>
                <a:gd name="connsiteY3" fmla="*/ 540068 h 1076325"/>
                <a:gd name="connsiteX4" fmla="*/ 3297555 w 3829050"/>
                <a:gd name="connsiteY4" fmla="*/ 1080135 h 1076325"/>
                <a:gd name="connsiteX5" fmla="*/ 540068 w 3829050"/>
                <a:gd name="connsiteY5" fmla="*/ 1080135 h 1076325"/>
                <a:gd name="connsiteX6" fmla="*/ 0 w 3829050"/>
                <a:gd name="connsiteY6" fmla="*/ 540068 h 1076325"/>
                <a:gd name="connsiteX7" fmla="*/ 0 w 3829050"/>
                <a:gd name="connsiteY7" fmla="*/ 540068 h 1076325"/>
                <a:gd name="connsiteX8" fmla="*/ 540068 w 3829050"/>
                <a:gd name="connsiteY8" fmla="*/ 0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9050" h="1076325">
                  <a:moveTo>
                    <a:pt x="540068" y="0"/>
                  </a:moveTo>
                  <a:lnTo>
                    <a:pt x="3297555" y="0"/>
                  </a:lnTo>
                  <a:cubicBezTo>
                    <a:pt x="3595688" y="0"/>
                    <a:pt x="3837623" y="241935"/>
                    <a:pt x="3837623" y="540068"/>
                  </a:cubicBezTo>
                  <a:lnTo>
                    <a:pt x="3837623" y="540068"/>
                  </a:lnTo>
                  <a:cubicBezTo>
                    <a:pt x="3837623" y="838200"/>
                    <a:pt x="3595688" y="1080135"/>
                    <a:pt x="3297555" y="1080135"/>
                  </a:cubicBezTo>
                  <a:lnTo>
                    <a:pt x="540068" y="1080135"/>
                  </a:lnTo>
                  <a:cubicBezTo>
                    <a:pt x="241935" y="1080135"/>
                    <a:pt x="0" y="838200"/>
                    <a:pt x="0" y="540068"/>
                  </a:cubicBezTo>
                  <a:lnTo>
                    <a:pt x="0" y="540068"/>
                  </a:lnTo>
                  <a:cubicBezTo>
                    <a:pt x="0" y="241935"/>
                    <a:pt x="241935" y="0"/>
                    <a:pt x="540068" y="0"/>
                  </a:cubicBezTo>
                  <a:close/>
                </a:path>
              </a:pathLst>
            </a:custGeom>
            <a:solidFill>
              <a:srgbClr val="FDA003"/>
            </a:solidFill>
            <a:ln w="9525" cap="flat">
              <a:noFill/>
              <a:prstDash val="solid"/>
              <a:miter/>
            </a:ln>
          </p:spPr>
          <p:txBody>
            <a:bodyPr rtlCol="0" anchor="ctr"/>
            <a:lstStyle/>
            <a:p>
              <a:endParaRPr lang="en-GB" dirty="0">
                <a:solidFill>
                  <a:schemeClr val="tx1"/>
                </a:solidFill>
                <a:latin typeface="Tw Cen MT" panose="020B0602020104020603" pitchFamily="34" charset="0"/>
              </a:endParaRPr>
            </a:p>
          </p:txBody>
        </p:sp>
        <p:sp>
          <p:nvSpPr>
            <p:cNvPr id="24" name="Freeform: Shape 23">
              <a:extLst>
                <a:ext uri="{FF2B5EF4-FFF2-40B4-BE49-F238E27FC236}">
                  <a16:creationId xmlns:a16="http://schemas.microsoft.com/office/drawing/2014/main" id="{BB452112-2924-403C-8A2A-75FF25DF65BE}"/>
                </a:ext>
              </a:extLst>
            </p:cNvPr>
            <p:cNvSpPr>
              <a:spLocks noChangeAspect="1"/>
            </p:cNvSpPr>
            <p:nvPr/>
          </p:nvSpPr>
          <p:spPr>
            <a:xfrm>
              <a:off x="1596000" y="2542740"/>
              <a:ext cx="4017910"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rtlCol="0" anchor="ctr"/>
            <a:lstStyle/>
            <a:p>
              <a:endParaRPr lang="en-GB" dirty="0">
                <a:solidFill>
                  <a:schemeClr val="tx1"/>
                </a:solidFill>
                <a:latin typeface="Tw Cen MT" panose="020B0602020104020603" pitchFamily="34" charset="0"/>
              </a:endParaRPr>
            </a:p>
          </p:txBody>
        </p:sp>
      </p:grpSp>
      <p:grpSp>
        <p:nvGrpSpPr>
          <p:cNvPr id="28" name="Group 27">
            <a:extLst>
              <a:ext uri="{FF2B5EF4-FFF2-40B4-BE49-F238E27FC236}">
                <a16:creationId xmlns:a16="http://schemas.microsoft.com/office/drawing/2014/main" id="{FFE6E1EF-7A4C-4274-BF01-8ED470BECD98}"/>
              </a:ext>
            </a:extLst>
          </p:cNvPr>
          <p:cNvGrpSpPr/>
          <p:nvPr userDrawn="1"/>
        </p:nvGrpSpPr>
        <p:grpSpPr>
          <a:xfrm>
            <a:off x="469383" y="5207347"/>
            <a:ext cx="4739197" cy="540000"/>
            <a:chOff x="874713" y="2542740"/>
            <a:chExt cx="4739197" cy="540000"/>
          </a:xfrm>
        </p:grpSpPr>
        <p:sp>
          <p:nvSpPr>
            <p:cNvPr id="29" name="Freeform: Shape 28">
              <a:extLst>
                <a:ext uri="{FF2B5EF4-FFF2-40B4-BE49-F238E27FC236}">
                  <a16:creationId xmlns:a16="http://schemas.microsoft.com/office/drawing/2014/main" id="{8C225C85-2057-4371-9FFF-B0DF657F414E}"/>
                </a:ext>
              </a:extLst>
            </p:cNvPr>
            <p:cNvSpPr>
              <a:spLocks noChangeAspect="1"/>
            </p:cNvSpPr>
            <p:nvPr/>
          </p:nvSpPr>
          <p:spPr>
            <a:xfrm>
              <a:off x="874713" y="2542740"/>
              <a:ext cx="1921062" cy="540000"/>
            </a:xfrm>
            <a:custGeom>
              <a:avLst/>
              <a:gdLst>
                <a:gd name="connsiteX0" fmla="*/ 540068 w 3829050"/>
                <a:gd name="connsiteY0" fmla="*/ 0 h 1076325"/>
                <a:gd name="connsiteX1" fmla="*/ 3297555 w 3829050"/>
                <a:gd name="connsiteY1" fmla="*/ 0 h 1076325"/>
                <a:gd name="connsiteX2" fmla="*/ 3837623 w 3829050"/>
                <a:gd name="connsiteY2" fmla="*/ 540068 h 1076325"/>
                <a:gd name="connsiteX3" fmla="*/ 3837623 w 3829050"/>
                <a:gd name="connsiteY3" fmla="*/ 540068 h 1076325"/>
                <a:gd name="connsiteX4" fmla="*/ 3297555 w 3829050"/>
                <a:gd name="connsiteY4" fmla="*/ 1080135 h 1076325"/>
                <a:gd name="connsiteX5" fmla="*/ 540068 w 3829050"/>
                <a:gd name="connsiteY5" fmla="*/ 1080135 h 1076325"/>
                <a:gd name="connsiteX6" fmla="*/ 0 w 3829050"/>
                <a:gd name="connsiteY6" fmla="*/ 540068 h 1076325"/>
                <a:gd name="connsiteX7" fmla="*/ 0 w 3829050"/>
                <a:gd name="connsiteY7" fmla="*/ 540068 h 1076325"/>
                <a:gd name="connsiteX8" fmla="*/ 540068 w 3829050"/>
                <a:gd name="connsiteY8" fmla="*/ 0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9050" h="1076325">
                  <a:moveTo>
                    <a:pt x="540068" y="0"/>
                  </a:moveTo>
                  <a:lnTo>
                    <a:pt x="3297555" y="0"/>
                  </a:lnTo>
                  <a:cubicBezTo>
                    <a:pt x="3595688" y="0"/>
                    <a:pt x="3837623" y="241935"/>
                    <a:pt x="3837623" y="540068"/>
                  </a:cubicBezTo>
                  <a:lnTo>
                    <a:pt x="3837623" y="540068"/>
                  </a:lnTo>
                  <a:cubicBezTo>
                    <a:pt x="3837623" y="838200"/>
                    <a:pt x="3595688" y="1080135"/>
                    <a:pt x="3297555" y="1080135"/>
                  </a:cubicBezTo>
                  <a:lnTo>
                    <a:pt x="540068" y="1080135"/>
                  </a:lnTo>
                  <a:cubicBezTo>
                    <a:pt x="241935" y="1080135"/>
                    <a:pt x="0" y="838200"/>
                    <a:pt x="0" y="540068"/>
                  </a:cubicBezTo>
                  <a:lnTo>
                    <a:pt x="0" y="540068"/>
                  </a:lnTo>
                  <a:cubicBezTo>
                    <a:pt x="0" y="241935"/>
                    <a:pt x="241935" y="0"/>
                    <a:pt x="540068" y="0"/>
                  </a:cubicBezTo>
                  <a:close/>
                </a:path>
              </a:pathLst>
            </a:custGeom>
            <a:solidFill>
              <a:srgbClr val="FDA003"/>
            </a:solidFill>
            <a:ln w="9525" cap="flat">
              <a:noFill/>
              <a:prstDash val="solid"/>
              <a:miter/>
            </a:ln>
          </p:spPr>
          <p:txBody>
            <a:bodyPr rtlCol="0" anchor="ctr"/>
            <a:lstStyle/>
            <a:p>
              <a:endParaRPr lang="en-GB" dirty="0">
                <a:solidFill>
                  <a:schemeClr val="tx1"/>
                </a:solidFill>
                <a:latin typeface="Tw Cen MT" panose="020B0602020104020603" pitchFamily="34" charset="0"/>
              </a:endParaRPr>
            </a:p>
          </p:txBody>
        </p:sp>
        <p:sp>
          <p:nvSpPr>
            <p:cNvPr id="30" name="Freeform: Shape 29">
              <a:extLst>
                <a:ext uri="{FF2B5EF4-FFF2-40B4-BE49-F238E27FC236}">
                  <a16:creationId xmlns:a16="http://schemas.microsoft.com/office/drawing/2014/main" id="{D58807BB-5D99-47A1-BB3C-FFC4C5BC9F82}"/>
                </a:ext>
              </a:extLst>
            </p:cNvPr>
            <p:cNvSpPr>
              <a:spLocks noChangeAspect="1"/>
            </p:cNvSpPr>
            <p:nvPr/>
          </p:nvSpPr>
          <p:spPr>
            <a:xfrm>
              <a:off x="1596000" y="2542740"/>
              <a:ext cx="4017910"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rtlCol="0" anchor="ctr"/>
            <a:lstStyle/>
            <a:p>
              <a:endParaRPr lang="en-GB" dirty="0">
                <a:solidFill>
                  <a:schemeClr val="tx1"/>
                </a:solidFill>
                <a:latin typeface="Tw Cen MT" panose="020B0602020104020603" pitchFamily="34" charset="0"/>
              </a:endParaRPr>
            </a:p>
          </p:txBody>
        </p:sp>
      </p:grpSp>
      <p:sp>
        <p:nvSpPr>
          <p:cNvPr id="34" name="Text Placeholder 2">
            <a:extLst>
              <a:ext uri="{FF2B5EF4-FFF2-40B4-BE49-F238E27FC236}">
                <a16:creationId xmlns:a16="http://schemas.microsoft.com/office/drawing/2014/main" id="{96A4DDF9-DEEA-4D56-A568-19ED0AF5FB73}"/>
              </a:ext>
            </a:extLst>
          </p:cNvPr>
          <p:cNvSpPr>
            <a:spLocks noGrp="1"/>
          </p:cNvSpPr>
          <p:nvPr>
            <p:ph type="body" sz="quarter" idx="11" hasCustomPrompt="1"/>
          </p:nvPr>
        </p:nvSpPr>
        <p:spPr>
          <a:xfrm>
            <a:off x="685053" y="5298753"/>
            <a:ext cx="417513" cy="357188"/>
          </a:xfrm>
        </p:spPr>
        <p:txBody>
          <a:bodyPr anchor="ctr"/>
          <a:lstStyle>
            <a:lvl1pPr marL="0" indent="0" algn="ctr">
              <a:buNone/>
              <a:defRPr>
                <a:solidFill>
                  <a:schemeClr val="tx1"/>
                </a:solidFill>
              </a:defRPr>
            </a:lvl1pPr>
          </a:lstStyle>
          <a:p>
            <a:pPr lvl="0"/>
            <a:r>
              <a:rPr lang="en-US" dirty="0"/>
              <a:t>1</a:t>
            </a:r>
            <a:endParaRPr lang="en-GB" dirty="0"/>
          </a:p>
        </p:txBody>
      </p:sp>
      <p:sp>
        <p:nvSpPr>
          <p:cNvPr id="35" name="Text Placeholder 2">
            <a:extLst>
              <a:ext uri="{FF2B5EF4-FFF2-40B4-BE49-F238E27FC236}">
                <a16:creationId xmlns:a16="http://schemas.microsoft.com/office/drawing/2014/main" id="{0E77AA5F-7D1F-4A54-93DC-17DF36A3A945}"/>
              </a:ext>
            </a:extLst>
          </p:cNvPr>
          <p:cNvSpPr>
            <a:spLocks noGrp="1"/>
          </p:cNvSpPr>
          <p:nvPr>
            <p:ph type="body" sz="quarter" idx="12" hasCustomPrompt="1"/>
          </p:nvPr>
        </p:nvSpPr>
        <p:spPr>
          <a:xfrm>
            <a:off x="685053" y="2555183"/>
            <a:ext cx="417513" cy="357188"/>
          </a:xfrm>
        </p:spPr>
        <p:txBody>
          <a:bodyPr anchor="ctr"/>
          <a:lstStyle>
            <a:lvl1pPr marL="0" indent="0" algn="ctr">
              <a:buNone/>
              <a:defRPr>
                <a:solidFill>
                  <a:schemeClr val="tx1"/>
                </a:solidFill>
              </a:defRPr>
            </a:lvl1pPr>
          </a:lstStyle>
          <a:p>
            <a:pPr lvl="0"/>
            <a:r>
              <a:rPr lang="en-US" dirty="0"/>
              <a:t>1</a:t>
            </a:r>
            <a:endParaRPr lang="en-GB" dirty="0"/>
          </a:p>
        </p:txBody>
      </p:sp>
      <p:sp>
        <p:nvSpPr>
          <p:cNvPr id="36" name="Text Placeholder 2">
            <a:extLst>
              <a:ext uri="{FF2B5EF4-FFF2-40B4-BE49-F238E27FC236}">
                <a16:creationId xmlns:a16="http://schemas.microsoft.com/office/drawing/2014/main" id="{C502C9F5-0B54-432B-9352-89FE2C71E85A}"/>
              </a:ext>
            </a:extLst>
          </p:cNvPr>
          <p:cNvSpPr>
            <a:spLocks noGrp="1"/>
          </p:cNvSpPr>
          <p:nvPr>
            <p:ph type="body" sz="quarter" idx="13" hasCustomPrompt="1"/>
          </p:nvPr>
        </p:nvSpPr>
        <p:spPr>
          <a:xfrm>
            <a:off x="685053" y="3469706"/>
            <a:ext cx="417513" cy="357188"/>
          </a:xfrm>
        </p:spPr>
        <p:txBody>
          <a:bodyPr anchor="ctr"/>
          <a:lstStyle>
            <a:lvl1pPr marL="0" indent="0" algn="ctr">
              <a:buNone/>
              <a:defRPr>
                <a:solidFill>
                  <a:schemeClr val="tx1"/>
                </a:solidFill>
              </a:defRPr>
            </a:lvl1pPr>
          </a:lstStyle>
          <a:p>
            <a:pPr lvl="0"/>
            <a:r>
              <a:rPr lang="en-US" dirty="0"/>
              <a:t>1</a:t>
            </a:r>
            <a:endParaRPr lang="en-GB" dirty="0"/>
          </a:p>
        </p:txBody>
      </p:sp>
      <p:sp>
        <p:nvSpPr>
          <p:cNvPr id="37" name="Text Placeholder 2">
            <a:extLst>
              <a:ext uri="{FF2B5EF4-FFF2-40B4-BE49-F238E27FC236}">
                <a16:creationId xmlns:a16="http://schemas.microsoft.com/office/drawing/2014/main" id="{66E45962-9619-41D9-9808-5CDC1DC1E5F1}"/>
              </a:ext>
            </a:extLst>
          </p:cNvPr>
          <p:cNvSpPr>
            <a:spLocks noGrp="1"/>
          </p:cNvSpPr>
          <p:nvPr>
            <p:ph type="body" sz="quarter" idx="14" hasCustomPrompt="1"/>
          </p:nvPr>
        </p:nvSpPr>
        <p:spPr>
          <a:xfrm>
            <a:off x="685053" y="4384229"/>
            <a:ext cx="417513" cy="357188"/>
          </a:xfrm>
        </p:spPr>
        <p:txBody>
          <a:bodyPr anchor="ctr"/>
          <a:lstStyle>
            <a:lvl1pPr marL="0" indent="0" algn="ctr">
              <a:buNone/>
              <a:defRPr>
                <a:solidFill>
                  <a:schemeClr val="tx1"/>
                </a:solidFill>
              </a:defRPr>
            </a:lvl1pPr>
          </a:lstStyle>
          <a:p>
            <a:pPr lvl="0"/>
            <a:r>
              <a:rPr lang="en-US" dirty="0"/>
              <a:t>1</a:t>
            </a:r>
            <a:endParaRPr lang="en-GB" dirty="0"/>
          </a:p>
        </p:txBody>
      </p:sp>
      <p:sp>
        <p:nvSpPr>
          <p:cNvPr id="38" name="Text Placeholder 2">
            <a:extLst>
              <a:ext uri="{FF2B5EF4-FFF2-40B4-BE49-F238E27FC236}">
                <a16:creationId xmlns:a16="http://schemas.microsoft.com/office/drawing/2014/main" id="{0DB1CB66-AD8B-4386-B37B-9E4C3941B8B1}"/>
              </a:ext>
            </a:extLst>
          </p:cNvPr>
          <p:cNvSpPr>
            <a:spLocks noGrp="1"/>
          </p:cNvSpPr>
          <p:nvPr>
            <p:ph type="body" sz="quarter" idx="15" hasCustomPrompt="1"/>
          </p:nvPr>
        </p:nvSpPr>
        <p:spPr>
          <a:xfrm>
            <a:off x="685053" y="1640660"/>
            <a:ext cx="417513" cy="357188"/>
          </a:xfrm>
        </p:spPr>
        <p:txBody>
          <a:bodyPr anchor="ctr"/>
          <a:lstStyle>
            <a:lvl1pPr marL="0" indent="0" algn="ctr">
              <a:buNone/>
              <a:defRPr>
                <a:solidFill>
                  <a:schemeClr val="tx1"/>
                </a:solidFill>
              </a:defRPr>
            </a:lvl1pPr>
          </a:lstStyle>
          <a:p>
            <a:pPr lvl="0"/>
            <a:r>
              <a:rPr lang="en-US" dirty="0"/>
              <a:t>1</a:t>
            </a:r>
            <a:endParaRPr lang="en-GB" dirty="0"/>
          </a:p>
        </p:txBody>
      </p:sp>
      <p:sp>
        <p:nvSpPr>
          <p:cNvPr id="44" name="Text Placeholder 4">
            <a:extLst>
              <a:ext uri="{FF2B5EF4-FFF2-40B4-BE49-F238E27FC236}">
                <a16:creationId xmlns:a16="http://schemas.microsoft.com/office/drawing/2014/main" id="{345D891C-2726-4BE3-B7F1-512DFACADD5F}"/>
              </a:ext>
            </a:extLst>
          </p:cNvPr>
          <p:cNvSpPr>
            <a:spLocks noGrp="1"/>
          </p:cNvSpPr>
          <p:nvPr>
            <p:ph type="body" sz="quarter" idx="21"/>
          </p:nvPr>
        </p:nvSpPr>
        <p:spPr>
          <a:xfrm>
            <a:off x="1427047" y="1640660"/>
            <a:ext cx="3560782" cy="357188"/>
          </a:xfrm>
        </p:spPr>
        <p:txBody>
          <a:bodyPr anchor="ctr"/>
          <a:lstStyle>
            <a:lvl1pPr marL="0" indent="0" algn="l">
              <a:buNone/>
              <a:defRPr>
                <a:solidFill>
                  <a:schemeClr val="tx1"/>
                </a:solidFill>
              </a:defRPr>
            </a:lvl1pPr>
          </a:lstStyle>
          <a:p>
            <a:pPr lvl="0"/>
            <a:r>
              <a:rPr lang="en-US" dirty="0"/>
              <a:t>Click to edit Master text</a:t>
            </a:r>
            <a:endParaRPr lang="en-GB" dirty="0"/>
          </a:p>
        </p:txBody>
      </p:sp>
      <p:sp>
        <p:nvSpPr>
          <p:cNvPr id="46" name="Text Placeholder 4">
            <a:extLst>
              <a:ext uri="{FF2B5EF4-FFF2-40B4-BE49-F238E27FC236}">
                <a16:creationId xmlns:a16="http://schemas.microsoft.com/office/drawing/2014/main" id="{F5385A83-188E-46C0-B2C3-8AB7B0D93390}"/>
              </a:ext>
            </a:extLst>
          </p:cNvPr>
          <p:cNvSpPr>
            <a:spLocks noGrp="1"/>
          </p:cNvSpPr>
          <p:nvPr>
            <p:ph type="body" sz="quarter" idx="23"/>
          </p:nvPr>
        </p:nvSpPr>
        <p:spPr>
          <a:xfrm>
            <a:off x="1431236" y="2555183"/>
            <a:ext cx="3560782" cy="357188"/>
          </a:xfrm>
        </p:spPr>
        <p:txBody>
          <a:bodyPr anchor="ctr"/>
          <a:lstStyle>
            <a:lvl1pPr marL="0" indent="0" algn="l">
              <a:buNone/>
              <a:defRPr>
                <a:solidFill>
                  <a:schemeClr val="tx1"/>
                </a:solidFill>
              </a:defRPr>
            </a:lvl1pPr>
          </a:lstStyle>
          <a:p>
            <a:pPr lvl="0"/>
            <a:r>
              <a:rPr lang="en-US" dirty="0"/>
              <a:t>Click to edit Master text</a:t>
            </a:r>
            <a:endParaRPr lang="en-GB" dirty="0"/>
          </a:p>
        </p:txBody>
      </p:sp>
      <p:sp>
        <p:nvSpPr>
          <p:cNvPr id="48" name="Text Placeholder 4">
            <a:extLst>
              <a:ext uri="{FF2B5EF4-FFF2-40B4-BE49-F238E27FC236}">
                <a16:creationId xmlns:a16="http://schemas.microsoft.com/office/drawing/2014/main" id="{D655D294-F03E-4071-8260-F046876E7AE5}"/>
              </a:ext>
            </a:extLst>
          </p:cNvPr>
          <p:cNvSpPr>
            <a:spLocks noGrp="1"/>
          </p:cNvSpPr>
          <p:nvPr>
            <p:ph type="body" sz="quarter" idx="25"/>
          </p:nvPr>
        </p:nvSpPr>
        <p:spPr>
          <a:xfrm>
            <a:off x="1427047" y="3469706"/>
            <a:ext cx="3560782" cy="357188"/>
          </a:xfrm>
        </p:spPr>
        <p:txBody>
          <a:bodyPr anchor="ctr"/>
          <a:lstStyle>
            <a:lvl1pPr marL="0" indent="0" algn="l">
              <a:buNone/>
              <a:defRPr>
                <a:solidFill>
                  <a:schemeClr val="tx1"/>
                </a:solidFill>
              </a:defRPr>
            </a:lvl1pPr>
          </a:lstStyle>
          <a:p>
            <a:pPr lvl="0"/>
            <a:r>
              <a:rPr lang="en-US" dirty="0"/>
              <a:t>Click to edit Master text</a:t>
            </a:r>
            <a:endParaRPr lang="en-GB" dirty="0"/>
          </a:p>
        </p:txBody>
      </p:sp>
      <p:sp>
        <p:nvSpPr>
          <p:cNvPr id="50" name="Text Placeholder 4">
            <a:extLst>
              <a:ext uri="{FF2B5EF4-FFF2-40B4-BE49-F238E27FC236}">
                <a16:creationId xmlns:a16="http://schemas.microsoft.com/office/drawing/2014/main" id="{BA527D49-A045-4160-B7F2-63404F53F8CD}"/>
              </a:ext>
            </a:extLst>
          </p:cNvPr>
          <p:cNvSpPr>
            <a:spLocks noGrp="1"/>
          </p:cNvSpPr>
          <p:nvPr>
            <p:ph type="body" sz="quarter" idx="27"/>
          </p:nvPr>
        </p:nvSpPr>
        <p:spPr>
          <a:xfrm>
            <a:off x="1448813" y="4384229"/>
            <a:ext cx="3560782" cy="357188"/>
          </a:xfrm>
        </p:spPr>
        <p:txBody>
          <a:bodyPr anchor="ctr"/>
          <a:lstStyle>
            <a:lvl1pPr marL="0" indent="0" algn="l">
              <a:buNone/>
              <a:defRPr>
                <a:solidFill>
                  <a:schemeClr val="tx1"/>
                </a:solidFill>
              </a:defRPr>
            </a:lvl1pPr>
          </a:lstStyle>
          <a:p>
            <a:pPr lvl="0"/>
            <a:r>
              <a:rPr lang="en-US" dirty="0"/>
              <a:t>Click to edit Master text</a:t>
            </a:r>
            <a:endParaRPr lang="en-GB" dirty="0"/>
          </a:p>
        </p:txBody>
      </p:sp>
      <p:sp>
        <p:nvSpPr>
          <p:cNvPr id="52" name="Text Placeholder 4">
            <a:extLst>
              <a:ext uri="{FF2B5EF4-FFF2-40B4-BE49-F238E27FC236}">
                <a16:creationId xmlns:a16="http://schemas.microsoft.com/office/drawing/2014/main" id="{2F774952-7F61-4B7F-B9D9-BA4F4628DFA3}"/>
              </a:ext>
            </a:extLst>
          </p:cNvPr>
          <p:cNvSpPr>
            <a:spLocks noGrp="1"/>
          </p:cNvSpPr>
          <p:nvPr>
            <p:ph type="body" sz="quarter" idx="29"/>
          </p:nvPr>
        </p:nvSpPr>
        <p:spPr>
          <a:xfrm>
            <a:off x="1448813" y="5298753"/>
            <a:ext cx="3560782" cy="357188"/>
          </a:xfrm>
        </p:spPr>
        <p:txBody>
          <a:bodyPr anchor="ctr"/>
          <a:lstStyle>
            <a:lvl1pPr marL="0" indent="0" algn="l">
              <a:buNone/>
              <a:defRPr>
                <a:solidFill>
                  <a:schemeClr val="tx1"/>
                </a:solidFill>
              </a:defRPr>
            </a:lvl1pPr>
          </a:lstStyle>
          <a:p>
            <a:pPr lvl="0"/>
            <a:r>
              <a:rPr lang="en-US" dirty="0"/>
              <a:t>Click to edit Master text</a:t>
            </a:r>
            <a:endParaRPr lang="en-GB" dirty="0"/>
          </a:p>
        </p:txBody>
      </p:sp>
      <p:sp>
        <p:nvSpPr>
          <p:cNvPr id="3" name="Slide Number Placeholder 2">
            <a:extLst>
              <a:ext uri="{FF2B5EF4-FFF2-40B4-BE49-F238E27FC236}">
                <a16:creationId xmlns:a16="http://schemas.microsoft.com/office/drawing/2014/main" id="{450B4454-184D-43EC-B070-2BFC57D80829}"/>
              </a:ext>
            </a:extLst>
          </p:cNvPr>
          <p:cNvSpPr>
            <a:spLocks noGrp="1"/>
          </p:cNvSpPr>
          <p:nvPr>
            <p:ph type="sldNum" sz="quarter" idx="10"/>
          </p:nvPr>
        </p:nvSpPr>
        <p:spPr/>
        <p:txBody>
          <a:bodyPr/>
          <a:lstStyle/>
          <a:p>
            <a:fld id="{19B51A1E-902D-48AF-9020-955120F399B6}" type="slidenum">
              <a:rPr lang="en-US" smtClean="0"/>
              <a:pPr/>
              <a:t>‹#›</a:t>
            </a:fld>
            <a:endParaRPr lang="en-US" dirty="0"/>
          </a:p>
        </p:txBody>
      </p:sp>
      <p:sp>
        <p:nvSpPr>
          <p:cNvPr id="54" name="Title Placeholder 1">
            <a:extLst>
              <a:ext uri="{FF2B5EF4-FFF2-40B4-BE49-F238E27FC236}">
                <a16:creationId xmlns:a16="http://schemas.microsoft.com/office/drawing/2014/main" id="{E2403EE3-D424-4815-AAC4-BEDCF3786045}"/>
              </a:ext>
            </a:extLst>
          </p:cNvPr>
          <p:cNvSpPr>
            <a:spLocks noGrp="1"/>
          </p:cNvSpPr>
          <p:nvPr>
            <p:ph type="title"/>
          </p:nvPr>
        </p:nvSpPr>
        <p:spPr>
          <a:xfrm>
            <a:off x="272250" y="209894"/>
            <a:ext cx="9626400" cy="695740"/>
          </a:xfrm>
          <a:prstGeom prst="rect">
            <a:avLst/>
          </a:prstGeom>
          <a:noFill/>
        </p:spPr>
        <p:txBody>
          <a:bodyPr vert="horz" lIns="180000" tIns="0" rIns="0" bIns="0" rtlCol="0" anchor="ctr">
            <a:noAutofit/>
          </a:bodyPr>
          <a:lstStyle/>
          <a:p>
            <a:r>
              <a:rPr lang="en-US" noProof="0" dirty="0"/>
              <a:t>Click to edit page title</a:t>
            </a:r>
          </a:p>
        </p:txBody>
      </p:sp>
      <p:grpSp>
        <p:nvGrpSpPr>
          <p:cNvPr id="55" name="Group 54">
            <a:extLst>
              <a:ext uri="{FF2B5EF4-FFF2-40B4-BE49-F238E27FC236}">
                <a16:creationId xmlns:a16="http://schemas.microsoft.com/office/drawing/2014/main" id="{AFF4DEE4-9983-4F24-B677-9E0C0A841134}"/>
              </a:ext>
            </a:extLst>
          </p:cNvPr>
          <p:cNvGrpSpPr/>
          <p:nvPr userDrawn="1"/>
        </p:nvGrpSpPr>
        <p:grpSpPr>
          <a:xfrm>
            <a:off x="6871578" y="1549254"/>
            <a:ext cx="4739197" cy="540000"/>
            <a:chOff x="874713" y="2542740"/>
            <a:chExt cx="4739197" cy="540000"/>
          </a:xfrm>
        </p:grpSpPr>
        <p:sp>
          <p:nvSpPr>
            <p:cNvPr id="56" name="Freeform: Shape 55">
              <a:extLst>
                <a:ext uri="{FF2B5EF4-FFF2-40B4-BE49-F238E27FC236}">
                  <a16:creationId xmlns:a16="http://schemas.microsoft.com/office/drawing/2014/main" id="{513D362A-E6E7-41FE-A738-B39683C793DF}"/>
                </a:ext>
              </a:extLst>
            </p:cNvPr>
            <p:cNvSpPr>
              <a:spLocks noChangeAspect="1"/>
            </p:cNvSpPr>
            <p:nvPr/>
          </p:nvSpPr>
          <p:spPr>
            <a:xfrm>
              <a:off x="874713" y="2542740"/>
              <a:ext cx="1921062" cy="540000"/>
            </a:xfrm>
            <a:custGeom>
              <a:avLst/>
              <a:gdLst>
                <a:gd name="connsiteX0" fmla="*/ 540068 w 3829050"/>
                <a:gd name="connsiteY0" fmla="*/ 0 h 1076325"/>
                <a:gd name="connsiteX1" fmla="*/ 3297555 w 3829050"/>
                <a:gd name="connsiteY1" fmla="*/ 0 h 1076325"/>
                <a:gd name="connsiteX2" fmla="*/ 3837623 w 3829050"/>
                <a:gd name="connsiteY2" fmla="*/ 540068 h 1076325"/>
                <a:gd name="connsiteX3" fmla="*/ 3837623 w 3829050"/>
                <a:gd name="connsiteY3" fmla="*/ 540068 h 1076325"/>
                <a:gd name="connsiteX4" fmla="*/ 3297555 w 3829050"/>
                <a:gd name="connsiteY4" fmla="*/ 1080135 h 1076325"/>
                <a:gd name="connsiteX5" fmla="*/ 540068 w 3829050"/>
                <a:gd name="connsiteY5" fmla="*/ 1080135 h 1076325"/>
                <a:gd name="connsiteX6" fmla="*/ 0 w 3829050"/>
                <a:gd name="connsiteY6" fmla="*/ 540068 h 1076325"/>
                <a:gd name="connsiteX7" fmla="*/ 0 w 3829050"/>
                <a:gd name="connsiteY7" fmla="*/ 540068 h 1076325"/>
                <a:gd name="connsiteX8" fmla="*/ 540068 w 3829050"/>
                <a:gd name="connsiteY8" fmla="*/ 0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9050" h="1076325">
                  <a:moveTo>
                    <a:pt x="540068" y="0"/>
                  </a:moveTo>
                  <a:lnTo>
                    <a:pt x="3297555" y="0"/>
                  </a:lnTo>
                  <a:cubicBezTo>
                    <a:pt x="3595688" y="0"/>
                    <a:pt x="3837623" y="241935"/>
                    <a:pt x="3837623" y="540068"/>
                  </a:cubicBezTo>
                  <a:lnTo>
                    <a:pt x="3837623" y="540068"/>
                  </a:lnTo>
                  <a:cubicBezTo>
                    <a:pt x="3837623" y="838200"/>
                    <a:pt x="3595688" y="1080135"/>
                    <a:pt x="3297555" y="1080135"/>
                  </a:cubicBezTo>
                  <a:lnTo>
                    <a:pt x="540068" y="1080135"/>
                  </a:lnTo>
                  <a:cubicBezTo>
                    <a:pt x="241935" y="1080135"/>
                    <a:pt x="0" y="838200"/>
                    <a:pt x="0" y="540068"/>
                  </a:cubicBezTo>
                  <a:lnTo>
                    <a:pt x="0" y="540068"/>
                  </a:lnTo>
                  <a:cubicBezTo>
                    <a:pt x="0" y="241935"/>
                    <a:pt x="241935" y="0"/>
                    <a:pt x="540068" y="0"/>
                  </a:cubicBezTo>
                  <a:close/>
                </a:path>
              </a:pathLst>
            </a:custGeom>
            <a:solidFill>
              <a:srgbClr val="FDA003"/>
            </a:solidFill>
            <a:ln w="9525" cap="flat">
              <a:noFill/>
              <a:prstDash val="solid"/>
              <a:miter/>
            </a:ln>
          </p:spPr>
          <p:txBody>
            <a:bodyPr rtlCol="0" anchor="ctr"/>
            <a:lstStyle/>
            <a:p>
              <a:endParaRPr lang="en-GB" dirty="0">
                <a:latin typeface="Tw Cen MT" panose="020B0602020104020603" pitchFamily="34" charset="0"/>
              </a:endParaRPr>
            </a:p>
          </p:txBody>
        </p:sp>
        <p:sp>
          <p:nvSpPr>
            <p:cNvPr id="57" name="Freeform: Shape 56">
              <a:extLst>
                <a:ext uri="{FF2B5EF4-FFF2-40B4-BE49-F238E27FC236}">
                  <a16:creationId xmlns:a16="http://schemas.microsoft.com/office/drawing/2014/main" id="{FEC7B725-15C8-4F4F-9018-C2DCE1E10378}"/>
                </a:ext>
              </a:extLst>
            </p:cNvPr>
            <p:cNvSpPr>
              <a:spLocks noChangeAspect="1"/>
            </p:cNvSpPr>
            <p:nvPr/>
          </p:nvSpPr>
          <p:spPr>
            <a:xfrm>
              <a:off x="1596000" y="2542740"/>
              <a:ext cx="4017910"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rtlCol="0" anchor="ctr"/>
            <a:lstStyle/>
            <a:p>
              <a:endParaRPr lang="en-GB" dirty="0">
                <a:latin typeface="Tw Cen MT" panose="020B0602020104020603" pitchFamily="34" charset="0"/>
              </a:endParaRPr>
            </a:p>
          </p:txBody>
        </p:sp>
      </p:grpSp>
      <p:grpSp>
        <p:nvGrpSpPr>
          <p:cNvPr id="58" name="Group 57">
            <a:extLst>
              <a:ext uri="{FF2B5EF4-FFF2-40B4-BE49-F238E27FC236}">
                <a16:creationId xmlns:a16="http://schemas.microsoft.com/office/drawing/2014/main" id="{EA3ADFF2-705B-4FCD-91DD-8A1CE072EDFE}"/>
              </a:ext>
            </a:extLst>
          </p:cNvPr>
          <p:cNvGrpSpPr/>
          <p:nvPr userDrawn="1"/>
        </p:nvGrpSpPr>
        <p:grpSpPr>
          <a:xfrm>
            <a:off x="6871578" y="2463777"/>
            <a:ext cx="4739197" cy="540000"/>
            <a:chOff x="874713" y="2542740"/>
            <a:chExt cx="4739197" cy="540000"/>
          </a:xfrm>
        </p:grpSpPr>
        <p:sp>
          <p:nvSpPr>
            <p:cNvPr id="59" name="Freeform: Shape 58">
              <a:extLst>
                <a:ext uri="{FF2B5EF4-FFF2-40B4-BE49-F238E27FC236}">
                  <a16:creationId xmlns:a16="http://schemas.microsoft.com/office/drawing/2014/main" id="{71736D82-C48B-4BC7-8E9E-D641888336A5}"/>
                </a:ext>
              </a:extLst>
            </p:cNvPr>
            <p:cNvSpPr>
              <a:spLocks noChangeAspect="1"/>
            </p:cNvSpPr>
            <p:nvPr/>
          </p:nvSpPr>
          <p:spPr>
            <a:xfrm>
              <a:off x="874713" y="2542740"/>
              <a:ext cx="1921062" cy="540000"/>
            </a:xfrm>
            <a:custGeom>
              <a:avLst/>
              <a:gdLst>
                <a:gd name="connsiteX0" fmla="*/ 540068 w 3829050"/>
                <a:gd name="connsiteY0" fmla="*/ 0 h 1076325"/>
                <a:gd name="connsiteX1" fmla="*/ 3297555 w 3829050"/>
                <a:gd name="connsiteY1" fmla="*/ 0 h 1076325"/>
                <a:gd name="connsiteX2" fmla="*/ 3837623 w 3829050"/>
                <a:gd name="connsiteY2" fmla="*/ 540068 h 1076325"/>
                <a:gd name="connsiteX3" fmla="*/ 3837623 w 3829050"/>
                <a:gd name="connsiteY3" fmla="*/ 540068 h 1076325"/>
                <a:gd name="connsiteX4" fmla="*/ 3297555 w 3829050"/>
                <a:gd name="connsiteY4" fmla="*/ 1080135 h 1076325"/>
                <a:gd name="connsiteX5" fmla="*/ 540068 w 3829050"/>
                <a:gd name="connsiteY5" fmla="*/ 1080135 h 1076325"/>
                <a:gd name="connsiteX6" fmla="*/ 0 w 3829050"/>
                <a:gd name="connsiteY6" fmla="*/ 540068 h 1076325"/>
                <a:gd name="connsiteX7" fmla="*/ 0 w 3829050"/>
                <a:gd name="connsiteY7" fmla="*/ 540068 h 1076325"/>
                <a:gd name="connsiteX8" fmla="*/ 540068 w 3829050"/>
                <a:gd name="connsiteY8" fmla="*/ 0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9050" h="1076325">
                  <a:moveTo>
                    <a:pt x="540068" y="0"/>
                  </a:moveTo>
                  <a:lnTo>
                    <a:pt x="3297555" y="0"/>
                  </a:lnTo>
                  <a:cubicBezTo>
                    <a:pt x="3595688" y="0"/>
                    <a:pt x="3837623" y="241935"/>
                    <a:pt x="3837623" y="540068"/>
                  </a:cubicBezTo>
                  <a:lnTo>
                    <a:pt x="3837623" y="540068"/>
                  </a:lnTo>
                  <a:cubicBezTo>
                    <a:pt x="3837623" y="838200"/>
                    <a:pt x="3595688" y="1080135"/>
                    <a:pt x="3297555" y="1080135"/>
                  </a:cubicBezTo>
                  <a:lnTo>
                    <a:pt x="540068" y="1080135"/>
                  </a:lnTo>
                  <a:cubicBezTo>
                    <a:pt x="241935" y="1080135"/>
                    <a:pt x="0" y="838200"/>
                    <a:pt x="0" y="540068"/>
                  </a:cubicBezTo>
                  <a:lnTo>
                    <a:pt x="0" y="540068"/>
                  </a:lnTo>
                  <a:cubicBezTo>
                    <a:pt x="0" y="241935"/>
                    <a:pt x="241935" y="0"/>
                    <a:pt x="540068" y="0"/>
                  </a:cubicBezTo>
                  <a:close/>
                </a:path>
              </a:pathLst>
            </a:custGeom>
            <a:solidFill>
              <a:srgbClr val="FDA003"/>
            </a:solidFill>
            <a:ln w="9525" cap="flat">
              <a:noFill/>
              <a:prstDash val="solid"/>
              <a:miter/>
            </a:ln>
          </p:spPr>
          <p:txBody>
            <a:bodyPr rtlCol="0" anchor="ctr"/>
            <a:lstStyle/>
            <a:p>
              <a:endParaRPr lang="en-GB" dirty="0">
                <a:latin typeface="Tw Cen MT" panose="020B0602020104020603" pitchFamily="34" charset="0"/>
              </a:endParaRPr>
            </a:p>
          </p:txBody>
        </p:sp>
        <p:sp>
          <p:nvSpPr>
            <p:cNvPr id="60" name="Freeform: Shape 59">
              <a:extLst>
                <a:ext uri="{FF2B5EF4-FFF2-40B4-BE49-F238E27FC236}">
                  <a16:creationId xmlns:a16="http://schemas.microsoft.com/office/drawing/2014/main" id="{C64B248E-9DBC-4E47-837D-2B6E152EA414}"/>
                </a:ext>
              </a:extLst>
            </p:cNvPr>
            <p:cNvSpPr>
              <a:spLocks noChangeAspect="1"/>
            </p:cNvSpPr>
            <p:nvPr/>
          </p:nvSpPr>
          <p:spPr>
            <a:xfrm>
              <a:off x="1596000" y="2542740"/>
              <a:ext cx="4017910"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rtlCol="0" anchor="ctr"/>
            <a:lstStyle/>
            <a:p>
              <a:endParaRPr lang="en-GB" dirty="0">
                <a:latin typeface="Tw Cen MT" panose="020B0602020104020603" pitchFamily="34" charset="0"/>
              </a:endParaRPr>
            </a:p>
          </p:txBody>
        </p:sp>
      </p:grpSp>
      <p:grpSp>
        <p:nvGrpSpPr>
          <p:cNvPr id="61" name="Group 60">
            <a:extLst>
              <a:ext uri="{FF2B5EF4-FFF2-40B4-BE49-F238E27FC236}">
                <a16:creationId xmlns:a16="http://schemas.microsoft.com/office/drawing/2014/main" id="{509F976A-03C9-4E7E-A79A-DA64FC3BF3ED}"/>
              </a:ext>
            </a:extLst>
          </p:cNvPr>
          <p:cNvGrpSpPr/>
          <p:nvPr userDrawn="1"/>
        </p:nvGrpSpPr>
        <p:grpSpPr>
          <a:xfrm>
            <a:off x="6871578" y="3378300"/>
            <a:ext cx="4739197" cy="540000"/>
            <a:chOff x="874713" y="2542740"/>
            <a:chExt cx="4739197" cy="540000"/>
          </a:xfrm>
        </p:grpSpPr>
        <p:sp>
          <p:nvSpPr>
            <p:cNvPr id="62" name="Freeform: Shape 61">
              <a:extLst>
                <a:ext uri="{FF2B5EF4-FFF2-40B4-BE49-F238E27FC236}">
                  <a16:creationId xmlns:a16="http://schemas.microsoft.com/office/drawing/2014/main" id="{3C76285A-66CE-42DC-9327-3BA1ABAB8172}"/>
                </a:ext>
              </a:extLst>
            </p:cNvPr>
            <p:cNvSpPr>
              <a:spLocks noChangeAspect="1"/>
            </p:cNvSpPr>
            <p:nvPr/>
          </p:nvSpPr>
          <p:spPr>
            <a:xfrm>
              <a:off x="874713" y="2542740"/>
              <a:ext cx="1921062" cy="540000"/>
            </a:xfrm>
            <a:custGeom>
              <a:avLst/>
              <a:gdLst>
                <a:gd name="connsiteX0" fmla="*/ 540068 w 3829050"/>
                <a:gd name="connsiteY0" fmla="*/ 0 h 1076325"/>
                <a:gd name="connsiteX1" fmla="*/ 3297555 w 3829050"/>
                <a:gd name="connsiteY1" fmla="*/ 0 h 1076325"/>
                <a:gd name="connsiteX2" fmla="*/ 3837623 w 3829050"/>
                <a:gd name="connsiteY2" fmla="*/ 540068 h 1076325"/>
                <a:gd name="connsiteX3" fmla="*/ 3837623 w 3829050"/>
                <a:gd name="connsiteY3" fmla="*/ 540068 h 1076325"/>
                <a:gd name="connsiteX4" fmla="*/ 3297555 w 3829050"/>
                <a:gd name="connsiteY4" fmla="*/ 1080135 h 1076325"/>
                <a:gd name="connsiteX5" fmla="*/ 540068 w 3829050"/>
                <a:gd name="connsiteY5" fmla="*/ 1080135 h 1076325"/>
                <a:gd name="connsiteX6" fmla="*/ 0 w 3829050"/>
                <a:gd name="connsiteY6" fmla="*/ 540068 h 1076325"/>
                <a:gd name="connsiteX7" fmla="*/ 0 w 3829050"/>
                <a:gd name="connsiteY7" fmla="*/ 540068 h 1076325"/>
                <a:gd name="connsiteX8" fmla="*/ 540068 w 3829050"/>
                <a:gd name="connsiteY8" fmla="*/ 0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9050" h="1076325">
                  <a:moveTo>
                    <a:pt x="540068" y="0"/>
                  </a:moveTo>
                  <a:lnTo>
                    <a:pt x="3297555" y="0"/>
                  </a:lnTo>
                  <a:cubicBezTo>
                    <a:pt x="3595688" y="0"/>
                    <a:pt x="3837623" y="241935"/>
                    <a:pt x="3837623" y="540068"/>
                  </a:cubicBezTo>
                  <a:lnTo>
                    <a:pt x="3837623" y="540068"/>
                  </a:lnTo>
                  <a:cubicBezTo>
                    <a:pt x="3837623" y="838200"/>
                    <a:pt x="3595688" y="1080135"/>
                    <a:pt x="3297555" y="1080135"/>
                  </a:cubicBezTo>
                  <a:lnTo>
                    <a:pt x="540068" y="1080135"/>
                  </a:lnTo>
                  <a:cubicBezTo>
                    <a:pt x="241935" y="1080135"/>
                    <a:pt x="0" y="838200"/>
                    <a:pt x="0" y="540068"/>
                  </a:cubicBezTo>
                  <a:lnTo>
                    <a:pt x="0" y="540068"/>
                  </a:lnTo>
                  <a:cubicBezTo>
                    <a:pt x="0" y="241935"/>
                    <a:pt x="241935" y="0"/>
                    <a:pt x="540068" y="0"/>
                  </a:cubicBezTo>
                  <a:close/>
                </a:path>
              </a:pathLst>
            </a:custGeom>
            <a:solidFill>
              <a:srgbClr val="FDA003"/>
            </a:solidFill>
            <a:ln w="9525" cap="flat">
              <a:noFill/>
              <a:prstDash val="solid"/>
              <a:miter/>
            </a:ln>
          </p:spPr>
          <p:txBody>
            <a:bodyPr rtlCol="0" anchor="ctr"/>
            <a:lstStyle/>
            <a:p>
              <a:endParaRPr lang="en-GB" dirty="0">
                <a:latin typeface="Tw Cen MT" panose="020B0602020104020603" pitchFamily="34" charset="0"/>
              </a:endParaRPr>
            </a:p>
          </p:txBody>
        </p:sp>
        <p:sp>
          <p:nvSpPr>
            <p:cNvPr id="63" name="Freeform: Shape 62">
              <a:extLst>
                <a:ext uri="{FF2B5EF4-FFF2-40B4-BE49-F238E27FC236}">
                  <a16:creationId xmlns:a16="http://schemas.microsoft.com/office/drawing/2014/main" id="{26AC876B-8DBB-4497-B2A9-21ED63D8951A}"/>
                </a:ext>
              </a:extLst>
            </p:cNvPr>
            <p:cNvSpPr>
              <a:spLocks noChangeAspect="1"/>
            </p:cNvSpPr>
            <p:nvPr/>
          </p:nvSpPr>
          <p:spPr>
            <a:xfrm>
              <a:off x="1596000" y="2542740"/>
              <a:ext cx="4017910"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rtlCol="0" anchor="ctr"/>
            <a:lstStyle/>
            <a:p>
              <a:endParaRPr lang="en-GB" dirty="0">
                <a:latin typeface="Tw Cen MT" panose="020B0602020104020603" pitchFamily="34" charset="0"/>
              </a:endParaRPr>
            </a:p>
          </p:txBody>
        </p:sp>
      </p:grpSp>
      <p:grpSp>
        <p:nvGrpSpPr>
          <p:cNvPr id="64" name="Group 63">
            <a:extLst>
              <a:ext uri="{FF2B5EF4-FFF2-40B4-BE49-F238E27FC236}">
                <a16:creationId xmlns:a16="http://schemas.microsoft.com/office/drawing/2014/main" id="{B6B0C8D8-0DF5-4E81-B578-0B1F02124950}"/>
              </a:ext>
            </a:extLst>
          </p:cNvPr>
          <p:cNvGrpSpPr/>
          <p:nvPr userDrawn="1"/>
        </p:nvGrpSpPr>
        <p:grpSpPr>
          <a:xfrm>
            <a:off x="6871578" y="4292823"/>
            <a:ext cx="4739197" cy="540000"/>
            <a:chOff x="874713" y="2542740"/>
            <a:chExt cx="4739197" cy="540000"/>
          </a:xfrm>
        </p:grpSpPr>
        <p:sp>
          <p:nvSpPr>
            <p:cNvPr id="65" name="Freeform: Shape 64">
              <a:extLst>
                <a:ext uri="{FF2B5EF4-FFF2-40B4-BE49-F238E27FC236}">
                  <a16:creationId xmlns:a16="http://schemas.microsoft.com/office/drawing/2014/main" id="{F84A2DCC-FF4C-416C-896E-C9D2500FC0BA}"/>
                </a:ext>
              </a:extLst>
            </p:cNvPr>
            <p:cNvSpPr>
              <a:spLocks noChangeAspect="1"/>
            </p:cNvSpPr>
            <p:nvPr/>
          </p:nvSpPr>
          <p:spPr>
            <a:xfrm>
              <a:off x="874713" y="2542740"/>
              <a:ext cx="1921062" cy="540000"/>
            </a:xfrm>
            <a:custGeom>
              <a:avLst/>
              <a:gdLst>
                <a:gd name="connsiteX0" fmla="*/ 540068 w 3829050"/>
                <a:gd name="connsiteY0" fmla="*/ 0 h 1076325"/>
                <a:gd name="connsiteX1" fmla="*/ 3297555 w 3829050"/>
                <a:gd name="connsiteY1" fmla="*/ 0 h 1076325"/>
                <a:gd name="connsiteX2" fmla="*/ 3837623 w 3829050"/>
                <a:gd name="connsiteY2" fmla="*/ 540068 h 1076325"/>
                <a:gd name="connsiteX3" fmla="*/ 3837623 w 3829050"/>
                <a:gd name="connsiteY3" fmla="*/ 540068 h 1076325"/>
                <a:gd name="connsiteX4" fmla="*/ 3297555 w 3829050"/>
                <a:gd name="connsiteY4" fmla="*/ 1080135 h 1076325"/>
                <a:gd name="connsiteX5" fmla="*/ 540068 w 3829050"/>
                <a:gd name="connsiteY5" fmla="*/ 1080135 h 1076325"/>
                <a:gd name="connsiteX6" fmla="*/ 0 w 3829050"/>
                <a:gd name="connsiteY6" fmla="*/ 540068 h 1076325"/>
                <a:gd name="connsiteX7" fmla="*/ 0 w 3829050"/>
                <a:gd name="connsiteY7" fmla="*/ 540068 h 1076325"/>
                <a:gd name="connsiteX8" fmla="*/ 540068 w 3829050"/>
                <a:gd name="connsiteY8" fmla="*/ 0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9050" h="1076325">
                  <a:moveTo>
                    <a:pt x="540068" y="0"/>
                  </a:moveTo>
                  <a:lnTo>
                    <a:pt x="3297555" y="0"/>
                  </a:lnTo>
                  <a:cubicBezTo>
                    <a:pt x="3595688" y="0"/>
                    <a:pt x="3837623" y="241935"/>
                    <a:pt x="3837623" y="540068"/>
                  </a:cubicBezTo>
                  <a:lnTo>
                    <a:pt x="3837623" y="540068"/>
                  </a:lnTo>
                  <a:cubicBezTo>
                    <a:pt x="3837623" y="838200"/>
                    <a:pt x="3595688" y="1080135"/>
                    <a:pt x="3297555" y="1080135"/>
                  </a:cubicBezTo>
                  <a:lnTo>
                    <a:pt x="540068" y="1080135"/>
                  </a:lnTo>
                  <a:cubicBezTo>
                    <a:pt x="241935" y="1080135"/>
                    <a:pt x="0" y="838200"/>
                    <a:pt x="0" y="540068"/>
                  </a:cubicBezTo>
                  <a:lnTo>
                    <a:pt x="0" y="540068"/>
                  </a:lnTo>
                  <a:cubicBezTo>
                    <a:pt x="0" y="241935"/>
                    <a:pt x="241935" y="0"/>
                    <a:pt x="540068" y="0"/>
                  </a:cubicBezTo>
                  <a:close/>
                </a:path>
              </a:pathLst>
            </a:custGeom>
            <a:solidFill>
              <a:srgbClr val="FDA003"/>
            </a:solidFill>
            <a:ln w="9525" cap="flat">
              <a:noFill/>
              <a:prstDash val="solid"/>
              <a:miter/>
            </a:ln>
          </p:spPr>
          <p:txBody>
            <a:bodyPr rtlCol="0" anchor="ctr"/>
            <a:lstStyle/>
            <a:p>
              <a:endParaRPr lang="en-GB" dirty="0">
                <a:latin typeface="Tw Cen MT" panose="020B0602020104020603" pitchFamily="34" charset="0"/>
              </a:endParaRPr>
            </a:p>
          </p:txBody>
        </p:sp>
        <p:sp>
          <p:nvSpPr>
            <p:cNvPr id="66" name="Freeform: Shape 65">
              <a:extLst>
                <a:ext uri="{FF2B5EF4-FFF2-40B4-BE49-F238E27FC236}">
                  <a16:creationId xmlns:a16="http://schemas.microsoft.com/office/drawing/2014/main" id="{9529C515-EFB4-44D5-9652-A0CD7B2A2E77}"/>
                </a:ext>
              </a:extLst>
            </p:cNvPr>
            <p:cNvSpPr>
              <a:spLocks noChangeAspect="1"/>
            </p:cNvSpPr>
            <p:nvPr/>
          </p:nvSpPr>
          <p:spPr>
            <a:xfrm>
              <a:off x="1596000" y="2542740"/>
              <a:ext cx="4017910"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rtlCol="0" anchor="ctr"/>
            <a:lstStyle/>
            <a:p>
              <a:endParaRPr lang="en-GB" dirty="0">
                <a:latin typeface="Tw Cen MT" panose="020B0602020104020603" pitchFamily="34" charset="0"/>
              </a:endParaRPr>
            </a:p>
          </p:txBody>
        </p:sp>
      </p:grpSp>
      <p:grpSp>
        <p:nvGrpSpPr>
          <p:cNvPr id="67" name="Group 66">
            <a:extLst>
              <a:ext uri="{FF2B5EF4-FFF2-40B4-BE49-F238E27FC236}">
                <a16:creationId xmlns:a16="http://schemas.microsoft.com/office/drawing/2014/main" id="{E5DD7DD6-C6BC-4E6C-9C36-3820A73CC08E}"/>
              </a:ext>
            </a:extLst>
          </p:cNvPr>
          <p:cNvGrpSpPr/>
          <p:nvPr userDrawn="1"/>
        </p:nvGrpSpPr>
        <p:grpSpPr>
          <a:xfrm>
            <a:off x="6871578" y="5207347"/>
            <a:ext cx="4739197" cy="540000"/>
            <a:chOff x="874713" y="2542740"/>
            <a:chExt cx="4739197" cy="540000"/>
          </a:xfrm>
        </p:grpSpPr>
        <p:sp>
          <p:nvSpPr>
            <p:cNvPr id="68" name="Freeform: Shape 67">
              <a:extLst>
                <a:ext uri="{FF2B5EF4-FFF2-40B4-BE49-F238E27FC236}">
                  <a16:creationId xmlns:a16="http://schemas.microsoft.com/office/drawing/2014/main" id="{815D7826-7671-4F45-94DF-2EB61D9562FD}"/>
                </a:ext>
              </a:extLst>
            </p:cNvPr>
            <p:cNvSpPr>
              <a:spLocks noChangeAspect="1"/>
            </p:cNvSpPr>
            <p:nvPr/>
          </p:nvSpPr>
          <p:spPr>
            <a:xfrm>
              <a:off x="874713" y="2542740"/>
              <a:ext cx="1921062" cy="540000"/>
            </a:xfrm>
            <a:custGeom>
              <a:avLst/>
              <a:gdLst>
                <a:gd name="connsiteX0" fmla="*/ 540068 w 3829050"/>
                <a:gd name="connsiteY0" fmla="*/ 0 h 1076325"/>
                <a:gd name="connsiteX1" fmla="*/ 3297555 w 3829050"/>
                <a:gd name="connsiteY1" fmla="*/ 0 h 1076325"/>
                <a:gd name="connsiteX2" fmla="*/ 3837623 w 3829050"/>
                <a:gd name="connsiteY2" fmla="*/ 540068 h 1076325"/>
                <a:gd name="connsiteX3" fmla="*/ 3837623 w 3829050"/>
                <a:gd name="connsiteY3" fmla="*/ 540068 h 1076325"/>
                <a:gd name="connsiteX4" fmla="*/ 3297555 w 3829050"/>
                <a:gd name="connsiteY4" fmla="*/ 1080135 h 1076325"/>
                <a:gd name="connsiteX5" fmla="*/ 540068 w 3829050"/>
                <a:gd name="connsiteY5" fmla="*/ 1080135 h 1076325"/>
                <a:gd name="connsiteX6" fmla="*/ 0 w 3829050"/>
                <a:gd name="connsiteY6" fmla="*/ 540068 h 1076325"/>
                <a:gd name="connsiteX7" fmla="*/ 0 w 3829050"/>
                <a:gd name="connsiteY7" fmla="*/ 540068 h 1076325"/>
                <a:gd name="connsiteX8" fmla="*/ 540068 w 3829050"/>
                <a:gd name="connsiteY8" fmla="*/ 0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9050" h="1076325">
                  <a:moveTo>
                    <a:pt x="540068" y="0"/>
                  </a:moveTo>
                  <a:lnTo>
                    <a:pt x="3297555" y="0"/>
                  </a:lnTo>
                  <a:cubicBezTo>
                    <a:pt x="3595688" y="0"/>
                    <a:pt x="3837623" y="241935"/>
                    <a:pt x="3837623" y="540068"/>
                  </a:cubicBezTo>
                  <a:lnTo>
                    <a:pt x="3837623" y="540068"/>
                  </a:lnTo>
                  <a:cubicBezTo>
                    <a:pt x="3837623" y="838200"/>
                    <a:pt x="3595688" y="1080135"/>
                    <a:pt x="3297555" y="1080135"/>
                  </a:cubicBezTo>
                  <a:lnTo>
                    <a:pt x="540068" y="1080135"/>
                  </a:lnTo>
                  <a:cubicBezTo>
                    <a:pt x="241935" y="1080135"/>
                    <a:pt x="0" y="838200"/>
                    <a:pt x="0" y="540068"/>
                  </a:cubicBezTo>
                  <a:lnTo>
                    <a:pt x="0" y="540068"/>
                  </a:lnTo>
                  <a:cubicBezTo>
                    <a:pt x="0" y="241935"/>
                    <a:pt x="241935" y="0"/>
                    <a:pt x="540068" y="0"/>
                  </a:cubicBezTo>
                  <a:close/>
                </a:path>
              </a:pathLst>
            </a:custGeom>
            <a:solidFill>
              <a:srgbClr val="FDA003"/>
            </a:solidFill>
            <a:ln w="9525" cap="flat">
              <a:noFill/>
              <a:prstDash val="solid"/>
              <a:miter/>
            </a:ln>
          </p:spPr>
          <p:txBody>
            <a:bodyPr rtlCol="0" anchor="ctr"/>
            <a:lstStyle/>
            <a:p>
              <a:endParaRPr lang="en-GB" dirty="0">
                <a:latin typeface="Tw Cen MT" panose="020B0602020104020603" pitchFamily="34" charset="0"/>
              </a:endParaRPr>
            </a:p>
          </p:txBody>
        </p:sp>
        <p:sp>
          <p:nvSpPr>
            <p:cNvPr id="69" name="Freeform: Shape 68">
              <a:extLst>
                <a:ext uri="{FF2B5EF4-FFF2-40B4-BE49-F238E27FC236}">
                  <a16:creationId xmlns:a16="http://schemas.microsoft.com/office/drawing/2014/main" id="{40F25027-A5EE-450F-B178-2EB6AC94039F}"/>
                </a:ext>
              </a:extLst>
            </p:cNvPr>
            <p:cNvSpPr>
              <a:spLocks noChangeAspect="1"/>
            </p:cNvSpPr>
            <p:nvPr/>
          </p:nvSpPr>
          <p:spPr>
            <a:xfrm>
              <a:off x="1596000" y="2542740"/>
              <a:ext cx="4017910"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rtlCol="0" anchor="ctr"/>
            <a:lstStyle/>
            <a:p>
              <a:endParaRPr lang="en-GB" dirty="0">
                <a:latin typeface="Tw Cen MT" panose="020B0602020104020603" pitchFamily="34" charset="0"/>
              </a:endParaRPr>
            </a:p>
          </p:txBody>
        </p:sp>
      </p:grpSp>
      <p:sp>
        <p:nvSpPr>
          <p:cNvPr id="70" name="Text Placeholder 2">
            <a:extLst>
              <a:ext uri="{FF2B5EF4-FFF2-40B4-BE49-F238E27FC236}">
                <a16:creationId xmlns:a16="http://schemas.microsoft.com/office/drawing/2014/main" id="{DA563E74-14FE-48D9-81DE-4A0E1C830818}"/>
              </a:ext>
            </a:extLst>
          </p:cNvPr>
          <p:cNvSpPr>
            <a:spLocks noGrp="1"/>
          </p:cNvSpPr>
          <p:nvPr>
            <p:ph type="body" sz="quarter" idx="30" hasCustomPrompt="1"/>
          </p:nvPr>
        </p:nvSpPr>
        <p:spPr>
          <a:xfrm>
            <a:off x="7087248" y="5298753"/>
            <a:ext cx="417513" cy="357188"/>
          </a:xfrm>
        </p:spPr>
        <p:txBody>
          <a:bodyPr anchor="ctr"/>
          <a:lstStyle>
            <a:lvl1pPr marL="0" indent="0" algn="ctr">
              <a:buNone/>
              <a:defRPr>
                <a:solidFill>
                  <a:schemeClr val="tx1"/>
                </a:solidFill>
              </a:defRPr>
            </a:lvl1pPr>
          </a:lstStyle>
          <a:p>
            <a:pPr lvl="0"/>
            <a:r>
              <a:rPr lang="en-US" dirty="0"/>
              <a:t>1</a:t>
            </a:r>
            <a:endParaRPr lang="en-GB" dirty="0"/>
          </a:p>
        </p:txBody>
      </p:sp>
      <p:sp>
        <p:nvSpPr>
          <p:cNvPr id="71" name="Text Placeholder 2">
            <a:extLst>
              <a:ext uri="{FF2B5EF4-FFF2-40B4-BE49-F238E27FC236}">
                <a16:creationId xmlns:a16="http://schemas.microsoft.com/office/drawing/2014/main" id="{2A110218-EFEB-4FCA-BD37-E5C291218BC4}"/>
              </a:ext>
            </a:extLst>
          </p:cNvPr>
          <p:cNvSpPr>
            <a:spLocks noGrp="1"/>
          </p:cNvSpPr>
          <p:nvPr>
            <p:ph type="body" sz="quarter" idx="31" hasCustomPrompt="1"/>
          </p:nvPr>
        </p:nvSpPr>
        <p:spPr>
          <a:xfrm>
            <a:off x="7087248" y="2555183"/>
            <a:ext cx="417513" cy="357188"/>
          </a:xfrm>
        </p:spPr>
        <p:txBody>
          <a:bodyPr anchor="ctr"/>
          <a:lstStyle>
            <a:lvl1pPr marL="0" indent="0" algn="ctr">
              <a:buNone/>
              <a:defRPr>
                <a:solidFill>
                  <a:schemeClr val="tx1"/>
                </a:solidFill>
              </a:defRPr>
            </a:lvl1pPr>
          </a:lstStyle>
          <a:p>
            <a:pPr lvl="0"/>
            <a:r>
              <a:rPr lang="en-US" dirty="0"/>
              <a:t>1</a:t>
            </a:r>
            <a:endParaRPr lang="en-GB" dirty="0"/>
          </a:p>
        </p:txBody>
      </p:sp>
      <p:sp>
        <p:nvSpPr>
          <p:cNvPr id="72" name="Text Placeholder 2">
            <a:extLst>
              <a:ext uri="{FF2B5EF4-FFF2-40B4-BE49-F238E27FC236}">
                <a16:creationId xmlns:a16="http://schemas.microsoft.com/office/drawing/2014/main" id="{944BA643-D65E-4FE1-A387-F06B6D0B403B}"/>
              </a:ext>
            </a:extLst>
          </p:cNvPr>
          <p:cNvSpPr>
            <a:spLocks noGrp="1"/>
          </p:cNvSpPr>
          <p:nvPr>
            <p:ph type="body" sz="quarter" idx="32" hasCustomPrompt="1"/>
          </p:nvPr>
        </p:nvSpPr>
        <p:spPr>
          <a:xfrm>
            <a:off x="7087248" y="3469706"/>
            <a:ext cx="417513" cy="357188"/>
          </a:xfrm>
        </p:spPr>
        <p:txBody>
          <a:bodyPr anchor="ctr"/>
          <a:lstStyle>
            <a:lvl1pPr marL="0" indent="0" algn="ctr">
              <a:buNone/>
              <a:defRPr>
                <a:solidFill>
                  <a:schemeClr val="tx1"/>
                </a:solidFill>
              </a:defRPr>
            </a:lvl1pPr>
          </a:lstStyle>
          <a:p>
            <a:pPr lvl="0"/>
            <a:r>
              <a:rPr lang="en-US" dirty="0"/>
              <a:t>1</a:t>
            </a:r>
            <a:endParaRPr lang="en-GB" dirty="0"/>
          </a:p>
        </p:txBody>
      </p:sp>
      <p:sp>
        <p:nvSpPr>
          <p:cNvPr id="73" name="Text Placeholder 2">
            <a:extLst>
              <a:ext uri="{FF2B5EF4-FFF2-40B4-BE49-F238E27FC236}">
                <a16:creationId xmlns:a16="http://schemas.microsoft.com/office/drawing/2014/main" id="{482EFF16-4097-49A5-80A8-7DF9AEB3E47E}"/>
              </a:ext>
            </a:extLst>
          </p:cNvPr>
          <p:cNvSpPr>
            <a:spLocks noGrp="1"/>
          </p:cNvSpPr>
          <p:nvPr>
            <p:ph type="body" sz="quarter" idx="33" hasCustomPrompt="1"/>
          </p:nvPr>
        </p:nvSpPr>
        <p:spPr>
          <a:xfrm>
            <a:off x="7087248" y="4384229"/>
            <a:ext cx="417513" cy="357188"/>
          </a:xfrm>
        </p:spPr>
        <p:txBody>
          <a:bodyPr anchor="ctr"/>
          <a:lstStyle>
            <a:lvl1pPr marL="0" indent="0" algn="ctr">
              <a:buNone/>
              <a:defRPr>
                <a:solidFill>
                  <a:schemeClr val="tx1"/>
                </a:solidFill>
              </a:defRPr>
            </a:lvl1pPr>
          </a:lstStyle>
          <a:p>
            <a:pPr lvl="0"/>
            <a:r>
              <a:rPr lang="en-US" dirty="0"/>
              <a:t>1</a:t>
            </a:r>
            <a:endParaRPr lang="en-GB" dirty="0"/>
          </a:p>
        </p:txBody>
      </p:sp>
      <p:sp>
        <p:nvSpPr>
          <p:cNvPr id="74" name="Text Placeholder 2">
            <a:extLst>
              <a:ext uri="{FF2B5EF4-FFF2-40B4-BE49-F238E27FC236}">
                <a16:creationId xmlns:a16="http://schemas.microsoft.com/office/drawing/2014/main" id="{BFF5F9E2-E02A-41D9-8BC0-41C7FDB2E636}"/>
              </a:ext>
            </a:extLst>
          </p:cNvPr>
          <p:cNvSpPr>
            <a:spLocks noGrp="1"/>
          </p:cNvSpPr>
          <p:nvPr>
            <p:ph type="body" sz="quarter" idx="34" hasCustomPrompt="1"/>
          </p:nvPr>
        </p:nvSpPr>
        <p:spPr>
          <a:xfrm>
            <a:off x="7087248" y="1640660"/>
            <a:ext cx="417513" cy="357188"/>
          </a:xfrm>
        </p:spPr>
        <p:txBody>
          <a:bodyPr anchor="ctr"/>
          <a:lstStyle>
            <a:lvl1pPr marL="0" indent="0" algn="ctr">
              <a:buNone/>
              <a:defRPr>
                <a:solidFill>
                  <a:schemeClr val="tx1"/>
                </a:solidFill>
              </a:defRPr>
            </a:lvl1pPr>
          </a:lstStyle>
          <a:p>
            <a:pPr lvl="0"/>
            <a:r>
              <a:rPr lang="en-US" dirty="0"/>
              <a:t>1</a:t>
            </a:r>
            <a:endParaRPr lang="en-GB" dirty="0"/>
          </a:p>
        </p:txBody>
      </p:sp>
      <p:sp>
        <p:nvSpPr>
          <p:cNvPr id="75" name="Text Placeholder 4">
            <a:extLst>
              <a:ext uri="{FF2B5EF4-FFF2-40B4-BE49-F238E27FC236}">
                <a16:creationId xmlns:a16="http://schemas.microsoft.com/office/drawing/2014/main" id="{3900B45B-D6C6-4A48-B201-9BDED88A8B36}"/>
              </a:ext>
            </a:extLst>
          </p:cNvPr>
          <p:cNvSpPr>
            <a:spLocks noGrp="1"/>
          </p:cNvSpPr>
          <p:nvPr>
            <p:ph type="body" sz="quarter" idx="35"/>
          </p:nvPr>
        </p:nvSpPr>
        <p:spPr>
          <a:xfrm>
            <a:off x="7829242" y="1640660"/>
            <a:ext cx="3560782" cy="357188"/>
          </a:xfrm>
        </p:spPr>
        <p:txBody>
          <a:bodyPr anchor="ctr"/>
          <a:lstStyle>
            <a:lvl1pPr marL="0" indent="0" algn="l">
              <a:buNone/>
              <a:defRPr/>
            </a:lvl1pPr>
          </a:lstStyle>
          <a:p>
            <a:pPr lvl="0"/>
            <a:r>
              <a:rPr lang="en-US" dirty="0"/>
              <a:t>Click to edit Master text</a:t>
            </a:r>
            <a:endParaRPr lang="en-GB" dirty="0"/>
          </a:p>
        </p:txBody>
      </p:sp>
      <p:sp>
        <p:nvSpPr>
          <p:cNvPr id="76" name="Text Placeholder 4">
            <a:extLst>
              <a:ext uri="{FF2B5EF4-FFF2-40B4-BE49-F238E27FC236}">
                <a16:creationId xmlns:a16="http://schemas.microsoft.com/office/drawing/2014/main" id="{6D33402C-EEEE-41BA-A7F0-E090863FFE48}"/>
              </a:ext>
            </a:extLst>
          </p:cNvPr>
          <p:cNvSpPr>
            <a:spLocks noGrp="1"/>
          </p:cNvSpPr>
          <p:nvPr>
            <p:ph type="body" sz="quarter" idx="36"/>
          </p:nvPr>
        </p:nvSpPr>
        <p:spPr>
          <a:xfrm>
            <a:off x="7833431" y="2555183"/>
            <a:ext cx="3560782" cy="357188"/>
          </a:xfrm>
        </p:spPr>
        <p:txBody>
          <a:bodyPr anchor="ctr"/>
          <a:lstStyle>
            <a:lvl1pPr marL="0" indent="0" algn="l">
              <a:buNone/>
              <a:defRPr/>
            </a:lvl1pPr>
          </a:lstStyle>
          <a:p>
            <a:pPr lvl="0"/>
            <a:r>
              <a:rPr lang="en-US" dirty="0"/>
              <a:t>Click to edit Master text</a:t>
            </a:r>
            <a:endParaRPr lang="en-GB" dirty="0"/>
          </a:p>
        </p:txBody>
      </p:sp>
      <p:sp>
        <p:nvSpPr>
          <p:cNvPr id="77" name="Text Placeholder 4">
            <a:extLst>
              <a:ext uri="{FF2B5EF4-FFF2-40B4-BE49-F238E27FC236}">
                <a16:creationId xmlns:a16="http://schemas.microsoft.com/office/drawing/2014/main" id="{41B33A60-31C5-4B1D-BB88-59CB8EBC4662}"/>
              </a:ext>
            </a:extLst>
          </p:cNvPr>
          <p:cNvSpPr>
            <a:spLocks noGrp="1"/>
          </p:cNvSpPr>
          <p:nvPr>
            <p:ph type="body" sz="quarter" idx="37"/>
          </p:nvPr>
        </p:nvSpPr>
        <p:spPr>
          <a:xfrm>
            <a:off x="7829242" y="3469706"/>
            <a:ext cx="3560782" cy="357188"/>
          </a:xfrm>
        </p:spPr>
        <p:txBody>
          <a:bodyPr anchor="ctr"/>
          <a:lstStyle>
            <a:lvl1pPr marL="0" indent="0" algn="l">
              <a:buNone/>
              <a:defRPr/>
            </a:lvl1pPr>
          </a:lstStyle>
          <a:p>
            <a:pPr lvl="0"/>
            <a:r>
              <a:rPr lang="en-US" dirty="0"/>
              <a:t>Click to edit Master text</a:t>
            </a:r>
            <a:endParaRPr lang="en-GB" dirty="0"/>
          </a:p>
        </p:txBody>
      </p:sp>
      <p:sp>
        <p:nvSpPr>
          <p:cNvPr id="78" name="Text Placeholder 4">
            <a:extLst>
              <a:ext uri="{FF2B5EF4-FFF2-40B4-BE49-F238E27FC236}">
                <a16:creationId xmlns:a16="http://schemas.microsoft.com/office/drawing/2014/main" id="{31854AA8-55D7-4AE4-A817-5BB1D8C7F261}"/>
              </a:ext>
            </a:extLst>
          </p:cNvPr>
          <p:cNvSpPr>
            <a:spLocks noGrp="1"/>
          </p:cNvSpPr>
          <p:nvPr>
            <p:ph type="body" sz="quarter" idx="38"/>
          </p:nvPr>
        </p:nvSpPr>
        <p:spPr>
          <a:xfrm>
            <a:off x="7851008" y="4384229"/>
            <a:ext cx="3560782" cy="357188"/>
          </a:xfrm>
        </p:spPr>
        <p:txBody>
          <a:bodyPr anchor="ctr"/>
          <a:lstStyle>
            <a:lvl1pPr marL="0" indent="0" algn="l">
              <a:buNone/>
              <a:defRPr/>
            </a:lvl1pPr>
          </a:lstStyle>
          <a:p>
            <a:pPr lvl="0"/>
            <a:r>
              <a:rPr lang="en-US" dirty="0"/>
              <a:t>Click to edit Master text</a:t>
            </a:r>
            <a:endParaRPr lang="en-GB" dirty="0"/>
          </a:p>
        </p:txBody>
      </p:sp>
      <p:sp>
        <p:nvSpPr>
          <p:cNvPr id="79" name="Text Placeholder 4">
            <a:extLst>
              <a:ext uri="{FF2B5EF4-FFF2-40B4-BE49-F238E27FC236}">
                <a16:creationId xmlns:a16="http://schemas.microsoft.com/office/drawing/2014/main" id="{0BE2960D-DE84-4233-ACE8-5A5868DB1047}"/>
              </a:ext>
            </a:extLst>
          </p:cNvPr>
          <p:cNvSpPr>
            <a:spLocks noGrp="1"/>
          </p:cNvSpPr>
          <p:nvPr>
            <p:ph type="body" sz="quarter" idx="39"/>
          </p:nvPr>
        </p:nvSpPr>
        <p:spPr>
          <a:xfrm>
            <a:off x="7851008" y="5298753"/>
            <a:ext cx="3560782" cy="357188"/>
          </a:xfrm>
        </p:spPr>
        <p:txBody>
          <a:bodyPr anchor="ctr"/>
          <a:lstStyle>
            <a:lvl1pPr marL="0" indent="0" algn="l">
              <a:buNone/>
              <a:defRPr/>
            </a:lvl1pPr>
          </a:lstStyle>
          <a:p>
            <a:pPr lvl="0"/>
            <a:r>
              <a:rPr lang="en-US" dirty="0"/>
              <a:t>Click to edit Master text</a:t>
            </a:r>
            <a:endParaRPr lang="en-GB" dirty="0"/>
          </a:p>
        </p:txBody>
      </p:sp>
    </p:spTree>
    <p:extLst>
      <p:ext uri="{BB962C8B-B14F-4D97-AF65-F5344CB8AC3E}">
        <p14:creationId xmlns:p14="http://schemas.microsoft.com/office/powerpoint/2010/main" val="2560272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D0746AA-C5A1-4929-A421-17DB23933B6A}"/>
              </a:ext>
            </a:extLst>
          </p:cNvPr>
          <p:cNvSpPr/>
          <p:nvPr userDrawn="1"/>
        </p:nvSpPr>
        <p:spPr>
          <a:xfrm>
            <a:off x="0" y="0"/>
            <a:ext cx="1218608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0F4AEE0-D74C-43CF-AC04-A38FFBBEE05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130089"/>
            <a:ext cx="12192000" cy="2695795"/>
          </a:xfrm>
          <a:prstGeom prst="rect">
            <a:avLst/>
          </a:prstGeom>
        </p:spPr>
      </p:pic>
      <p:pic>
        <p:nvPicPr>
          <p:cNvPr id="5" name="Graphic 4">
            <a:extLst>
              <a:ext uri="{FF2B5EF4-FFF2-40B4-BE49-F238E27FC236}">
                <a16:creationId xmlns:a16="http://schemas.microsoft.com/office/drawing/2014/main" id="{4CC16577-B77E-49B6-93B9-DFCF82046080}"/>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181600" y="682177"/>
            <a:ext cx="1828800" cy="946598"/>
          </a:xfrm>
          <a:prstGeom prst="rect">
            <a:avLst/>
          </a:prstGeom>
        </p:spPr>
      </p:pic>
      <p:sp>
        <p:nvSpPr>
          <p:cNvPr id="7" name="Rectangle 6">
            <a:extLst>
              <a:ext uri="{FF2B5EF4-FFF2-40B4-BE49-F238E27FC236}">
                <a16:creationId xmlns:a16="http://schemas.microsoft.com/office/drawing/2014/main" id="{EA5B5259-9847-4818-B24B-EB501AE12E27}"/>
              </a:ext>
            </a:extLst>
          </p:cNvPr>
          <p:cNvSpPr/>
          <p:nvPr userDrawn="1"/>
        </p:nvSpPr>
        <p:spPr>
          <a:xfrm>
            <a:off x="0" y="4896465"/>
            <a:ext cx="12186080" cy="45719"/>
          </a:xfrm>
          <a:prstGeom prst="rect">
            <a:avLst/>
          </a:prstGeom>
          <a:solidFill>
            <a:srgbClr val="006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A40D6609-D617-4CAB-92A3-FB04593F9137}"/>
              </a:ext>
            </a:extLst>
          </p:cNvPr>
          <p:cNvSpPr>
            <a:spLocks noGrp="1"/>
          </p:cNvSpPr>
          <p:nvPr>
            <p:ph type="body" sz="quarter" idx="10"/>
          </p:nvPr>
        </p:nvSpPr>
        <p:spPr>
          <a:xfrm>
            <a:off x="2511539" y="2955925"/>
            <a:ext cx="7168923" cy="963613"/>
          </a:xfrm>
        </p:spPr>
        <p:txBody>
          <a:bodyPr/>
          <a:lstStyle>
            <a:lvl1pPr marL="0" indent="0" algn="ctr">
              <a:buNone/>
              <a:defRPr sz="4500">
                <a:solidFill>
                  <a:schemeClr val="bg1"/>
                </a:solidFill>
              </a:defRPr>
            </a:lvl1pPr>
            <a:lvl2pPr marL="457200" indent="0">
              <a:buNone/>
              <a:defRPr/>
            </a:lvl2pPr>
          </a:lstStyle>
          <a:p>
            <a:pPr lvl="0"/>
            <a:r>
              <a:rPr lang="en-US" dirty="0"/>
              <a:t>Click to edit Master text styles</a:t>
            </a:r>
          </a:p>
        </p:txBody>
      </p:sp>
    </p:spTree>
    <p:extLst>
      <p:ext uri="{BB962C8B-B14F-4D97-AF65-F5344CB8AC3E}">
        <p14:creationId xmlns:p14="http://schemas.microsoft.com/office/powerpoint/2010/main" val="1534589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C7D5A3F-3496-4DC7-BBF0-46F483CBDFC4}"/>
              </a:ext>
            </a:extLst>
          </p:cNvPr>
          <p:cNvSpPr/>
          <p:nvPr userDrawn="1"/>
        </p:nvSpPr>
        <p:spPr>
          <a:xfrm>
            <a:off x="16102" y="0"/>
            <a:ext cx="1215979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315E2F9B-6FE8-4FF8-9912-1F2ADE3FBF59}"/>
              </a:ext>
            </a:extLst>
          </p:cNvPr>
          <p:cNvSpPr/>
          <p:nvPr userDrawn="1"/>
        </p:nvSpPr>
        <p:spPr>
          <a:xfrm>
            <a:off x="6096000" y="2169232"/>
            <a:ext cx="6096000" cy="1633840"/>
          </a:xfrm>
          <a:custGeom>
            <a:avLst/>
            <a:gdLst>
              <a:gd name="connsiteX0" fmla="*/ 147487 w 6096000"/>
              <a:gd name="connsiteY0" fmla="*/ 0 h 884903"/>
              <a:gd name="connsiteX1" fmla="*/ 6096000 w 6096000"/>
              <a:gd name="connsiteY1" fmla="*/ 0 h 884903"/>
              <a:gd name="connsiteX2" fmla="*/ 6096000 w 6096000"/>
              <a:gd name="connsiteY2" fmla="*/ 884903 h 884903"/>
              <a:gd name="connsiteX3" fmla="*/ 147487 w 6096000"/>
              <a:gd name="connsiteY3" fmla="*/ 884903 h 884903"/>
              <a:gd name="connsiteX4" fmla="*/ 0 w 6096000"/>
              <a:gd name="connsiteY4" fmla="*/ 737416 h 884903"/>
              <a:gd name="connsiteX5" fmla="*/ 0 w 6096000"/>
              <a:gd name="connsiteY5" fmla="*/ 147487 h 884903"/>
              <a:gd name="connsiteX6" fmla="*/ 147487 w 6096000"/>
              <a:gd name="connsiteY6" fmla="*/ 0 h 884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884903">
                <a:moveTo>
                  <a:pt x="147487" y="0"/>
                </a:moveTo>
                <a:lnTo>
                  <a:pt x="6096000" y="0"/>
                </a:lnTo>
                <a:lnTo>
                  <a:pt x="6096000" y="884903"/>
                </a:lnTo>
                <a:lnTo>
                  <a:pt x="147487" y="884903"/>
                </a:lnTo>
                <a:cubicBezTo>
                  <a:pt x="66032" y="884903"/>
                  <a:pt x="0" y="818871"/>
                  <a:pt x="0" y="737416"/>
                </a:cubicBezTo>
                <a:lnTo>
                  <a:pt x="0" y="147487"/>
                </a:lnTo>
                <a:cubicBezTo>
                  <a:pt x="0" y="66032"/>
                  <a:pt x="66032" y="0"/>
                  <a:pt x="147487" y="0"/>
                </a:cubicBezTo>
                <a:close/>
              </a:path>
            </a:pathLst>
          </a:custGeom>
          <a:solidFill>
            <a:srgbClr val="FDA00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Graphic 7">
            <a:extLst>
              <a:ext uri="{FF2B5EF4-FFF2-40B4-BE49-F238E27FC236}">
                <a16:creationId xmlns:a16="http://schemas.microsoft.com/office/drawing/2014/main" id="{E7488AB3-50E4-4B9E-8818-EFB41E23EDE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723054" y="2279175"/>
            <a:ext cx="2649892" cy="1371600"/>
          </a:xfrm>
          <a:prstGeom prst="rect">
            <a:avLst/>
          </a:prstGeom>
        </p:spPr>
      </p:pic>
      <p:sp>
        <p:nvSpPr>
          <p:cNvPr id="11" name="Text Placeholder 10">
            <a:extLst>
              <a:ext uri="{FF2B5EF4-FFF2-40B4-BE49-F238E27FC236}">
                <a16:creationId xmlns:a16="http://schemas.microsoft.com/office/drawing/2014/main" id="{51AA39D6-7C3A-415A-A7E6-739C37FA9560}"/>
              </a:ext>
            </a:extLst>
          </p:cNvPr>
          <p:cNvSpPr>
            <a:spLocks noGrp="1"/>
          </p:cNvSpPr>
          <p:nvPr>
            <p:ph type="body" sz="quarter" idx="11"/>
          </p:nvPr>
        </p:nvSpPr>
        <p:spPr>
          <a:xfrm>
            <a:off x="6096000" y="2169246"/>
            <a:ext cx="5578475" cy="1633826"/>
          </a:xfrm>
        </p:spPr>
        <p:txBody>
          <a:bodyPr anchor="ctr"/>
          <a:lstStyle>
            <a:lvl1pPr marL="0" indent="0" algn="ctr">
              <a:buNone/>
              <a:defRPr sz="4500">
                <a:solidFill>
                  <a:schemeClr val="bg1"/>
                </a:solidFill>
              </a:defRPr>
            </a:lvl1pPr>
          </a:lstStyle>
          <a:p>
            <a:pPr lvl="0"/>
            <a:r>
              <a:rPr lang="en-US" dirty="0"/>
              <a:t>Click to edit Master</a:t>
            </a:r>
          </a:p>
        </p:txBody>
      </p:sp>
    </p:spTree>
    <p:extLst>
      <p:ext uri="{BB962C8B-B14F-4D97-AF65-F5344CB8AC3E}">
        <p14:creationId xmlns:p14="http://schemas.microsoft.com/office/powerpoint/2010/main" val="3869593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A8463B-BB25-4742-9B4D-DAE6C86DB9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a:extLst>
              <a:ext uri="{FF2B5EF4-FFF2-40B4-BE49-F238E27FC236}">
                <a16:creationId xmlns:a16="http://schemas.microsoft.com/office/drawing/2014/main" id="{AB5EAA76-A1EE-4FE5-A090-2F0851886C9D}"/>
              </a:ext>
            </a:extLst>
          </p:cNvPr>
          <p:cNvSpPr>
            <a:spLocks noGrp="1"/>
          </p:cNvSpPr>
          <p:nvPr>
            <p:ph type="body" sz="quarter" idx="15" hasCustomPrompt="1"/>
          </p:nvPr>
        </p:nvSpPr>
        <p:spPr>
          <a:xfrm>
            <a:off x="7208800" y="5624423"/>
            <a:ext cx="4500000" cy="862160"/>
          </a:xfrm>
          <a:prstGeom prst="rect">
            <a:avLst/>
          </a:prstGeom>
        </p:spPr>
        <p:txBody>
          <a:bodyPr anchor="ctr"/>
          <a:lstStyle>
            <a:lvl1pPr marL="0" indent="0" algn="ctr">
              <a:buNone/>
              <a:defRPr/>
            </a:lvl1pPr>
            <a:lvl2pPr marL="457200" indent="0" algn="ctr">
              <a:buNone/>
              <a:defRPr sz="2800"/>
            </a:lvl2pPr>
          </a:lstStyle>
          <a:p>
            <a:pPr lvl="1"/>
            <a:r>
              <a:rPr lang="en-US" dirty="0"/>
              <a:t>Click to edit Master text styles.</a:t>
            </a:r>
          </a:p>
        </p:txBody>
      </p:sp>
      <p:sp>
        <p:nvSpPr>
          <p:cNvPr id="13" name="Picture Placeholder 9">
            <a:extLst>
              <a:ext uri="{FF2B5EF4-FFF2-40B4-BE49-F238E27FC236}">
                <a16:creationId xmlns:a16="http://schemas.microsoft.com/office/drawing/2014/main" id="{8CC3722F-A3B7-425D-BC1E-99F289AC7F8A}"/>
              </a:ext>
            </a:extLst>
          </p:cNvPr>
          <p:cNvSpPr>
            <a:spLocks noGrp="1"/>
          </p:cNvSpPr>
          <p:nvPr>
            <p:ph type="pic" sz="quarter" idx="14"/>
          </p:nvPr>
        </p:nvSpPr>
        <p:spPr>
          <a:xfrm>
            <a:off x="3729553" y="2361398"/>
            <a:ext cx="3251200" cy="1980000"/>
          </a:xfrm>
          <a:prstGeom prst="rect">
            <a:avLst/>
          </a:prstGeom>
        </p:spPr>
        <p:txBody>
          <a:bodyPr/>
          <a:lstStyle/>
          <a:p>
            <a:endParaRPr lang="en-US" dirty="0"/>
          </a:p>
        </p:txBody>
      </p:sp>
      <p:sp>
        <p:nvSpPr>
          <p:cNvPr id="12" name="Picture Placeholder 9">
            <a:extLst>
              <a:ext uri="{FF2B5EF4-FFF2-40B4-BE49-F238E27FC236}">
                <a16:creationId xmlns:a16="http://schemas.microsoft.com/office/drawing/2014/main" id="{AB6462F8-D611-4B0A-B29B-395BC1B588C4}"/>
              </a:ext>
            </a:extLst>
          </p:cNvPr>
          <p:cNvSpPr>
            <a:spLocks noGrp="1"/>
          </p:cNvSpPr>
          <p:nvPr>
            <p:ph type="pic" sz="quarter" idx="13"/>
          </p:nvPr>
        </p:nvSpPr>
        <p:spPr>
          <a:xfrm>
            <a:off x="3729553" y="322834"/>
            <a:ext cx="3251200" cy="1980000"/>
          </a:xfrm>
          <a:prstGeom prst="rect">
            <a:avLst/>
          </a:prstGeom>
        </p:spPr>
        <p:txBody>
          <a:bodyPr/>
          <a:lstStyle/>
          <a:p>
            <a:endParaRPr lang="en-US"/>
          </a:p>
        </p:txBody>
      </p:sp>
      <p:sp>
        <p:nvSpPr>
          <p:cNvPr id="10" name="Picture Placeholder 9">
            <a:extLst>
              <a:ext uri="{FF2B5EF4-FFF2-40B4-BE49-F238E27FC236}">
                <a16:creationId xmlns:a16="http://schemas.microsoft.com/office/drawing/2014/main" id="{E57CBFA0-8831-44BC-BBCA-63BF67DE435E}"/>
              </a:ext>
            </a:extLst>
          </p:cNvPr>
          <p:cNvSpPr>
            <a:spLocks noGrp="1"/>
          </p:cNvSpPr>
          <p:nvPr>
            <p:ph type="pic" sz="quarter" idx="11"/>
          </p:nvPr>
        </p:nvSpPr>
        <p:spPr>
          <a:xfrm>
            <a:off x="442913" y="323202"/>
            <a:ext cx="3079750" cy="1980000"/>
          </a:xfrm>
          <a:prstGeom prst="rect">
            <a:avLst/>
          </a:prstGeom>
        </p:spPr>
        <p:txBody>
          <a:bodyPr/>
          <a:lstStyle/>
          <a:p>
            <a:endParaRPr lang="en-US"/>
          </a:p>
        </p:txBody>
      </p:sp>
      <p:sp>
        <p:nvSpPr>
          <p:cNvPr id="11" name="Picture Placeholder 9">
            <a:extLst>
              <a:ext uri="{FF2B5EF4-FFF2-40B4-BE49-F238E27FC236}">
                <a16:creationId xmlns:a16="http://schemas.microsoft.com/office/drawing/2014/main" id="{9A0C49CC-7D63-449C-8D53-9959A2C6AC97}"/>
              </a:ext>
            </a:extLst>
          </p:cNvPr>
          <p:cNvSpPr>
            <a:spLocks noGrp="1"/>
          </p:cNvSpPr>
          <p:nvPr>
            <p:ph type="pic" sz="quarter" idx="12"/>
          </p:nvPr>
        </p:nvSpPr>
        <p:spPr>
          <a:xfrm>
            <a:off x="442913" y="2407965"/>
            <a:ext cx="3079750" cy="1980000"/>
          </a:xfrm>
          <a:prstGeom prst="rect">
            <a:avLst/>
          </a:prstGeom>
        </p:spPr>
        <p:txBody>
          <a:bodyPr/>
          <a:lstStyle/>
          <a:p>
            <a:endParaRPr lang="en-US" dirty="0"/>
          </a:p>
        </p:txBody>
      </p:sp>
      <p:sp>
        <p:nvSpPr>
          <p:cNvPr id="66" name="Title Placeholder 1">
            <a:extLst>
              <a:ext uri="{FF2B5EF4-FFF2-40B4-BE49-F238E27FC236}">
                <a16:creationId xmlns:a16="http://schemas.microsoft.com/office/drawing/2014/main" id="{1177A47F-F520-4F5F-A7A8-823E53425A05}"/>
              </a:ext>
            </a:extLst>
          </p:cNvPr>
          <p:cNvSpPr>
            <a:spLocks noGrp="1"/>
          </p:cNvSpPr>
          <p:nvPr>
            <p:ph type="title"/>
          </p:nvPr>
        </p:nvSpPr>
        <p:spPr>
          <a:xfrm>
            <a:off x="7212575" y="4341397"/>
            <a:ext cx="4500000" cy="1137513"/>
          </a:xfrm>
          <a:prstGeom prst="rect">
            <a:avLst/>
          </a:prstGeom>
          <a:noFill/>
        </p:spPr>
        <p:txBody>
          <a:bodyPr vert="horz" lIns="180000" tIns="0" rIns="0" bIns="0" rtlCol="0" anchor="ctr">
            <a:noAutofit/>
          </a:bodyPr>
          <a:lstStyle>
            <a:lvl1pPr algn="ctr">
              <a:defRPr sz="4500">
                <a:solidFill>
                  <a:srgbClr val="4EB357"/>
                </a:solidFill>
              </a:defRPr>
            </a:lvl1pPr>
          </a:lstStyle>
          <a:p>
            <a:r>
              <a:rPr lang="en-US" noProof="0" dirty="0"/>
              <a:t>Click to edit page title</a:t>
            </a:r>
          </a:p>
        </p:txBody>
      </p:sp>
      <p:pic>
        <p:nvPicPr>
          <p:cNvPr id="14" name="Graphic 13">
            <a:extLst>
              <a:ext uri="{FF2B5EF4-FFF2-40B4-BE49-F238E27FC236}">
                <a16:creationId xmlns:a16="http://schemas.microsoft.com/office/drawing/2014/main" id="{087CF2D7-D66B-4D8D-92C3-AFB86B13E7A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79847" y="226448"/>
            <a:ext cx="1324946" cy="685800"/>
          </a:xfrm>
          <a:prstGeom prst="rect">
            <a:avLst/>
          </a:prstGeom>
        </p:spPr>
      </p:pic>
      <p:sp>
        <p:nvSpPr>
          <p:cNvPr id="16" name="Picture Placeholder 9">
            <a:extLst>
              <a:ext uri="{FF2B5EF4-FFF2-40B4-BE49-F238E27FC236}">
                <a16:creationId xmlns:a16="http://schemas.microsoft.com/office/drawing/2014/main" id="{179876A8-7EA5-4C52-9ED0-5CE13839A46F}"/>
              </a:ext>
            </a:extLst>
          </p:cNvPr>
          <p:cNvSpPr>
            <a:spLocks noGrp="1"/>
          </p:cNvSpPr>
          <p:nvPr>
            <p:ph type="pic" sz="quarter" idx="16"/>
          </p:nvPr>
        </p:nvSpPr>
        <p:spPr>
          <a:xfrm>
            <a:off x="3729553" y="4506584"/>
            <a:ext cx="3251200" cy="1980000"/>
          </a:xfrm>
          <a:prstGeom prst="rect">
            <a:avLst/>
          </a:prstGeom>
        </p:spPr>
        <p:txBody>
          <a:bodyPr/>
          <a:lstStyle/>
          <a:p>
            <a:endParaRPr lang="en-US"/>
          </a:p>
        </p:txBody>
      </p:sp>
      <p:sp>
        <p:nvSpPr>
          <p:cNvPr id="17" name="Picture Placeholder 9">
            <a:extLst>
              <a:ext uri="{FF2B5EF4-FFF2-40B4-BE49-F238E27FC236}">
                <a16:creationId xmlns:a16="http://schemas.microsoft.com/office/drawing/2014/main" id="{EA778454-1287-439B-B957-38EF2483C6D8}"/>
              </a:ext>
            </a:extLst>
          </p:cNvPr>
          <p:cNvSpPr>
            <a:spLocks noGrp="1"/>
          </p:cNvSpPr>
          <p:nvPr>
            <p:ph type="pic" sz="quarter" idx="17"/>
          </p:nvPr>
        </p:nvSpPr>
        <p:spPr>
          <a:xfrm>
            <a:off x="442913" y="4492729"/>
            <a:ext cx="3079750" cy="1980000"/>
          </a:xfrm>
          <a:prstGeom prst="rect">
            <a:avLst/>
          </a:prstGeom>
        </p:spPr>
        <p:txBody>
          <a:bodyPr/>
          <a:lstStyle/>
          <a:p>
            <a:endParaRPr lang="en-US"/>
          </a:p>
        </p:txBody>
      </p:sp>
      <p:sp>
        <p:nvSpPr>
          <p:cNvPr id="18" name="Picture Placeholder 9">
            <a:extLst>
              <a:ext uri="{FF2B5EF4-FFF2-40B4-BE49-F238E27FC236}">
                <a16:creationId xmlns:a16="http://schemas.microsoft.com/office/drawing/2014/main" id="{B3E02976-CBF9-4D86-9BC2-1816F4E1D0E0}"/>
              </a:ext>
            </a:extLst>
          </p:cNvPr>
          <p:cNvSpPr>
            <a:spLocks noGrp="1"/>
          </p:cNvSpPr>
          <p:nvPr>
            <p:ph type="pic" sz="quarter" idx="18"/>
          </p:nvPr>
        </p:nvSpPr>
        <p:spPr>
          <a:xfrm>
            <a:off x="7187643" y="1628774"/>
            <a:ext cx="4524932" cy="2712623"/>
          </a:xfrm>
          <a:prstGeom prst="rect">
            <a:avLst/>
          </a:prstGeom>
        </p:spPr>
        <p:txBody>
          <a:bodyPr/>
          <a:lstStyle/>
          <a:p>
            <a:endParaRPr lang="en-US"/>
          </a:p>
        </p:txBody>
      </p:sp>
    </p:spTree>
    <p:extLst>
      <p:ext uri="{BB962C8B-B14F-4D97-AF65-F5344CB8AC3E}">
        <p14:creationId xmlns:p14="http://schemas.microsoft.com/office/powerpoint/2010/main" val="926821838"/>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F90679-E39C-4BFA-816F-AFE31700CBCC}"/>
              </a:ext>
            </a:extLst>
          </p:cNvPr>
          <p:cNvSpPr/>
          <p:nvPr userDrawn="1"/>
        </p:nvSpPr>
        <p:spPr>
          <a:xfrm>
            <a:off x="0" y="0"/>
            <a:ext cx="121729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Picture Placeholder 2">
            <a:extLst>
              <a:ext uri="{FF2B5EF4-FFF2-40B4-BE49-F238E27FC236}">
                <a16:creationId xmlns:a16="http://schemas.microsoft.com/office/drawing/2014/main" id="{B3281087-9ED2-4501-AD6E-80A565DA103A}"/>
              </a:ext>
            </a:extLst>
          </p:cNvPr>
          <p:cNvSpPr>
            <a:spLocks noGrp="1"/>
          </p:cNvSpPr>
          <p:nvPr>
            <p:ph type="pic" sz="quarter" idx="17"/>
          </p:nvPr>
        </p:nvSpPr>
        <p:spPr>
          <a:xfrm>
            <a:off x="8092560" y="836613"/>
            <a:ext cx="4080390" cy="2787726"/>
          </a:xfrm>
          <a:prstGeom prst="rect">
            <a:avLst/>
          </a:prstGeom>
        </p:spPr>
        <p:txBody>
          <a:bodyPr/>
          <a:lstStyle/>
          <a:p>
            <a:endParaRPr lang="en-US"/>
          </a:p>
        </p:txBody>
      </p:sp>
      <p:sp>
        <p:nvSpPr>
          <p:cNvPr id="13" name="Picture Placeholder 12">
            <a:extLst>
              <a:ext uri="{FF2B5EF4-FFF2-40B4-BE49-F238E27FC236}">
                <a16:creationId xmlns:a16="http://schemas.microsoft.com/office/drawing/2014/main" id="{B9DD9EB7-927B-4DBE-9E85-AD1A9F3A3B44}"/>
              </a:ext>
            </a:extLst>
          </p:cNvPr>
          <p:cNvSpPr>
            <a:spLocks noGrp="1"/>
          </p:cNvSpPr>
          <p:nvPr>
            <p:ph type="pic" sz="quarter" idx="10"/>
          </p:nvPr>
        </p:nvSpPr>
        <p:spPr>
          <a:xfrm>
            <a:off x="4190508" y="836614"/>
            <a:ext cx="1800000" cy="2787726"/>
          </a:xfrm>
          <a:prstGeom prst="rect">
            <a:avLst/>
          </a:prstGeom>
        </p:spPr>
        <p:txBody>
          <a:bodyPr/>
          <a:lstStyle>
            <a:lvl1pPr>
              <a:defRPr/>
            </a:lvl1pPr>
          </a:lstStyle>
          <a:p>
            <a:endParaRPr lang="en-GB" dirty="0"/>
          </a:p>
        </p:txBody>
      </p:sp>
      <p:sp>
        <p:nvSpPr>
          <p:cNvPr id="14" name="Picture Placeholder 12">
            <a:extLst>
              <a:ext uri="{FF2B5EF4-FFF2-40B4-BE49-F238E27FC236}">
                <a16:creationId xmlns:a16="http://schemas.microsoft.com/office/drawing/2014/main" id="{02465139-F3B6-4CA0-8A91-EE74E5ECA3D3}"/>
              </a:ext>
            </a:extLst>
          </p:cNvPr>
          <p:cNvSpPr>
            <a:spLocks noGrp="1"/>
          </p:cNvSpPr>
          <p:nvPr>
            <p:ph type="pic" sz="quarter" idx="11"/>
          </p:nvPr>
        </p:nvSpPr>
        <p:spPr>
          <a:xfrm>
            <a:off x="6141534" y="836614"/>
            <a:ext cx="1800000" cy="2787726"/>
          </a:xfrm>
          <a:prstGeom prst="rect">
            <a:avLst/>
          </a:prstGeom>
        </p:spPr>
        <p:txBody>
          <a:bodyPr/>
          <a:lstStyle>
            <a:lvl1pPr>
              <a:defRPr/>
            </a:lvl1pPr>
          </a:lstStyle>
          <a:p>
            <a:endParaRPr lang="en-GB" dirty="0"/>
          </a:p>
        </p:txBody>
      </p:sp>
      <p:sp>
        <p:nvSpPr>
          <p:cNvPr id="15" name="Picture Placeholder 12">
            <a:extLst>
              <a:ext uri="{FF2B5EF4-FFF2-40B4-BE49-F238E27FC236}">
                <a16:creationId xmlns:a16="http://schemas.microsoft.com/office/drawing/2014/main" id="{CFC2F322-B3F7-4B5A-BC0D-00C9FF6D7953}"/>
              </a:ext>
            </a:extLst>
          </p:cNvPr>
          <p:cNvSpPr>
            <a:spLocks noGrp="1"/>
          </p:cNvSpPr>
          <p:nvPr>
            <p:ph type="pic" sz="quarter" idx="12"/>
          </p:nvPr>
        </p:nvSpPr>
        <p:spPr>
          <a:xfrm>
            <a:off x="4190508" y="3788606"/>
            <a:ext cx="1800000" cy="1980000"/>
          </a:xfrm>
          <a:prstGeom prst="rect">
            <a:avLst/>
          </a:prstGeom>
        </p:spPr>
        <p:txBody>
          <a:bodyPr/>
          <a:lstStyle>
            <a:lvl1pPr>
              <a:defRPr/>
            </a:lvl1pPr>
          </a:lstStyle>
          <a:p>
            <a:endParaRPr lang="en-GB" dirty="0"/>
          </a:p>
        </p:txBody>
      </p:sp>
      <p:sp>
        <p:nvSpPr>
          <p:cNvPr id="16" name="Picture Placeholder 12">
            <a:extLst>
              <a:ext uri="{FF2B5EF4-FFF2-40B4-BE49-F238E27FC236}">
                <a16:creationId xmlns:a16="http://schemas.microsoft.com/office/drawing/2014/main" id="{9275E4B4-E38D-42FC-BEC4-F1F8C48D63C1}"/>
              </a:ext>
            </a:extLst>
          </p:cNvPr>
          <p:cNvSpPr>
            <a:spLocks noGrp="1"/>
          </p:cNvSpPr>
          <p:nvPr>
            <p:ph type="pic" sz="quarter" idx="13"/>
          </p:nvPr>
        </p:nvSpPr>
        <p:spPr>
          <a:xfrm>
            <a:off x="2185254" y="3788606"/>
            <a:ext cx="1800000" cy="1980000"/>
          </a:xfrm>
          <a:prstGeom prst="rect">
            <a:avLst/>
          </a:prstGeom>
        </p:spPr>
        <p:txBody>
          <a:bodyPr/>
          <a:lstStyle>
            <a:lvl1pPr>
              <a:defRPr/>
            </a:lvl1pPr>
          </a:lstStyle>
          <a:p>
            <a:endParaRPr lang="en-GB" dirty="0"/>
          </a:p>
        </p:txBody>
      </p:sp>
      <p:sp>
        <p:nvSpPr>
          <p:cNvPr id="17" name="Picture Placeholder 12">
            <a:extLst>
              <a:ext uri="{FF2B5EF4-FFF2-40B4-BE49-F238E27FC236}">
                <a16:creationId xmlns:a16="http://schemas.microsoft.com/office/drawing/2014/main" id="{AF7C6D40-0738-4761-ACC4-D62C4D72D7A9}"/>
              </a:ext>
            </a:extLst>
          </p:cNvPr>
          <p:cNvSpPr>
            <a:spLocks noGrp="1"/>
          </p:cNvSpPr>
          <p:nvPr>
            <p:ph type="pic" sz="quarter" idx="14"/>
          </p:nvPr>
        </p:nvSpPr>
        <p:spPr>
          <a:xfrm>
            <a:off x="0" y="3788606"/>
            <a:ext cx="1980000" cy="1980000"/>
          </a:xfrm>
          <a:prstGeom prst="rect">
            <a:avLst/>
          </a:prstGeom>
        </p:spPr>
        <p:txBody>
          <a:bodyPr/>
          <a:lstStyle>
            <a:lvl1pPr>
              <a:defRPr/>
            </a:lvl1pPr>
          </a:lstStyle>
          <a:p>
            <a:endParaRPr lang="en-GB" dirty="0"/>
          </a:p>
        </p:txBody>
      </p:sp>
      <p:pic>
        <p:nvPicPr>
          <p:cNvPr id="20" name="Graphic 19">
            <a:extLst>
              <a:ext uri="{FF2B5EF4-FFF2-40B4-BE49-F238E27FC236}">
                <a16:creationId xmlns:a16="http://schemas.microsoft.com/office/drawing/2014/main" id="{9CED1893-E428-45AC-B178-87B033D3CD3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2913" y="861086"/>
            <a:ext cx="2110296" cy="1092302"/>
          </a:xfrm>
          <a:prstGeom prst="rect">
            <a:avLst/>
          </a:prstGeom>
        </p:spPr>
      </p:pic>
      <p:sp>
        <p:nvSpPr>
          <p:cNvPr id="5" name="Text Placeholder 4">
            <a:extLst>
              <a:ext uri="{FF2B5EF4-FFF2-40B4-BE49-F238E27FC236}">
                <a16:creationId xmlns:a16="http://schemas.microsoft.com/office/drawing/2014/main" id="{BD67E7FA-291B-425C-A448-10B7DE3802EC}"/>
              </a:ext>
            </a:extLst>
          </p:cNvPr>
          <p:cNvSpPr>
            <a:spLocks noGrp="1"/>
          </p:cNvSpPr>
          <p:nvPr>
            <p:ph type="body" sz="quarter" idx="18" hasCustomPrompt="1"/>
          </p:nvPr>
        </p:nvSpPr>
        <p:spPr>
          <a:xfrm>
            <a:off x="6195762" y="3788607"/>
            <a:ext cx="5977188" cy="1980000"/>
          </a:xfrm>
          <a:prstGeom prst="roundRect">
            <a:avLst/>
          </a:prstGeom>
          <a:solidFill>
            <a:srgbClr val="4EB357"/>
          </a:solidFill>
        </p:spPr>
        <p:txBody>
          <a:bodyPr anchor="ctr"/>
          <a:lstStyle>
            <a:lvl1pPr marL="0" indent="0" algn="ctr">
              <a:buNone/>
              <a:defRPr sz="4500">
                <a:solidFill>
                  <a:schemeClr val="bg1"/>
                </a:solidFill>
              </a:defRPr>
            </a:lvl1pPr>
            <a:lvl2pPr marL="457200" indent="0" algn="ctr">
              <a:buNone/>
              <a:defRPr/>
            </a:lvl2pPr>
            <a:lvl3pPr marL="914400" indent="0" algn="ctr">
              <a:buNone/>
              <a:defRPr>
                <a:solidFill>
                  <a:schemeClr val="bg1"/>
                </a:solidFill>
              </a:defRPr>
            </a:lvl3pPr>
          </a:lstStyle>
          <a:p>
            <a:pPr lvl="0"/>
            <a:r>
              <a:rPr lang="en-US" dirty="0"/>
              <a:t>Click to edit </a:t>
            </a:r>
            <a:br>
              <a:rPr lang="en-US" dirty="0"/>
            </a:br>
            <a:r>
              <a:rPr lang="en-US" dirty="0"/>
              <a:t>Master text</a:t>
            </a:r>
          </a:p>
        </p:txBody>
      </p:sp>
    </p:spTree>
    <p:extLst>
      <p:ext uri="{BB962C8B-B14F-4D97-AF65-F5344CB8AC3E}">
        <p14:creationId xmlns:p14="http://schemas.microsoft.com/office/powerpoint/2010/main" val="3278199348"/>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EEB5F948-03A4-4660-94B1-CA4C9B1E490D}"/>
              </a:ext>
            </a:extLst>
          </p:cNvPr>
          <p:cNvSpPr>
            <a:spLocks noGrp="1"/>
          </p:cNvSpPr>
          <p:nvPr>
            <p:ph type="title"/>
          </p:nvPr>
        </p:nvSpPr>
        <p:spPr>
          <a:xfrm>
            <a:off x="272250" y="209894"/>
            <a:ext cx="9626400" cy="695740"/>
          </a:xfrm>
          <a:prstGeom prst="rect">
            <a:avLst/>
          </a:prstGeom>
          <a:noFill/>
        </p:spPr>
        <p:txBody>
          <a:bodyPr vert="horz" lIns="180000" tIns="0" rIns="0" bIns="0" rtlCol="0" anchor="ctr">
            <a:noAutofit/>
          </a:bodyPr>
          <a:lstStyle/>
          <a:p>
            <a:r>
              <a:rPr lang="en-US" noProof="0" dirty="0"/>
              <a:t>Click to edit page title</a:t>
            </a:r>
          </a:p>
        </p:txBody>
      </p:sp>
      <p:sp>
        <p:nvSpPr>
          <p:cNvPr id="9" name="Slide Number Placeholder 2">
            <a:extLst>
              <a:ext uri="{FF2B5EF4-FFF2-40B4-BE49-F238E27FC236}">
                <a16:creationId xmlns:a16="http://schemas.microsoft.com/office/drawing/2014/main" id="{E646A924-EB26-424F-95A4-B9659E1EC178}"/>
              </a:ext>
            </a:extLst>
          </p:cNvPr>
          <p:cNvSpPr txBox="1">
            <a:spLocks/>
          </p:cNvSpPr>
          <p:nvPr userDrawn="1"/>
        </p:nvSpPr>
        <p:spPr>
          <a:xfrm>
            <a:off x="11746590" y="6405418"/>
            <a:ext cx="485776" cy="365125"/>
          </a:xfrm>
          <a:prstGeom prst="rect">
            <a:avLst/>
          </a:prstGeom>
          <a:noFill/>
        </p:spPr>
        <p:txBody>
          <a:bodyPr vert="horz" lIns="0" tIns="0" rIns="0" bIns="0" rtlCol="0" anchor="ctr"/>
          <a:lstStyle>
            <a:defPPr>
              <a:defRPr lang="en-US"/>
            </a:defPPr>
            <a:lvl1pPr marL="0" algn="ctr" defTabSz="914400" rtl="0" eaLnBrk="1" latinLnBrk="0" hangingPunct="1">
              <a:defRPr sz="1500" b="1" i="0" kern="1200">
                <a:solidFill>
                  <a:schemeClr val="bg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9B51A1E-902D-48AF-9020-955120F399B6}" type="slidenum">
              <a:rPr lang="en-US" b="0" smtClean="0"/>
              <a:pPr/>
              <a:t>‹#›</a:t>
            </a:fld>
            <a:endParaRPr lang="en-US" b="0" dirty="0"/>
          </a:p>
        </p:txBody>
      </p:sp>
      <p:sp>
        <p:nvSpPr>
          <p:cNvPr id="3" name="Media Placeholder 2">
            <a:extLst>
              <a:ext uri="{FF2B5EF4-FFF2-40B4-BE49-F238E27FC236}">
                <a16:creationId xmlns:a16="http://schemas.microsoft.com/office/drawing/2014/main" id="{E84A155E-875A-4786-A297-9ECEF68ED3C2}"/>
              </a:ext>
            </a:extLst>
          </p:cNvPr>
          <p:cNvSpPr>
            <a:spLocks noGrp="1"/>
          </p:cNvSpPr>
          <p:nvPr>
            <p:ph type="media" sz="quarter" idx="13"/>
          </p:nvPr>
        </p:nvSpPr>
        <p:spPr>
          <a:xfrm>
            <a:off x="2192977" y="1477168"/>
            <a:ext cx="7806046" cy="4213948"/>
          </a:xfrm>
        </p:spPr>
        <p:txBody>
          <a:bodyPr/>
          <a:lstStyle/>
          <a:p>
            <a:endParaRPr lang="en-US"/>
          </a:p>
        </p:txBody>
      </p:sp>
    </p:spTree>
    <p:extLst>
      <p:ext uri="{BB962C8B-B14F-4D97-AF65-F5344CB8AC3E}">
        <p14:creationId xmlns:p14="http://schemas.microsoft.com/office/powerpoint/2010/main" val="3632533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3233881-7392-45A5-A233-6236A8DADA7A}"/>
              </a:ext>
            </a:extLst>
          </p:cNvPr>
          <p:cNvSpPr>
            <a:spLocks noGrp="1"/>
          </p:cNvSpPr>
          <p:nvPr>
            <p:ph idx="1"/>
          </p:nvPr>
        </p:nvSpPr>
        <p:spPr>
          <a:xfrm>
            <a:off x="457903" y="1645745"/>
            <a:ext cx="11258817" cy="4123230"/>
          </a:xfrm>
          <a:prstGeom prst="rect">
            <a:avLst/>
          </a:prstGeo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5" name="Title Placeholder 1">
            <a:extLst>
              <a:ext uri="{FF2B5EF4-FFF2-40B4-BE49-F238E27FC236}">
                <a16:creationId xmlns:a16="http://schemas.microsoft.com/office/drawing/2014/main" id="{6164BB3A-9B22-422C-921C-CF5FCF2A72CD}"/>
              </a:ext>
            </a:extLst>
          </p:cNvPr>
          <p:cNvSpPr>
            <a:spLocks noGrp="1"/>
          </p:cNvSpPr>
          <p:nvPr>
            <p:ph type="title"/>
          </p:nvPr>
        </p:nvSpPr>
        <p:spPr>
          <a:xfrm>
            <a:off x="272250" y="209894"/>
            <a:ext cx="9626400" cy="695740"/>
          </a:xfrm>
          <a:prstGeom prst="rect">
            <a:avLst/>
          </a:prstGeom>
          <a:noFill/>
        </p:spPr>
        <p:txBody>
          <a:bodyPr vert="horz" lIns="180000" tIns="0" rIns="0" bIns="0" rtlCol="0" anchor="ctr">
            <a:noAutofit/>
          </a:bodyPr>
          <a:lstStyle/>
          <a:p>
            <a:r>
              <a:rPr lang="en-US" noProof="0" dirty="0"/>
              <a:t>Click to edit page title</a:t>
            </a:r>
          </a:p>
        </p:txBody>
      </p:sp>
      <p:sp>
        <p:nvSpPr>
          <p:cNvPr id="7" name="Slide Number Placeholder 2">
            <a:extLst>
              <a:ext uri="{FF2B5EF4-FFF2-40B4-BE49-F238E27FC236}">
                <a16:creationId xmlns:a16="http://schemas.microsoft.com/office/drawing/2014/main" id="{607AB9A4-C418-46D6-B157-F64AD9E94A10}"/>
              </a:ext>
            </a:extLst>
          </p:cNvPr>
          <p:cNvSpPr>
            <a:spLocks noGrp="1"/>
          </p:cNvSpPr>
          <p:nvPr>
            <p:ph type="sldNum" sz="quarter" idx="10"/>
          </p:nvPr>
        </p:nvSpPr>
        <p:spPr>
          <a:xfrm>
            <a:off x="11746590" y="6405418"/>
            <a:ext cx="485776" cy="365125"/>
          </a:xfrm>
        </p:spPr>
        <p:txBody>
          <a:bodyPr/>
          <a:lstStyle/>
          <a:p>
            <a:fld id="{19B51A1E-902D-48AF-9020-955120F399B6}" type="slidenum">
              <a:rPr lang="en-US" smtClean="0"/>
              <a:pPr/>
              <a:t>‹#›</a:t>
            </a:fld>
            <a:endParaRPr lang="en-US" dirty="0"/>
          </a:p>
        </p:txBody>
      </p:sp>
      <p:sp>
        <p:nvSpPr>
          <p:cNvPr id="6" name="Freeform: Shape 5">
            <a:extLst>
              <a:ext uri="{FF2B5EF4-FFF2-40B4-BE49-F238E27FC236}">
                <a16:creationId xmlns:a16="http://schemas.microsoft.com/office/drawing/2014/main" id="{D5336524-22AA-494D-AED5-F65EE8515BD4}"/>
              </a:ext>
            </a:extLst>
          </p:cNvPr>
          <p:cNvSpPr/>
          <p:nvPr userDrawn="1"/>
        </p:nvSpPr>
        <p:spPr>
          <a:xfrm>
            <a:off x="11826240" y="299348"/>
            <a:ext cx="377098" cy="540000"/>
          </a:xfrm>
          <a:custGeom>
            <a:avLst/>
            <a:gdLst>
              <a:gd name="connsiteX0" fmla="*/ 90002 w 377098"/>
              <a:gd name="connsiteY0" fmla="*/ 0 h 540000"/>
              <a:gd name="connsiteX1" fmla="*/ 377098 w 377098"/>
              <a:gd name="connsiteY1" fmla="*/ 0 h 540000"/>
              <a:gd name="connsiteX2" fmla="*/ 377098 w 377098"/>
              <a:gd name="connsiteY2" fmla="*/ 540000 h 540000"/>
              <a:gd name="connsiteX3" fmla="*/ 90002 w 377098"/>
              <a:gd name="connsiteY3" fmla="*/ 540000 h 540000"/>
              <a:gd name="connsiteX4" fmla="*/ 0 w 377098"/>
              <a:gd name="connsiteY4" fmla="*/ 449998 h 540000"/>
              <a:gd name="connsiteX5" fmla="*/ 0 w 377098"/>
              <a:gd name="connsiteY5" fmla="*/ 90002 h 540000"/>
              <a:gd name="connsiteX6" fmla="*/ 90002 w 377098"/>
              <a:gd name="connsiteY6"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098" h="540000">
                <a:moveTo>
                  <a:pt x="90002" y="0"/>
                </a:moveTo>
                <a:lnTo>
                  <a:pt x="377098" y="0"/>
                </a:lnTo>
                <a:lnTo>
                  <a:pt x="377098" y="540000"/>
                </a:lnTo>
                <a:lnTo>
                  <a:pt x="90002" y="540000"/>
                </a:lnTo>
                <a:cubicBezTo>
                  <a:pt x="40295" y="540000"/>
                  <a:pt x="0" y="499705"/>
                  <a:pt x="0" y="449998"/>
                </a:cubicBezTo>
                <a:lnTo>
                  <a:pt x="0" y="90002"/>
                </a:lnTo>
                <a:cubicBezTo>
                  <a:pt x="0" y="40295"/>
                  <a:pt x="40295" y="0"/>
                  <a:pt x="90002" y="0"/>
                </a:cubicBezTo>
                <a:close/>
              </a:path>
            </a:pathLst>
          </a:custGeom>
          <a:solidFill>
            <a:srgbClr val="FDA00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latin typeface="Tw Cen MT" panose="020B0602020104020603" pitchFamily="34" charset="0"/>
            </a:endParaRPr>
          </a:p>
        </p:txBody>
      </p:sp>
    </p:spTree>
    <p:extLst>
      <p:ext uri="{BB962C8B-B14F-4D97-AF65-F5344CB8AC3E}">
        <p14:creationId xmlns:p14="http://schemas.microsoft.com/office/powerpoint/2010/main" val="3207269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3.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8EA17A-6D83-40D7-8A0E-631D219A7548}"/>
              </a:ext>
            </a:extLst>
          </p:cNvPr>
          <p:cNvPicPr>
            <a:picLocks noChangeAspect="1"/>
          </p:cNvPicPr>
          <p:nvPr userDrawn="1"/>
        </p:nvPicPr>
        <p:blipFill>
          <a:blip r:embed="rId29" cstate="email">
            <a:extLst>
              <a:ext uri="{28A0092B-C50C-407E-A947-70E740481C1C}">
                <a14:useLocalDpi xmlns:a14="http://schemas.microsoft.com/office/drawing/2010/main"/>
              </a:ext>
            </a:extLst>
          </a:blip>
          <a:stretch>
            <a:fillRect/>
          </a:stretch>
        </p:blipFill>
        <p:spPr>
          <a:xfrm>
            <a:off x="32204" y="6273611"/>
            <a:ext cx="12188952" cy="584389"/>
          </a:xfrm>
          <a:prstGeom prst="rect">
            <a:avLst/>
          </a:prstGeom>
          <a:ln>
            <a:noFill/>
          </a:ln>
        </p:spPr>
      </p:pic>
      <p:sp>
        <p:nvSpPr>
          <p:cNvPr id="16" name="Text Placeholder 2">
            <a:extLst>
              <a:ext uri="{FF2B5EF4-FFF2-40B4-BE49-F238E27FC236}">
                <a16:creationId xmlns:a16="http://schemas.microsoft.com/office/drawing/2014/main" id="{C05706E5-693D-4EEC-BBDE-F72B7BEEF4C3}"/>
              </a:ext>
            </a:extLst>
          </p:cNvPr>
          <p:cNvSpPr>
            <a:spLocks noGrp="1"/>
          </p:cNvSpPr>
          <p:nvPr>
            <p:ph type="body" idx="1"/>
          </p:nvPr>
        </p:nvSpPr>
        <p:spPr>
          <a:xfrm>
            <a:off x="476970" y="1655999"/>
            <a:ext cx="11235605" cy="4140000"/>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p:txBody>
      </p:sp>
      <p:sp>
        <p:nvSpPr>
          <p:cNvPr id="17" name="Slide Number Placeholder 5">
            <a:extLst>
              <a:ext uri="{FF2B5EF4-FFF2-40B4-BE49-F238E27FC236}">
                <a16:creationId xmlns:a16="http://schemas.microsoft.com/office/drawing/2014/main" id="{78C24839-089A-45F4-930E-D1F9C5F42B47}"/>
              </a:ext>
            </a:extLst>
          </p:cNvPr>
          <p:cNvSpPr>
            <a:spLocks noGrp="1"/>
          </p:cNvSpPr>
          <p:nvPr>
            <p:ph type="sldNum" sz="quarter" idx="4"/>
          </p:nvPr>
        </p:nvSpPr>
        <p:spPr>
          <a:xfrm>
            <a:off x="11746590" y="6405418"/>
            <a:ext cx="485776" cy="365125"/>
          </a:xfrm>
          <a:prstGeom prst="rect">
            <a:avLst/>
          </a:prstGeom>
          <a:noFill/>
        </p:spPr>
        <p:txBody>
          <a:bodyPr vert="horz" lIns="0" tIns="0" rIns="0" bIns="0" rtlCol="0" anchor="ctr"/>
          <a:lstStyle>
            <a:lvl1pPr algn="ctr">
              <a:defRPr sz="1500" b="0" i="0">
                <a:solidFill>
                  <a:schemeClr val="bg1"/>
                </a:solidFill>
                <a:latin typeface="Tw Cen MT" panose="020B0602020104020603" pitchFamily="34" charset="0"/>
              </a:defRPr>
            </a:lvl1pPr>
          </a:lstStyle>
          <a:p>
            <a:fld id="{19B51A1E-902D-48AF-9020-955120F399B6}" type="slidenum">
              <a:rPr lang="en-US" smtClean="0"/>
              <a:pPr/>
              <a:t>‹#›</a:t>
            </a:fld>
            <a:endParaRPr lang="en-US" dirty="0"/>
          </a:p>
        </p:txBody>
      </p:sp>
      <p:pic>
        <p:nvPicPr>
          <p:cNvPr id="19" name="Graphic 18">
            <a:extLst>
              <a:ext uri="{FF2B5EF4-FFF2-40B4-BE49-F238E27FC236}">
                <a16:creationId xmlns:a16="http://schemas.microsoft.com/office/drawing/2014/main" id="{681B2107-1A7D-4258-8245-CF41DA9D6054}"/>
              </a:ext>
            </a:extLst>
          </p:cNvPr>
          <p:cNvPicPr>
            <a:picLocks noChangeAspect="1"/>
          </p:cNvPicPr>
          <p:nvPr userDrawn="1"/>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10279847" y="226448"/>
            <a:ext cx="1324946" cy="685800"/>
          </a:xfrm>
          <a:prstGeom prst="rect">
            <a:avLst/>
          </a:prstGeom>
        </p:spPr>
      </p:pic>
      <p:sp>
        <p:nvSpPr>
          <p:cNvPr id="12" name="Freeform: Shape 11">
            <a:extLst>
              <a:ext uri="{FF2B5EF4-FFF2-40B4-BE49-F238E27FC236}">
                <a16:creationId xmlns:a16="http://schemas.microsoft.com/office/drawing/2014/main" id="{2492A081-46BD-49FE-A4A3-40606855D3AA}"/>
              </a:ext>
            </a:extLst>
          </p:cNvPr>
          <p:cNvSpPr/>
          <p:nvPr userDrawn="1"/>
        </p:nvSpPr>
        <p:spPr>
          <a:xfrm>
            <a:off x="-7348" y="287764"/>
            <a:ext cx="10087349" cy="540000"/>
          </a:xfrm>
          <a:custGeom>
            <a:avLst/>
            <a:gdLst>
              <a:gd name="connsiteX0" fmla="*/ 0 w 10087349"/>
              <a:gd name="connsiteY0" fmla="*/ 0 h 540000"/>
              <a:gd name="connsiteX1" fmla="*/ 9997347 w 10087349"/>
              <a:gd name="connsiteY1" fmla="*/ 0 h 540000"/>
              <a:gd name="connsiteX2" fmla="*/ 10087349 w 10087349"/>
              <a:gd name="connsiteY2" fmla="*/ 90002 h 540000"/>
              <a:gd name="connsiteX3" fmla="*/ 10087349 w 10087349"/>
              <a:gd name="connsiteY3" fmla="*/ 449998 h 540000"/>
              <a:gd name="connsiteX4" fmla="*/ 9997347 w 10087349"/>
              <a:gd name="connsiteY4" fmla="*/ 540000 h 540000"/>
              <a:gd name="connsiteX5" fmla="*/ 0 w 10087349"/>
              <a:gd name="connsiteY5" fmla="*/ 54000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87349" h="540000">
                <a:moveTo>
                  <a:pt x="0" y="0"/>
                </a:moveTo>
                <a:lnTo>
                  <a:pt x="9997347" y="0"/>
                </a:lnTo>
                <a:cubicBezTo>
                  <a:pt x="10047054" y="0"/>
                  <a:pt x="10087349" y="40295"/>
                  <a:pt x="10087349" y="90002"/>
                </a:cubicBezTo>
                <a:lnTo>
                  <a:pt x="10087349" y="449998"/>
                </a:lnTo>
                <a:cubicBezTo>
                  <a:pt x="10087349" y="499705"/>
                  <a:pt x="10047054" y="540000"/>
                  <a:pt x="9997347" y="540000"/>
                </a:cubicBezTo>
                <a:lnTo>
                  <a:pt x="0" y="540000"/>
                </a:lnTo>
                <a:close/>
              </a:path>
            </a:pathLst>
          </a:custGeom>
          <a:solidFill>
            <a:srgbClr val="1071B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latin typeface="Tw Cen MT" panose="020B0602020104020603" pitchFamily="34" charset="0"/>
            </a:endParaRPr>
          </a:p>
        </p:txBody>
      </p:sp>
      <p:sp>
        <p:nvSpPr>
          <p:cNvPr id="15" name="Freeform: Shape 14">
            <a:extLst>
              <a:ext uri="{FF2B5EF4-FFF2-40B4-BE49-F238E27FC236}">
                <a16:creationId xmlns:a16="http://schemas.microsoft.com/office/drawing/2014/main" id="{A9B177C7-DDB3-46F6-BACA-936F09450505}"/>
              </a:ext>
            </a:extLst>
          </p:cNvPr>
          <p:cNvSpPr/>
          <p:nvPr userDrawn="1"/>
        </p:nvSpPr>
        <p:spPr>
          <a:xfrm>
            <a:off x="11826240" y="299348"/>
            <a:ext cx="377098" cy="540000"/>
          </a:xfrm>
          <a:custGeom>
            <a:avLst/>
            <a:gdLst>
              <a:gd name="connsiteX0" fmla="*/ 90002 w 377098"/>
              <a:gd name="connsiteY0" fmla="*/ 0 h 540000"/>
              <a:gd name="connsiteX1" fmla="*/ 377098 w 377098"/>
              <a:gd name="connsiteY1" fmla="*/ 0 h 540000"/>
              <a:gd name="connsiteX2" fmla="*/ 377098 w 377098"/>
              <a:gd name="connsiteY2" fmla="*/ 540000 h 540000"/>
              <a:gd name="connsiteX3" fmla="*/ 90002 w 377098"/>
              <a:gd name="connsiteY3" fmla="*/ 540000 h 540000"/>
              <a:gd name="connsiteX4" fmla="*/ 0 w 377098"/>
              <a:gd name="connsiteY4" fmla="*/ 449998 h 540000"/>
              <a:gd name="connsiteX5" fmla="*/ 0 w 377098"/>
              <a:gd name="connsiteY5" fmla="*/ 90002 h 540000"/>
              <a:gd name="connsiteX6" fmla="*/ 90002 w 377098"/>
              <a:gd name="connsiteY6"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098" h="540000">
                <a:moveTo>
                  <a:pt x="90002" y="0"/>
                </a:moveTo>
                <a:lnTo>
                  <a:pt x="377098" y="0"/>
                </a:lnTo>
                <a:lnTo>
                  <a:pt x="377098" y="540000"/>
                </a:lnTo>
                <a:lnTo>
                  <a:pt x="90002" y="540000"/>
                </a:lnTo>
                <a:cubicBezTo>
                  <a:pt x="40295" y="540000"/>
                  <a:pt x="0" y="499705"/>
                  <a:pt x="0" y="449998"/>
                </a:cubicBezTo>
                <a:lnTo>
                  <a:pt x="0" y="90002"/>
                </a:lnTo>
                <a:cubicBezTo>
                  <a:pt x="0" y="40295"/>
                  <a:pt x="40295" y="0"/>
                  <a:pt x="90002" y="0"/>
                </a:cubicBezTo>
                <a:close/>
              </a:path>
            </a:pathLst>
          </a:custGeom>
          <a:solidFill>
            <a:srgbClr val="1071B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latin typeface="Tw Cen MT" panose="020B0602020104020603" pitchFamily="34" charset="0"/>
            </a:endParaRPr>
          </a:p>
        </p:txBody>
      </p:sp>
      <p:sp>
        <p:nvSpPr>
          <p:cNvPr id="22" name="Title Placeholder 1">
            <a:extLst>
              <a:ext uri="{FF2B5EF4-FFF2-40B4-BE49-F238E27FC236}">
                <a16:creationId xmlns:a16="http://schemas.microsoft.com/office/drawing/2014/main" id="{21CE07EC-40F1-468C-9E18-A10C6CA83413}"/>
              </a:ext>
            </a:extLst>
          </p:cNvPr>
          <p:cNvSpPr>
            <a:spLocks noGrp="1"/>
          </p:cNvSpPr>
          <p:nvPr>
            <p:ph type="title"/>
          </p:nvPr>
        </p:nvSpPr>
        <p:spPr>
          <a:xfrm>
            <a:off x="272250" y="209894"/>
            <a:ext cx="9626400" cy="695740"/>
          </a:xfrm>
          <a:prstGeom prst="rect">
            <a:avLst/>
          </a:prstGeom>
          <a:noFill/>
        </p:spPr>
        <p:txBody>
          <a:bodyPr vert="horz" lIns="180000" tIns="0" rIns="0" bIns="0" rtlCol="0" anchor="ctr">
            <a:noAutofit/>
          </a:bodyPr>
          <a:lstStyle/>
          <a:p>
            <a:r>
              <a:rPr lang="en-US" noProof="0" dirty="0"/>
              <a:t>Click to edit page title</a:t>
            </a:r>
          </a:p>
        </p:txBody>
      </p:sp>
    </p:spTree>
    <p:extLst>
      <p:ext uri="{BB962C8B-B14F-4D97-AF65-F5344CB8AC3E}">
        <p14:creationId xmlns:p14="http://schemas.microsoft.com/office/powerpoint/2010/main" val="4253689973"/>
      </p:ext>
    </p:extLst>
  </p:cSld>
  <p:clrMap bg1="lt1" tx1="dk1" bg2="lt2" tx2="dk2" accent1="accent1" accent2="accent2" accent3="accent3" accent4="accent4" accent5="accent5" accent6="accent6" hlink="hlink" folHlink="folHlink"/>
  <p:sldLayoutIdLst>
    <p:sldLayoutId id="2147483686" r:id="rId1"/>
    <p:sldLayoutId id="2147483671" r:id="rId2"/>
    <p:sldLayoutId id="2147483680" r:id="rId3"/>
    <p:sldLayoutId id="2147483660" r:id="rId4"/>
    <p:sldLayoutId id="2147483672" r:id="rId5"/>
    <p:sldLayoutId id="2147483661" r:id="rId6"/>
    <p:sldLayoutId id="2147483649" r:id="rId7"/>
    <p:sldLayoutId id="2147483650" r:id="rId8"/>
    <p:sldLayoutId id="2147483651" r:id="rId9"/>
    <p:sldLayoutId id="2147483681" r:id="rId10"/>
    <p:sldLayoutId id="2147483652" r:id="rId11"/>
    <p:sldLayoutId id="2147483653" r:id="rId12"/>
    <p:sldLayoutId id="2147483654" r:id="rId13"/>
    <p:sldLayoutId id="2147483655" r:id="rId14"/>
    <p:sldLayoutId id="2147483656" r:id="rId15"/>
    <p:sldLayoutId id="2147483659" r:id="rId16"/>
    <p:sldLayoutId id="2147483662" r:id="rId17"/>
    <p:sldLayoutId id="2147483663" r:id="rId18"/>
    <p:sldLayoutId id="2147483664" r:id="rId19"/>
    <p:sldLayoutId id="2147483666" r:id="rId20"/>
    <p:sldLayoutId id="2147483667" r:id="rId21"/>
    <p:sldLayoutId id="2147483668" r:id="rId22"/>
    <p:sldLayoutId id="2147483670" r:id="rId23"/>
    <p:sldLayoutId id="2147483676" r:id="rId24"/>
    <p:sldLayoutId id="2147483677" r:id="rId25"/>
    <p:sldLayoutId id="2147483678" r:id="rId26"/>
    <p:sldLayoutId id="2147483688" r:id="rId27"/>
  </p:sldLayoutIdLst>
  <p:hf hdr="0" ftr="0" dt="0"/>
  <p:txStyles>
    <p:titleStyle>
      <a:lvl1pPr algn="l" defTabSz="914400" rtl="0" eaLnBrk="1" latinLnBrk="0" hangingPunct="1">
        <a:lnSpc>
          <a:spcPct val="90000"/>
        </a:lnSpc>
        <a:spcBef>
          <a:spcPct val="0"/>
        </a:spcBef>
        <a:buNone/>
        <a:defRPr sz="3600" kern="1200">
          <a:solidFill>
            <a:schemeClr val="bg1"/>
          </a:solidFill>
          <a:latin typeface="Tw Cen MT" panose="020B0602020104020603" pitchFamily="34" charset="0"/>
          <a:ea typeface="Verdana" panose="020B0604030504040204" pitchFamily="34" charset="0"/>
          <a:cs typeface="+mj-cs"/>
        </a:defRPr>
      </a:lvl1pPr>
    </p:titleStyle>
    <p:bodyStyle>
      <a:lvl1pPr marL="228600" indent="-228600" algn="l" defTabSz="914400" rtl="0" eaLnBrk="1" latinLnBrk="0" hangingPunct="1">
        <a:lnSpc>
          <a:spcPct val="100000"/>
        </a:lnSpc>
        <a:spcBef>
          <a:spcPts val="1000"/>
        </a:spcBef>
        <a:buClr>
          <a:srgbClr val="106E38"/>
        </a:buClr>
        <a:buFont typeface="Wingdings" panose="05000000000000000000" pitchFamily="2" charset="2"/>
        <a:buChar char="§"/>
        <a:defRPr sz="2100" kern="1200">
          <a:solidFill>
            <a:schemeClr val="tx1"/>
          </a:solidFill>
          <a:latin typeface="Tw Cen MT" panose="020B0602020104020603" pitchFamily="34" charset="0"/>
          <a:ea typeface="Verdana" panose="020B0604030504040204" pitchFamily="34" charset="0"/>
          <a:cs typeface="+mn-cs"/>
        </a:defRPr>
      </a:lvl1pPr>
      <a:lvl2pPr marL="685800" indent="-228600" algn="l" defTabSz="914400" rtl="0" eaLnBrk="1" latinLnBrk="0" hangingPunct="1">
        <a:lnSpc>
          <a:spcPct val="100000"/>
        </a:lnSpc>
        <a:spcBef>
          <a:spcPts val="500"/>
        </a:spcBef>
        <a:buClr>
          <a:srgbClr val="106E38"/>
        </a:buClr>
        <a:buFont typeface="Wingdings" panose="05000000000000000000" pitchFamily="2" charset="2"/>
        <a:buChar char="§"/>
        <a:defRPr sz="1800" kern="1200">
          <a:solidFill>
            <a:schemeClr val="tx1"/>
          </a:solidFill>
          <a:latin typeface="Tw Cen MT" panose="020B0602020104020603" pitchFamily="34" charset="0"/>
          <a:ea typeface="Verdana" panose="020B0604030504040204" pitchFamily="34" charset="0"/>
          <a:cs typeface="+mn-cs"/>
        </a:defRPr>
      </a:lvl2pPr>
      <a:lvl3pPr marL="1143000" indent="-228600" algn="l" defTabSz="914400" rtl="0" eaLnBrk="1" latinLnBrk="0" hangingPunct="1">
        <a:lnSpc>
          <a:spcPct val="100000"/>
        </a:lnSpc>
        <a:spcBef>
          <a:spcPts val="500"/>
        </a:spcBef>
        <a:buClr>
          <a:srgbClr val="106E38"/>
        </a:buClr>
        <a:buFont typeface="Wingdings" panose="05000000000000000000" pitchFamily="2" charset="2"/>
        <a:buChar char="§"/>
        <a:defRPr sz="1600" kern="1200">
          <a:solidFill>
            <a:schemeClr val="tx1"/>
          </a:solidFill>
          <a:latin typeface="Tw Cen MT" panose="020B0602020104020603" pitchFamily="34" charset="0"/>
          <a:ea typeface="Verdana" panose="020B0604030504040204" pitchFamily="34" charset="0"/>
          <a:cs typeface="+mn-cs"/>
        </a:defRPr>
      </a:lvl3pPr>
      <a:lvl4pPr marL="1600200" indent="-228600" algn="l" defTabSz="914400" rtl="0" eaLnBrk="1" latinLnBrk="0" hangingPunct="1">
        <a:lnSpc>
          <a:spcPct val="100000"/>
        </a:lnSpc>
        <a:spcBef>
          <a:spcPts val="500"/>
        </a:spcBef>
        <a:buClr>
          <a:srgbClr val="4EB357"/>
        </a:buClr>
        <a:buFont typeface="Wingdings" panose="05000000000000000000" pitchFamily="2" charset="2"/>
        <a:buChar char="§"/>
        <a:defRPr sz="1600" kern="1200">
          <a:solidFill>
            <a:schemeClr val="tx1"/>
          </a:solidFill>
          <a:latin typeface="Tw Cen MT" panose="020B0602020104020603" pitchFamily="34" charset="0"/>
          <a:ea typeface="Verdana" panose="020B0604030504040204" pitchFamily="34" charset="0"/>
          <a:cs typeface="+mn-cs"/>
        </a:defRPr>
      </a:lvl4pPr>
      <a:lvl5pPr marL="2057400" indent="-228600" algn="l" defTabSz="914400" rtl="0" eaLnBrk="1" latinLnBrk="0" hangingPunct="1">
        <a:lnSpc>
          <a:spcPct val="100000"/>
        </a:lnSpc>
        <a:spcBef>
          <a:spcPts val="500"/>
        </a:spcBef>
        <a:buClr>
          <a:srgbClr val="4EB357"/>
        </a:buClr>
        <a:buFont typeface="Wingdings" panose="05000000000000000000" pitchFamily="2" charset="2"/>
        <a:buChar char="§"/>
        <a:defRPr sz="1500" kern="1200">
          <a:solidFill>
            <a:schemeClr val="tx1"/>
          </a:solidFill>
          <a:latin typeface="Tw Cen MT" panose="020B0602020104020603"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27" userDrawn="1">
          <p15:clr>
            <a:srgbClr val="F26B43"/>
          </p15:clr>
        </p15:guide>
        <p15:guide id="2" pos="3840" userDrawn="1">
          <p15:clr>
            <a:srgbClr val="F26B43"/>
          </p15:clr>
        </p15:guide>
        <p15:guide id="3" pos="279" userDrawn="1">
          <p15:clr>
            <a:srgbClr val="F26B43"/>
          </p15:clr>
        </p15:guide>
        <p15:guide id="4" pos="7378" userDrawn="1">
          <p15:clr>
            <a:srgbClr val="F26B43"/>
          </p15:clr>
        </p15:guide>
        <p15:guide id="5" orient="horz" pos="3816" userDrawn="1">
          <p15:clr>
            <a:srgbClr val="F26B43"/>
          </p15:clr>
        </p15:guide>
        <p15:guide id="6" orient="horz" pos="912"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image" Target="../media/image14.jpeg"/><Relationship Id="rId3" Type="http://schemas.openxmlformats.org/officeDocument/2006/relationships/image" Target="../media/image6.jpeg"/><Relationship Id="rId7" Type="http://schemas.openxmlformats.org/officeDocument/2006/relationships/image" Target="../media/image3.svg"/><Relationship Id="rId12" Type="http://schemas.openxmlformats.org/officeDocument/2006/relationships/image" Target="../media/image13.jpe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12.emf"/><Relationship Id="rId5" Type="http://schemas.openxmlformats.org/officeDocument/2006/relationships/image" Target="../media/image8.jpeg"/><Relationship Id="rId10" Type="http://schemas.openxmlformats.org/officeDocument/2006/relationships/image" Target="../media/image11.emf"/><Relationship Id="rId4" Type="http://schemas.openxmlformats.org/officeDocument/2006/relationships/image" Target="../media/image7.jpeg"/><Relationship Id="rId9" Type="http://schemas.openxmlformats.org/officeDocument/2006/relationships/image" Target="../media/image10.emf"/></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3.svg"/><Relationship Id="rId7" Type="http://schemas.openxmlformats.org/officeDocument/2006/relationships/image" Target="../media/image12.emf"/><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1.emf"/><Relationship Id="rId11" Type="http://schemas.openxmlformats.org/officeDocument/2006/relationships/image" Target="../media/image23.jpeg"/><Relationship Id="rId5" Type="http://schemas.openxmlformats.org/officeDocument/2006/relationships/image" Target="../media/image10.emf"/><Relationship Id="rId10" Type="http://schemas.openxmlformats.org/officeDocument/2006/relationships/image" Target="../media/image22.jpeg"/><Relationship Id="rId4" Type="http://schemas.openxmlformats.org/officeDocument/2006/relationships/image" Target="../media/image9.emf"/><Relationship Id="rId9" Type="http://schemas.openxmlformats.org/officeDocument/2006/relationships/image" Target="../media/image21.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1589DA3-829F-4B56-9DA6-2EC9BF5C17C6}"/>
              </a:ext>
            </a:extLst>
          </p:cNvPr>
          <p:cNvSpPr/>
          <p:nvPr/>
        </p:nvSpPr>
        <p:spPr>
          <a:xfrm>
            <a:off x="0" y="3124192"/>
            <a:ext cx="6127202" cy="1973546"/>
          </a:xfrm>
          <a:prstGeom prst="rect">
            <a:avLst/>
          </a:prstGeom>
          <a:solidFill>
            <a:srgbClr val="006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descr="A view of a city&#10;&#10;Description automatically generated">
            <a:extLst>
              <a:ext uri="{FF2B5EF4-FFF2-40B4-BE49-F238E27FC236}">
                <a16:creationId xmlns:a16="http://schemas.microsoft.com/office/drawing/2014/main" id="{AF7532FF-68C5-4F96-B99F-3FEC7578C12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64808" y="1137738"/>
            <a:ext cx="1980000" cy="1980000"/>
          </a:xfrm>
          <a:prstGeom prst="rect">
            <a:avLst/>
          </a:prstGeom>
        </p:spPr>
      </p:pic>
      <p:pic>
        <p:nvPicPr>
          <p:cNvPr id="27" name="Picture 26" descr="A large ship in a body of water&#10;&#10;Description automatically generated">
            <a:extLst>
              <a:ext uri="{FF2B5EF4-FFF2-40B4-BE49-F238E27FC236}">
                <a16:creationId xmlns:a16="http://schemas.microsoft.com/office/drawing/2014/main" id="{0E53F620-D41D-4DFB-8CEF-01526C69BC6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152017" y="3117738"/>
            <a:ext cx="1980000" cy="1980000"/>
          </a:xfrm>
          <a:prstGeom prst="rect">
            <a:avLst/>
          </a:prstGeom>
        </p:spPr>
      </p:pic>
      <p:pic>
        <p:nvPicPr>
          <p:cNvPr id="28" name="Picture 27" descr="A close up of a hillside next to a body of water&#10;&#10;Description automatically generated">
            <a:extLst>
              <a:ext uri="{FF2B5EF4-FFF2-40B4-BE49-F238E27FC236}">
                <a16:creationId xmlns:a16="http://schemas.microsoft.com/office/drawing/2014/main" id="{982E7EC1-BF5E-4BDD-B30B-238109A0BAF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127202" y="3117738"/>
            <a:ext cx="1980000" cy="1980000"/>
          </a:xfrm>
          <a:prstGeom prst="rect">
            <a:avLst/>
          </a:prstGeom>
        </p:spPr>
      </p:pic>
      <p:pic>
        <p:nvPicPr>
          <p:cNvPr id="30" name="Picture 29" descr="A picture containing grass, outdoor, nature, mountain&#10;&#10;Description automatically generated">
            <a:extLst>
              <a:ext uri="{FF2B5EF4-FFF2-40B4-BE49-F238E27FC236}">
                <a16:creationId xmlns:a16="http://schemas.microsoft.com/office/drawing/2014/main" id="{9BDD0D31-6F91-44CA-83A9-1E1460209C6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349" y="1137738"/>
            <a:ext cx="1980000" cy="1980000"/>
          </a:xfrm>
          <a:prstGeom prst="rect">
            <a:avLst/>
          </a:prstGeom>
        </p:spPr>
      </p:pic>
      <p:pic>
        <p:nvPicPr>
          <p:cNvPr id="31" name="Graphic 30">
            <a:extLst>
              <a:ext uri="{FF2B5EF4-FFF2-40B4-BE49-F238E27FC236}">
                <a16:creationId xmlns:a16="http://schemas.microsoft.com/office/drawing/2014/main" id="{93920999-CBE3-476D-87C8-A9EAE8FCFD2F}"/>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660851" y="469685"/>
            <a:ext cx="2150149" cy="1112929"/>
          </a:xfrm>
          <a:prstGeom prst="rect">
            <a:avLst/>
          </a:prstGeom>
        </p:spPr>
      </p:pic>
      <p:sp>
        <p:nvSpPr>
          <p:cNvPr id="32" name="TextBox 31">
            <a:extLst>
              <a:ext uri="{FF2B5EF4-FFF2-40B4-BE49-F238E27FC236}">
                <a16:creationId xmlns:a16="http://schemas.microsoft.com/office/drawing/2014/main" id="{6C2B2031-76BD-4F54-9472-27E419DB1D47}"/>
              </a:ext>
            </a:extLst>
          </p:cNvPr>
          <p:cNvSpPr txBox="1"/>
          <p:nvPr/>
        </p:nvSpPr>
        <p:spPr>
          <a:xfrm>
            <a:off x="243969" y="228588"/>
            <a:ext cx="1371889" cy="535500"/>
          </a:xfrm>
          <a:prstGeom prst="roundRect">
            <a:avLst/>
          </a:prstGeom>
          <a:ln>
            <a:no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algn="ctr"/>
            <a:r>
              <a:rPr lang="en-US" sz="2800" dirty="0"/>
              <a:t>Solapur</a:t>
            </a:r>
          </a:p>
        </p:txBody>
      </p:sp>
      <p:grpSp>
        <p:nvGrpSpPr>
          <p:cNvPr id="33" name="Group 32">
            <a:extLst>
              <a:ext uri="{FF2B5EF4-FFF2-40B4-BE49-F238E27FC236}">
                <a16:creationId xmlns:a16="http://schemas.microsoft.com/office/drawing/2014/main" id="{AC5180BB-517B-461B-AEF9-5C8A88FF5A9B}"/>
              </a:ext>
            </a:extLst>
          </p:cNvPr>
          <p:cNvGrpSpPr/>
          <p:nvPr/>
        </p:nvGrpSpPr>
        <p:grpSpPr>
          <a:xfrm>
            <a:off x="298399" y="5926649"/>
            <a:ext cx="11595202" cy="461665"/>
            <a:chOff x="429356" y="6259403"/>
            <a:chExt cx="11595202" cy="461665"/>
          </a:xfrm>
        </p:grpSpPr>
        <p:grpSp>
          <p:nvGrpSpPr>
            <p:cNvPr id="34" name="Group 33">
              <a:extLst>
                <a:ext uri="{FF2B5EF4-FFF2-40B4-BE49-F238E27FC236}">
                  <a16:creationId xmlns:a16="http://schemas.microsoft.com/office/drawing/2014/main" id="{4A4B3A7F-FDC2-42E9-AE1A-8432DCEB1145}"/>
                </a:ext>
              </a:extLst>
            </p:cNvPr>
            <p:cNvGrpSpPr/>
            <p:nvPr/>
          </p:nvGrpSpPr>
          <p:grpSpPr>
            <a:xfrm>
              <a:off x="2245700" y="6282486"/>
              <a:ext cx="1542062" cy="415498"/>
              <a:chOff x="500748" y="5892513"/>
              <a:chExt cx="1542062" cy="415498"/>
            </a:xfrm>
          </p:grpSpPr>
          <p:grpSp>
            <p:nvGrpSpPr>
              <p:cNvPr id="48" name="Group 47">
                <a:extLst>
                  <a:ext uri="{FF2B5EF4-FFF2-40B4-BE49-F238E27FC236}">
                    <a16:creationId xmlns:a16="http://schemas.microsoft.com/office/drawing/2014/main" id="{0F6DAF09-604C-47A7-A40D-1F4DD8C3F6FD}"/>
                  </a:ext>
                </a:extLst>
              </p:cNvPr>
              <p:cNvGrpSpPr>
                <a:grpSpLocks noChangeAspect="1"/>
              </p:cNvGrpSpPr>
              <p:nvPr/>
            </p:nvGrpSpPr>
            <p:grpSpPr bwMode="auto">
              <a:xfrm>
                <a:off x="500748" y="5956123"/>
                <a:ext cx="305490" cy="288279"/>
                <a:chOff x="3769" y="2093"/>
                <a:chExt cx="142" cy="134"/>
              </a:xfrm>
            </p:grpSpPr>
            <p:sp>
              <p:nvSpPr>
                <p:cNvPr id="50" name="AutoShape 3">
                  <a:extLst>
                    <a:ext uri="{FF2B5EF4-FFF2-40B4-BE49-F238E27FC236}">
                      <a16:creationId xmlns:a16="http://schemas.microsoft.com/office/drawing/2014/main" id="{04B466C7-1B3B-470F-B08B-FB2E453C3812}"/>
                    </a:ext>
                  </a:extLst>
                </p:cNvPr>
                <p:cNvSpPr>
                  <a:spLocks noChangeAspect="1" noChangeArrowheads="1" noTextEdit="1"/>
                </p:cNvSpPr>
                <p:nvPr/>
              </p:nvSpPr>
              <p:spPr bwMode="auto">
                <a:xfrm>
                  <a:off x="3769" y="2093"/>
                  <a:ext cx="14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Oval 5">
                  <a:extLst>
                    <a:ext uri="{FF2B5EF4-FFF2-40B4-BE49-F238E27FC236}">
                      <a16:creationId xmlns:a16="http://schemas.microsoft.com/office/drawing/2014/main" id="{98F517C7-86A7-457E-A8D4-CA661D4D76D6}"/>
                    </a:ext>
                  </a:extLst>
                </p:cNvPr>
                <p:cNvSpPr>
                  <a:spLocks noChangeArrowheads="1"/>
                </p:cNvSpPr>
                <p:nvPr/>
              </p:nvSpPr>
              <p:spPr bwMode="auto">
                <a:xfrm>
                  <a:off x="3772" y="2090"/>
                  <a:ext cx="137" cy="137"/>
                </a:xfrm>
                <a:prstGeom prst="ellipse">
                  <a:avLst/>
                </a:prstGeom>
                <a:solidFill>
                  <a:srgbClr val="3B59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6">
                  <a:extLst>
                    <a:ext uri="{FF2B5EF4-FFF2-40B4-BE49-F238E27FC236}">
                      <a16:creationId xmlns:a16="http://schemas.microsoft.com/office/drawing/2014/main" id="{5E02277F-924D-4580-A450-D840953E6445}"/>
                    </a:ext>
                  </a:extLst>
                </p:cNvPr>
                <p:cNvSpPr>
                  <a:spLocks/>
                </p:cNvSpPr>
                <p:nvPr/>
              </p:nvSpPr>
              <p:spPr bwMode="auto">
                <a:xfrm>
                  <a:off x="3824" y="2120"/>
                  <a:ext cx="57" cy="107"/>
                </a:xfrm>
                <a:custGeom>
                  <a:avLst/>
                  <a:gdLst>
                    <a:gd name="T0" fmla="*/ 22 w 23"/>
                    <a:gd name="T1" fmla="*/ 16 h 43"/>
                    <a:gd name="T2" fmla="*/ 14 w 23"/>
                    <a:gd name="T3" fmla="*/ 16 h 43"/>
                    <a:gd name="T4" fmla="*/ 14 w 23"/>
                    <a:gd name="T5" fmla="*/ 11 h 43"/>
                    <a:gd name="T6" fmla="*/ 18 w 23"/>
                    <a:gd name="T7" fmla="*/ 7 h 43"/>
                    <a:gd name="T8" fmla="*/ 21 w 23"/>
                    <a:gd name="T9" fmla="*/ 7 h 43"/>
                    <a:gd name="T10" fmla="*/ 22 w 23"/>
                    <a:gd name="T11" fmla="*/ 6 h 43"/>
                    <a:gd name="T12" fmla="*/ 22 w 23"/>
                    <a:gd name="T13" fmla="*/ 1 h 43"/>
                    <a:gd name="T14" fmla="*/ 21 w 23"/>
                    <a:gd name="T15" fmla="*/ 0 h 43"/>
                    <a:gd name="T16" fmla="*/ 16 w 23"/>
                    <a:gd name="T17" fmla="*/ 0 h 43"/>
                    <a:gd name="T18" fmla="*/ 6 w 23"/>
                    <a:gd name="T19" fmla="*/ 10 h 43"/>
                    <a:gd name="T20" fmla="*/ 6 w 23"/>
                    <a:gd name="T21" fmla="*/ 16 h 43"/>
                    <a:gd name="T22" fmla="*/ 1 w 23"/>
                    <a:gd name="T23" fmla="*/ 16 h 43"/>
                    <a:gd name="T24" fmla="*/ 0 w 23"/>
                    <a:gd name="T25" fmla="*/ 17 h 43"/>
                    <a:gd name="T26" fmla="*/ 0 w 23"/>
                    <a:gd name="T27" fmla="*/ 23 h 43"/>
                    <a:gd name="T28" fmla="*/ 1 w 23"/>
                    <a:gd name="T29" fmla="*/ 24 h 43"/>
                    <a:gd name="T30" fmla="*/ 6 w 23"/>
                    <a:gd name="T31" fmla="*/ 24 h 43"/>
                    <a:gd name="T32" fmla="*/ 6 w 23"/>
                    <a:gd name="T33" fmla="*/ 43 h 43"/>
                    <a:gd name="T34" fmla="*/ 6 w 23"/>
                    <a:gd name="T35" fmla="*/ 43 h 43"/>
                    <a:gd name="T36" fmla="*/ 6 w 23"/>
                    <a:gd name="T37" fmla="*/ 43 h 43"/>
                    <a:gd name="T38" fmla="*/ 14 w 23"/>
                    <a:gd name="T39" fmla="*/ 42 h 43"/>
                    <a:gd name="T40" fmla="*/ 14 w 23"/>
                    <a:gd name="T41" fmla="*/ 24 h 43"/>
                    <a:gd name="T42" fmla="*/ 21 w 23"/>
                    <a:gd name="T43" fmla="*/ 24 h 43"/>
                    <a:gd name="T44" fmla="*/ 22 w 23"/>
                    <a:gd name="T45" fmla="*/ 23 h 43"/>
                    <a:gd name="T46" fmla="*/ 23 w 23"/>
                    <a:gd name="T47" fmla="*/ 17 h 43"/>
                    <a:gd name="T48" fmla="*/ 22 w 23"/>
                    <a:gd name="T49" fmla="*/ 1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 h="43">
                      <a:moveTo>
                        <a:pt x="22" y="16"/>
                      </a:moveTo>
                      <a:cubicBezTo>
                        <a:pt x="14" y="16"/>
                        <a:pt x="14" y="16"/>
                        <a:pt x="14" y="16"/>
                      </a:cubicBezTo>
                      <a:cubicBezTo>
                        <a:pt x="14" y="11"/>
                        <a:pt x="14" y="11"/>
                        <a:pt x="14" y="11"/>
                      </a:cubicBezTo>
                      <a:cubicBezTo>
                        <a:pt x="14" y="9"/>
                        <a:pt x="15" y="7"/>
                        <a:pt x="18" y="7"/>
                      </a:cubicBezTo>
                      <a:cubicBezTo>
                        <a:pt x="21" y="7"/>
                        <a:pt x="21" y="7"/>
                        <a:pt x="21" y="7"/>
                      </a:cubicBezTo>
                      <a:cubicBezTo>
                        <a:pt x="22" y="7"/>
                        <a:pt x="22" y="6"/>
                        <a:pt x="22" y="6"/>
                      </a:cubicBezTo>
                      <a:cubicBezTo>
                        <a:pt x="22" y="1"/>
                        <a:pt x="22" y="1"/>
                        <a:pt x="22" y="1"/>
                      </a:cubicBezTo>
                      <a:cubicBezTo>
                        <a:pt x="22" y="0"/>
                        <a:pt x="22" y="0"/>
                        <a:pt x="21" y="0"/>
                      </a:cubicBezTo>
                      <a:cubicBezTo>
                        <a:pt x="16" y="0"/>
                        <a:pt x="16" y="0"/>
                        <a:pt x="16" y="0"/>
                      </a:cubicBezTo>
                      <a:cubicBezTo>
                        <a:pt x="10" y="0"/>
                        <a:pt x="6" y="3"/>
                        <a:pt x="6" y="10"/>
                      </a:cubicBezTo>
                      <a:cubicBezTo>
                        <a:pt x="6" y="16"/>
                        <a:pt x="6" y="16"/>
                        <a:pt x="6" y="16"/>
                      </a:cubicBezTo>
                      <a:cubicBezTo>
                        <a:pt x="1" y="16"/>
                        <a:pt x="1" y="16"/>
                        <a:pt x="1" y="16"/>
                      </a:cubicBezTo>
                      <a:cubicBezTo>
                        <a:pt x="0" y="16"/>
                        <a:pt x="0" y="17"/>
                        <a:pt x="0" y="17"/>
                      </a:cubicBezTo>
                      <a:cubicBezTo>
                        <a:pt x="0" y="23"/>
                        <a:pt x="0" y="23"/>
                        <a:pt x="0" y="23"/>
                      </a:cubicBezTo>
                      <a:cubicBezTo>
                        <a:pt x="0" y="24"/>
                        <a:pt x="0" y="24"/>
                        <a:pt x="1" y="24"/>
                      </a:cubicBezTo>
                      <a:cubicBezTo>
                        <a:pt x="6" y="24"/>
                        <a:pt x="6" y="24"/>
                        <a:pt x="6" y="24"/>
                      </a:cubicBezTo>
                      <a:cubicBezTo>
                        <a:pt x="6" y="43"/>
                        <a:pt x="6" y="43"/>
                        <a:pt x="6" y="43"/>
                      </a:cubicBezTo>
                      <a:cubicBezTo>
                        <a:pt x="6" y="43"/>
                        <a:pt x="6" y="43"/>
                        <a:pt x="6" y="43"/>
                      </a:cubicBezTo>
                      <a:cubicBezTo>
                        <a:pt x="6" y="43"/>
                        <a:pt x="6" y="43"/>
                        <a:pt x="6" y="43"/>
                      </a:cubicBezTo>
                      <a:cubicBezTo>
                        <a:pt x="9" y="43"/>
                        <a:pt x="12" y="43"/>
                        <a:pt x="14" y="42"/>
                      </a:cubicBezTo>
                      <a:cubicBezTo>
                        <a:pt x="14" y="24"/>
                        <a:pt x="14" y="24"/>
                        <a:pt x="14" y="24"/>
                      </a:cubicBezTo>
                      <a:cubicBezTo>
                        <a:pt x="21" y="24"/>
                        <a:pt x="21" y="24"/>
                        <a:pt x="21" y="24"/>
                      </a:cubicBezTo>
                      <a:cubicBezTo>
                        <a:pt x="21" y="24"/>
                        <a:pt x="22" y="24"/>
                        <a:pt x="22" y="23"/>
                      </a:cubicBezTo>
                      <a:cubicBezTo>
                        <a:pt x="23" y="17"/>
                        <a:pt x="23" y="17"/>
                        <a:pt x="23" y="17"/>
                      </a:cubicBezTo>
                      <a:cubicBezTo>
                        <a:pt x="23" y="17"/>
                        <a:pt x="22" y="16"/>
                        <a:pt x="22"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9" name="TextBox 48">
                <a:extLst>
                  <a:ext uri="{FF2B5EF4-FFF2-40B4-BE49-F238E27FC236}">
                    <a16:creationId xmlns:a16="http://schemas.microsoft.com/office/drawing/2014/main" id="{EC99C124-2298-4D61-97A5-A5A883110C51}"/>
                  </a:ext>
                </a:extLst>
              </p:cNvPr>
              <p:cNvSpPr txBox="1"/>
              <p:nvPr/>
            </p:nvSpPr>
            <p:spPr>
              <a:xfrm>
                <a:off x="808389" y="5892513"/>
                <a:ext cx="1234421" cy="415498"/>
              </a:xfrm>
              <a:prstGeom prst="rect">
                <a:avLst/>
              </a:prstGeom>
              <a:noFill/>
            </p:spPr>
            <p:txBody>
              <a:bodyPr wrap="square" rtlCol="0">
                <a:spAutoFit/>
              </a:bodyPr>
              <a:lstStyle/>
              <a:p>
                <a:r>
                  <a:rPr lang="en-US" sz="2100" dirty="0">
                    <a:solidFill>
                      <a:srgbClr val="0067AF"/>
                    </a:solidFill>
                    <a:latin typeface="Tw Cen MT" panose="020B0602020104020603" pitchFamily="34" charset="0"/>
                  </a:rPr>
                  <a:t>/ntpc1</a:t>
                </a:r>
              </a:p>
            </p:txBody>
          </p:sp>
        </p:grpSp>
        <p:grpSp>
          <p:nvGrpSpPr>
            <p:cNvPr id="35" name="Group 34">
              <a:extLst>
                <a:ext uri="{FF2B5EF4-FFF2-40B4-BE49-F238E27FC236}">
                  <a16:creationId xmlns:a16="http://schemas.microsoft.com/office/drawing/2014/main" id="{9A21ECEC-6B05-474B-8BAC-945DFBB76219}"/>
                </a:ext>
              </a:extLst>
            </p:cNvPr>
            <p:cNvGrpSpPr/>
            <p:nvPr/>
          </p:nvGrpSpPr>
          <p:grpSpPr>
            <a:xfrm>
              <a:off x="3884164" y="6282486"/>
              <a:ext cx="1567137" cy="415498"/>
              <a:chOff x="2782003" y="5854900"/>
              <a:chExt cx="1567137" cy="415498"/>
            </a:xfrm>
          </p:grpSpPr>
          <p:pic>
            <p:nvPicPr>
              <p:cNvPr id="46" name="Picture 45">
                <a:extLst>
                  <a:ext uri="{FF2B5EF4-FFF2-40B4-BE49-F238E27FC236}">
                    <a16:creationId xmlns:a16="http://schemas.microsoft.com/office/drawing/2014/main" id="{8EB8D011-3C21-4480-A164-DF69D106AC0F}"/>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782003" y="5917815"/>
                <a:ext cx="304914" cy="289668"/>
              </a:xfrm>
              <a:prstGeom prst="rect">
                <a:avLst/>
              </a:prstGeom>
            </p:spPr>
          </p:pic>
          <p:sp>
            <p:nvSpPr>
              <p:cNvPr id="47" name="TextBox 46">
                <a:extLst>
                  <a:ext uri="{FF2B5EF4-FFF2-40B4-BE49-F238E27FC236}">
                    <a16:creationId xmlns:a16="http://schemas.microsoft.com/office/drawing/2014/main" id="{76A655FA-4790-48CE-A2D0-937EFC217577}"/>
                  </a:ext>
                </a:extLst>
              </p:cNvPr>
              <p:cNvSpPr txBox="1"/>
              <p:nvPr/>
            </p:nvSpPr>
            <p:spPr>
              <a:xfrm>
                <a:off x="3114719" y="5854900"/>
                <a:ext cx="1234421" cy="415498"/>
              </a:xfrm>
              <a:prstGeom prst="rect">
                <a:avLst/>
              </a:prstGeom>
              <a:noFill/>
            </p:spPr>
            <p:txBody>
              <a:bodyPr wrap="square" rtlCol="0">
                <a:spAutoFit/>
              </a:bodyPr>
              <a:lstStyle/>
              <a:p>
                <a:r>
                  <a:rPr lang="en-US" sz="2100" dirty="0">
                    <a:solidFill>
                      <a:srgbClr val="0067AF"/>
                    </a:solidFill>
                    <a:latin typeface="Tw Cen MT" panose="020B0602020104020603" pitchFamily="34" charset="0"/>
                  </a:rPr>
                  <a:t>/ntpcltd1</a:t>
                </a:r>
              </a:p>
            </p:txBody>
          </p:sp>
        </p:grpSp>
        <p:grpSp>
          <p:nvGrpSpPr>
            <p:cNvPr id="36" name="Group 35">
              <a:extLst>
                <a:ext uri="{FF2B5EF4-FFF2-40B4-BE49-F238E27FC236}">
                  <a16:creationId xmlns:a16="http://schemas.microsoft.com/office/drawing/2014/main" id="{3218260C-CF73-498A-BD86-636E3104A7E2}"/>
                </a:ext>
              </a:extLst>
            </p:cNvPr>
            <p:cNvGrpSpPr/>
            <p:nvPr/>
          </p:nvGrpSpPr>
          <p:grpSpPr>
            <a:xfrm>
              <a:off x="5547703" y="6282486"/>
              <a:ext cx="2050003" cy="415498"/>
              <a:chOff x="5062682" y="5879309"/>
              <a:chExt cx="2050003" cy="415498"/>
            </a:xfrm>
          </p:grpSpPr>
          <p:pic>
            <p:nvPicPr>
              <p:cNvPr id="44" name="Picture 43">
                <a:extLst>
                  <a:ext uri="{FF2B5EF4-FFF2-40B4-BE49-F238E27FC236}">
                    <a16:creationId xmlns:a16="http://schemas.microsoft.com/office/drawing/2014/main" id="{E5BF5271-B181-4B00-A8F5-D72A68C8AAEC}"/>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5062682" y="5942224"/>
                <a:ext cx="304914" cy="289668"/>
              </a:xfrm>
              <a:prstGeom prst="rect">
                <a:avLst/>
              </a:prstGeom>
            </p:spPr>
          </p:pic>
          <p:sp>
            <p:nvSpPr>
              <p:cNvPr id="45" name="TextBox 44">
                <a:extLst>
                  <a:ext uri="{FF2B5EF4-FFF2-40B4-BE49-F238E27FC236}">
                    <a16:creationId xmlns:a16="http://schemas.microsoft.com/office/drawing/2014/main" id="{DDEB2A0B-2F3A-49D8-909F-C131AAAF651D}"/>
                  </a:ext>
                </a:extLst>
              </p:cNvPr>
              <p:cNvSpPr txBox="1"/>
              <p:nvPr/>
            </p:nvSpPr>
            <p:spPr>
              <a:xfrm>
                <a:off x="5334549" y="5879309"/>
                <a:ext cx="1778136" cy="415498"/>
              </a:xfrm>
              <a:prstGeom prst="rect">
                <a:avLst/>
              </a:prstGeom>
              <a:noFill/>
            </p:spPr>
            <p:txBody>
              <a:bodyPr wrap="square" rtlCol="0">
                <a:spAutoFit/>
              </a:bodyPr>
              <a:lstStyle/>
              <a:p>
                <a:pPr algn="ctr"/>
                <a:r>
                  <a:rPr lang="en-US" sz="2100" dirty="0">
                    <a:solidFill>
                      <a:srgbClr val="0067AF"/>
                    </a:solidFill>
                    <a:latin typeface="Tw Cen MT" panose="020B0602020104020603" pitchFamily="34" charset="0"/>
                  </a:rPr>
                  <a:t>/</a:t>
                </a:r>
                <a:r>
                  <a:rPr lang="en-US" sz="2100" dirty="0" err="1">
                    <a:solidFill>
                      <a:srgbClr val="0067AF"/>
                    </a:solidFill>
                    <a:latin typeface="Tw Cen MT" panose="020B0602020104020603" pitchFamily="34" charset="0"/>
                  </a:rPr>
                  <a:t>ntpclimited</a:t>
                </a:r>
                <a:endParaRPr lang="en-US" sz="2100" dirty="0">
                  <a:solidFill>
                    <a:srgbClr val="0067AF"/>
                  </a:solidFill>
                  <a:latin typeface="Tw Cen MT" panose="020B0602020104020603" pitchFamily="34" charset="0"/>
                </a:endParaRPr>
              </a:p>
            </p:txBody>
          </p:sp>
        </p:grpSp>
        <p:grpSp>
          <p:nvGrpSpPr>
            <p:cNvPr id="37" name="Group 36">
              <a:extLst>
                <a:ext uri="{FF2B5EF4-FFF2-40B4-BE49-F238E27FC236}">
                  <a16:creationId xmlns:a16="http://schemas.microsoft.com/office/drawing/2014/main" id="{FAF17A52-F78C-4D3D-9384-F39BEA0536CC}"/>
                </a:ext>
              </a:extLst>
            </p:cNvPr>
            <p:cNvGrpSpPr/>
            <p:nvPr/>
          </p:nvGrpSpPr>
          <p:grpSpPr>
            <a:xfrm>
              <a:off x="7694108" y="6282486"/>
              <a:ext cx="2210645" cy="415498"/>
              <a:chOff x="7343361" y="5887147"/>
              <a:chExt cx="2210645" cy="415498"/>
            </a:xfrm>
          </p:grpSpPr>
          <p:pic>
            <p:nvPicPr>
              <p:cNvPr id="42" name="Picture 41">
                <a:extLst>
                  <a:ext uri="{FF2B5EF4-FFF2-40B4-BE49-F238E27FC236}">
                    <a16:creationId xmlns:a16="http://schemas.microsoft.com/office/drawing/2014/main" id="{BCD73BBE-167A-4FBD-9F35-F1D450456E04}"/>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7343361" y="5950062"/>
                <a:ext cx="304914" cy="289668"/>
              </a:xfrm>
              <a:prstGeom prst="rect">
                <a:avLst/>
              </a:prstGeom>
            </p:spPr>
          </p:pic>
          <p:sp>
            <p:nvSpPr>
              <p:cNvPr id="43" name="TextBox 42">
                <a:extLst>
                  <a:ext uri="{FF2B5EF4-FFF2-40B4-BE49-F238E27FC236}">
                    <a16:creationId xmlns:a16="http://schemas.microsoft.com/office/drawing/2014/main" id="{869B3E13-5967-408B-B12C-5B22AC310DBB}"/>
                  </a:ext>
                </a:extLst>
              </p:cNvPr>
              <p:cNvSpPr txBox="1"/>
              <p:nvPr/>
            </p:nvSpPr>
            <p:spPr>
              <a:xfrm>
                <a:off x="7542326" y="5887147"/>
                <a:ext cx="2011680" cy="415498"/>
              </a:xfrm>
              <a:prstGeom prst="rect">
                <a:avLst/>
              </a:prstGeom>
              <a:noFill/>
            </p:spPr>
            <p:txBody>
              <a:bodyPr wrap="square" rtlCol="0">
                <a:spAutoFit/>
              </a:bodyPr>
              <a:lstStyle/>
              <a:p>
                <a:pPr algn="ctr"/>
                <a:r>
                  <a:rPr lang="en-US" sz="2100" dirty="0">
                    <a:solidFill>
                      <a:srgbClr val="0067AF"/>
                    </a:solidFill>
                    <a:latin typeface="Tw Cen MT" panose="020B0602020104020603" pitchFamily="34" charset="0"/>
                  </a:rPr>
                  <a:t>/Company/</a:t>
                </a:r>
                <a:r>
                  <a:rPr lang="en-US" sz="2100" dirty="0" err="1">
                    <a:solidFill>
                      <a:srgbClr val="0067AF"/>
                    </a:solidFill>
                    <a:latin typeface="Tw Cen MT" panose="020B0602020104020603" pitchFamily="34" charset="0"/>
                  </a:rPr>
                  <a:t>ntpc</a:t>
                </a:r>
                <a:r>
                  <a:rPr lang="en-US" sz="2100" dirty="0">
                    <a:solidFill>
                      <a:srgbClr val="0067AF"/>
                    </a:solidFill>
                    <a:latin typeface="Tw Cen MT" panose="020B0602020104020603" pitchFamily="34" charset="0"/>
                  </a:rPr>
                  <a:t> </a:t>
                </a:r>
              </a:p>
            </p:txBody>
          </p:sp>
        </p:grpSp>
        <p:grpSp>
          <p:nvGrpSpPr>
            <p:cNvPr id="38" name="Group 37">
              <a:extLst>
                <a:ext uri="{FF2B5EF4-FFF2-40B4-BE49-F238E27FC236}">
                  <a16:creationId xmlns:a16="http://schemas.microsoft.com/office/drawing/2014/main" id="{8EEFE0DB-E9C4-4634-95DC-BD2D19F78D7B}"/>
                </a:ext>
              </a:extLst>
            </p:cNvPr>
            <p:cNvGrpSpPr/>
            <p:nvPr/>
          </p:nvGrpSpPr>
          <p:grpSpPr>
            <a:xfrm>
              <a:off x="10001157" y="6282486"/>
              <a:ext cx="2023401" cy="415498"/>
              <a:chOff x="9957680" y="5864350"/>
              <a:chExt cx="2023401" cy="415498"/>
            </a:xfrm>
          </p:grpSpPr>
          <p:pic>
            <p:nvPicPr>
              <p:cNvPr id="40" name="Picture 39">
                <a:extLst>
                  <a:ext uri="{FF2B5EF4-FFF2-40B4-BE49-F238E27FC236}">
                    <a16:creationId xmlns:a16="http://schemas.microsoft.com/office/drawing/2014/main" id="{6D2FC4E5-BD40-45CD-8AEA-6E5FAFB4D81A}"/>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9957680" y="5927265"/>
                <a:ext cx="304914" cy="289668"/>
              </a:xfrm>
              <a:prstGeom prst="rect">
                <a:avLst/>
              </a:prstGeom>
            </p:spPr>
          </p:pic>
          <p:sp>
            <p:nvSpPr>
              <p:cNvPr id="41" name="TextBox 40">
                <a:extLst>
                  <a:ext uri="{FF2B5EF4-FFF2-40B4-BE49-F238E27FC236}">
                    <a16:creationId xmlns:a16="http://schemas.microsoft.com/office/drawing/2014/main" id="{703D7BF0-8E38-476B-9712-3B4B1D3FE9A7}"/>
                  </a:ext>
                </a:extLst>
              </p:cNvPr>
              <p:cNvSpPr txBox="1"/>
              <p:nvPr/>
            </p:nvSpPr>
            <p:spPr>
              <a:xfrm>
                <a:off x="9969401" y="5864350"/>
                <a:ext cx="2011680" cy="415498"/>
              </a:xfrm>
              <a:prstGeom prst="rect">
                <a:avLst/>
              </a:prstGeom>
              <a:noFill/>
            </p:spPr>
            <p:txBody>
              <a:bodyPr wrap="square" rtlCol="0">
                <a:spAutoFit/>
              </a:bodyPr>
              <a:lstStyle/>
              <a:p>
                <a:pPr algn="ctr"/>
                <a:r>
                  <a:rPr lang="en-US" sz="2100" dirty="0">
                    <a:solidFill>
                      <a:srgbClr val="0067AF"/>
                    </a:solidFill>
                    <a:latin typeface="Tw Cen MT" panose="020B0602020104020603" pitchFamily="34" charset="0"/>
                  </a:rPr>
                  <a:t>/</a:t>
                </a:r>
                <a:r>
                  <a:rPr lang="en-US" sz="2100" dirty="0" err="1">
                    <a:solidFill>
                      <a:srgbClr val="0067AF"/>
                    </a:solidFill>
                    <a:latin typeface="Tw Cen MT" panose="020B0602020104020603" pitchFamily="34" charset="0"/>
                  </a:rPr>
                  <a:t>ntpclimited</a:t>
                </a:r>
                <a:r>
                  <a:rPr lang="en-US" sz="2100" dirty="0">
                    <a:solidFill>
                      <a:srgbClr val="0067AF"/>
                    </a:solidFill>
                    <a:latin typeface="Tw Cen MT" panose="020B0602020104020603" pitchFamily="34" charset="0"/>
                  </a:rPr>
                  <a:t> </a:t>
                </a:r>
              </a:p>
            </p:txBody>
          </p:sp>
        </p:grpSp>
        <p:sp>
          <p:nvSpPr>
            <p:cNvPr id="39" name="TextBox 38">
              <a:extLst>
                <a:ext uri="{FF2B5EF4-FFF2-40B4-BE49-F238E27FC236}">
                  <a16:creationId xmlns:a16="http://schemas.microsoft.com/office/drawing/2014/main" id="{E1EBEBEC-F366-417E-ADC0-AC94DCBC6D95}"/>
                </a:ext>
              </a:extLst>
            </p:cNvPr>
            <p:cNvSpPr txBox="1"/>
            <p:nvPr/>
          </p:nvSpPr>
          <p:spPr>
            <a:xfrm>
              <a:off x="429356" y="6259403"/>
              <a:ext cx="1719942" cy="461665"/>
            </a:xfrm>
            <a:prstGeom prst="rect">
              <a:avLst/>
            </a:prstGeom>
            <a:noFill/>
          </p:spPr>
          <p:txBody>
            <a:bodyPr wrap="square" rtlCol="0">
              <a:spAutoFit/>
            </a:bodyPr>
            <a:lstStyle/>
            <a:p>
              <a:pPr algn="ctr"/>
              <a:r>
                <a:rPr lang="en-US" sz="2400" dirty="0">
                  <a:solidFill>
                    <a:srgbClr val="0067AF"/>
                  </a:solidFill>
                  <a:latin typeface="Tw Cen MT" panose="020B0602020104020603" pitchFamily="34" charset="0"/>
                </a:rPr>
                <a:t>Follow us on:</a:t>
              </a:r>
            </a:p>
          </p:txBody>
        </p:sp>
      </p:grpSp>
      <p:sp>
        <p:nvSpPr>
          <p:cNvPr id="53" name="Text Placeholder 2">
            <a:extLst>
              <a:ext uri="{FF2B5EF4-FFF2-40B4-BE49-F238E27FC236}">
                <a16:creationId xmlns:a16="http://schemas.microsoft.com/office/drawing/2014/main" id="{767D4DF5-E6B1-4A6E-8752-9011A451418B}"/>
              </a:ext>
            </a:extLst>
          </p:cNvPr>
          <p:cNvSpPr txBox="1">
            <a:spLocks/>
          </p:cNvSpPr>
          <p:nvPr/>
        </p:nvSpPr>
        <p:spPr>
          <a:xfrm>
            <a:off x="0" y="3429000"/>
            <a:ext cx="6127202" cy="1668738"/>
          </a:xfrm>
          <a:prstGeom prst="rect">
            <a:avLst/>
          </a:prstGeom>
        </p:spPr>
        <p:txBody>
          <a:bodyPr anchor="ctr">
            <a:noAutofit/>
          </a:bodyPr>
          <a:lstStyle>
            <a:lvl1pPr marL="0" indent="0" algn="ctr" defTabSz="914400" rtl="0" eaLnBrk="1" latinLnBrk="0" hangingPunct="1">
              <a:lnSpc>
                <a:spcPct val="100000"/>
              </a:lnSpc>
              <a:spcBef>
                <a:spcPts val="0"/>
              </a:spcBef>
              <a:buClr>
                <a:srgbClr val="0067AC"/>
              </a:buClr>
              <a:buFont typeface="Wingdings" pitchFamily="2" charset="2"/>
              <a:buNone/>
              <a:defRPr lang="en-US" sz="3600" b="1" kern="1200" spc="0" baseline="0">
                <a:solidFill>
                  <a:srgbClr val="0067AC"/>
                </a:solidFill>
                <a:latin typeface="Univers 45 Light" pitchFamily="34" charset="0"/>
                <a:ea typeface="+mn-ea"/>
                <a:cs typeface="+mn-cs"/>
              </a:defRPr>
            </a:lvl1pPr>
            <a:lvl2pPr marL="457200" indent="-228600" algn="l" defTabSz="914400" rtl="0" eaLnBrk="1" latinLnBrk="0" hangingPunct="1">
              <a:lnSpc>
                <a:spcPct val="90000"/>
              </a:lnSpc>
              <a:spcBef>
                <a:spcPts val="500"/>
              </a:spcBef>
              <a:buClr>
                <a:srgbClr val="0067AC"/>
              </a:buClr>
              <a:buFont typeface="Arial" pitchFamily="34" charset="0"/>
              <a:buChar char="–"/>
              <a:defRPr lang="en-US" sz="1600" kern="1200" dirty="0" smtClean="0">
                <a:solidFill>
                  <a:schemeClr val="tx1"/>
                </a:solidFill>
                <a:latin typeface="Univers 45 Light" pitchFamily="34" charset="0"/>
                <a:ea typeface="+mn-ea"/>
                <a:cs typeface="+mn-cs"/>
              </a:defRPr>
            </a:lvl2pPr>
            <a:lvl3pPr marL="685800" indent="-228600" algn="l" defTabSz="914400" rtl="0" eaLnBrk="1" latinLnBrk="0" hangingPunct="1">
              <a:lnSpc>
                <a:spcPct val="90000"/>
              </a:lnSpc>
              <a:spcBef>
                <a:spcPts val="500"/>
              </a:spcBef>
              <a:buClr>
                <a:srgbClr val="0067AC"/>
              </a:buClr>
              <a:buFont typeface="Arial" panose="020B0604020202020204" pitchFamily="34" charset="0"/>
              <a:buChar char="•"/>
              <a:defRPr lang="en-US" sz="1600" kern="1200" dirty="0" smtClean="0">
                <a:solidFill>
                  <a:schemeClr val="tx1"/>
                </a:solidFill>
                <a:latin typeface="Univers 45 Light" pitchFamily="34" charset="0"/>
                <a:ea typeface="+mn-ea"/>
                <a:cs typeface="+mn-cs"/>
              </a:defRPr>
            </a:lvl3pPr>
            <a:lvl4pPr marL="914400" indent="-228600" algn="l" defTabSz="914400" rtl="0" eaLnBrk="1" latinLnBrk="0" hangingPunct="1">
              <a:lnSpc>
                <a:spcPct val="90000"/>
              </a:lnSpc>
              <a:spcBef>
                <a:spcPts val="500"/>
              </a:spcBef>
              <a:buClr>
                <a:srgbClr val="0067AC"/>
              </a:buClr>
              <a:buFont typeface="Univers 45 Light" pitchFamily="34" charset="0"/>
              <a:buChar char="»"/>
              <a:defRPr lang="en-US" sz="1600" kern="1200" dirty="0" smtClean="0">
                <a:solidFill>
                  <a:schemeClr val="tx1"/>
                </a:solidFill>
                <a:latin typeface="Univers 45 Light"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latin typeface="Univers 45 Light"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6500"/>
              </a:lnSpc>
              <a:spcBef>
                <a:spcPts val="0"/>
              </a:spcBef>
              <a:spcAft>
                <a:spcPts val="0"/>
              </a:spcAft>
              <a:buClr>
                <a:srgbClr val="0067AC"/>
              </a:buClr>
              <a:buSzTx/>
              <a:buFont typeface="Wingdings" pitchFamily="2" charset="2"/>
              <a:buNone/>
              <a:tabLst/>
              <a:defRPr/>
            </a:pPr>
            <a:r>
              <a:rPr kumimoji="0" lang="en-GB" sz="6000" b="0" i="0" u="none" strike="noStrike" kern="1200" cap="none" spc="0" normalizeH="0" baseline="0" noProof="0" dirty="0">
                <a:ln>
                  <a:noFill/>
                </a:ln>
                <a:solidFill>
                  <a:schemeClr val="bg1"/>
                </a:solidFill>
                <a:effectLst/>
                <a:uLnTx/>
                <a:uFillTx/>
                <a:latin typeface="Tw Cen MT" panose="020B0602020104020603" pitchFamily="34" charset="0"/>
              </a:rPr>
              <a:t>O&amp;M Conference </a:t>
            </a:r>
            <a:r>
              <a:rPr kumimoji="0" lang="en-GB" sz="4800" b="0" i="0" u="none" strike="noStrike" kern="1200" cap="none" spc="0" normalizeH="0" baseline="0" noProof="0" dirty="0">
                <a:ln>
                  <a:noFill/>
                </a:ln>
                <a:solidFill>
                  <a:schemeClr val="bg1"/>
                </a:solidFill>
                <a:effectLst/>
                <a:uLnTx/>
                <a:uFillTx/>
                <a:latin typeface="Tw Cen MT" panose="020B0602020104020603" pitchFamily="34" charset="0"/>
              </a:rPr>
              <a:t>2024 | Raipur</a:t>
            </a:r>
            <a:endParaRPr kumimoji="0" lang="en-GB" sz="6000" b="0" i="0" u="none" strike="noStrike" kern="1200" cap="none" spc="0" normalizeH="0" baseline="0" noProof="0" dirty="0">
              <a:ln>
                <a:noFill/>
              </a:ln>
              <a:solidFill>
                <a:schemeClr val="bg1"/>
              </a:solidFill>
              <a:effectLst/>
              <a:uLnTx/>
              <a:uFillTx/>
              <a:latin typeface="Tw Cen MT" panose="020B0602020104020603" pitchFamily="34" charset="0"/>
            </a:endParaRPr>
          </a:p>
        </p:txBody>
      </p:sp>
      <p:sp>
        <p:nvSpPr>
          <p:cNvPr id="56" name="TextBox 55">
            <a:extLst>
              <a:ext uri="{FF2B5EF4-FFF2-40B4-BE49-F238E27FC236}">
                <a16:creationId xmlns:a16="http://schemas.microsoft.com/office/drawing/2014/main" id="{6C2B2031-76BD-4F54-9472-27E419DB1D47}"/>
              </a:ext>
            </a:extLst>
          </p:cNvPr>
          <p:cNvSpPr txBox="1"/>
          <p:nvPr/>
        </p:nvSpPr>
        <p:spPr>
          <a:xfrm>
            <a:off x="8347" y="2903220"/>
            <a:ext cx="1982184" cy="214518"/>
          </a:xfrm>
          <a:prstGeom prst="roundRect">
            <a:avLst>
              <a:gd name="adj" fmla="val 0"/>
            </a:avLst>
          </a:prstGeom>
          <a:solidFill>
            <a:srgbClr val="0067AF">
              <a:alpha val="40000"/>
            </a:srgbClr>
          </a:solidFill>
          <a:ln>
            <a:no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r>
              <a:rPr lang="en-US" sz="1200" dirty="0">
                <a:solidFill>
                  <a:schemeClr val="bg1"/>
                </a:solidFill>
                <a:effectLst>
                  <a:outerShdw blurRad="38100" dist="38100" dir="2700000" algn="tl">
                    <a:srgbClr val="000000">
                      <a:alpha val="43137"/>
                    </a:srgbClr>
                  </a:outerShdw>
                </a:effectLst>
              </a:rPr>
              <a:t>NTPC R&amp;R Colony, </a:t>
            </a:r>
            <a:r>
              <a:rPr lang="en-US" sz="1200" dirty="0" err="1">
                <a:solidFill>
                  <a:schemeClr val="bg1"/>
                </a:solidFill>
                <a:effectLst>
                  <a:outerShdw blurRad="38100" dist="38100" dir="2700000" algn="tl">
                    <a:srgbClr val="000000">
                      <a:alpha val="43137"/>
                    </a:srgbClr>
                  </a:outerShdw>
                </a:effectLst>
              </a:rPr>
              <a:t>Darlipali</a:t>
            </a:r>
            <a:endParaRPr lang="en-US" sz="1200" dirty="0">
              <a:solidFill>
                <a:schemeClr val="bg1"/>
              </a:solidFill>
              <a:effectLst>
                <a:outerShdw blurRad="38100" dist="38100" dir="2700000" algn="tl">
                  <a:srgbClr val="000000">
                    <a:alpha val="43137"/>
                  </a:srgbClr>
                </a:outerShdw>
              </a:effectLst>
            </a:endParaRPr>
          </a:p>
        </p:txBody>
      </p:sp>
      <p:sp>
        <p:nvSpPr>
          <p:cNvPr id="58" name="TextBox 57">
            <a:extLst>
              <a:ext uri="{FF2B5EF4-FFF2-40B4-BE49-F238E27FC236}">
                <a16:creationId xmlns:a16="http://schemas.microsoft.com/office/drawing/2014/main" id="{6C2B2031-76BD-4F54-9472-27E419DB1D47}"/>
              </a:ext>
            </a:extLst>
          </p:cNvPr>
          <p:cNvSpPr txBox="1"/>
          <p:nvPr/>
        </p:nvSpPr>
        <p:spPr>
          <a:xfrm>
            <a:off x="2062626" y="2903220"/>
            <a:ext cx="1982182" cy="214518"/>
          </a:xfrm>
          <a:prstGeom prst="roundRect">
            <a:avLst>
              <a:gd name="adj" fmla="val 0"/>
            </a:avLst>
          </a:prstGeom>
          <a:solidFill>
            <a:srgbClr val="0067AF">
              <a:alpha val="40000"/>
            </a:srgbClr>
          </a:solidFill>
          <a:ln>
            <a:no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r>
              <a:rPr lang="en-US" sz="1200" dirty="0">
                <a:solidFill>
                  <a:schemeClr val="bg1"/>
                </a:solidFill>
                <a:effectLst>
                  <a:outerShdw blurRad="38100" dist="38100" dir="2700000" algn="tl">
                    <a:srgbClr val="000000">
                      <a:alpha val="43137"/>
                    </a:srgbClr>
                  </a:outerShdw>
                </a:effectLst>
              </a:rPr>
              <a:t>NTPC </a:t>
            </a:r>
            <a:r>
              <a:rPr lang="en-US" sz="1200" dirty="0" err="1">
                <a:solidFill>
                  <a:schemeClr val="bg1"/>
                </a:solidFill>
                <a:effectLst>
                  <a:outerShdw blurRad="38100" dist="38100" dir="2700000" algn="tl">
                    <a:srgbClr val="000000">
                      <a:alpha val="43137"/>
                    </a:srgbClr>
                  </a:outerShdw>
                </a:effectLst>
              </a:rPr>
              <a:t>Bhadla</a:t>
            </a:r>
            <a:endParaRPr lang="en-US" sz="1200" dirty="0">
              <a:solidFill>
                <a:schemeClr val="bg1"/>
              </a:solidFill>
              <a:effectLst>
                <a:outerShdw blurRad="38100" dist="38100" dir="2700000" algn="tl">
                  <a:srgbClr val="000000">
                    <a:alpha val="43137"/>
                  </a:srgbClr>
                </a:outerShdw>
              </a:effectLst>
            </a:endParaRPr>
          </a:p>
        </p:txBody>
      </p:sp>
      <p:grpSp>
        <p:nvGrpSpPr>
          <p:cNvPr id="3" name="Group 2"/>
          <p:cNvGrpSpPr>
            <a:grpSpLocks/>
          </p:cNvGrpSpPr>
          <p:nvPr/>
        </p:nvGrpSpPr>
        <p:grpSpPr>
          <a:xfrm>
            <a:off x="10212000" y="3124192"/>
            <a:ext cx="1980000" cy="1980000"/>
            <a:chOff x="4135325" y="1137738"/>
            <a:chExt cx="1980000" cy="1980000"/>
          </a:xfrm>
        </p:grpSpPr>
        <p:pic>
          <p:nvPicPr>
            <p:cNvPr id="29" name="Picture 28" descr="A windmill on top of a pole&#10;&#10;Description automatically generated">
              <a:extLst>
                <a:ext uri="{FF2B5EF4-FFF2-40B4-BE49-F238E27FC236}">
                  <a16:creationId xmlns:a16="http://schemas.microsoft.com/office/drawing/2014/main" id="{A73E2657-0808-48F1-9284-6145B182BB69}"/>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4135325" y="1137738"/>
              <a:ext cx="1980000" cy="1980000"/>
            </a:xfrm>
            <a:prstGeom prst="rect">
              <a:avLst/>
            </a:prstGeom>
          </p:spPr>
        </p:pic>
        <p:sp>
          <p:nvSpPr>
            <p:cNvPr id="59" name="TextBox 58">
              <a:extLst>
                <a:ext uri="{FF2B5EF4-FFF2-40B4-BE49-F238E27FC236}">
                  <a16:creationId xmlns:a16="http://schemas.microsoft.com/office/drawing/2014/main" id="{6C2B2031-76BD-4F54-9472-27E419DB1D47}"/>
                </a:ext>
              </a:extLst>
            </p:cNvPr>
            <p:cNvSpPr txBox="1"/>
            <p:nvPr/>
          </p:nvSpPr>
          <p:spPr>
            <a:xfrm>
              <a:off x="4138851" y="2903220"/>
              <a:ext cx="1974292" cy="214518"/>
            </a:xfrm>
            <a:prstGeom prst="roundRect">
              <a:avLst>
                <a:gd name="adj" fmla="val 0"/>
              </a:avLst>
            </a:prstGeom>
            <a:solidFill>
              <a:srgbClr val="0067AF">
                <a:alpha val="40000"/>
              </a:srgbClr>
            </a:solidFill>
            <a:ln>
              <a:no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r>
                <a:rPr lang="en-US" sz="1200" dirty="0">
                  <a:solidFill>
                    <a:schemeClr val="bg1"/>
                  </a:solidFill>
                  <a:effectLst>
                    <a:outerShdw blurRad="38100" dist="38100" dir="2700000" algn="tl">
                      <a:srgbClr val="000000">
                        <a:alpha val="43137"/>
                      </a:srgbClr>
                    </a:outerShdw>
                  </a:effectLst>
                </a:rPr>
                <a:t>NTPC </a:t>
              </a:r>
              <a:r>
                <a:rPr lang="en-US" sz="1200" dirty="0" err="1">
                  <a:solidFill>
                    <a:schemeClr val="bg1"/>
                  </a:solidFill>
                  <a:effectLst>
                    <a:outerShdw blurRad="38100" dist="38100" dir="2700000" algn="tl">
                      <a:srgbClr val="000000">
                        <a:alpha val="43137"/>
                      </a:srgbClr>
                    </a:outerShdw>
                  </a:effectLst>
                </a:rPr>
                <a:t>Rojmal</a:t>
              </a:r>
              <a:endParaRPr lang="en-US" sz="1200" dirty="0">
                <a:solidFill>
                  <a:schemeClr val="bg1"/>
                </a:solidFill>
                <a:effectLst>
                  <a:outerShdw blurRad="38100" dist="38100" dir="2700000" algn="tl">
                    <a:srgbClr val="000000">
                      <a:alpha val="43137"/>
                    </a:srgbClr>
                  </a:outerShdw>
                </a:effectLst>
              </a:endParaRPr>
            </a:p>
          </p:txBody>
        </p:sp>
      </p:grpSp>
      <p:sp>
        <p:nvSpPr>
          <p:cNvPr id="60" name="TextBox 59">
            <a:extLst>
              <a:ext uri="{FF2B5EF4-FFF2-40B4-BE49-F238E27FC236}">
                <a16:creationId xmlns:a16="http://schemas.microsoft.com/office/drawing/2014/main" id="{6C2B2031-76BD-4F54-9472-27E419DB1D47}"/>
              </a:ext>
            </a:extLst>
          </p:cNvPr>
          <p:cNvSpPr txBox="1"/>
          <p:nvPr/>
        </p:nvSpPr>
        <p:spPr>
          <a:xfrm>
            <a:off x="6127202" y="4880115"/>
            <a:ext cx="1980000" cy="214518"/>
          </a:xfrm>
          <a:prstGeom prst="roundRect">
            <a:avLst>
              <a:gd name="adj" fmla="val 0"/>
            </a:avLst>
          </a:prstGeom>
          <a:solidFill>
            <a:srgbClr val="0067AF">
              <a:alpha val="40000"/>
            </a:srgbClr>
          </a:solidFill>
          <a:ln>
            <a:no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r>
              <a:rPr lang="en-US" sz="1200" dirty="0">
                <a:solidFill>
                  <a:schemeClr val="bg1"/>
                </a:solidFill>
                <a:effectLst>
                  <a:outerShdw blurRad="38100" dist="38100" dir="2700000" algn="tl">
                    <a:srgbClr val="000000">
                      <a:alpha val="43137"/>
                    </a:srgbClr>
                  </a:outerShdw>
                </a:effectLst>
              </a:rPr>
              <a:t>NTPC </a:t>
            </a:r>
            <a:r>
              <a:rPr lang="en-US" sz="1200" dirty="0" err="1">
                <a:solidFill>
                  <a:schemeClr val="bg1"/>
                </a:solidFill>
                <a:effectLst>
                  <a:outerShdw blurRad="38100" dist="38100" dir="2700000" algn="tl">
                    <a:srgbClr val="000000">
                      <a:alpha val="43137"/>
                    </a:srgbClr>
                  </a:outerShdw>
                </a:effectLst>
              </a:rPr>
              <a:t>Koldam</a:t>
            </a:r>
            <a:endParaRPr lang="en-US" sz="1200" dirty="0">
              <a:solidFill>
                <a:schemeClr val="bg1"/>
              </a:solidFill>
              <a:effectLst>
                <a:outerShdw blurRad="38100" dist="38100" dir="2700000" algn="tl">
                  <a:srgbClr val="000000">
                    <a:alpha val="43137"/>
                  </a:srgbClr>
                </a:outerShdw>
              </a:effectLst>
            </a:endParaRPr>
          </a:p>
        </p:txBody>
      </p:sp>
      <p:sp>
        <p:nvSpPr>
          <p:cNvPr id="61" name="TextBox 60">
            <a:extLst>
              <a:ext uri="{FF2B5EF4-FFF2-40B4-BE49-F238E27FC236}">
                <a16:creationId xmlns:a16="http://schemas.microsoft.com/office/drawing/2014/main" id="{6C2B2031-76BD-4F54-9472-27E419DB1D47}"/>
              </a:ext>
            </a:extLst>
          </p:cNvPr>
          <p:cNvSpPr txBox="1"/>
          <p:nvPr/>
        </p:nvSpPr>
        <p:spPr>
          <a:xfrm>
            <a:off x="8152017" y="4883220"/>
            <a:ext cx="1980000" cy="214518"/>
          </a:xfrm>
          <a:prstGeom prst="roundRect">
            <a:avLst>
              <a:gd name="adj" fmla="val 0"/>
            </a:avLst>
          </a:prstGeom>
          <a:solidFill>
            <a:srgbClr val="0067AF">
              <a:alpha val="40000"/>
            </a:srgbClr>
          </a:solidFill>
          <a:ln>
            <a:no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r>
              <a:rPr lang="en-US" sz="1200" dirty="0">
                <a:solidFill>
                  <a:schemeClr val="bg1"/>
                </a:solidFill>
                <a:effectLst>
                  <a:outerShdw blurRad="38100" dist="38100" dir="2700000" algn="tl">
                    <a:srgbClr val="000000">
                      <a:alpha val="43137"/>
                    </a:srgbClr>
                  </a:outerShdw>
                </a:effectLst>
              </a:rPr>
              <a:t>NTPC </a:t>
            </a:r>
            <a:r>
              <a:rPr lang="en-US" sz="1200" dirty="0" err="1">
                <a:solidFill>
                  <a:schemeClr val="bg1"/>
                </a:solidFill>
                <a:effectLst>
                  <a:outerShdw blurRad="38100" dist="38100" dir="2700000" algn="tl">
                    <a:srgbClr val="000000">
                      <a:alpha val="43137"/>
                    </a:srgbClr>
                  </a:outerShdw>
                </a:effectLst>
              </a:rPr>
              <a:t>Kayamkulam</a:t>
            </a:r>
            <a:endParaRPr lang="en-US" sz="1200" dirty="0">
              <a:solidFill>
                <a:schemeClr val="bg1"/>
              </a:solidFill>
              <a:effectLst>
                <a:outerShdw blurRad="38100" dist="38100" dir="2700000" algn="tl">
                  <a:srgbClr val="000000">
                    <a:alpha val="43137"/>
                  </a:srgbClr>
                </a:outerShdw>
              </a:effectLst>
            </a:endParaRPr>
          </a:p>
        </p:txBody>
      </p:sp>
      <p:grpSp>
        <p:nvGrpSpPr>
          <p:cNvPr id="2" name="Group 1"/>
          <p:cNvGrpSpPr/>
          <p:nvPr/>
        </p:nvGrpSpPr>
        <p:grpSpPr>
          <a:xfrm>
            <a:off x="4119209" y="1134274"/>
            <a:ext cx="1980000" cy="1980000"/>
            <a:chOff x="10212002" y="3117738"/>
            <a:chExt cx="1980000" cy="1980000"/>
          </a:xfrm>
        </p:grpSpPr>
        <p:pic>
          <p:nvPicPr>
            <p:cNvPr id="25" name="Picture 24" descr="A view of a city at night&#10;&#10;Description automatically generated">
              <a:extLst>
                <a:ext uri="{FF2B5EF4-FFF2-40B4-BE49-F238E27FC236}">
                  <a16:creationId xmlns:a16="http://schemas.microsoft.com/office/drawing/2014/main" id="{8A7B314A-1964-432B-8389-A27BF6E5DDA0}"/>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10212002" y="3117738"/>
              <a:ext cx="1980000" cy="1980000"/>
            </a:xfrm>
            <a:prstGeom prst="rect">
              <a:avLst/>
            </a:prstGeom>
          </p:spPr>
        </p:pic>
        <p:sp>
          <p:nvSpPr>
            <p:cNvPr id="62" name="TextBox 61">
              <a:extLst>
                <a:ext uri="{FF2B5EF4-FFF2-40B4-BE49-F238E27FC236}">
                  <a16:creationId xmlns:a16="http://schemas.microsoft.com/office/drawing/2014/main" id="{6C2B2031-76BD-4F54-9472-27E419DB1D47}"/>
                </a:ext>
              </a:extLst>
            </p:cNvPr>
            <p:cNvSpPr txBox="1"/>
            <p:nvPr/>
          </p:nvSpPr>
          <p:spPr>
            <a:xfrm>
              <a:off x="10213309" y="4883220"/>
              <a:ext cx="1978693" cy="214518"/>
            </a:xfrm>
            <a:prstGeom prst="roundRect">
              <a:avLst>
                <a:gd name="adj" fmla="val 0"/>
              </a:avLst>
            </a:prstGeom>
            <a:solidFill>
              <a:srgbClr val="0067AF">
                <a:alpha val="40000"/>
              </a:srgbClr>
            </a:solidFill>
            <a:ln>
              <a:no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r>
                <a:rPr lang="en-US" sz="1200" dirty="0">
                  <a:solidFill>
                    <a:schemeClr val="bg1"/>
                  </a:solidFill>
                  <a:effectLst>
                    <a:outerShdw blurRad="38100" dist="38100" dir="2700000" algn="tl">
                      <a:srgbClr val="000000">
                        <a:alpha val="43137"/>
                      </a:srgbClr>
                    </a:outerShdw>
                  </a:effectLst>
                </a:rPr>
                <a:t>NTPC </a:t>
              </a:r>
              <a:r>
                <a:rPr lang="en-US" sz="1200" dirty="0" err="1">
                  <a:solidFill>
                    <a:schemeClr val="bg1"/>
                  </a:solidFill>
                  <a:effectLst>
                    <a:outerShdw blurRad="38100" dist="38100" dir="2700000" algn="tl">
                      <a:srgbClr val="000000">
                        <a:alpha val="43137"/>
                      </a:srgbClr>
                    </a:outerShdw>
                  </a:effectLst>
                </a:rPr>
                <a:t>Kudgi</a:t>
              </a:r>
              <a:endParaRPr lang="en-US" sz="1200" dirty="0">
                <a:solidFill>
                  <a:schemeClr val="bg1"/>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14303144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6DF120F5-3FEC-4078-A40B-D146CB5EFD38}"/>
              </a:ext>
            </a:extLst>
          </p:cNvPr>
          <p:cNvSpPr>
            <a:spLocks noGrp="1"/>
          </p:cNvSpPr>
          <p:nvPr>
            <p:ph sz="half" idx="2"/>
          </p:nvPr>
        </p:nvSpPr>
        <p:spPr>
          <a:xfrm>
            <a:off x="4772025" y="1285876"/>
            <a:ext cx="6941536" cy="4483100"/>
          </a:xfrm>
        </p:spPr>
        <p:txBody>
          <a:bodyPr/>
          <a:lstStyle/>
          <a:p>
            <a:r>
              <a:rPr lang="en-US" dirty="0"/>
              <a:t>Thin lip fish mouth opening, indicative of STOH</a:t>
            </a:r>
          </a:p>
          <a:p>
            <a:r>
              <a:rPr lang="en-US" dirty="0" err="1"/>
              <a:t>Boroscope</a:t>
            </a:r>
            <a:r>
              <a:rPr lang="en-US" dirty="0"/>
              <a:t>, sponge ball test – no abnormalities</a:t>
            </a:r>
          </a:p>
          <a:p>
            <a:r>
              <a:rPr lang="en-US" dirty="0"/>
              <a:t>GO/NO-GO gauge – Slight bulging observed</a:t>
            </a:r>
          </a:p>
          <a:p>
            <a:r>
              <a:rPr lang="en-US" dirty="0"/>
              <a:t>Suspected – Starvation due to Partial Flow due to foreign material, exfoliation debris </a:t>
            </a:r>
            <a:r>
              <a:rPr lang="en-US" dirty="0" err="1"/>
              <a:t>etc</a:t>
            </a:r>
            <a:endParaRPr lang="en-US" dirty="0"/>
          </a:p>
          <a:p>
            <a:r>
              <a:rPr lang="en-US" dirty="0"/>
              <a:t>Radiography Test (RT) was done on bottom tubes, near bends</a:t>
            </a:r>
          </a:p>
          <a:p>
            <a:r>
              <a:rPr lang="en-US" dirty="0"/>
              <a:t>RT Film – Bunch of filler wires observed</a:t>
            </a:r>
          </a:p>
          <a:p>
            <a:r>
              <a:rPr lang="en-US" dirty="0"/>
              <a:t>The fillers removed and unit put back into service</a:t>
            </a:r>
          </a:p>
          <a:p>
            <a:pPr marL="0" indent="0">
              <a:buNone/>
            </a:pPr>
            <a:endParaRPr lang="en-US" dirty="0"/>
          </a:p>
        </p:txBody>
      </p:sp>
      <p:sp>
        <p:nvSpPr>
          <p:cNvPr id="5" name="Title 4">
            <a:extLst>
              <a:ext uri="{FF2B5EF4-FFF2-40B4-BE49-F238E27FC236}">
                <a16:creationId xmlns:a16="http://schemas.microsoft.com/office/drawing/2014/main" id="{9A72FBA1-6807-416E-BC98-D2C94A31A8D0}"/>
              </a:ext>
            </a:extLst>
          </p:cNvPr>
          <p:cNvSpPr>
            <a:spLocks noGrp="1"/>
          </p:cNvSpPr>
          <p:nvPr>
            <p:ph type="title"/>
          </p:nvPr>
        </p:nvSpPr>
        <p:spPr/>
        <p:txBody>
          <a:bodyPr/>
          <a:lstStyle/>
          <a:p>
            <a:r>
              <a:rPr lang="en-US" dirty="0"/>
              <a:t>Exhibit-2: Root Cause - Starvation </a:t>
            </a:r>
            <a:endParaRPr lang="en-IN" dirty="0"/>
          </a:p>
        </p:txBody>
      </p:sp>
      <p:sp>
        <p:nvSpPr>
          <p:cNvPr id="4" name="Slide Number Placeholder 3">
            <a:extLst>
              <a:ext uri="{FF2B5EF4-FFF2-40B4-BE49-F238E27FC236}">
                <a16:creationId xmlns:a16="http://schemas.microsoft.com/office/drawing/2014/main" id="{47B4E545-A08D-4B05-9273-63C7CA5051A7}"/>
              </a:ext>
            </a:extLst>
          </p:cNvPr>
          <p:cNvSpPr>
            <a:spLocks noGrp="1"/>
          </p:cNvSpPr>
          <p:nvPr>
            <p:ph type="sldNum" sz="quarter" idx="4"/>
          </p:nvPr>
        </p:nvSpPr>
        <p:spPr/>
        <p:txBody>
          <a:bodyPr/>
          <a:lstStyle/>
          <a:p>
            <a:fld id="{1EE23D51-4486-4CBD-A5EF-3F4BB97BB419}" type="slidenum">
              <a:rPr lang="en-IN" smtClean="0"/>
              <a:t>10</a:t>
            </a:fld>
            <a:endParaRPr lang="en-IN"/>
          </a:p>
        </p:txBody>
      </p:sp>
      <p:pic>
        <p:nvPicPr>
          <p:cNvPr id="8" name="Content Placeholder 7" descr="A finger holding a window&#10;&#10;Description automatically generated with medium confidence">
            <a:extLst>
              <a:ext uri="{FF2B5EF4-FFF2-40B4-BE49-F238E27FC236}">
                <a16:creationId xmlns:a16="http://schemas.microsoft.com/office/drawing/2014/main" id="{B11933FB-E169-4400-A207-0325E3328157}"/>
              </a:ext>
            </a:extLst>
          </p:cNvPr>
          <p:cNvPicPr>
            <a:picLocks noGrp="1"/>
          </p:cNvPicPr>
          <p:nvPr>
            <p:ph sz="half" idx="1"/>
          </p:nvPr>
        </p:nvPicPr>
        <p:blipFill rotWithShape="1">
          <a:blip r:embed="rId2" cstate="print">
            <a:extLst>
              <a:ext uri="{28A0092B-C50C-407E-A947-70E740481C1C}">
                <a14:useLocalDpi xmlns:a14="http://schemas.microsoft.com/office/drawing/2010/main" val="0"/>
              </a:ext>
            </a:extLst>
          </a:blip>
          <a:srcRect t="1" b="32474"/>
          <a:stretch/>
        </p:blipFill>
        <p:spPr bwMode="auto">
          <a:xfrm>
            <a:off x="1219201" y="2066925"/>
            <a:ext cx="2732924" cy="250370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238102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DE0E64-21E5-445D-8349-4F42F17A06B2}"/>
              </a:ext>
            </a:extLst>
          </p:cNvPr>
          <p:cNvSpPr>
            <a:spLocks noGrp="1"/>
          </p:cNvSpPr>
          <p:nvPr>
            <p:ph sz="half" idx="2"/>
          </p:nvPr>
        </p:nvSpPr>
        <p:spPr>
          <a:xfrm>
            <a:off x="4533900" y="1314450"/>
            <a:ext cx="7179661" cy="4454525"/>
          </a:xfrm>
        </p:spPr>
        <p:txBody>
          <a:bodyPr/>
          <a:lstStyle/>
          <a:p>
            <a:r>
              <a:rPr lang="en-US" dirty="0"/>
              <a:t>02 Nos back-to-back failures</a:t>
            </a:r>
          </a:p>
          <a:p>
            <a:pPr marL="0" indent="0">
              <a:buNone/>
            </a:pPr>
            <a:endParaRPr lang="en-US" dirty="0"/>
          </a:p>
          <a:p>
            <a:r>
              <a:rPr lang="en-US" dirty="0"/>
              <a:t>Window type opening in RH2 outlet coils</a:t>
            </a:r>
          </a:p>
          <a:p>
            <a:endParaRPr lang="en-US" dirty="0"/>
          </a:p>
          <a:p>
            <a:r>
              <a:rPr lang="en-US" dirty="0"/>
              <a:t>Tube Details:</a:t>
            </a:r>
          </a:p>
          <a:p>
            <a:pPr marL="571500" indent="-342900" algn="just">
              <a:lnSpc>
                <a:spcPct val="107000"/>
              </a:lnSpc>
              <a:spcAft>
                <a:spcPts val="800"/>
              </a:spcAft>
              <a:buFont typeface="+mj-lt"/>
              <a:buAutoNum type="alphaLcPeriod"/>
            </a:pPr>
            <a:r>
              <a:rPr lang="en-IN" sz="1800" dirty="0">
                <a:effectLst/>
                <a:latin typeface="Arial" panose="020B0604020202020204" pitchFamily="34" charset="0"/>
                <a:ea typeface="Calibri" panose="020F0502020204030204" pitchFamily="34" charset="0"/>
                <a:cs typeface="Mangal" panose="02040503050203030202" pitchFamily="18" charset="0"/>
              </a:rPr>
              <a:t>Tube Material: SA213 M UNS S30432 SP</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p>
            <a:pPr marL="571500" indent="-342900" algn="just">
              <a:lnSpc>
                <a:spcPct val="107000"/>
              </a:lnSpc>
              <a:spcAft>
                <a:spcPts val="800"/>
              </a:spcAft>
              <a:buFont typeface="+mj-lt"/>
              <a:buAutoNum type="alphaLcPeriod"/>
            </a:pPr>
            <a:r>
              <a:rPr lang="en-IN" sz="1800" dirty="0">
                <a:effectLst/>
                <a:latin typeface="Arial" panose="020B0604020202020204" pitchFamily="34" charset="0"/>
                <a:ea typeface="Calibri" panose="020F0502020204030204" pitchFamily="34" charset="0"/>
                <a:cs typeface="Mangal" panose="02040503050203030202" pitchFamily="18" charset="0"/>
              </a:rPr>
              <a:t>Tube Dimensions: 63.5 X 4.0 mm</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p>
            <a:pPr marL="457200" indent="-457200">
              <a:buFont typeface="+mj-lt"/>
              <a:buAutoNum type="alphaLcPeriod"/>
            </a:pPr>
            <a:endParaRPr lang="en-IN" dirty="0"/>
          </a:p>
        </p:txBody>
      </p:sp>
      <p:sp>
        <p:nvSpPr>
          <p:cNvPr id="4" name="Title 3">
            <a:extLst>
              <a:ext uri="{FF2B5EF4-FFF2-40B4-BE49-F238E27FC236}">
                <a16:creationId xmlns:a16="http://schemas.microsoft.com/office/drawing/2014/main" id="{EEB8500D-3015-4A93-A462-BAAC8A8A6ED9}"/>
              </a:ext>
            </a:extLst>
          </p:cNvPr>
          <p:cNvSpPr>
            <a:spLocks noGrp="1"/>
          </p:cNvSpPr>
          <p:nvPr>
            <p:ph type="title"/>
          </p:nvPr>
        </p:nvSpPr>
        <p:spPr/>
        <p:txBody>
          <a:bodyPr/>
          <a:lstStyle/>
          <a:p>
            <a:r>
              <a:rPr lang="en-US" dirty="0"/>
              <a:t>Exhibit-3: Window Type Opening in RH2 </a:t>
            </a:r>
            <a:endParaRPr lang="en-IN" dirty="0"/>
          </a:p>
        </p:txBody>
      </p:sp>
      <p:sp>
        <p:nvSpPr>
          <p:cNvPr id="5" name="Slide Number Placeholder 4">
            <a:extLst>
              <a:ext uri="{FF2B5EF4-FFF2-40B4-BE49-F238E27FC236}">
                <a16:creationId xmlns:a16="http://schemas.microsoft.com/office/drawing/2014/main" id="{B941CB6F-0E9D-4F16-8842-5E6ADE9DDDB3}"/>
              </a:ext>
            </a:extLst>
          </p:cNvPr>
          <p:cNvSpPr>
            <a:spLocks noGrp="1"/>
          </p:cNvSpPr>
          <p:nvPr>
            <p:ph type="sldNum" sz="quarter" idx="4"/>
          </p:nvPr>
        </p:nvSpPr>
        <p:spPr/>
        <p:txBody>
          <a:bodyPr/>
          <a:lstStyle/>
          <a:p>
            <a:fld id="{19B51A1E-902D-48AF-9020-955120F399B6}" type="slidenum">
              <a:rPr lang="en-US" smtClean="0"/>
              <a:pPr/>
              <a:t>11</a:t>
            </a:fld>
            <a:endParaRPr lang="en-US" dirty="0"/>
          </a:p>
        </p:txBody>
      </p:sp>
      <p:pic>
        <p:nvPicPr>
          <p:cNvPr id="6" name="Content Placeholder 5" descr="A close up of a broken pipe&#10;&#10;Description automatically generated">
            <a:extLst>
              <a:ext uri="{FF2B5EF4-FFF2-40B4-BE49-F238E27FC236}">
                <a16:creationId xmlns:a16="http://schemas.microsoft.com/office/drawing/2014/main" id="{2810AF78-1291-455B-98AF-19EB55832D02}"/>
              </a:ext>
            </a:extLst>
          </p:cNvPr>
          <p:cNvPicPr>
            <a:picLocks noGrp="1"/>
          </p:cNvPicPr>
          <p:nvPr>
            <p:ph sz="half" idx="1"/>
          </p:nvPr>
        </p:nvPicPr>
        <p:blipFill rotWithShape="1">
          <a:blip r:embed="rId2"/>
          <a:srcRect t="13375"/>
          <a:stretch/>
        </p:blipFill>
        <p:spPr bwMode="auto">
          <a:xfrm>
            <a:off x="773234" y="2280030"/>
            <a:ext cx="2836741" cy="265906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623101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A0A9EF4-531D-4725-B8DF-0705BC17E5C0}"/>
              </a:ext>
            </a:extLst>
          </p:cNvPr>
          <p:cNvSpPr>
            <a:spLocks noGrp="1"/>
          </p:cNvSpPr>
          <p:nvPr>
            <p:ph idx="1"/>
          </p:nvPr>
        </p:nvSpPr>
        <p:spPr/>
        <p:txBody>
          <a:bodyPr/>
          <a:lstStyle/>
          <a:p>
            <a:r>
              <a:rPr lang="en-US" dirty="0"/>
              <a:t>Exhibit-1: </a:t>
            </a:r>
            <a:r>
              <a:rPr lang="en-IN" sz="1800" dirty="0">
                <a:effectLst/>
                <a:latin typeface="Arial" panose="020B0604020202020204" pitchFamily="34" charset="0"/>
                <a:ea typeface="Calibri" panose="020F0502020204030204" pitchFamily="34" charset="0"/>
              </a:rPr>
              <a:t>Once the rectification works were completed, and the unit was put into service in October 2022, there has been no further failure in this area for the past 420 days of operation of the unit</a:t>
            </a:r>
          </a:p>
          <a:p>
            <a:r>
              <a:rPr lang="en-IN" sz="1800" dirty="0">
                <a:latin typeface="Arial" panose="020B0604020202020204" pitchFamily="34" charset="0"/>
              </a:rPr>
              <a:t>Exhibit-2: A</a:t>
            </a:r>
            <a:r>
              <a:rPr lang="en-IN" sz="1800" dirty="0">
                <a:effectLst/>
                <a:latin typeface="Arial" panose="020B0604020202020204" pitchFamily="34" charset="0"/>
                <a:ea typeface="Calibri" panose="020F0502020204030204" pitchFamily="34" charset="0"/>
              </a:rPr>
              <a:t>fter the foreign materials were identified through the innovative use of Radiographic Technology (RT) and removed, the unit has sustained for a period of 180 days of continuous operation.</a:t>
            </a:r>
          </a:p>
          <a:p>
            <a:r>
              <a:rPr lang="en-IN" sz="1800" dirty="0">
                <a:latin typeface="Arial" panose="020B0604020202020204" pitchFamily="34" charset="0"/>
              </a:rPr>
              <a:t>Exhibit-3: </a:t>
            </a:r>
            <a:r>
              <a:rPr lang="en-IN" sz="1800" dirty="0">
                <a:effectLst/>
                <a:latin typeface="Arial" panose="020B0604020202020204" pitchFamily="34" charset="0"/>
                <a:ea typeface="Calibri" panose="020F0502020204030204" pitchFamily="34" charset="0"/>
              </a:rPr>
              <a:t>After successful identification and subsequent replacement of defective tubes, the unit was put into service in the month of June 2023. In the past 7 months, there has not been a single failure of this type.</a:t>
            </a:r>
          </a:p>
          <a:p>
            <a:pPr marL="0" indent="0">
              <a:buNone/>
            </a:pPr>
            <a:endParaRPr lang="en-IN" dirty="0"/>
          </a:p>
        </p:txBody>
      </p:sp>
      <p:sp>
        <p:nvSpPr>
          <p:cNvPr id="4" name="Title 3">
            <a:extLst>
              <a:ext uri="{FF2B5EF4-FFF2-40B4-BE49-F238E27FC236}">
                <a16:creationId xmlns:a16="http://schemas.microsoft.com/office/drawing/2014/main" id="{4163FF80-CED5-41CF-BFFB-F268C35B7784}"/>
              </a:ext>
            </a:extLst>
          </p:cNvPr>
          <p:cNvSpPr>
            <a:spLocks noGrp="1"/>
          </p:cNvSpPr>
          <p:nvPr>
            <p:ph type="title"/>
          </p:nvPr>
        </p:nvSpPr>
        <p:spPr/>
        <p:txBody>
          <a:bodyPr/>
          <a:lstStyle/>
          <a:p>
            <a:r>
              <a:rPr lang="en-US" dirty="0"/>
              <a:t>Conclusion</a:t>
            </a:r>
            <a:endParaRPr lang="en-IN" dirty="0"/>
          </a:p>
        </p:txBody>
      </p:sp>
      <p:sp>
        <p:nvSpPr>
          <p:cNvPr id="5" name="Slide Number Placeholder 4">
            <a:extLst>
              <a:ext uri="{FF2B5EF4-FFF2-40B4-BE49-F238E27FC236}">
                <a16:creationId xmlns:a16="http://schemas.microsoft.com/office/drawing/2014/main" id="{90DF922E-2035-4A21-B08A-DEA4C61E30AD}"/>
              </a:ext>
            </a:extLst>
          </p:cNvPr>
          <p:cNvSpPr>
            <a:spLocks noGrp="1"/>
          </p:cNvSpPr>
          <p:nvPr>
            <p:ph type="sldNum" sz="quarter" idx="10"/>
          </p:nvPr>
        </p:nvSpPr>
        <p:spPr/>
        <p:txBody>
          <a:bodyPr/>
          <a:lstStyle/>
          <a:p>
            <a:fld id="{19B51A1E-902D-48AF-9020-955120F399B6}" type="slidenum">
              <a:rPr lang="en-US" smtClean="0"/>
              <a:pPr/>
              <a:t>12</a:t>
            </a:fld>
            <a:endParaRPr lang="en-US" dirty="0"/>
          </a:p>
        </p:txBody>
      </p:sp>
    </p:spTree>
    <p:extLst>
      <p:ext uri="{BB962C8B-B14F-4D97-AF65-F5344CB8AC3E}">
        <p14:creationId xmlns:p14="http://schemas.microsoft.com/office/powerpoint/2010/main" val="25387352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58429CF-2292-4B84-A94D-FB333B0C4DBF}"/>
              </a:ext>
            </a:extLst>
          </p:cNvPr>
          <p:cNvSpPr>
            <a:spLocks noGrp="1"/>
          </p:cNvSpPr>
          <p:nvPr>
            <p:ph idx="1"/>
          </p:nvPr>
        </p:nvSpPr>
        <p:spPr/>
        <p:txBody>
          <a:bodyPr/>
          <a:lstStyle/>
          <a:p>
            <a:r>
              <a:rPr lang="en-IN" sz="2400" dirty="0">
                <a:effectLst/>
                <a:latin typeface="Arial" panose="020B0604020202020204" pitchFamily="34" charset="0"/>
                <a:ea typeface="Calibri" panose="020F0502020204030204" pitchFamily="34" charset="0"/>
                <a:cs typeface="Mangal" panose="02040503050203030202" pitchFamily="18" charset="0"/>
              </a:rPr>
              <a:t>Simple, cost-effective and can be deployed easily without much additional resource mobilization. </a:t>
            </a:r>
          </a:p>
          <a:p>
            <a:r>
              <a:rPr lang="en-IN" sz="2400" dirty="0">
                <a:effectLst/>
                <a:latin typeface="Arial" panose="020B0604020202020204" pitchFamily="34" charset="0"/>
                <a:ea typeface="Calibri" panose="020F0502020204030204" pitchFamily="34" charset="0"/>
                <a:cs typeface="Mangal" panose="02040503050203030202" pitchFamily="18" charset="0"/>
              </a:rPr>
              <a:t>The benefits accrued in the form of reduced Forced Outages (BTLs) more than compensates for the minimal investments (time, monetary and manpower) which may be required for adoption of the technologies.</a:t>
            </a:r>
            <a:endParaRPr lang="en-IN" sz="2400" dirty="0">
              <a:effectLst/>
              <a:latin typeface="Calibri" panose="020F0502020204030204" pitchFamily="34" charset="0"/>
              <a:ea typeface="Calibri" panose="020F0502020204030204" pitchFamily="34" charset="0"/>
              <a:cs typeface="Mangal" panose="02040503050203030202" pitchFamily="18" charset="0"/>
            </a:endParaRPr>
          </a:p>
          <a:p>
            <a:endParaRPr lang="en-IN" dirty="0"/>
          </a:p>
        </p:txBody>
      </p:sp>
      <p:sp>
        <p:nvSpPr>
          <p:cNvPr id="3" name="Title 2">
            <a:extLst>
              <a:ext uri="{FF2B5EF4-FFF2-40B4-BE49-F238E27FC236}">
                <a16:creationId xmlns:a16="http://schemas.microsoft.com/office/drawing/2014/main" id="{6C30943A-2465-4048-9FD5-6CD6EFC10F23}"/>
              </a:ext>
            </a:extLst>
          </p:cNvPr>
          <p:cNvSpPr>
            <a:spLocks noGrp="1"/>
          </p:cNvSpPr>
          <p:nvPr>
            <p:ph type="title"/>
          </p:nvPr>
        </p:nvSpPr>
        <p:spPr/>
        <p:txBody>
          <a:bodyPr/>
          <a:lstStyle/>
          <a:p>
            <a:r>
              <a:rPr lang="en-US" dirty="0"/>
              <a:t>Conclusion</a:t>
            </a:r>
            <a:endParaRPr lang="en-IN" dirty="0"/>
          </a:p>
        </p:txBody>
      </p:sp>
      <p:sp>
        <p:nvSpPr>
          <p:cNvPr id="4" name="Slide Number Placeholder 3">
            <a:extLst>
              <a:ext uri="{FF2B5EF4-FFF2-40B4-BE49-F238E27FC236}">
                <a16:creationId xmlns:a16="http://schemas.microsoft.com/office/drawing/2014/main" id="{32182FAE-9CDC-43E4-A8C2-0EDA5114A94B}"/>
              </a:ext>
            </a:extLst>
          </p:cNvPr>
          <p:cNvSpPr>
            <a:spLocks noGrp="1"/>
          </p:cNvSpPr>
          <p:nvPr>
            <p:ph type="sldNum" sz="quarter" idx="10"/>
          </p:nvPr>
        </p:nvSpPr>
        <p:spPr/>
        <p:txBody>
          <a:bodyPr/>
          <a:lstStyle/>
          <a:p>
            <a:fld id="{19B51A1E-902D-48AF-9020-955120F399B6}" type="slidenum">
              <a:rPr lang="en-US" smtClean="0"/>
              <a:pPr/>
              <a:t>13</a:t>
            </a:fld>
            <a:endParaRPr lang="en-US" dirty="0"/>
          </a:p>
        </p:txBody>
      </p:sp>
    </p:spTree>
    <p:extLst>
      <p:ext uri="{BB962C8B-B14F-4D97-AF65-F5344CB8AC3E}">
        <p14:creationId xmlns:p14="http://schemas.microsoft.com/office/powerpoint/2010/main" val="24189716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7546D6F-E84C-44B4-AB71-3FFD8C4F912F}"/>
              </a:ext>
            </a:extLst>
          </p:cNvPr>
          <p:cNvSpPr>
            <a:spLocks noGrp="1"/>
          </p:cNvSpPr>
          <p:nvPr>
            <p:ph type="sldNum" sz="quarter" idx="10"/>
          </p:nvPr>
        </p:nvSpPr>
        <p:spPr/>
        <p:txBody>
          <a:bodyPr/>
          <a:lstStyle/>
          <a:p>
            <a:fld id="{19B51A1E-902D-48AF-9020-955120F399B6}" type="slidenum">
              <a:rPr lang="en-US" smtClean="0"/>
              <a:pPr/>
              <a:t>14</a:t>
            </a:fld>
            <a:endParaRPr lang="en-US" dirty="0"/>
          </a:p>
        </p:txBody>
      </p:sp>
      <p:sp>
        <p:nvSpPr>
          <p:cNvPr id="5" name="Rectangle 4">
            <a:extLst>
              <a:ext uri="{FF2B5EF4-FFF2-40B4-BE49-F238E27FC236}">
                <a16:creationId xmlns:a16="http://schemas.microsoft.com/office/drawing/2014/main" id="{15911CD3-870B-4A99-9043-290F83411EE4}"/>
              </a:ext>
            </a:extLst>
          </p:cNvPr>
          <p:cNvSpPr/>
          <p:nvPr/>
        </p:nvSpPr>
        <p:spPr>
          <a:xfrm>
            <a:off x="0" y="3429000"/>
            <a:ext cx="7762115" cy="1563454"/>
          </a:xfrm>
          <a:prstGeom prst="rect">
            <a:avLst/>
          </a:prstGeom>
          <a:solidFill>
            <a:srgbClr val="006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a:extLst>
              <a:ext uri="{FF2B5EF4-FFF2-40B4-BE49-F238E27FC236}">
                <a16:creationId xmlns:a16="http://schemas.microsoft.com/office/drawing/2014/main" id="{959EF4AB-BB47-401B-9AEF-9C67A243AA5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660851" y="469685"/>
            <a:ext cx="2150149" cy="1112929"/>
          </a:xfrm>
          <a:prstGeom prst="rect">
            <a:avLst/>
          </a:prstGeom>
        </p:spPr>
      </p:pic>
      <p:grpSp>
        <p:nvGrpSpPr>
          <p:cNvPr id="7" name="Group 6">
            <a:extLst>
              <a:ext uri="{FF2B5EF4-FFF2-40B4-BE49-F238E27FC236}">
                <a16:creationId xmlns:a16="http://schemas.microsoft.com/office/drawing/2014/main" id="{130C9791-6B0D-4CEA-B3CD-67C959492E6A}"/>
              </a:ext>
            </a:extLst>
          </p:cNvPr>
          <p:cNvGrpSpPr/>
          <p:nvPr/>
        </p:nvGrpSpPr>
        <p:grpSpPr>
          <a:xfrm>
            <a:off x="298399" y="6185577"/>
            <a:ext cx="11595202" cy="461665"/>
            <a:chOff x="429356" y="6259403"/>
            <a:chExt cx="11595202" cy="461665"/>
          </a:xfrm>
        </p:grpSpPr>
        <p:grpSp>
          <p:nvGrpSpPr>
            <p:cNvPr id="8" name="Group 7">
              <a:extLst>
                <a:ext uri="{FF2B5EF4-FFF2-40B4-BE49-F238E27FC236}">
                  <a16:creationId xmlns:a16="http://schemas.microsoft.com/office/drawing/2014/main" id="{C723BC19-C760-4F3A-ACD3-318328984EA0}"/>
                </a:ext>
              </a:extLst>
            </p:cNvPr>
            <p:cNvGrpSpPr/>
            <p:nvPr/>
          </p:nvGrpSpPr>
          <p:grpSpPr>
            <a:xfrm>
              <a:off x="2245700" y="6282486"/>
              <a:ext cx="1542062" cy="415498"/>
              <a:chOff x="500748" y="5892513"/>
              <a:chExt cx="1542062" cy="415498"/>
            </a:xfrm>
          </p:grpSpPr>
          <p:grpSp>
            <p:nvGrpSpPr>
              <p:cNvPr id="22" name="Group 21">
                <a:extLst>
                  <a:ext uri="{FF2B5EF4-FFF2-40B4-BE49-F238E27FC236}">
                    <a16:creationId xmlns:a16="http://schemas.microsoft.com/office/drawing/2014/main" id="{356D03E5-E46D-451C-AD1B-369F9856A622}"/>
                  </a:ext>
                </a:extLst>
              </p:cNvPr>
              <p:cNvGrpSpPr>
                <a:grpSpLocks noChangeAspect="1"/>
              </p:cNvGrpSpPr>
              <p:nvPr/>
            </p:nvGrpSpPr>
            <p:grpSpPr bwMode="auto">
              <a:xfrm>
                <a:off x="500748" y="5956123"/>
                <a:ext cx="305490" cy="288279"/>
                <a:chOff x="3769" y="2093"/>
                <a:chExt cx="142" cy="134"/>
              </a:xfrm>
            </p:grpSpPr>
            <p:sp>
              <p:nvSpPr>
                <p:cNvPr id="24" name="AutoShape 3">
                  <a:extLst>
                    <a:ext uri="{FF2B5EF4-FFF2-40B4-BE49-F238E27FC236}">
                      <a16:creationId xmlns:a16="http://schemas.microsoft.com/office/drawing/2014/main" id="{464A2E38-40C1-481E-AAD5-94682EBC8378}"/>
                    </a:ext>
                  </a:extLst>
                </p:cNvPr>
                <p:cNvSpPr>
                  <a:spLocks noChangeAspect="1" noChangeArrowheads="1" noTextEdit="1"/>
                </p:cNvSpPr>
                <p:nvPr/>
              </p:nvSpPr>
              <p:spPr bwMode="auto">
                <a:xfrm>
                  <a:off x="3769" y="2093"/>
                  <a:ext cx="14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Oval 5">
                  <a:extLst>
                    <a:ext uri="{FF2B5EF4-FFF2-40B4-BE49-F238E27FC236}">
                      <a16:creationId xmlns:a16="http://schemas.microsoft.com/office/drawing/2014/main" id="{D033BCCE-2972-42B9-A2D5-ABE939EB87CF}"/>
                    </a:ext>
                  </a:extLst>
                </p:cNvPr>
                <p:cNvSpPr>
                  <a:spLocks noChangeArrowheads="1"/>
                </p:cNvSpPr>
                <p:nvPr/>
              </p:nvSpPr>
              <p:spPr bwMode="auto">
                <a:xfrm>
                  <a:off x="3772" y="2090"/>
                  <a:ext cx="137" cy="137"/>
                </a:xfrm>
                <a:prstGeom prst="ellipse">
                  <a:avLst/>
                </a:prstGeom>
                <a:solidFill>
                  <a:srgbClr val="3B59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6">
                  <a:extLst>
                    <a:ext uri="{FF2B5EF4-FFF2-40B4-BE49-F238E27FC236}">
                      <a16:creationId xmlns:a16="http://schemas.microsoft.com/office/drawing/2014/main" id="{5C2D5540-2947-4309-B37B-BFCF9455C308}"/>
                    </a:ext>
                  </a:extLst>
                </p:cNvPr>
                <p:cNvSpPr>
                  <a:spLocks/>
                </p:cNvSpPr>
                <p:nvPr/>
              </p:nvSpPr>
              <p:spPr bwMode="auto">
                <a:xfrm>
                  <a:off x="3824" y="2120"/>
                  <a:ext cx="57" cy="107"/>
                </a:xfrm>
                <a:custGeom>
                  <a:avLst/>
                  <a:gdLst>
                    <a:gd name="T0" fmla="*/ 22 w 23"/>
                    <a:gd name="T1" fmla="*/ 16 h 43"/>
                    <a:gd name="T2" fmla="*/ 14 w 23"/>
                    <a:gd name="T3" fmla="*/ 16 h 43"/>
                    <a:gd name="T4" fmla="*/ 14 w 23"/>
                    <a:gd name="T5" fmla="*/ 11 h 43"/>
                    <a:gd name="T6" fmla="*/ 18 w 23"/>
                    <a:gd name="T7" fmla="*/ 7 h 43"/>
                    <a:gd name="T8" fmla="*/ 21 w 23"/>
                    <a:gd name="T9" fmla="*/ 7 h 43"/>
                    <a:gd name="T10" fmla="*/ 22 w 23"/>
                    <a:gd name="T11" fmla="*/ 6 h 43"/>
                    <a:gd name="T12" fmla="*/ 22 w 23"/>
                    <a:gd name="T13" fmla="*/ 1 h 43"/>
                    <a:gd name="T14" fmla="*/ 21 w 23"/>
                    <a:gd name="T15" fmla="*/ 0 h 43"/>
                    <a:gd name="T16" fmla="*/ 16 w 23"/>
                    <a:gd name="T17" fmla="*/ 0 h 43"/>
                    <a:gd name="T18" fmla="*/ 6 w 23"/>
                    <a:gd name="T19" fmla="*/ 10 h 43"/>
                    <a:gd name="T20" fmla="*/ 6 w 23"/>
                    <a:gd name="T21" fmla="*/ 16 h 43"/>
                    <a:gd name="T22" fmla="*/ 1 w 23"/>
                    <a:gd name="T23" fmla="*/ 16 h 43"/>
                    <a:gd name="T24" fmla="*/ 0 w 23"/>
                    <a:gd name="T25" fmla="*/ 17 h 43"/>
                    <a:gd name="T26" fmla="*/ 0 w 23"/>
                    <a:gd name="T27" fmla="*/ 23 h 43"/>
                    <a:gd name="T28" fmla="*/ 1 w 23"/>
                    <a:gd name="T29" fmla="*/ 24 h 43"/>
                    <a:gd name="T30" fmla="*/ 6 w 23"/>
                    <a:gd name="T31" fmla="*/ 24 h 43"/>
                    <a:gd name="T32" fmla="*/ 6 w 23"/>
                    <a:gd name="T33" fmla="*/ 43 h 43"/>
                    <a:gd name="T34" fmla="*/ 6 w 23"/>
                    <a:gd name="T35" fmla="*/ 43 h 43"/>
                    <a:gd name="T36" fmla="*/ 6 w 23"/>
                    <a:gd name="T37" fmla="*/ 43 h 43"/>
                    <a:gd name="T38" fmla="*/ 14 w 23"/>
                    <a:gd name="T39" fmla="*/ 42 h 43"/>
                    <a:gd name="T40" fmla="*/ 14 w 23"/>
                    <a:gd name="T41" fmla="*/ 24 h 43"/>
                    <a:gd name="T42" fmla="*/ 21 w 23"/>
                    <a:gd name="T43" fmla="*/ 24 h 43"/>
                    <a:gd name="T44" fmla="*/ 22 w 23"/>
                    <a:gd name="T45" fmla="*/ 23 h 43"/>
                    <a:gd name="T46" fmla="*/ 23 w 23"/>
                    <a:gd name="T47" fmla="*/ 17 h 43"/>
                    <a:gd name="T48" fmla="*/ 22 w 23"/>
                    <a:gd name="T49" fmla="*/ 1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 h="43">
                      <a:moveTo>
                        <a:pt x="22" y="16"/>
                      </a:moveTo>
                      <a:cubicBezTo>
                        <a:pt x="14" y="16"/>
                        <a:pt x="14" y="16"/>
                        <a:pt x="14" y="16"/>
                      </a:cubicBezTo>
                      <a:cubicBezTo>
                        <a:pt x="14" y="11"/>
                        <a:pt x="14" y="11"/>
                        <a:pt x="14" y="11"/>
                      </a:cubicBezTo>
                      <a:cubicBezTo>
                        <a:pt x="14" y="9"/>
                        <a:pt x="15" y="7"/>
                        <a:pt x="18" y="7"/>
                      </a:cubicBezTo>
                      <a:cubicBezTo>
                        <a:pt x="21" y="7"/>
                        <a:pt x="21" y="7"/>
                        <a:pt x="21" y="7"/>
                      </a:cubicBezTo>
                      <a:cubicBezTo>
                        <a:pt x="22" y="7"/>
                        <a:pt x="22" y="6"/>
                        <a:pt x="22" y="6"/>
                      </a:cubicBezTo>
                      <a:cubicBezTo>
                        <a:pt x="22" y="1"/>
                        <a:pt x="22" y="1"/>
                        <a:pt x="22" y="1"/>
                      </a:cubicBezTo>
                      <a:cubicBezTo>
                        <a:pt x="22" y="0"/>
                        <a:pt x="22" y="0"/>
                        <a:pt x="21" y="0"/>
                      </a:cubicBezTo>
                      <a:cubicBezTo>
                        <a:pt x="16" y="0"/>
                        <a:pt x="16" y="0"/>
                        <a:pt x="16" y="0"/>
                      </a:cubicBezTo>
                      <a:cubicBezTo>
                        <a:pt x="10" y="0"/>
                        <a:pt x="6" y="3"/>
                        <a:pt x="6" y="10"/>
                      </a:cubicBezTo>
                      <a:cubicBezTo>
                        <a:pt x="6" y="16"/>
                        <a:pt x="6" y="16"/>
                        <a:pt x="6" y="16"/>
                      </a:cubicBezTo>
                      <a:cubicBezTo>
                        <a:pt x="1" y="16"/>
                        <a:pt x="1" y="16"/>
                        <a:pt x="1" y="16"/>
                      </a:cubicBezTo>
                      <a:cubicBezTo>
                        <a:pt x="0" y="16"/>
                        <a:pt x="0" y="17"/>
                        <a:pt x="0" y="17"/>
                      </a:cubicBezTo>
                      <a:cubicBezTo>
                        <a:pt x="0" y="23"/>
                        <a:pt x="0" y="23"/>
                        <a:pt x="0" y="23"/>
                      </a:cubicBezTo>
                      <a:cubicBezTo>
                        <a:pt x="0" y="24"/>
                        <a:pt x="0" y="24"/>
                        <a:pt x="1" y="24"/>
                      </a:cubicBezTo>
                      <a:cubicBezTo>
                        <a:pt x="6" y="24"/>
                        <a:pt x="6" y="24"/>
                        <a:pt x="6" y="24"/>
                      </a:cubicBezTo>
                      <a:cubicBezTo>
                        <a:pt x="6" y="43"/>
                        <a:pt x="6" y="43"/>
                        <a:pt x="6" y="43"/>
                      </a:cubicBezTo>
                      <a:cubicBezTo>
                        <a:pt x="6" y="43"/>
                        <a:pt x="6" y="43"/>
                        <a:pt x="6" y="43"/>
                      </a:cubicBezTo>
                      <a:cubicBezTo>
                        <a:pt x="6" y="43"/>
                        <a:pt x="6" y="43"/>
                        <a:pt x="6" y="43"/>
                      </a:cubicBezTo>
                      <a:cubicBezTo>
                        <a:pt x="9" y="43"/>
                        <a:pt x="12" y="43"/>
                        <a:pt x="14" y="42"/>
                      </a:cubicBezTo>
                      <a:cubicBezTo>
                        <a:pt x="14" y="24"/>
                        <a:pt x="14" y="24"/>
                        <a:pt x="14" y="24"/>
                      </a:cubicBezTo>
                      <a:cubicBezTo>
                        <a:pt x="21" y="24"/>
                        <a:pt x="21" y="24"/>
                        <a:pt x="21" y="24"/>
                      </a:cubicBezTo>
                      <a:cubicBezTo>
                        <a:pt x="21" y="24"/>
                        <a:pt x="22" y="24"/>
                        <a:pt x="22" y="23"/>
                      </a:cubicBezTo>
                      <a:cubicBezTo>
                        <a:pt x="23" y="17"/>
                        <a:pt x="23" y="17"/>
                        <a:pt x="23" y="17"/>
                      </a:cubicBezTo>
                      <a:cubicBezTo>
                        <a:pt x="23" y="17"/>
                        <a:pt x="22" y="16"/>
                        <a:pt x="22"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3" name="TextBox 22">
                <a:extLst>
                  <a:ext uri="{FF2B5EF4-FFF2-40B4-BE49-F238E27FC236}">
                    <a16:creationId xmlns:a16="http://schemas.microsoft.com/office/drawing/2014/main" id="{123F8513-CACA-4B2B-9C8D-46CED3D949A9}"/>
                  </a:ext>
                </a:extLst>
              </p:cNvPr>
              <p:cNvSpPr txBox="1"/>
              <p:nvPr/>
            </p:nvSpPr>
            <p:spPr>
              <a:xfrm>
                <a:off x="808389" y="5892513"/>
                <a:ext cx="1234421" cy="415498"/>
              </a:xfrm>
              <a:prstGeom prst="rect">
                <a:avLst/>
              </a:prstGeom>
              <a:noFill/>
            </p:spPr>
            <p:txBody>
              <a:bodyPr wrap="square" rtlCol="0">
                <a:spAutoFit/>
              </a:bodyPr>
              <a:lstStyle/>
              <a:p>
                <a:r>
                  <a:rPr lang="en-US" sz="2100" dirty="0">
                    <a:solidFill>
                      <a:srgbClr val="0067AF"/>
                    </a:solidFill>
                    <a:latin typeface="Tw Cen MT" panose="020B0602020104020603" pitchFamily="34" charset="0"/>
                  </a:rPr>
                  <a:t>/ntpc1</a:t>
                </a:r>
              </a:p>
            </p:txBody>
          </p:sp>
        </p:grpSp>
        <p:grpSp>
          <p:nvGrpSpPr>
            <p:cNvPr id="9" name="Group 8">
              <a:extLst>
                <a:ext uri="{FF2B5EF4-FFF2-40B4-BE49-F238E27FC236}">
                  <a16:creationId xmlns:a16="http://schemas.microsoft.com/office/drawing/2014/main" id="{8178AB06-3698-4D9C-8143-21A9E1812402}"/>
                </a:ext>
              </a:extLst>
            </p:cNvPr>
            <p:cNvGrpSpPr/>
            <p:nvPr/>
          </p:nvGrpSpPr>
          <p:grpSpPr>
            <a:xfrm>
              <a:off x="3884164" y="6282486"/>
              <a:ext cx="1567137" cy="415498"/>
              <a:chOff x="2782003" y="5854900"/>
              <a:chExt cx="1567137" cy="415498"/>
            </a:xfrm>
          </p:grpSpPr>
          <p:pic>
            <p:nvPicPr>
              <p:cNvPr id="20" name="Picture 19">
                <a:extLst>
                  <a:ext uri="{FF2B5EF4-FFF2-40B4-BE49-F238E27FC236}">
                    <a16:creationId xmlns:a16="http://schemas.microsoft.com/office/drawing/2014/main" id="{58276182-CCDD-470D-9BE0-28BE8C797B2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782003" y="5917815"/>
                <a:ext cx="304914" cy="289668"/>
              </a:xfrm>
              <a:prstGeom prst="rect">
                <a:avLst/>
              </a:prstGeom>
            </p:spPr>
          </p:pic>
          <p:sp>
            <p:nvSpPr>
              <p:cNvPr id="21" name="TextBox 20">
                <a:extLst>
                  <a:ext uri="{FF2B5EF4-FFF2-40B4-BE49-F238E27FC236}">
                    <a16:creationId xmlns:a16="http://schemas.microsoft.com/office/drawing/2014/main" id="{8688D581-6786-4700-8960-C34C4813DD44}"/>
                  </a:ext>
                </a:extLst>
              </p:cNvPr>
              <p:cNvSpPr txBox="1"/>
              <p:nvPr/>
            </p:nvSpPr>
            <p:spPr>
              <a:xfrm>
                <a:off x="3114719" y="5854900"/>
                <a:ext cx="1234421" cy="415498"/>
              </a:xfrm>
              <a:prstGeom prst="rect">
                <a:avLst/>
              </a:prstGeom>
              <a:noFill/>
            </p:spPr>
            <p:txBody>
              <a:bodyPr wrap="square" rtlCol="0">
                <a:spAutoFit/>
              </a:bodyPr>
              <a:lstStyle/>
              <a:p>
                <a:r>
                  <a:rPr lang="en-US" sz="2100" dirty="0">
                    <a:solidFill>
                      <a:srgbClr val="0067AF"/>
                    </a:solidFill>
                    <a:latin typeface="Tw Cen MT" panose="020B0602020104020603" pitchFamily="34" charset="0"/>
                  </a:rPr>
                  <a:t>/ntpcltd1</a:t>
                </a:r>
              </a:p>
            </p:txBody>
          </p:sp>
        </p:grpSp>
        <p:grpSp>
          <p:nvGrpSpPr>
            <p:cNvPr id="10" name="Group 9">
              <a:extLst>
                <a:ext uri="{FF2B5EF4-FFF2-40B4-BE49-F238E27FC236}">
                  <a16:creationId xmlns:a16="http://schemas.microsoft.com/office/drawing/2014/main" id="{05B80E69-996F-4097-9B71-4F9EEF6F876E}"/>
                </a:ext>
              </a:extLst>
            </p:cNvPr>
            <p:cNvGrpSpPr/>
            <p:nvPr/>
          </p:nvGrpSpPr>
          <p:grpSpPr>
            <a:xfrm>
              <a:off x="5547703" y="6282486"/>
              <a:ext cx="2050003" cy="415498"/>
              <a:chOff x="5062682" y="5879309"/>
              <a:chExt cx="2050003" cy="415498"/>
            </a:xfrm>
          </p:grpSpPr>
          <p:pic>
            <p:nvPicPr>
              <p:cNvPr id="18" name="Picture 17">
                <a:extLst>
                  <a:ext uri="{FF2B5EF4-FFF2-40B4-BE49-F238E27FC236}">
                    <a16:creationId xmlns:a16="http://schemas.microsoft.com/office/drawing/2014/main" id="{8CEC9D39-AFF6-473E-8E73-9A200BE4206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062682" y="5942224"/>
                <a:ext cx="304914" cy="289668"/>
              </a:xfrm>
              <a:prstGeom prst="rect">
                <a:avLst/>
              </a:prstGeom>
            </p:spPr>
          </p:pic>
          <p:sp>
            <p:nvSpPr>
              <p:cNvPr id="19" name="TextBox 18">
                <a:extLst>
                  <a:ext uri="{FF2B5EF4-FFF2-40B4-BE49-F238E27FC236}">
                    <a16:creationId xmlns:a16="http://schemas.microsoft.com/office/drawing/2014/main" id="{E578923B-D62F-4F49-9D75-60BC0BCB889E}"/>
                  </a:ext>
                </a:extLst>
              </p:cNvPr>
              <p:cNvSpPr txBox="1"/>
              <p:nvPr/>
            </p:nvSpPr>
            <p:spPr>
              <a:xfrm>
                <a:off x="5334549" y="5879309"/>
                <a:ext cx="1778136" cy="415498"/>
              </a:xfrm>
              <a:prstGeom prst="rect">
                <a:avLst/>
              </a:prstGeom>
              <a:noFill/>
            </p:spPr>
            <p:txBody>
              <a:bodyPr wrap="square" rtlCol="0">
                <a:spAutoFit/>
              </a:bodyPr>
              <a:lstStyle/>
              <a:p>
                <a:pPr algn="ctr"/>
                <a:r>
                  <a:rPr lang="en-US" sz="2100" dirty="0">
                    <a:solidFill>
                      <a:srgbClr val="0067AF"/>
                    </a:solidFill>
                    <a:latin typeface="Tw Cen MT" panose="020B0602020104020603" pitchFamily="34" charset="0"/>
                  </a:rPr>
                  <a:t>/</a:t>
                </a:r>
                <a:r>
                  <a:rPr lang="en-US" sz="2100" dirty="0" err="1">
                    <a:solidFill>
                      <a:srgbClr val="0067AF"/>
                    </a:solidFill>
                    <a:latin typeface="Tw Cen MT" panose="020B0602020104020603" pitchFamily="34" charset="0"/>
                  </a:rPr>
                  <a:t>ntpclimited</a:t>
                </a:r>
                <a:endParaRPr lang="en-US" sz="2100" dirty="0">
                  <a:solidFill>
                    <a:srgbClr val="0067AF"/>
                  </a:solidFill>
                  <a:latin typeface="Tw Cen MT" panose="020B0602020104020603" pitchFamily="34" charset="0"/>
                </a:endParaRPr>
              </a:p>
            </p:txBody>
          </p:sp>
        </p:grpSp>
        <p:grpSp>
          <p:nvGrpSpPr>
            <p:cNvPr id="11" name="Group 10">
              <a:extLst>
                <a:ext uri="{FF2B5EF4-FFF2-40B4-BE49-F238E27FC236}">
                  <a16:creationId xmlns:a16="http://schemas.microsoft.com/office/drawing/2014/main" id="{E46B82D3-FED8-4D25-A5FD-A660367CE4E9}"/>
                </a:ext>
              </a:extLst>
            </p:cNvPr>
            <p:cNvGrpSpPr/>
            <p:nvPr/>
          </p:nvGrpSpPr>
          <p:grpSpPr>
            <a:xfrm>
              <a:off x="7694108" y="6282486"/>
              <a:ext cx="2210645" cy="415498"/>
              <a:chOff x="7343361" y="5887147"/>
              <a:chExt cx="2210645" cy="415498"/>
            </a:xfrm>
          </p:grpSpPr>
          <p:pic>
            <p:nvPicPr>
              <p:cNvPr id="16" name="Picture 15">
                <a:extLst>
                  <a:ext uri="{FF2B5EF4-FFF2-40B4-BE49-F238E27FC236}">
                    <a16:creationId xmlns:a16="http://schemas.microsoft.com/office/drawing/2014/main" id="{E0AA1E20-4381-4DCB-835F-3F795090431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343361" y="5950062"/>
                <a:ext cx="304914" cy="289668"/>
              </a:xfrm>
              <a:prstGeom prst="rect">
                <a:avLst/>
              </a:prstGeom>
            </p:spPr>
          </p:pic>
          <p:sp>
            <p:nvSpPr>
              <p:cNvPr id="17" name="TextBox 16">
                <a:extLst>
                  <a:ext uri="{FF2B5EF4-FFF2-40B4-BE49-F238E27FC236}">
                    <a16:creationId xmlns:a16="http://schemas.microsoft.com/office/drawing/2014/main" id="{534A3B9F-6D6C-44C3-A725-5B730EDB59EF}"/>
                  </a:ext>
                </a:extLst>
              </p:cNvPr>
              <p:cNvSpPr txBox="1"/>
              <p:nvPr/>
            </p:nvSpPr>
            <p:spPr>
              <a:xfrm>
                <a:off x="7542326" y="5887147"/>
                <a:ext cx="2011680" cy="415498"/>
              </a:xfrm>
              <a:prstGeom prst="rect">
                <a:avLst/>
              </a:prstGeom>
              <a:noFill/>
            </p:spPr>
            <p:txBody>
              <a:bodyPr wrap="square" rtlCol="0">
                <a:spAutoFit/>
              </a:bodyPr>
              <a:lstStyle/>
              <a:p>
                <a:pPr algn="ctr"/>
                <a:r>
                  <a:rPr lang="en-US" sz="2100" dirty="0">
                    <a:solidFill>
                      <a:srgbClr val="0067AF"/>
                    </a:solidFill>
                    <a:latin typeface="Tw Cen MT" panose="020B0602020104020603" pitchFamily="34" charset="0"/>
                  </a:rPr>
                  <a:t>/Company/</a:t>
                </a:r>
                <a:r>
                  <a:rPr lang="en-US" sz="2100" dirty="0" err="1">
                    <a:solidFill>
                      <a:srgbClr val="0067AF"/>
                    </a:solidFill>
                    <a:latin typeface="Tw Cen MT" panose="020B0602020104020603" pitchFamily="34" charset="0"/>
                  </a:rPr>
                  <a:t>ntpc</a:t>
                </a:r>
                <a:r>
                  <a:rPr lang="en-US" sz="2100" dirty="0">
                    <a:solidFill>
                      <a:srgbClr val="0067AF"/>
                    </a:solidFill>
                    <a:latin typeface="Tw Cen MT" panose="020B0602020104020603" pitchFamily="34" charset="0"/>
                  </a:rPr>
                  <a:t> </a:t>
                </a:r>
              </a:p>
            </p:txBody>
          </p:sp>
        </p:grpSp>
        <p:grpSp>
          <p:nvGrpSpPr>
            <p:cNvPr id="12" name="Group 11">
              <a:extLst>
                <a:ext uri="{FF2B5EF4-FFF2-40B4-BE49-F238E27FC236}">
                  <a16:creationId xmlns:a16="http://schemas.microsoft.com/office/drawing/2014/main" id="{DD7083DB-0CA5-400C-A518-CF0B2F9AF737}"/>
                </a:ext>
              </a:extLst>
            </p:cNvPr>
            <p:cNvGrpSpPr/>
            <p:nvPr/>
          </p:nvGrpSpPr>
          <p:grpSpPr>
            <a:xfrm>
              <a:off x="10001157" y="6282486"/>
              <a:ext cx="2023401" cy="415498"/>
              <a:chOff x="9957680" y="5864350"/>
              <a:chExt cx="2023401" cy="415498"/>
            </a:xfrm>
          </p:grpSpPr>
          <p:pic>
            <p:nvPicPr>
              <p:cNvPr id="14" name="Picture 13">
                <a:extLst>
                  <a:ext uri="{FF2B5EF4-FFF2-40B4-BE49-F238E27FC236}">
                    <a16:creationId xmlns:a16="http://schemas.microsoft.com/office/drawing/2014/main" id="{D6E3AA18-9F20-4D5B-A312-6CDAACB42F69}"/>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957680" y="5927265"/>
                <a:ext cx="304914" cy="289668"/>
              </a:xfrm>
              <a:prstGeom prst="rect">
                <a:avLst/>
              </a:prstGeom>
            </p:spPr>
          </p:pic>
          <p:sp>
            <p:nvSpPr>
              <p:cNvPr id="15" name="TextBox 14">
                <a:extLst>
                  <a:ext uri="{FF2B5EF4-FFF2-40B4-BE49-F238E27FC236}">
                    <a16:creationId xmlns:a16="http://schemas.microsoft.com/office/drawing/2014/main" id="{4443857E-163B-4DD2-8225-8D00A3690AA3}"/>
                  </a:ext>
                </a:extLst>
              </p:cNvPr>
              <p:cNvSpPr txBox="1"/>
              <p:nvPr/>
            </p:nvSpPr>
            <p:spPr>
              <a:xfrm>
                <a:off x="9969401" y="5864350"/>
                <a:ext cx="2011680" cy="415498"/>
              </a:xfrm>
              <a:prstGeom prst="rect">
                <a:avLst/>
              </a:prstGeom>
              <a:noFill/>
            </p:spPr>
            <p:txBody>
              <a:bodyPr wrap="square" rtlCol="0">
                <a:spAutoFit/>
              </a:bodyPr>
              <a:lstStyle/>
              <a:p>
                <a:pPr algn="ctr"/>
                <a:r>
                  <a:rPr lang="en-US" sz="2100" dirty="0">
                    <a:solidFill>
                      <a:srgbClr val="0067AF"/>
                    </a:solidFill>
                    <a:latin typeface="Tw Cen MT" panose="020B0602020104020603" pitchFamily="34" charset="0"/>
                  </a:rPr>
                  <a:t>/</a:t>
                </a:r>
                <a:r>
                  <a:rPr lang="en-US" sz="2100" dirty="0" err="1">
                    <a:solidFill>
                      <a:srgbClr val="0067AF"/>
                    </a:solidFill>
                    <a:latin typeface="Tw Cen MT" panose="020B0602020104020603" pitchFamily="34" charset="0"/>
                  </a:rPr>
                  <a:t>ntpclimited</a:t>
                </a:r>
                <a:r>
                  <a:rPr lang="en-US" sz="2100" dirty="0">
                    <a:solidFill>
                      <a:srgbClr val="0067AF"/>
                    </a:solidFill>
                    <a:latin typeface="Tw Cen MT" panose="020B0602020104020603" pitchFamily="34" charset="0"/>
                  </a:rPr>
                  <a:t> </a:t>
                </a:r>
              </a:p>
            </p:txBody>
          </p:sp>
        </p:grpSp>
        <p:sp>
          <p:nvSpPr>
            <p:cNvPr id="13" name="TextBox 12">
              <a:extLst>
                <a:ext uri="{FF2B5EF4-FFF2-40B4-BE49-F238E27FC236}">
                  <a16:creationId xmlns:a16="http://schemas.microsoft.com/office/drawing/2014/main" id="{623CDFA3-04D3-41AF-A335-E6BAA41F9E8C}"/>
                </a:ext>
              </a:extLst>
            </p:cNvPr>
            <p:cNvSpPr txBox="1"/>
            <p:nvPr/>
          </p:nvSpPr>
          <p:spPr>
            <a:xfrm>
              <a:off x="429356" y="6259403"/>
              <a:ext cx="1719942" cy="461665"/>
            </a:xfrm>
            <a:prstGeom prst="rect">
              <a:avLst/>
            </a:prstGeom>
            <a:noFill/>
          </p:spPr>
          <p:txBody>
            <a:bodyPr wrap="square" rtlCol="0">
              <a:spAutoFit/>
            </a:bodyPr>
            <a:lstStyle/>
            <a:p>
              <a:pPr algn="ctr"/>
              <a:r>
                <a:rPr lang="en-US" sz="2400" dirty="0">
                  <a:solidFill>
                    <a:srgbClr val="0067AF"/>
                  </a:solidFill>
                  <a:latin typeface="Tw Cen MT" panose="020B0602020104020603" pitchFamily="34" charset="0"/>
                </a:rPr>
                <a:t>Follow us on:</a:t>
              </a:r>
            </a:p>
          </p:txBody>
        </p:sp>
      </p:grpSp>
      <p:sp>
        <p:nvSpPr>
          <p:cNvPr id="27" name="Text Placeholder 2">
            <a:extLst>
              <a:ext uri="{FF2B5EF4-FFF2-40B4-BE49-F238E27FC236}">
                <a16:creationId xmlns:a16="http://schemas.microsoft.com/office/drawing/2014/main" id="{1048A2DF-95F9-4228-953A-D917F690CA50}"/>
              </a:ext>
            </a:extLst>
          </p:cNvPr>
          <p:cNvSpPr txBox="1">
            <a:spLocks/>
          </p:cNvSpPr>
          <p:nvPr/>
        </p:nvSpPr>
        <p:spPr>
          <a:xfrm>
            <a:off x="-1" y="3429000"/>
            <a:ext cx="7332615" cy="1563454"/>
          </a:xfrm>
          <a:prstGeom prst="rect">
            <a:avLst/>
          </a:prstGeom>
        </p:spPr>
        <p:txBody>
          <a:bodyPr anchor="ctr">
            <a:noAutofit/>
          </a:bodyPr>
          <a:lstStyle>
            <a:lvl1pPr marL="0" indent="0" algn="ctr" defTabSz="914400" rtl="0" eaLnBrk="1" latinLnBrk="0" hangingPunct="1">
              <a:lnSpc>
                <a:spcPct val="100000"/>
              </a:lnSpc>
              <a:spcBef>
                <a:spcPts val="0"/>
              </a:spcBef>
              <a:buClr>
                <a:srgbClr val="0067AC"/>
              </a:buClr>
              <a:buFont typeface="Wingdings" pitchFamily="2" charset="2"/>
              <a:buNone/>
              <a:defRPr lang="en-US" sz="3600" b="1" kern="1200" spc="0" baseline="0">
                <a:solidFill>
                  <a:srgbClr val="0067AC"/>
                </a:solidFill>
                <a:latin typeface="Univers 45 Light" pitchFamily="34" charset="0"/>
                <a:ea typeface="+mn-ea"/>
                <a:cs typeface="+mn-cs"/>
              </a:defRPr>
            </a:lvl1pPr>
            <a:lvl2pPr marL="457200" indent="-228600" algn="l" defTabSz="914400" rtl="0" eaLnBrk="1" latinLnBrk="0" hangingPunct="1">
              <a:lnSpc>
                <a:spcPct val="90000"/>
              </a:lnSpc>
              <a:spcBef>
                <a:spcPts val="500"/>
              </a:spcBef>
              <a:buClr>
                <a:srgbClr val="0067AC"/>
              </a:buClr>
              <a:buFont typeface="Arial" pitchFamily="34" charset="0"/>
              <a:buChar char="–"/>
              <a:defRPr lang="en-US" sz="1600" kern="1200" dirty="0" smtClean="0">
                <a:solidFill>
                  <a:schemeClr val="tx1"/>
                </a:solidFill>
                <a:latin typeface="Univers 45 Light" pitchFamily="34" charset="0"/>
                <a:ea typeface="+mn-ea"/>
                <a:cs typeface="+mn-cs"/>
              </a:defRPr>
            </a:lvl2pPr>
            <a:lvl3pPr marL="685800" indent="-228600" algn="l" defTabSz="914400" rtl="0" eaLnBrk="1" latinLnBrk="0" hangingPunct="1">
              <a:lnSpc>
                <a:spcPct val="90000"/>
              </a:lnSpc>
              <a:spcBef>
                <a:spcPts val="500"/>
              </a:spcBef>
              <a:buClr>
                <a:srgbClr val="0067AC"/>
              </a:buClr>
              <a:buFont typeface="Arial" panose="020B0604020202020204" pitchFamily="34" charset="0"/>
              <a:buChar char="•"/>
              <a:defRPr lang="en-US" sz="1600" kern="1200" dirty="0" smtClean="0">
                <a:solidFill>
                  <a:schemeClr val="tx1"/>
                </a:solidFill>
                <a:latin typeface="Univers 45 Light" pitchFamily="34" charset="0"/>
                <a:ea typeface="+mn-ea"/>
                <a:cs typeface="+mn-cs"/>
              </a:defRPr>
            </a:lvl3pPr>
            <a:lvl4pPr marL="914400" indent="-228600" algn="l" defTabSz="914400" rtl="0" eaLnBrk="1" latinLnBrk="0" hangingPunct="1">
              <a:lnSpc>
                <a:spcPct val="90000"/>
              </a:lnSpc>
              <a:spcBef>
                <a:spcPts val="500"/>
              </a:spcBef>
              <a:buClr>
                <a:srgbClr val="0067AC"/>
              </a:buClr>
              <a:buFont typeface="Univers 45 Light" pitchFamily="34" charset="0"/>
              <a:buChar char="»"/>
              <a:defRPr lang="en-US" sz="1600" kern="1200" dirty="0" smtClean="0">
                <a:solidFill>
                  <a:schemeClr val="tx1"/>
                </a:solidFill>
                <a:latin typeface="Univers 45 Light"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latin typeface="Univers 45 Light"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6500"/>
              </a:lnSpc>
              <a:spcBef>
                <a:spcPts val="0"/>
              </a:spcBef>
              <a:spcAft>
                <a:spcPts val="0"/>
              </a:spcAft>
              <a:buClr>
                <a:srgbClr val="0067AC"/>
              </a:buClr>
              <a:buSzTx/>
              <a:buFont typeface="Wingdings" pitchFamily="2" charset="2"/>
              <a:buNone/>
              <a:tabLst/>
              <a:defRPr/>
            </a:pPr>
            <a:r>
              <a:rPr kumimoji="0" lang="en-GB" sz="6000" b="0" i="0" u="none" strike="noStrike" kern="1200" cap="none" spc="0" normalizeH="0" baseline="0" noProof="0" dirty="0">
                <a:ln>
                  <a:noFill/>
                </a:ln>
                <a:solidFill>
                  <a:schemeClr val="bg1"/>
                </a:solidFill>
                <a:effectLst/>
                <a:uLnTx/>
                <a:uFillTx/>
                <a:latin typeface="Tw Cen MT" panose="020B0602020104020603" pitchFamily="34" charset="0"/>
              </a:rPr>
              <a:t>     Thank You</a:t>
            </a:r>
          </a:p>
        </p:txBody>
      </p:sp>
      <p:pic>
        <p:nvPicPr>
          <p:cNvPr id="28" name="Picture 27" descr="A flock of seagulls are swimming in a body of water&#10;&#10;Description automatically generated">
            <a:extLst>
              <a:ext uri="{FF2B5EF4-FFF2-40B4-BE49-F238E27FC236}">
                <a16:creationId xmlns:a16="http://schemas.microsoft.com/office/drawing/2014/main" id="{AD6050E1-E829-4D6F-BD22-B25A75C2B8BD}"/>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115050" y="845391"/>
            <a:ext cx="2520000" cy="2520000"/>
          </a:xfrm>
          <a:prstGeom prst="rect">
            <a:avLst/>
          </a:prstGeom>
        </p:spPr>
      </p:pic>
      <p:pic>
        <p:nvPicPr>
          <p:cNvPr id="29" name="Picture 28" descr="A bird flying over a building&#10;&#10;Description automatically generated">
            <a:extLst>
              <a:ext uri="{FF2B5EF4-FFF2-40B4-BE49-F238E27FC236}">
                <a16:creationId xmlns:a16="http://schemas.microsoft.com/office/drawing/2014/main" id="{878EEFC2-81DD-4476-9924-C02FED015ADE}"/>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557525" y="845391"/>
            <a:ext cx="2520000" cy="2520000"/>
          </a:xfrm>
          <a:prstGeom prst="rect">
            <a:avLst/>
          </a:prstGeom>
        </p:spPr>
      </p:pic>
      <p:pic>
        <p:nvPicPr>
          <p:cNvPr id="30" name="Picture 29" descr="A flock of seagulls standing next to a body of water&#10;&#10;Description automatically generated">
            <a:extLst>
              <a:ext uri="{FF2B5EF4-FFF2-40B4-BE49-F238E27FC236}">
                <a16:creationId xmlns:a16="http://schemas.microsoft.com/office/drawing/2014/main" id="{8E1A15F5-A46F-4E7E-95BD-1D64C07E9079}"/>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0" y="845391"/>
            <a:ext cx="2520000" cy="2520000"/>
          </a:xfrm>
          <a:prstGeom prst="rect">
            <a:avLst/>
          </a:prstGeom>
        </p:spPr>
      </p:pic>
      <p:pic>
        <p:nvPicPr>
          <p:cNvPr id="31" name="Picture 30" descr="A green plant in a garden&#10;&#10;Description automatically generated">
            <a:extLst>
              <a:ext uri="{FF2B5EF4-FFF2-40B4-BE49-F238E27FC236}">
                <a16:creationId xmlns:a16="http://schemas.microsoft.com/office/drawing/2014/main" id="{BBCA363F-930D-403C-AD0B-77C78BE90B27}"/>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332615" y="3429000"/>
            <a:ext cx="4859385" cy="1563454"/>
          </a:xfrm>
          <a:prstGeom prst="rect">
            <a:avLst/>
          </a:prstGeom>
        </p:spPr>
      </p:pic>
      <p:sp>
        <p:nvSpPr>
          <p:cNvPr id="32" name="Content Placeholder 8">
            <a:extLst>
              <a:ext uri="{FF2B5EF4-FFF2-40B4-BE49-F238E27FC236}">
                <a16:creationId xmlns:a16="http://schemas.microsoft.com/office/drawing/2014/main" id="{1B444356-BD97-4599-AE9B-57EFC041B146}"/>
              </a:ext>
            </a:extLst>
          </p:cNvPr>
          <p:cNvSpPr txBox="1">
            <a:spLocks/>
          </p:cNvSpPr>
          <p:nvPr/>
        </p:nvSpPr>
        <p:spPr>
          <a:xfrm>
            <a:off x="2072809" y="5340663"/>
            <a:ext cx="8046381" cy="727538"/>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600"/>
              </a:spcBef>
              <a:buNone/>
            </a:pPr>
            <a:r>
              <a:rPr lang="en-US" sz="2400" dirty="0">
                <a:latin typeface="Tw Cen MT" panose="020B0602020104020603" pitchFamily="34" charset="0"/>
                <a:cs typeface="Calibri" pitchFamily="34" charset="0"/>
              </a:rPr>
              <a:t>Website: www.ntpc.co.in  |  Email: solapur@ntpc.co.in</a:t>
            </a:r>
          </a:p>
        </p:txBody>
      </p:sp>
      <p:sp>
        <p:nvSpPr>
          <p:cNvPr id="33" name="TextBox 32">
            <a:extLst>
              <a:ext uri="{FF2B5EF4-FFF2-40B4-BE49-F238E27FC236}">
                <a16:creationId xmlns:a16="http://schemas.microsoft.com/office/drawing/2014/main" id="{6C2B2031-76BD-4F54-9472-27E419DB1D47}"/>
              </a:ext>
            </a:extLst>
          </p:cNvPr>
          <p:cNvSpPr txBox="1"/>
          <p:nvPr/>
        </p:nvSpPr>
        <p:spPr>
          <a:xfrm>
            <a:off x="20492" y="2973783"/>
            <a:ext cx="7614558" cy="384987"/>
          </a:xfrm>
          <a:prstGeom prst="roundRect">
            <a:avLst>
              <a:gd name="adj" fmla="val 0"/>
            </a:avLst>
          </a:prstGeom>
          <a:solidFill>
            <a:srgbClr val="0067AF">
              <a:alpha val="40000"/>
            </a:srgbClr>
          </a:solidFill>
          <a:ln>
            <a:no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algn="ctr"/>
            <a:r>
              <a:rPr lang="en-US" dirty="0">
                <a:solidFill>
                  <a:schemeClr val="bg1"/>
                </a:solidFill>
                <a:effectLst>
                  <a:outerShdw blurRad="38100" dist="38100" dir="2700000" algn="tl">
                    <a:srgbClr val="000000">
                      <a:alpha val="43137"/>
                    </a:srgbClr>
                  </a:outerShdw>
                </a:effectLst>
              </a:rPr>
              <a:t>Migratory Birds at NTPC </a:t>
            </a:r>
            <a:r>
              <a:rPr lang="en-US" dirty="0" err="1">
                <a:solidFill>
                  <a:schemeClr val="bg1"/>
                </a:solidFill>
                <a:effectLst>
                  <a:outerShdw blurRad="38100" dist="38100" dir="2700000" algn="tl">
                    <a:srgbClr val="000000">
                      <a:alpha val="43137"/>
                    </a:srgbClr>
                  </a:outerShdw>
                </a:effectLst>
              </a:rPr>
              <a:t>Dadri</a:t>
            </a:r>
            <a:endParaRPr lang="en-US" dirty="0">
              <a:solidFill>
                <a:schemeClr val="bg1"/>
              </a:solidFill>
              <a:effectLst>
                <a:outerShdw blurRad="38100" dist="38100" dir="2700000" algn="tl">
                  <a:srgbClr val="000000">
                    <a:alpha val="43137"/>
                  </a:srgbClr>
                </a:outerShdw>
              </a:effectLst>
            </a:endParaRPr>
          </a:p>
        </p:txBody>
      </p:sp>
      <p:sp>
        <p:nvSpPr>
          <p:cNvPr id="34" name="TextBox 33">
            <a:extLst>
              <a:ext uri="{FF2B5EF4-FFF2-40B4-BE49-F238E27FC236}">
                <a16:creationId xmlns:a16="http://schemas.microsoft.com/office/drawing/2014/main" id="{6C2B2031-76BD-4F54-9472-27E419DB1D47}"/>
              </a:ext>
            </a:extLst>
          </p:cNvPr>
          <p:cNvSpPr txBox="1"/>
          <p:nvPr/>
        </p:nvSpPr>
        <p:spPr>
          <a:xfrm>
            <a:off x="7332614" y="4607467"/>
            <a:ext cx="4859386" cy="384987"/>
          </a:xfrm>
          <a:prstGeom prst="roundRect">
            <a:avLst>
              <a:gd name="adj" fmla="val 0"/>
            </a:avLst>
          </a:prstGeom>
          <a:solidFill>
            <a:srgbClr val="0067AF">
              <a:alpha val="40000"/>
            </a:srgbClr>
          </a:solidFill>
          <a:ln>
            <a:no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algn="ctr"/>
            <a:r>
              <a:rPr lang="en-US" dirty="0">
                <a:solidFill>
                  <a:schemeClr val="bg1"/>
                </a:solidFill>
                <a:effectLst>
                  <a:outerShdw blurRad="38100" dist="38100" dir="2700000" algn="tl">
                    <a:srgbClr val="000000">
                      <a:alpha val="43137"/>
                    </a:srgbClr>
                  </a:outerShdw>
                </a:effectLst>
              </a:rPr>
              <a:t>NTPC Ramagundam</a:t>
            </a:r>
          </a:p>
        </p:txBody>
      </p:sp>
      <p:sp>
        <p:nvSpPr>
          <p:cNvPr id="2" name="TextBox 1">
            <a:extLst>
              <a:ext uri="{FF2B5EF4-FFF2-40B4-BE49-F238E27FC236}">
                <a16:creationId xmlns:a16="http://schemas.microsoft.com/office/drawing/2014/main" id="{09E74BCC-0021-F2F5-0793-90F34C80BAB1}"/>
              </a:ext>
            </a:extLst>
          </p:cNvPr>
          <p:cNvSpPr txBox="1"/>
          <p:nvPr/>
        </p:nvSpPr>
        <p:spPr>
          <a:xfrm>
            <a:off x="4727577" y="3599631"/>
            <a:ext cx="2312893" cy="120032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Stations</a:t>
            </a:r>
          </a:p>
          <a:p>
            <a:pPr marL="285750" indent="-285750">
              <a:buFont typeface="Arial" panose="020B0604020202020204" pitchFamily="34" charset="0"/>
              <a:buChar char="•"/>
            </a:pPr>
            <a:r>
              <a:rPr lang="en-US" dirty="0">
                <a:solidFill>
                  <a:schemeClr val="bg1"/>
                </a:solidFill>
              </a:rPr>
              <a:t>Engineering</a:t>
            </a:r>
          </a:p>
          <a:p>
            <a:pPr marL="285750" indent="-285750">
              <a:buFont typeface="Arial" panose="020B0604020202020204" pitchFamily="34" charset="0"/>
              <a:buChar char="•"/>
            </a:pPr>
            <a:r>
              <a:rPr lang="en-US" dirty="0">
                <a:solidFill>
                  <a:schemeClr val="bg1"/>
                </a:solidFill>
              </a:rPr>
              <a:t>OS</a:t>
            </a:r>
          </a:p>
          <a:p>
            <a:pPr marL="285750" indent="-285750">
              <a:buFont typeface="Arial" panose="020B0604020202020204" pitchFamily="34" charset="0"/>
              <a:buChar char="•"/>
            </a:pPr>
            <a:r>
              <a:rPr lang="en-US" dirty="0">
                <a:solidFill>
                  <a:schemeClr val="bg1"/>
                </a:solidFill>
              </a:rPr>
              <a:t>Region</a:t>
            </a:r>
          </a:p>
        </p:txBody>
      </p:sp>
    </p:spTree>
    <p:extLst>
      <p:ext uri="{BB962C8B-B14F-4D97-AF65-F5344CB8AC3E}">
        <p14:creationId xmlns:p14="http://schemas.microsoft.com/office/powerpoint/2010/main" val="3493135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1000"/>
                                        <p:tgtEl>
                                          <p:spTgt spid="29"/>
                                        </p:tgtEl>
                                      </p:cBhvr>
                                    </p:animEffect>
                                    <p:anim calcmode="lin" valueType="num">
                                      <p:cBhvr>
                                        <p:cTn id="14" dur="1000" fill="hold"/>
                                        <p:tgtEl>
                                          <p:spTgt spid="29"/>
                                        </p:tgtEl>
                                        <p:attrNameLst>
                                          <p:attrName>ppt_x</p:attrName>
                                        </p:attrNameLst>
                                      </p:cBhvr>
                                      <p:tavLst>
                                        <p:tav tm="0">
                                          <p:val>
                                            <p:strVal val="#ppt_x"/>
                                          </p:val>
                                        </p:tav>
                                        <p:tav tm="100000">
                                          <p:val>
                                            <p:strVal val="#ppt_x"/>
                                          </p:val>
                                        </p:tav>
                                      </p:tavLst>
                                    </p:anim>
                                    <p:anim calcmode="lin" valueType="num">
                                      <p:cBhvr>
                                        <p:cTn id="15" dur="1000" fill="hold"/>
                                        <p:tgtEl>
                                          <p:spTgt spid="2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1000"/>
                                        <p:tgtEl>
                                          <p:spTgt spid="30"/>
                                        </p:tgtEl>
                                      </p:cBhvr>
                                    </p:animEffect>
                                    <p:anim calcmode="lin" valueType="num">
                                      <p:cBhvr>
                                        <p:cTn id="20" dur="1000" fill="hold"/>
                                        <p:tgtEl>
                                          <p:spTgt spid="30"/>
                                        </p:tgtEl>
                                        <p:attrNameLst>
                                          <p:attrName>ppt_x</p:attrName>
                                        </p:attrNameLst>
                                      </p:cBhvr>
                                      <p:tavLst>
                                        <p:tav tm="0">
                                          <p:val>
                                            <p:strVal val="#ppt_x"/>
                                          </p:val>
                                        </p:tav>
                                        <p:tav tm="100000">
                                          <p:val>
                                            <p:strVal val="#ppt_x"/>
                                          </p:val>
                                        </p:tav>
                                      </p:tavLst>
                                    </p:anim>
                                    <p:anim calcmode="lin" valueType="num">
                                      <p:cBhvr>
                                        <p:cTn id="21" dur="1000" fill="hold"/>
                                        <p:tgtEl>
                                          <p:spTgt spid="30"/>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7" presetClass="entr" presetSubtype="0"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1000"/>
                                        <p:tgtEl>
                                          <p:spTgt spid="27"/>
                                        </p:tgtEl>
                                      </p:cBhvr>
                                    </p:animEffect>
                                    <p:anim calcmode="lin" valueType="num">
                                      <p:cBhvr>
                                        <p:cTn id="38" dur="1000" fill="hold"/>
                                        <p:tgtEl>
                                          <p:spTgt spid="27"/>
                                        </p:tgtEl>
                                        <p:attrNameLst>
                                          <p:attrName>ppt_x</p:attrName>
                                        </p:attrNameLst>
                                      </p:cBhvr>
                                      <p:tavLst>
                                        <p:tav tm="0">
                                          <p:val>
                                            <p:strVal val="#ppt_x"/>
                                          </p:val>
                                        </p:tav>
                                        <p:tav tm="100000">
                                          <p:val>
                                            <p:strVal val="#ppt_x"/>
                                          </p:val>
                                        </p:tav>
                                      </p:tavLst>
                                    </p:anim>
                                    <p:anim calcmode="lin" valueType="num">
                                      <p:cBhvr>
                                        <p:cTn id="3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214068-F231-4A60-B351-C75C504685E3}"/>
              </a:ext>
            </a:extLst>
          </p:cNvPr>
          <p:cNvSpPr>
            <a:spLocks noGrp="1"/>
          </p:cNvSpPr>
          <p:nvPr>
            <p:ph type="body" sz="quarter" idx="10"/>
          </p:nvPr>
        </p:nvSpPr>
        <p:spPr>
          <a:xfrm>
            <a:off x="1050878" y="2465388"/>
            <a:ext cx="10090244" cy="782638"/>
          </a:xfrm>
        </p:spPr>
        <p:txBody>
          <a:bodyPr/>
          <a:lstStyle/>
          <a:p>
            <a:r>
              <a:rPr lang="en-US" sz="2800" dirty="0"/>
              <a:t>UNIQUE BTL CHALLENGES ENCOUNTERED IN SOLAPUR TOWER TYPE SUPER-CRITICAL BOILERS</a:t>
            </a:r>
          </a:p>
          <a:p>
            <a:r>
              <a:rPr lang="en-US" sz="2400" dirty="0"/>
              <a:t>A SOLAPUR PERSPECTIVE</a:t>
            </a:r>
            <a:endParaRPr lang="en-IN" sz="3200" dirty="0"/>
          </a:p>
        </p:txBody>
      </p:sp>
    </p:spTree>
    <p:extLst>
      <p:ext uri="{BB962C8B-B14F-4D97-AF65-F5344CB8AC3E}">
        <p14:creationId xmlns:p14="http://schemas.microsoft.com/office/powerpoint/2010/main" val="2889770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68D1BF-8245-4E35-9843-DCE0DE76974B}"/>
              </a:ext>
            </a:extLst>
          </p:cNvPr>
          <p:cNvSpPr>
            <a:spLocks noGrp="1"/>
          </p:cNvSpPr>
          <p:nvPr>
            <p:ph type="title"/>
          </p:nvPr>
        </p:nvSpPr>
        <p:spPr/>
        <p:txBody>
          <a:bodyPr/>
          <a:lstStyle/>
          <a:p>
            <a:r>
              <a:rPr lang="en-US" dirty="0"/>
              <a:t>Contents</a:t>
            </a:r>
            <a:endParaRPr lang="en-IN" dirty="0"/>
          </a:p>
        </p:txBody>
      </p:sp>
      <p:sp>
        <p:nvSpPr>
          <p:cNvPr id="5" name="Content Placeholder 4">
            <a:extLst>
              <a:ext uri="{FF2B5EF4-FFF2-40B4-BE49-F238E27FC236}">
                <a16:creationId xmlns:a16="http://schemas.microsoft.com/office/drawing/2014/main" id="{29EDA0CA-86AF-4C03-A6F3-29AE458DA82F}"/>
              </a:ext>
            </a:extLst>
          </p:cNvPr>
          <p:cNvSpPr>
            <a:spLocks noGrp="1"/>
          </p:cNvSpPr>
          <p:nvPr>
            <p:ph idx="1"/>
          </p:nvPr>
        </p:nvSpPr>
        <p:spPr/>
        <p:txBody>
          <a:bodyPr/>
          <a:lstStyle/>
          <a:p>
            <a:r>
              <a:rPr lang="en-US" dirty="0"/>
              <a:t>Introduction</a:t>
            </a:r>
          </a:p>
          <a:p>
            <a:r>
              <a:rPr lang="en-US" dirty="0"/>
              <a:t>Overview</a:t>
            </a:r>
          </a:p>
          <a:p>
            <a:r>
              <a:rPr lang="en-US" dirty="0"/>
              <a:t>Exhibit-1</a:t>
            </a:r>
          </a:p>
          <a:p>
            <a:r>
              <a:rPr lang="en-US" dirty="0"/>
              <a:t>Exhibit-2</a:t>
            </a:r>
          </a:p>
          <a:p>
            <a:r>
              <a:rPr lang="en-US" dirty="0"/>
              <a:t>Exhibit-3</a:t>
            </a:r>
          </a:p>
          <a:p>
            <a:r>
              <a:rPr lang="en-US" dirty="0"/>
              <a:t>Conclusion</a:t>
            </a:r>
            <a:endParaRPr lang="en-IN" dirty="0"/>
          </a:p>
        </p:txBody>
      </p:sp>
    </p:spTree>
    <p:extLst>
      <p:ext uri="{BB962C8B-B14F-4D97-AF65-F5344CB8AC3E}">
        <p14:creationId xmlns:p14="http://schemas.microsoft.com/office/powerpoint/2010/main" val="26779444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9A226-E1A6-49DF-A7F3-6CFDB0154B35}"/>
              </a:ext>
            </a:extLst>
          </p:cNvPr>
          <p:cNvSpPr>
            <a:spLocks noGrp="1"/>
          </p:cNvSpPr>
          <p:nvPr>
            <p:ph type="title"/>
          </p:nvPr>
        </p:nvSpPr>
        <p:spPr/>
        <p:txBody>
          <a:bodyPr/>
          <a:lstStyle/>
          <a:p>
            <a:r>
              <a:rPr lang="en-US" dirty="0"/>
              <a:t>Introduction</a:t>
            </a:r>
            <a:endParaRPr lang="en-IN" dirty="0"/>
          </a:p>
        </p:txBody>
      </p:sp>
      <p:sp>
        <p:nvSpPr>
          <p:cNvPr id="3" name="Content Placeholder 2">
            <a:extLst>
              <a:ext uri="{FF2B5EF4-FFF2-40B4-BE49-F238E27FC236}">
                <a16:creationId xmlns:a16="http://schemas.microsoft.com/office/drawing/2014/main" id="{C9C31F20-820F-49B3-B086-61CE70CD4876}"/>
              </a:ext>
            </a:extLst>
          </p:cNvPr>
          <p:cNvSpPr>
            <a:spLocks noGrp="1"/>
          </p:cNvSpPr>
          <p:nvPr>
            <p:ph idx="1"/>
          </p:nvPr>
        </p:nvSpPr>
        <p:spPr/>
        <p:txBody>
          <a:bodyPr/>
          <a:lstStyle/>
          <a:p>
            <a:pPr>
              <a:lnSpc>
                <a:spcPct val="200000"/>
              </a:lnSpc>
            </a:pPr>
            <a:r>
              <a:rPr lang="en-IN" sz="2000" dirty="0"/>
              <a:t>BTFs – a major cause of Forced Outages in Power Plants</a:t>
            </a:r>
          </a:p>
          <a:p>
            <a:pPr>
              <a:lnSpc>
                <a:spcPct val="200000"/>
              </a:lnSpc>
            </a:pPr>
            <a:r>
              <a:rPr lang="en-IN" sz="2000" dirty="0"/>
              <a:t>Cost of BTFs – Repair, Start up Oil &amp; Lost Production</a:t>
            </a:r>
          </a:p>
          <a:p>
            <a:pPr>
              <a:lnSpc>
                <a:spcPct val="200000"/>
              </a:lnSpc>
            </a:pPr>
            <a:r>
              <a:rPr lang="en-IN" sz="2000" dirty="0"/>
              <a:t>BTL attending in Solapur Boilers challenging – due to unique design causing severe space constraints.</a:t>
            </a:r>
          </a:p>
          <a:p>
            <a:endParaRPr lang="en-IN" dirty="0"/>
          </a:p>
        </p:txBody>
      </p:sp>
      <p:sp>
        <p:nvSpPr>
          <p:cNvPr id="4" name="Slide Number Placeholder 3">
            <a:extLst>
              <a:ext uri="{FF2B5EF4-FFF2-40B4-BE49-F238E27FC236}">
                <a16:creationId xmlns:a16="http://schemas.microsoft.com/office/drawing/2014/main" id="{9A5DAA11-1083-49A3-A87F-7281822A87B6}"/>
              </a:ext>
            </a:extLst>
          </p:cNvPr>
          <p:cNvSpPr>
            <a:spLocks noGrp="1"/>
          </p:cNvSpPr>
          <p:nvPr>
            <p:ph type="sldNum" sz="quarter" idx="12"/>
          </p:nvPr>
        </p:nvSpPr>
        <p:spPr/>
        <p:txBody>
          <a:bodyPr/>
          <a:lstStyle/>
          <a:p>
            <a:fld id="{1EE23D51-4486-4CBD-A5EF-3F4BB97BB419}" type="slidenum">
              <a:rPr lang="en-IN" smtClean="0"/>
              <a:t>4</a:t>
            </a:fld>
            <a:endParaRPr lang="en-IN"/>
          </a:p>
        </p:txBody>
      </p:sp>
    </p:spTree>
    <p:extLst>
      <p:ext uri="{BB962C8B-B14F-4D97-AF65-F5344CB8AC3E}">
        <p14:creationId xmlns:p14="http://schemas.microsoft.com/office/powerpoint/2010/main" val="24209993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1C5BD-50B5-402C-99BB-EA6A07352F49}"/>
              </a:ext>
            </a:extLst>
          </p:cNvPr>
          <p:cNvSpPr>
            <a:spLocks noGrp="1"/>
          </p:cNvSpPr>
          <p:nvPr>
            <p:ph type="title"/>
          </p:nvPr>
        </p:nvSpPr>
        <p:spPr/>
        <p:txBody>
          <a:bodyPr/>
          <a:lstStyle/>
          <a:p>
            <a:r>
              <a:rPr lang="en-US" dirty="0"/>
              <a:t>NTPC SOLAPUR</a:t>
            </a:r>
            <a:endParaRPr lang="en-IN" dirty="0"/>
          </a:p>
        </p:txBody>
      </p:sp>
      <p:sp>
        <p:nvSpPr>
          <p:cNvPr id="3" name="Content Placeholder 2">
            <a:extLst>
              <a:ext uri="{FF2B5EF4-FFF2-40B4-BE49-F238E27FC236}">
                <a16:creationId xmlns:a16="http://schemas.microsoft.com/office/drawing/2014/main" id="{4A53B263-E57C-46C6-83C1-FCB9E8A74C45}"/>
              </a:ext>
            </a:extLst>
          </p:cNvPr>
          <p:cNvSpPr>
            <a:spLocks noGrp="1"/>
          </p:cNvSpPr>
          <p:nvPr>
            <p:ph idx="1"/>
          </p:nvPr>
        </p:nvSpPr>
        <p:spPr/>
        <p:txBody>
          <a:bodyPr/>
          <a:lstStyle/>
          <a:p>
            <a:r>
              <a:rPr lang="en-US" sz="2000" b="1" dirty="0"/>
              <a:t>2 x 660 MW Super-Critical Tower Type Boilers</a:t>
            </a:r>
          </a:p>
          <a:p>
            <a:pPr marL="0" indent="0">
              <a:buNone/>
            </a:pPr>
            <a:endParaRPr lang="en-US" sz="2000" b="1" dirty="0"/>
          </a:p>
          <a:p>
            <a:r>
              <a:rPr lang="en-US" sz="2000" b="1" dirty="0"/>
              <a:t>Unique design – Difficult and time consuming to attend BTLs</a:t>
            </a:r>
          </a:p>
          <a:p>
            <a:pPr marL="0" indent="0">
              <a:buNone/>
            </a:pPr>
            <a:endParaRPr lang="en-US" sz="2000" b="1" dirty="0"/>
          </a:p>
          <a:p>
            <a:r>
              <a:rPr lang="en-US" sz="2000" b="1" dirty="0"/>
              <a:t>Unit 1 Solapur  - </a:t>
            </a:r>
            <a:r>
              <a:rPr lang="en-US" sz="2000" b="1" dirty="0" err="1"/>
              <a:t>Chequered</a:t>
            </a:r>
            <a:r>
              <a:rPr lang="en-US" sz="2000" b="1" dirty="0"/>
              <a:t> History relating to BTLs</a:t>
            </a:r>
          </a:p>
          <a:p>
            <a:pPr marL="0" indent="0">
              <a:buNone/>
            </a:pPr>
            <a:endParaRPr lang="en-US" sz="2000" b="1" dirty="0"/>
          </a:p>
          <a:p>
            <a:r>
              <a:rPr lang="en-US" sz="2000" b="1" dirty="0"/>
              <a:t>BTLs controlled using out-of-the-box thinking and innovative methods</a:t>
            </a:r>
          </a:p>
          <a:p>
            <a:pPr marL="0" indent="0">
              <a:buNone/>
            </a:pPr>
            <a:endParaRPr lang="en-IN" dirty="0"/>
          </a:p>
        </p:txBody>
      </p:sp>
      <p:sp>
        <p:nvSpPr>
          <p:cNvPr id="4" name="Slide Number Placeholder 3">
            <a:extLst>
              <a:ext uri="{FF2B5EF4-FFF2-40B4-BE49-F238E27FC236}">
                <a16:creationId xmlns:a16="http://schemas.microsoft.com/office/drawing/2014/main" id="{82A20542-9472-4E3C-AAE7-295696A6AC1D}"/>
              </a:ext>
            </a:extLst>
          </p:cNvPr>
          <p:cNvSpPr>
            <a:spLocks noGrp="1"/>
          </p:cNvSpPr>
          <p:nvPr>
            <p:ph type="sldNum" sz="quarter" idx="12"/>
          </p:nvPr>
        </p:nvSpPr>
        <p:spPr/>
        <p:txBody>
          <a:bodyPr/>
          <a:lstStyle/>
          <a:p>
            <a:fld id="{1EE23D51-4486-4CBD-A5EF-3F4BB97BB419}" type="slidenum">
              <a:rPr lang="en-IN" smtClean="0"/>
              <a:t>5</a:t>
            </a:fld>
            <a:endParaRPr lang="en-IN"/>
          </a:p>
        </p:txBody>
      </p:sp>
    </p:spTree>
    <p:extLst>
      <p:ext uri="{BB962C8B-B14F-4D97-AF65-F5344CB8AC3E}">
        <p14:creationId xmlns:p14="http://schemas.microsoft.com/office/powerpoint/2010/main" val="4099823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15F8D-7225-46EF-BAEF-F18D869CE41B}"/>
              </a:ext>
            </a:extLst>
          </p:cNvPr>
          <p:cNvSpPr>
            <a:spLocks noGrp="1"/>
          </p:cNvSpPr>
          <p:nvPr>
            <p:ph type="title"/>
          </p:nvPr>
        </p:nvSpPr>
        <p:spPr/>
        <p:txBody>
          <a:bodyPr/>
          <a:lstStyle/>
          <a:p>
            <a:r>
              <a:rPr lang="en-US" dirty="0"/>
              <a:t>Overview</a:t>
            </a:r>
            <a:endParaRPr lang="en-IN" dirty="0"/>
          </a:p>
        </p:txBody>
      </p:sp>
      <p:sp>
        <p:nvSpPr>
          <p:cNvPr id="3" name="Content Placeholder 2">
            <a:extLst>
              <a:ext uri="{FF2B5EF4-FFF2-40B4-BE49-F238E27FC236}">
                <a16:creationId xmlns:a16="http://schemas.microsoft.com/office/drawing/2014/main" id="{144487F1-C3FB-4C1B-B2C8-6A621CFF7BC3}"/>
              </a:ext>
            </a:extLst>
          </p:cNvPr>
          <p:cNvSpPr>
            <a:spLocks noGrp="1"/>
          </p:cNvSpPr>
          <p:nvPr>
            <p:ph idx="1"/>
          </p:nvPr>
        </p:nvSpPr>
        <p:spPr/>
        <p:txBody>
          <a:bodyPr/>
          <a:lstStyle/>
          <a:p>
            <a:r>
              <a:rPr lang="en-US" dirty="0"/>
              <a:t>3 exhibits – each exhibits highlights a particular type of failure</a:t>
            </a:r>
          </a:p>
          <a:p>
            <a:r>
              <a:rPr lang="en-US" dirty="0"/>
              <a:t>10 Nos repetitive failures</a:t>
            </a:r>
          </a:p>
          <a:p>
            <a:r>
              <a:rPr lang="en-US" dirty="0"/>
              <a:t>Classified in 3 categories</a:t>
            </a:r>
          </a:p>
          <a:p>
            <a:pPr marL="800100" lvl="1" indent="-342900">
              <a:buFont typeface="+mj-lt"/>
              <a:buAutoNum type="arabicPeriod"/>
            </a:pPr>
            <a:r>
              <a:rPr lang="en-US" dirty="0"/>
              <a:t>Weld joint failure in RH2 (5)</a:t>
            </a:r>
          </a:p>
          <a:p>
            <a:pPr marL="800100" lvl="1" indent="-342900">
              <a:buFont typeface="+mj-lt"/>
              <a:buAutoNum type="arabicPeriod"/>
            </a:pPr>
            <a:r>
              <a:rPr lang="en-US" dirty="0"/>
              <a:t>STOH in SH2 (3)</a:t>
            </a:r>
          </a:p>
          <a:p>
            <a:pPr marL="800100" lvl="1" indent="-342900">
              <a:buFont typeface="+mj-lt"/>
              <a:buAutoNum type="arabicPeriod"/>
            </a:pPr>
            <a:r>
              <a:rPr lang="en-US" dirty="0"/>
              <a:t>LTOH in RH2 (2)</a:t>
            </a:r>
          </a:p>
          <a:p>
            <a:pPr marL="800100" lvl="1" indent="-342900">
              <a:buFont typeface="+mj-lt"/>
              <a:buAutoNum type="arabicPeriod"/>
            </a:pPr>
            <a:endParaRPr lang="en-US" dirty="0"/>
          </a:p>
          <a:p>
            <a:pPr marL="0" indent="0">
              <a:buNone/>
            </a:pPr>
            <a:endParaRPr lang="en-IN" dirty="0"/>
          </a:p>
        </p:txBody>
      </p:sp>
      <p:sp>
        <p:nvSpPr>
          <p:cNvPr id="4" name="Slide Number Placeholder 3">
            <a:extLst>
              <a:ext uri="{FF2B5EF4-FFF2-40B4-BE49-F238E27FC236}">
                <a16:creationId xmlns:a16="http://schemas.microsoft.com/office/drawing/2014/main" id="{6DB3B1B4-9DDB-46A4-8C5B-10A4330FD4BC}"/>
              </a:ext>
            </a:extLst>
          </p:cNvPr>
          <p:cNvSpPr>
            <a:spLocks noGrp="1"/>
          </p:cNvSpPr>
          <p:nvPr>
            <p:ph type="sldNum" sz="quarter" idx="12"/>
          </p:nvPr>
        </p:nvSpPr>
        <p:spPr/>
        <p:txBody>
          <a:bodyPr/>
          <a:lstStyle/>
          <a:p>
            <a:fld id="{1EE23D51-4486-4CBD-A5EF-3F4BB97BB419}" type="slidenum">
              <a:rPr lang="en-IN" smtClean="0"/>
              <a:t>6</a:t>
            </a:fld>
            <a:endParaRPr lang="en-IN"/>
          </a:p>
        </p:txBody>
      </p:sp>
    </p:spTree>
    <p:extLst>
      <p:ext uri="{BB962C8B-B14F-4D97-AF65-F5344CB8AC3E}">
        <p14:creationId xmlns:p14="http://schemas.microsoft.com/office/powerpoint/2010/main" val="20355093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CAA158C5-6A54-451A-9D3C-528D3B88430A}"/>
              </a:ext>
            </a:extLst>
          </p:cNvPr>
          <p:cNvPicPr>
            <a:picLocks noGrp="1" noChangeAspect="1"/>
          </p:cNvPicPr>
          <p:nvPr>
            <p:ph sz="half" idx="1"/>
          </p:nvPr>
        </p:nvPicPr>
        <p:blipFill>
          <a:blip r:embed="rId2"/>
          <a:stretch>
            <a:fillRect/>
          </a:stretch>
        </p:blipFill>
        <p:spPr>
          <a:xfrm>
            <a:off x="1190625" y="1238867"/>
            <a:ext cx="3140075" cy="4159428"/>
          </a:xfrm>
        </p:spPr>
      </p:pic>
      <p:sp>
        <p:nvSpPr>
          <p:cNvPr id="6" name="Content Placeholder 5">
            <a:extLst>
              <a:ext uri="{FF2B5EF4-FFF2-40B4-BE49-F238E27FC236}">
                <a16:creationId xmlns:a16="http://schemas.microsoft.com/office/drawing/2014/main" id="{E8EBCF20-CE49-4903-83C4-B25B83D36E28}"/>
              </a:ext>
            </a:extLst>
          </p:cNvPr>
          <p:cNvSpPr>
            <a:spLocks noGrp="1"/>
          </p:cNvSpPr>
          <p:nvPr>
            <p:ph sz="half" idx="2"/>
          </p:nvPr>
        </p:nvSpPr>
        <p:spPr>
          <a:xfrm>
            <a:off x="5000625" y="1228726"/>
            <a:ext cx="6712936" cy="4540250"/>
          </a:xfrm>
        </p:spPr>
        <p:txBody>
          <a:bodyPr/>
          <a:lstStyle/>
          <a:p>
            <a:r>
              <a:rPr lang="en-US" dirty="0"/>
              <a:t>05 Nos failures in RH2 erection site welded joints</a:t>
            </a:r>
          </a:p>
          <a:p>
            <a:pPr marL="0" indent="0">
              <a:buNone/>
            </a:pPr>
            <a:endParaRPr lang="en-US" dirty="0"/>
          </a:p>
          <a:p>
            <a:r>
              <a:rPr lang="en-US" dirty="0"/>
              <a:t>Circumferential crack observed</a:t>
            </a:r>
          </a:p>
          <a:p>
            <a:pPr marL="0" indent="0">
              <a:buNone/>
            </a:pPr>
            <a:endParaRPr lang="en-US" dirty="0"/>
          </a:p>
          <a:p>
            <a:r>
              <a:rPr lang="en-US" dirty="0"/>
              <a:t>Tube Details:</a:t>
            </a:r>
          </a:p>
          <a:p>
            <a:pPr marL="342900" indent="-342900">
              <a:buAutoNum type="alphaLcParenBoth"/>
            </a:pPr>
            <a:r>
              <a:rPr lang="pt-BR" sz="1800" b="0" i="0" u="none" strike="noStrike" baseline="0" dirty="0">
                <a:latin typeface="Helvetica" panose="020B0604020202020204" pitchFamily="34" charset="0"/>
              </a:rPr>
              <a:t>Tube Material: SA213 M UNS S30432 SP</a:t>
            </a:r>
          </a:p>
          <a:p>
            <a:pPr marL="342900" indent="-342900">
              <a:buAutoNum type="alphaLcParenBoth"/>
            </a:pPr>
            <a:r>
              <a:rPr lang="en-IN" sz="1800" b="0" i="0" u="none" strike="noStrike" baseline="0" dirty="0">
                <a:latin typeface="Helvetica" panose="020B0604020202020204" pitchFamily="34" charset="0"/>
              </a:rPr>
              <a:t>Tube Dimensions: 63.5 X 4.0 mm</a:t>
            </a:r>
            <a:endParaRPr lang="pt-BR" sz="1800" b="0" i="0" u="none" strike="noStrike" baseline="0" dirty="0">
              <a:latin typeface="Helvetica" panose="020B0604020202020204" pitchFamily="34" charset="0"/>
            </a:endParaRPr>
          </a:p>
          <a:p>
            <a:pPr marL="0" indent="0">
              <a:buNone/>
            </a:pPr>
            <a:endParaRPr lang="en-US" dirty="0"/>
          </a:p>
          <a:p>
            <a:pPr marL="0" indent="0">
              <a:buNone/>
            </a:pPr>
            <a:endParaRPr lang="en-IN" dirty="0"/>
          </a:p>
        </p:txBody>
      </p:sp>
      <p:sp>
        <p:nvSpPr>
          <p:cNvPr id="2" name="Title 1">
            <a:extLst>
              <a:ext uri="{FF2B5EF4-FFF2-40B4-BE49-F238E27FC236}">
                <a16:creationId xmlns:a16="http://schemas.microsoft.com/office/drawing/2014/main" id="{75F32E89-A4AB-4042-8636-07C4007C351B}"/>
              </a:ext>
            </a:extLst>
          </p:cNvPr>
          <p:cNvSpPr>
            <a:spLocks noGrp="1"/>
          </p:cNvSpPr>
          <p:nvPr>
            <p:ph type="title"/>
          </p:nvPr>
        </p:nvSpPr>
        <p:spPr/>
        <p:txBody>
          <a:bodyPr/>
          <a:lstStyle/>
          <a:p>
            <a:r>
              <a:rPr lang="en-US" dirty="0"/>
              <a:t>Exhibit-1: It’s All Mixed Up</a:t>
            </a:r>
            <a:endParaRPr lang="en-IN" dirty="0"/>
          </a:p>
        </p:txBody>
      </p:sp>
      <p:sp>
        <p:nvSpPr>
          <p:cNvPr id="4" name="Slide Number Placeholder 3">
            <a:extLst>
              <a:ext uri="{FF2B5EF4-FFF2-40B4-BE49-F238E27FC236}">
                <a16:creationId xmlns:a16="http://schemas.microsoft.com/office/drawing/2014/main" id="{F206EC0B-0DA0-451D-8B14-E77D7ADF3611}"/>
              </a:ext>
            </a:extLst>
          </p:cNvPr>
          <p:cNvSpPr>
            <a:spLocks noGrp="1"/>
          </p:cNvSpPr>
          <p:nvPr>
            <p:ph type="sldNum" sz="quarter" idx="4"/>
          </p:nvPr>
        </p:nvSpPr>
        <p:spPr/>
        <p:txBody>
          <a:bodyPr/>
          <a:lstStyle/>
          <a:p>
            <a:fld id="{1EE23D51-4486-4CBD-A5EF-3F4BB97BB419}" type="slidenum">
              <a:rPr lang="en-IN" smtClean="0"/>
              <a:t>7</a:t>
            </a:fld>
            <a:endParaRPr lang="en-IN"/>
          </a:p>
        </p:txBody>
      </p:sp>
    </p:spTree>
    <p:extLst>
      <p:ext uri="{BB962C8B-B14F-4D97-AF65-F5344CB8AC3E}">
        <p14:creationId xmlns:p14="http://schemas.microsoft.com/office/powerpoint/2010/main" val="42529000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2A6A2DF-D4E6-42BC-8041-68C59F24A45E}"/>
              </a:ext>
            </a:extLst>
          </p:cNvPr>
          <p:cNvSpPr>
            <a:spLocks noGrp="1"/>
          </p:cNvSpPr>
          <p:nvPr>
            <p:ph sz="half" idx="2"/>
          </p:nvPr>
        </p:nvSpPr>
        <p:spPr>
          <a:xfrm>
            <a:off x="4267200" y="1200150"/>
            <a:ext cx="7446361" cy="4568825"/>
          </a:xfrm>
        </p:spPr>
        <p:txBody>
          <a:bodyPr/>
          <a:lstStyle/>
          <a:p>
            <a:r>
              <a:rPr lang="en-US" dirty="0"/>
              <a:t>Exfoliation checked with flux meter and found to be on higher side.</a:t>
            </a:r>
          </a:p>
          <a:p>
            <a:pPr marL="0" indent="0">
              <a:buNone/>
            </a:pPr>
            <a:endParaRPr lang="en-US" dirty="0"/>
          </a:p>
          <a:p>
            <a:r>
              <a:rPr lang="en-US" dirty="0"/>
              <a:t>Magnetization of the joints</a:t>
            </a:r>
          </a:p>
          <a:p>
            <a:pPr marL="0" indent="0">
              <a:buNone/>
            </a:pPr>
            <a:endParaRPr lang="en-US" dirty="0"/>
          </a:p>
          <a:p>
            <a:r>
              <a:rPr lang="en-US" dirty="0"/>
              <a:t>PMI checking of root and filler pass done using an XRF Analyzer:</a:t>
            </a:r>
          </a:p>
          <a:p>
            <a:pPr marL="0" indent="0">
              <a:buNone/>
            </a:pPr>
            <a:r>
              <a:rPr lang="en-US" dirty="0"/>
              <a:t> (a) Root pass: Cr content – 8.5%</a:t>
            </a:r>
          </a:p>
          <a:p>
            <a:pPr marL="0" indent="0">
              <a:buNone/>
            </a:pPr>
            <a:r>
              <a:rPr lang="en-US" dirty="0"/>
              <a:t> (b) Filler pass: Cr content – 17%</a:t>
            </a:r>
          </a:p>
          <a:p>
            <a:pPr marL="0" indent="0">
              <a:buNone/>
            </a:pPr>
            <a:endParaRPr lang="en-US" dirty="0"/>
          </a:p>
          <a:p>
            <a:r>
              <a:rPr lang="en-US" dirty="0"/>
              <a:t>Filler wire mix up </a:t>
            </a:r>
          </a:p>
          <a:p>
            <a:endParaRPr lang="en-US" dirty="0"/>
          </a:p>
          <a:p>
            <a:endParaRPr lang="en-IN" dirty="0"/>
          </a:p>
        </p:txBody>
      </p:sp>
      <p:sp>
        <p:nvSpPr>
          <p:cNvPr id="2" name="Title 1">
            <a:extLst>
              <a:ext uri="{FF2B5EF4-FFF2-40B4-BE49-F238E27FC236}">
                <a16:creationId xmlns:a16="http://schemas.microsoft.com/office/drawing/2014/main" id="{3A87CEB3-1B33-4534-80FC-4A00A073C52F}"/>
              </a:ext>
            </a:extLst>
          </p:cNvPr>
          <p:cNvSpPr>
            <a:spLocks noGrp="1"/>
          </p:cNvSpPr>
          <p:nvPr>
            <p:ph type="title"/>
          </p:nvPr>
        </p:nvSpPr>
        <p:spPr/>
        <p:txBody>
          <a:bodyPr/>
          <a:lstStyle/>
          <a:p>
            <a:r>
              <a:rPr lang="en-US" dirty="0"/>
              <a:t>Exhibit-1: Root Cause – Filler wire mix-up</a:t>
            </a:r>
            <a:endParaRPr lang="en-IN" dirty="0"/>
          </a:p>
        </p:txBody>
      </p:sp>
      <p:sp>
        <p:nvSpPr>
          <p:cNvPr id="4" name="Slide Number Placeholder 3">
            <a:extLst>
              <a:ext uri="{FF2B5EF4-FFF2-40B4-BE49-F238E27FC236}">
                <a16:creationId xmlns:a16="http://schemas.microsoft.com/office/drawing/2014/main" id="{BB25DCB2-62C5-4F45-BE7B-B8C06571405C}"/>
              </a:ext>
            </a:extLst>
          </p:cNvPr>
          <p:cNvSpPr>
            <a:spLocks noGrp="1"/>
          </p:cNvSpPr>
          <p:nvPr>
            <p:ph type="sldNum" sz="quarter" idx="4"/>
          </p:nvPr>
        </p:nvSpPr>
        <p:spPr/>
        <p:txBody>
          <a:bodyPr/>
          <a:lstStyle/>
          <a:p>
            <a:fld id="{1EE23D51-4486-4CBD-A5EF-3F4BB97BB419}" type="slidenum">
              <a:rPr lang="en-IN" smtClean="0"/>
              <a:t>8</a:t>
            </a:fld>
            <a:endParaRPr lang="en-IN"/>
          </a:p>
        </p:txBody>
      </p:sp>
      <p:pic>
        <p:nvPicPr>
          <p:cNvPr id="7" name="Content Placeholder 6">
            <a:extLst>
              <a:ext uri="{FF2B5EF4-FFF2-40B4-BE49-F238E27FC236}">
                <a16:creationId xmlns:a16="http://schemas.microsoft.com/office/drawing/2014/main" id="{9B9062B0-2AB6-462C-962D-93EB4DF17284}"/>
              </a:ext>
            </a:extLst>
          </p:cNvPr>
          <p:cNvPicPr>
            <a:picLocks noGrp="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flipV="1">
            <a:off x="609542" y="1570888"/>
            <a:ext cx="2562283" cy="2686786"/>
          </a:xfrm>
          <a:prstGeom prst="rect">
            <a:avLst/>
          </a:prstGeom>
          <a:noFill/>
          <a:ln>
            <a:noFill/>
          </a:ln>
        </p:spPr>
      </p:pic>
    </p:spTree>
    <p:extLst>
      <p:ext uri="{BB962C8B-B14F-4D97-AF65-F5344CB8AC3E}">
        <p14:creationId xmlns:p14="http://schemas.microsoft.com/office/powerpoint/2010/main" val="38198750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8617D37-0823-4D9B-8D0B-FCCCCA1BE613}"/>
              </a:ext>
            </a:extLst>
          </p:cNvPr>
          <p:cNvSpPr>
            <a:spLocks noGrp="1"/>
          </p:cNvSpPr>
          <p:nvPr>
            <p:ph sz="half" idx="2"/>
          </p:nvPr>
        </p:nvSpPr>
        <p:spPr>
          <a:xfrm>
            <a:off x="4714874" y="1323975"/>
            <a:ext cx="6715125" cy="4657724"/>
          </a:xfrm>
        </p:spPr>
        <p:txBody>
          <a:bodyPr/>
          <a:lstStyle/>
          <a:p>
            <a:r>
              <a:rPr lang="en-US" dirty="0"/>
              <a:t>03 Nos failures in SH2 outlet joint</a:t>
            </a:r>
          </a:p>
          <a:p>
            <a:endParaRPr lang="en-US" dirty="0"/>
          </a:p>
          <a:p>
            <a:r>
              <a:rPr lang="en-IN" dirty="0"/>
              <a:t>Fish-mouth opening </a:t>
            </a:r>
          </a:p>
          <a:p>
            <a:endParaRPr lang="en-IN" dirty="0"/>
          </a:p>
          <a:p>
            <a:r>
              <a:rPr lang="en-IN" dirty="0"/>
              <a:t>Tube Details</a:t>
            </a:r>
          </a:p>
          <a:p>
            <a:pPr marL="571500" indent="-342900" algn="just">
              <a:lnSpc>
                <a:spcPct val="107000"/>
              </a:lnSpc>
              <a:spcAft>
                <a:spcPts val="800"/>
              </a:spcAft>
              <a:buFont typeface="+mj-lt"/>
              <a:buAutoNum type="alphaLcPeriod"/>
            </a:pPr>
            <a:r>
              <a:rPr lang="en-IN" sz="1800" dirty="0">
                <a:effectLst/>
                <a:latin typeface="Arial" panose="020B0604020202020204" pitchFamily="34" charset="0"/>
                <a:ea typeface="Calibri" panose="020F0502020204030204" pitchFamily="34" charset="0"/>
                <a:cs typeface="Mangal" panose="02040503050203030202" pitchFamily="18" charset="0"/>
              </a:rPr>
              <a:t>Tube Material: SA213 M T91</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p>
            <a:pPr marL="571500" indent="-342900" algn="just">
              <a:lnSpc>
                <a:spcPct val="107000"/>
              </a:lnSpc>
              <a:spcAft>
                <a:spcPts val="800"/>
              </a:spcAft>
              <a:buFont typeface="+mj-lt"/>
              <a:buAutoNum type="alphaLcPeriod"/>
            </a:pPr>
            <a:r>
              <a:rPr lang="en-IN" sz="1800" dirty="0">
                <a:effectLst/>
                <a:latin typeface="Arial" panose="020B0604020202020204" pitchFamily="34" charset="0"/>
                <a:ea typeface="Calibri" panose="020F0502020204030204" pitchFamily="34" charset="0"/>
                <a:cs typeface="Mangal" panose="02040503050203030202" pitchFamily="18" charset="0"/>
              </a:rPr>
              <a:t>Tube Dimensions: 38 X 5.6 mm</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p>
            <a:endParaRPr lang="en-IN" dirty="0"/>
          </a:p>
        </p:txBody>
      </p:sp>
      <p:sp>
        <p:nvSpPr>
          <p:cNvPr id="2" name="Title 1">
            <a:extLst>
              <a:ext uri="{FF2B5EF4-FFF2-40B4-BE49-F238E27FC236}">
                <a16:creationId xmlns:a16="http://schemas.microsoft.com/office/drawing/2014/main" id="{E10D3976-B023-4244-867F-2920988A268D}"/>
              </a:ext>
            </a:extLst>
          </p:cNvPr>
          <p:cNvSpPr>
            <a:spLocks noGrp="1"/>
          </p:cNvSpPr>
          <p:nvPr>
            <p:ph type="title"/>
          </p:nvPr>
        </p:nvSpPr>
        <p:spPr/>
        <p:txBody>
          <a:bodyPr/>
          <a:lstStyle/>
          <a:p>
            <a:r>
              <a:rPr lang="en-US" dirty="0"/>
              <a:t>Exhibit-2: “I’m Starved”, says the boiler </a:t>
            </a:r>
            <a:endParaRPr lang="en-IN" dirty="0"/>
          </a:p>
        </p:txBody>
      </p:sp>
      <p:sp>
        <p:nvSpPr>
          <p:cNvPr id="4" name="Slide Number Placeholder 3">
            <a:extLst>
              <a:ext uri="{FF2B5EF4-FFF2-40B4-BE49-F238E27FC236}">
                <a16:creationId xmlns:a16="http://schemas.microsoft.com/office/drawing/2014/main" id="{C74A0614-DD64-471B-A454-D346D8DA181F}"/>
              </a:ext>
            </a:extLst>
          </p:cNvPr>
          <p:cNvSpPr>
            <a:spLocks noGrp="1"/>
          </p:cNvSpPr>
          <p:nvPr>
            <p:ph type="sldNum" sz="quarter" idx="4"/>
          </p:nvPr>
        </p:nvSpPr>
        <p:spPr/>
        <p:txBody>
          <a:bodyPr/>
          <a:lstStyle/>
          <a:p>
            <a:fld id="{1EE23D51-4486-4CBD-A5EF-3F4BB97BB419}" type="slidenum">
              <a:rPr lang="en-IN" smtClean="0"/>
              <a:t>9</a:t>
            </a:fld>
            <a:endParaRPr lang="en-IN"/>
          </a:p>
        </p:txBody>
      </p:sp>
      <p:pic>
        <p:nvPicPr>
          <p:cNvPr id="7" name="Content Placeholder 6" descr="A black tube with holes&#10;&#10;Description automatically generated">
            <a:extLst>
              <a:ext uri="{FF2B5EF4-FFF2-40B4-BE49-F238E27FC236}">
                <a16:creationId xmlns:a16="http://schemas.microsoft.com/office/drawing/2014/main" id="{A66A5856-0CF6-4F41-A8A0-B039528B1BA6}"/>
              </a:ext>
            </a:extLst>
          </p:cNvPr>
          <p:cNvPicPr>
            <a:picLocks noGrp="1"/>
          </p:cNvPicPr>
          <p:nvPr>
            <p:ph sz="half" idx="1"/>
          </p:nvPr>
        </p:nvPicPr>
        <p:blipFill rotWithShape="1">
          <a:blip r:embed="rId2" cstate="print">
            <a:extLst>
              <a:ext uri="{28A0092B-C50C-407E-A947-70E740481C1C}">
                <a14:useLocalDpi xmlns:a14="http://schemas.microsoft.com/office/drawing/2010/main" val="0"/>
              </a:ext>
            </a:extLst>
          </a:blip>
          <a:srcRect t="10401"/>
          <a:stretch/>
        </p:blipFill>
        <p:spPr bwMode="auto">
          <a:xfrm>
            <a:off x="952500" y="1900237"/>
            <a:ext cx="2781299" cy="305752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930051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659</Words>
  <Application>Microsoft Office PowerPoint</Application>
  <PresentationFormat>Widescreen</PresentationFormat>
  <Paragraphs>118</Paragraphs>
  <Slides>14</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Helvetica</vt:lpstr>
      <vt:lpstr>Tw Cen MT</vt:lpstr>
      <vt:lpstr>Wingdings</vt:lpstr>
      <vt:lpstr>Office Theme</vt:lpstr>
      <vt:lpstr>PowerPoint Presentation</vt:lpstr>
      <vt:lpstr>PowerPoint Presentation</vt:lpstr>
      <vt:lpstr>Contents</vt:lpstr>
      <vt:lpstr>Introduction</vt:lpstr>
      <vt:lpstr>NTPC SOLAPUR</vt:lpstr>
      <vt:lpstr>Overview</vt:lpstr>
      <vt:lpstr>Exhibit-1: It’s All Mixed Up</vt:lpstr>
      <vt:lpstr>Exhibit-1: Root Cause – Filler wire mix-up</vt:lpstr>
      <vt:lpstr>Exhibit-2: “I’m Starved”, says the boiler </vt:lpstr>
      <vt:lpstr>Exhibit-2: Root Cause - Starvation </vt:lpstr>
      <vt:lpstr>Exhibit-3: Window Type Opening in RH2 </vt:lpstr>
      <vt:lpstr>Conclusion</vt:lpstr>
      <vt:lpstr>Conclusion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cp:lastPrinted>2019-11-05T07:12:08Z</cp:lastPrinted>
  <dcterms:created xsi:type="dcterms:W3CDTF">2019-08-06T15:54:18Z</dcterms:created>
  <dcterms:modified xsi:type="dcterms:W3CDTF">2024-02-02T11:09:14Z</dcterms:modified>
</cp:coreProperties>
</file>