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3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4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5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6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748" r:id="rId5"/>
    <p:sldMasterId id="2147483824" r:id="rId6"/>
    <p:sldMasterId id="2147483853" r:id="rId7"/>
    <p:sldMasterId id="2147483907" r:id="rId8"/>
    <p:sldMasterId id="2147483956" r:id="rId9"/>
    <p:sldMasterId id="2147483972" r:id="rId10"/>
  </p:sldMasterIdLst>
  <p:notesMasterIdLst>
    <p:notesMasterId r:id="rId28"/>
  </p:notesMasterIdLst>
  <p:handoutMasterIdLst>
    <p:handoutMasterId r:id="rId29"/>
  </p:handoutMasterIdLst>
  <p:sldIdLst>
    <p:sldId id="258" r:id="rId11"/>
    <p:sldId id="1620" r:id="rId12"/>
    <p:sldId id="619" r:id="rId13"/>
    <p:sldId id="6946" r:id="rId14"/>
    <p:sldId id="6944" r:id="rId15"/>
    <p:sldId id="998" r:id="rId16"/>
    <p:sldId id="6939" r:id="rId17"/>
    <p:sldId id="999" r:id="rId18"/>
    <p:sldId id="1000" r:id="rId19"/>
    <p:sldId id="6942" r:id="rId20"/>
    <p:sldId id="6908" r:id="rId21"/>
    <p:sldId id="1006" r:id="rId22"/>
    <p:sldId id="1011" r:id="rId23"/>
    <p:sldId id="6945" r:id="rId24"/>
    <p:sldId id="785" r:id="rId25"/>
    <p:sldId id="764" r:id="rId26"/>
    <p:sldId id="6941" r:id="rId27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D7E0468-3804-419A-9692-2BF4A7AEAC86}">
          <p14:sldIdLst>
            <p14:sldId id="258"/>
            <p14:sldId id="1620"/>
            <p14:sldId id="619"/>
            <p14:sldId id="6946"/>
            <p14:sldId id="6944"/>
            <p14:sldId id="998"/>
            <p14:sldId id="6939"/>
            <p14:sldId id="999"/>
            <p14:sldId id="1000"/>
            <p14:sldId id="6942"/>
            <p14:sldId id="6908"/>
            <p14:sldId id="1006"/>
            <p14:sldId id="1011"/>
            <p14:sldId id="6945"/>
            <p14:sldId id="785"/>
            <p14:sldId id="764"/>
            <p14:sldId id="69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9">
          <p15:clr>
            <a:srgbClr val="A4A3A4"/>
          </p15:clr>
        </p15:guide>
        <p15:guide id="2" pos="279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" lastIdx="0" clrIdx="1"/>
  <p:cmAuthor id="1" name="VP SRIVASTAVA" initials="" lastIdx="1" clrIdx="0"/>
  <p:cmAuthor id="2" name="SAMANTHA RACHAKONDA" initials="SR" lastIdx="1" clrIdx="2">
    <p:extLst>
      <p:ext uri="{19B8F6BF-5375-455C-9EA6-DF929625EA0E}">
        <p15:presenceInfo xmlns:p15="http://schemas.microsoft.com/office/powerpoint/2012/main" userId="S::SAMANTHARACHKONDA@NTPC.CO.IN::78b38c14-1e79-40b6-afe3-f560842905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9900"/>
    <a:srgbClr val="4A66AC"/>
    <a:srgbClr val="FFBC37"/>
    <a:srgbClr val="106E38"/>
    <a:srgbClr val="DAFCE5"/>
    <a:srgbClr val="FF6600"/>
    <a:srgbClr val="FDA003"/>
    <a:srgbClr val="CCFF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FDD65A-2CDD-4170-8380-1198E39CF25D}" v="3" dt="2024-02-01T12:54:55.2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>
        <p:guide orient="horz" pos="4149"/>
        <p:guide pos="27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tya Ranjan Mahapatra" userId="d3aaaca2-3e54-44c9-a746-120781040344" providerId="ADAL" clId="{28FDD65A-2CDD-4170-8380-1198E39CF25D}"/>
    <pc:docChg chg="custSel addSld modSld">
      <pc:chgData name="Satya Ranjan Mahapatra" userId="d3aaaca2-3e54-44c9-a746-120781040344" providerId="ADAL" clId="{28FDD65A-2CDD-4170-8380-1198E39CF25D}" dt="2024-02-01T12:54:58.210" v="5" actId="1076"/>
      <pc:docMkLst>
        <pc:docMk/>
      </pc:docMkLst>
      <pc:sldChg chg="add">
        <pc:chgData name="Satya Ranjan Mahapatra" userId="d3aaaca2-3e54-44c9-a746-120781040344" providerId="ADAL" clId="{28FDD65A-2CDD-4170-8380-1198E39CF25D}" dt="2024-02-01T12:54:00.069" v="0"/>
        <pc:sldMkLst>
          <pc:docMk/>
          <pc:sldMk cId="0" sldId="764"/>
        </pc:sldMkLst>
      </pc:sldChg>
      <pc:sldChg chg="add">
        <pc:chgData name="Satya Ranjan Mahapatra" userId="d3aaaca2-3e54-44c9-a746-120781040344" providerId="ADAL" clId="{28FDD65A-2CDD-4170-8380-1198E39CF25D}" dt="2024-02-01T12:54:00.069" v="0"/>
        <pc:sldMkLst>
          <pc:docMk/>
          <pc:sldMk cId="0" sldId="785"/>
        </pc:sldMkLst>
      </pc:sldChg>
      <pc:sldChg chg="addSp delSp modSp mod">
        <pc:chgData name="Satya Ranjan Mahapatra" userId="d3aaaca2-3e54-44c9-a746-120781040344" providerId="ADAL" clId="{28FDD65A-2CDD-4170-8380-1198E39CF25D}" dt="2024-02-01T12:54:58.210" v="5" actId="1076"/>
        <pc:sldMkLst>
          <pc:docMk/>
          <pc:sldMk cId="4137036001" sldId="6903"/>
        </pc:sldMkLst>
        <pc:spChg chg="add del mod">
          <ac:chgData name="Satya Ranjan Mahapatra" userId="d3aaaca2-3e54-44c9-a746-120781040344" providerId="ADAL" clId="{28FDD65A-2CDD-4170-8380-1198E39CF25D}" dt="2024-02-01T12:54:52.121" v="3" actId="478"/>
          <ac:spMkLst>
            <pc:docMk/>
            <pc:sldMk cId="4137036001" sldId="6903"/>
            <ac:spMk id="5" creationId="{6484C118-EA11-3E67-B5E1-F98B7BE3F571}"/>
          </ac:spMkLst>
        </pc:spChg>
        <pc:spChg chg="add mod">
          <ac:chgData name="Satya Ranjan Mahapatra" userId="d3aaaca2-3e54-44c9-a746-120781040344" providerId="ADAL" clId="{28FDD65A-2CDD-4170-8380-1198E39CF25D}" dt="2024-02-01T12:54:58.210" v="5" actId="1076"/>
          <ac:spMkLst>
            <pc:docMk/>
            <pc:sldMk cId="4137036001" sldId="6903"/>
            <ac:spMk id="6" creationId="{4C28A172-3A41-6FB7-29E5-021D1EA7B2E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4B29BD8-6015-492C-8E4F-BDE6EE006056}" type="datetime1">
              <a:rPr lang="en-US" altLang="zh-CN"/>
              <a:pPr/>
              <a:t>2/2/2024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9C18EBD-220E-413B-8DE0-77BADB5450A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B2C11B3-7FC2-4E57-8F45-C44C52545FDA}" type="datetime1">
              <a:rPr lang="en-GB" altLang="en-US"/>
              <a:pPr/>
              <a:t>02/02/2024</a:t>
            </a:fld>
            <a:endParaRPr lang="en-GB" altLang="en-US"/>
          </a:p>
        </p:txBody>
      </p:sp>
      <p:sp>
        <p:nvSpPr>
          <p:cNvPr id="32772" name="Slide Image Placeholder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</p:sp>
      <p:sp>
        <p:nvSpPr>
          <p:cNvPr id="32773" name="Notes Placeholder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79768" y="4777195"/>
            <a:ext cx="5438140" cy="390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9C7D18A-9437-42ED-8DBE-E528B94D4F56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z="1700" dirty="0">
              <a:solidFill>
                <a:srgbClr val="FFFFFF"/>
              </a:solidFill>
              <a:latin typeface="Roboto Thin"/>
              <a:ea typeface="Roboto Condensed bold"/>
              <a:cs typeface="Roboto Condensed bold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3D142-1DD2-4E3D-B0F6-5162954431F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CDDBC2-1024-4FFA-9294-FA5FA92E70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94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31.jpe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31.jpe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31.jpeg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31.jpe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31.jpeg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7.sv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660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7719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phic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9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0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3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4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4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5B441052-6CA0-466F-94BA-5B51A4620833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2753368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5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2753368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9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6324600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20" name="Picture Placeholder 1"/>
          <p:cNvSpPr>
            <a:spLocks noGrp="1"/>
          </p:cNvSpPr>
          <p:nvPr>
            <p:ph type="pic" sz="quarter" idx="15"/>
          </p:nvPr>
        </p:nvSpPr>
        <p:spPr>
          <a:xfrm>
            <a:off x="6324600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</p:spTree>
    <p:extLst>
      <p:ext uri="{BB962C8B-B14F-4D97-AF65-F5344CB8AC3E}">
        <p14:creationId xmlns:p14="http://schemas.microsoft.com/office/powerpoint/2010/main" val="11920563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426575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hape 110"/>
          <p:cNvSpPr>
            <a:spLocks noChangeArrowheads="1"/>
          </p:cNvSpPr>
          <p:nvPr userDrawn="1"/>
        </p:nvSpPr>
        <p:spPr bwMode="auto">
          <a:xfrm>
            <a:off x="9426575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>
              <a:defRPr/>
            </a:pPr>
            <a:endParaRPr lang="en-US" sz="1900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sp>
        <p:nvSpPr>
          <p:cNvPr id="16" name="Shape 118"/>
          <p:cNvSpPr/>
          <p:nvPr userDrawn="1"/>
        </p:nvSpPr>
        <p:spPr>
          <a:xfrm>
            <a:off x="1382713" y="6165850"/>
            <a:ext cx="692150" cy="692150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 fontAlgn="auto">
              <a:spcBef>
                <a:spcPts val="0"/>
              </a:spcBef>
              <a:spcAft>
                <a:spcPts val="0"/>
              </a:spcAft>
              <a:defRPr/>
            </a:pPr>
            <a:endParaRPr sz="1900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7" name="Shape 119"/>
          <p:cNvSpPr/>
          <p:nvPr userDrawn="1"/>
        </p:nvSpPr>
        <p:spPr>
          <a:xfrm>
            <a:off x="0" y="5475288"/>
            <a:ext cx="690563" cy="690562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 fontAlgn="auto">
              <a:spcBef>
                <a:spcPts val="0"/>
              </a:spcBef>
              <a:spcAft>
                <a:spcPts val="0"/>
              </a:spcAft>
              <a:defRPr/>
            </a:pPr>
            <a:endParaRPr sz="1900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8" name="Shape 120"/>
          <p:cNvSpPr/>
          <p:nvPr userDrawn="1"/>
        </p:nvSpPr>
        <p:spPr>
          <a:xfrm>
            <a:off x="11499850" y="5529263"/>
            <a:ext cx="692150" cy="690562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 fontAlgn="auto">
              <a:spcBef>
                <a:spcPts val="0"/>
              </a:spcBef>
              <a:spcAft>
                <a:spcPts val="0"/>
              </a:spcAft>
              <a:defRPr/>
            </a:pPr>
            <a:endParaRPr sz="1900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9" name="Shape 121"/>
          <p:cNvSpPr>
            <a:spLocks noChangeArrowheads="1"/>
          </p:cNvSpPr>
          <p:nvPr userDrawn="1"/>
        </p:nvSpPr>
        <p:spPr bwMode="auto">
          <a:xfrm>
            <a:off x="11495088" y="4837113"/>
            <a:ext cx="692150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>
              <a:defRPr/>
            </a:pPr>
            <a:endParaRPr lang="en-US" sz="1900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grpSp>
        <p:nvGrpSpPr>
          <p:cNvPr id="20" name="Shape 122"/>
          <p:cNvGrpSpPr>
            <a:grpSpLocks/>
          </p:cNvGrpSpPr>
          <p:nvPr userDrawn="1"/>
        </p:nvGrpSpPr>
        <p:grpSpPr bwMode="auto">
          <a:xfrm>
            <a:off x="9898063" y="3124200"/>
            <a:ext cx="439737" cy="696913"/>
            <a:chOff x="6718575" y="2318625"/>
            <a:chExt cx="256950" cy="407375"/>
          </a:xfrm>
        </p:grpSpPr>
        <p:sp>
          <p:nvSpPr>
            <p:cNvPr id="21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9765625 h 902"/>
                <a:gd name="T4" fmla="*/ 0 w 4092"/>
                <a:gd name="T5" fmla="*/ 9765625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9765625 h 1195"/>
                <a:gd name="T2" fmla="*/ 0 w 4092"/>
                <a:gd name="T3" fmla="*/ 1669921875 h 1195"/>
                <a:gd name="T4" fmla="*/ 0 w 4092"/>
                <a:gd name="T5" fmla="*/ 1669921875 h 1195"/>
                <a:gd name="T6" fmla="*/ 234375000 w 4092"/>
                <a:gd name="T7" fmla="*/ 2147483647 h 1195"/>
                <a:gd name="T8" fmla="*/ 957031250 w 4092"/>
                <a:gd name="T9" fmla="*/ 2147483647 h 1195"/>
                <a:gd name="T10" fmla="*/ 1904296875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1669921875 h 1195"/>
                <a:gd name="T36" fmla="*/ 2147483647 w 4092"/>
                <a:gd name="T37" fmla="*/ 9765625 h 1195"/>
                <a:gd name="T38" fmla="*/ 0 w 4092"/>
                <a:gd name="T39" fmla="*/ 97656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9765625 w 1414"/>
                <a:gd name="T7" fmla="*/ 9765625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44140625 h 12301"/>
                <a:gd name="T34" fmla="*/ 2147483647 w 10278"/>
                <a:gd name="T35" fmla="*/ 9765625 h 12301"/>
                <a:gd name="T36" fmla="*/ 2147483647 w 10278"/>
                <a:gd name="T37" fmla="*/ 957031250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1191406250 w 10278"/>
                <a:gd name="T49" fmla="*/ 2147483647 h 12301"/>
                <a:gd name="T50" fmla="*/ 0 w 10278"/>
                <a:gd name="T51" fmla="*/ 2147483647 h 12301"/>
                <a:gd name="T52" fmla="*/ 234375000 w 10278"/>
                <a:gd name="T53" fmla="*/ 2147483647 h 12301"/>
                <a:gd name="T54" fmla="*/ 1191406250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9765625 h 6675"/>
                <a:gd name="T2" fmla="*/ 2147483647 w 1414"/>
                <a:gd name="T3" fmla="*/ 9765625 h 6675"/>
                <a:gd name="T4" fmla="*/ 2147483647 w 1414"/>
                <a:gd name="T5" fmla="*/ 2147483647 h 6675"/>
                <a:gd name="T6" fmla="*/ 9765625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9765625 w 3606"/>
                <a:gd name="T1" fmla="*/ 712890625 h 780"/>
                <a:gd name="T2" fmla="*/ 2147483647 w 3606"/>
                <a:gd name="T3" fmla="*/ 2147483647 h 780"/>
                <a:gd name="T4" fmla="*/ 2147483647 w 3606"/>
                <a:gd name="T5" fmla="*/ 712890625 h 780"/>
                <a:gd name="T6" fmla="*/ 2147483647 w 3606"/>
                <a:gd name="T7" fmla="*/ 712890625 h 780"/>
                <a:gd name="T8" fmla="*/ 2147483647 w 3606"/>
                <a:gd name="T9" fmla="*/ 244140625 h 780"/>
                <a:gd name="T10" fmla="*/ 2147483647 w 3606"/>
                <a:gd name="T11" fmla="*/ 0 h 780"/>
                <a:gd name="T12" fmla="*/ 2147483647 w 3606"/>
                <a:gd name="T13" fmla="*/ 244140625 h 780"/>
                <a:gd name="T14" fmla="*/ 2147483647 w 3606"/>
                <a:gd name="T15" fmla="*/ 712890625 h 780"/>
                <a:gd name="T16" fmla="*/ 2147483647 w 3606"/>
                <a:gd name="T17" fmla="*/ 2147483647 h 780"/>
                <a:gd name="T18" fmla="*/ 2147483647 w 3606"/>
                <a:gd name="T19" fmla="*/ 7128906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29" name="Picture 19"/>
          <p:cNvPicPr>
            <a:picLocks noChangeAspect="1"/>
          </p:cNvPicPr>
          <p:nvPr userDrawn="1"/>
        </p:nvPicPr>
        <p:blipFill>
          <a:blip r:embed="rId4"/>
          <a:srcRect r="29601"/>
          <a:stretch>
            <a:fillRect/>
          </a:stretch>
        </p:blipFill>
        <p:spPr bwMode="auto">
          <a:xfrm>
            <a:off x="10809288" y="4146550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109"/>
          <p:cNvGrpSpPr/>
          <p:nvPr userDrawn="1"/>
        </p:nvGrpSpPr>
        <p:grpSpPr>
          <a:xfrm>
            <a:off x="72650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5" name="Freeform 9"/>
          <p:cNvSpPr>
            <a:spLocks noEditPoints="1"/>
          </p:cNvSpPr>
          <p:nvPr userDrawn="1"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60462" tIns="30231" rIns="60462" bIns="30231"/>
          <a:lstStyle/>
          <a:p>
            <a:pPr defTabSz="1087483">
              <a:defRPr/>
            </a:pPr>
            <a:endParaRPr lang="en-US" sz="2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" name="Freeform 33"/>
          <p:cNvSpPr>
            <a:spLocks noEditPoints="1"/>
          </p:cNvSpPr>
          <p:nvPr userDrawn="1"/>
        </p:nvSpPr>
        <p:spPr bwMode="auto">
          <a:xfrm>
            <a:off x="1514475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60462" tIns="30231" rIns="60462" bIns="30231"/>
          <a:lstStyle/>
          <a:p>
            <a:pPr defTabSz="1087483">
              <a:defRPr/>
            </a:pPr>
            <a:endParaRPr lang="en-US" sz="21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7" name="Picture 18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2159000" y="6534150"/>
            <a:ext cx="97440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39" name="Rectangle 38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B60D89DB-60D7-4521-9B5B-4D53B0286886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84834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2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3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4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4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02D76E45-F850-46F6-9D61-5A61E4D965A8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2" y="1357315"/>
            <a:ext cx="5410199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77000" y="1357313"/>
            <a:ext cx="5413248" cy="4857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27878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2 column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9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1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2" name="Straight Connector 2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3" name="Straight Connector 2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426575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hape 110"/>
          <p:cNvSpPr>
            <a:spLocks noChangeArrowheads="1"/>
          </p:cNvSpPr>
          <p:nvPr userDrawn="1"/>
        </p:nvSpPr>
        <p:spPr bwMode="auto">
          <a:xfrm>
            <a:off x="9426575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>
              <a:defRPr/>
            </a:pPr>
            <a:endParaRPr lang="en-US" sz="1900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sp>
        <p:nvSpPr>
          <p:cNvPr id="17" name="Shape 118"/>
          <p:cNvSpPr/>
          <p:nvPr userDrawn="1"/>
        </p:nvSpPr>
        <p:spPr>
          <a:xfrm>
            <a:off x="1382713" y="6165850"/>
            <a:ext cx="692150" cy="692150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 fontAlgn="auto">
              <a:spcBef>
                <a:spcPts val="0"/>
              </a:spcBef>
              <a:spcAft>
                <a:spcPts val="0"/>
              </a:spcAft>
              <a:defRPr/>
            </a:pPr>
            <a:endParaRPr sz="1900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8" name="Shape 119"/>
          <p:cNvSpPr/>
          <p:nvPr userDrawn="1"/>
        </p:nvSpPr>
        <p:spPr>
          <a:xfrm>
            <a:off x="0" y="5475288"/>
            <a:ext cx="690563" cy="690562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 fontAlgn="auto">
              <a:spcBef>
                <a:spcPts val="0"/>
              </a:spcBef>
              <a:spcAft>
                <a:spcPts val="0"/>
              </a:spcAft>
              <a:defRPr/>
            </a:pPr>
            <a:endParaRPr sz="1900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9" name="Shape 120"/>
          <p:cNvSpPr/>
          <p:nvPr userDrawn="1"/>
        </p:nvSpPr>
        <p:spPr>
          <a:xfrm>
            <a:off x="11499850" y="5529263"/>
            <a:ext cx="692150" cy="690562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 fontAlgn="auto">
              <a:spcBef>
                <a:spcPts val="0"/>
              </a:spcBef>
              <a:spcAft>
                <a:spcPts val="0"/>
              </a:spcAft>
              <a:defRPr/>
            </a:pPr>
            <a:endParaRPr sz="1900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20" name="Shape 121"/>
          <p:cNvSpPr>
            <a:spLocks noChangeArrowheads="1"/>
          </p:cNvSpPr>
          <p:nvPr userDrawn="1"/>
        </p:nvSpPr>
        <p:spPr bwMode="auto">
          <a:xfrm>
            <a:off x="11495088" y="4837113"/>
            <a:ext cx="692150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>
              <a:defRPr/>
            </a:pPr>
            <a:endParaRPr lang="en-US" sz="1900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grpSp>
        <p:nvGrpSpPr>
          <p:cNvPr id="21" name="Shape 122"/>
          <p:cNvGrpSpPr>
            <a:grpSpLocks/>
          </p:cNvGrpSpPr>
          <p:nvPr userDrawn="1"/>
        </p:nvGrpSpPr>
        <p:grpSpPr bwMode="auto">
          <a:xfrm>
            <a:off x="9898063" y="3124200"/>
            <a:ext cx="439737" cy="696913"/>
            <a:chOff x="6718575" y="2318625"/>
            <a:chExt cx="256950" cy="407375"/>
          </a:xfrm>
        </p:grpSpPr>
        <p:sp>
          <p:nvSpPr>
            <p:cNvPr id="22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9765625 h 902"/>
                <a:gd name="T4" fmla="*/ 0 w 4092"/>
                <a:gd name="T5" fmla="*/ 9765625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9765625 h 1195"/>
                <a:gd name="T2" fmla="*/ 0 w 4092"/>
                <a:gd name="T3" fmla="*/ 1669921875 h 1195"/>
                <a:gd name="T4" fmla="*/ 0 w 4092"/>
                <a:gd name="T5" fmla="*/ 1669921875 h 1195"/>
                <a:gd name="T6" fmla="*/ 234375000 w 4092"/>
                <a:gd name="T7" fmla="*/ 2147483647 h 1195"/>
                <a:gd name="T8" fmla="*/ 957031250 w 4092"/>
                <a:gd name="T9" fmla="*/ 2147483647 h 1195"/>
                <a:gd name="T10" fmla="*/ 1904296875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1669921875 h 1195"/>
                <a:gd name="T36" fmla="*/ 2147483647 w 4092"/>
                <a:gd name="T37" fmla="*/ 9765625 h 1195"/>
                <a:gd name="T38" fmla="*/ 0 w 4092"/>
                <a:gd name="T39" fmla="*/ 97656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9765625 w 1414"/>
                <a:gd name="T7" fmla="*/ 9765625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44140625 h 12301"/>
                <a:gd name="T34" fmla="*/ 2147483647 w 10278"/>
                <a:gd name="T35" fmla="*/ 9765625 h 12301"/>
                <a:gd name="T36" fmla="*/ 2147483647 w 10278"/>
                <a:gd name="T37" fmla="*/ 957031250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1191406250 w 10278"/>
                <a:gd name="T49" fmla="*/ 2147483647 h 12301"/>
                <a:gd name="T50" fmla="*/ 0 w 10278"/>
                <a:gd name="T51" fmla="*/ 2147483647 h 12301"/>
                <a:gd name="T52" fmla="*/ 234375000 w 10278"/>
                <a:gd name="T53" fmla="*/ 2147483647 h 12301"/>
                <a:gd name="T54" fmla="*/ 1191406250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9765625 h 6675"/>
                <a:gd name="T2" fmla="*/ 2147483647 w 1414"/>
                <a:gd name="T3" fmla="*/ 9765625 h 6675"/>
                <a:gd name="T4" fmla="*/ 2147483647 w 1414"/>
                <a:gd name="T5" fmla="*/ 2147483647 h 6675"/>
                <a:gd name="T6" fmla="*/ 9765625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9765625 w 3606"/>
                <a:gd name="T1" fmla="*/ 712890625 h 780"/>
                <a:gd name="T2" fmla="*/ 2147483647 w 3606"/>
                <a:gd name="T3" fmla="*/ 2147483647 h 780"/>
                <a:gd name="T4" fmla="*/ 2147483647 w 3606"/>
                <a:gd name="T5" fmla="*/ 712890625 h 780"/>
                <a:gd name="T6" fmla="*/ 2147483647 w 3606"/>
                <a:gd name="T7" fmla="*/ 712890625 h 780"/>
                <a:gd name="T8" fmla="*/ 2147483647 w 3606"/>
                <a:gd name="T9" fmla="*/ 244140625 h 780"/>
                <a:gd name="T10" fmla="*/ 2147483647 w 3606"/>
                <a:gd name="T11" fmla="*/ 0 h 780"/>
                <a:gd name="T12" fmla="*/ 2147483647 w 3606"/>
                <a:gd name="T13" fmla="*/ 244140625 h 780"/>
                <a:gd name="T14" fmla="*/ 2147483647 w 3606"/>
                <a:gd name="T15" fmla="*/ 712890625 h 780"/>
                <a:gd name="T16" fmla="*/ 2147483647 w 3606"/>
                <a:gd name="T17" fmla="*/ 2147483647 h 780"/>
                <a:gd name="T18" fmla="*/ 2147483647 w 3606"/>
                <a:gd name="T19" fmla="*/ 7128906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9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30" name="Picture 19"/>
          <p:cNvPicPr>
            <a:picLocks noChangeAspect="1"/>
          </p:cNvPicPr>
          <p:nvPr userDrawn="1"/>
        </p:nvPicPr>
        <p:blipFill>
          <a:blip r:embed="rId4"/>
          <a:srcRect r="29601"/>
          <a:stretch>
            <a:fillRect/>
          </a:stretch>
        </p:blipFill>
        <p:spPr bwMode="auto">
          <a:xfrm>
            <a:off x="10809288" y="4146550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109"/>
          <p:cNvGrpSpPr/>
          <p:nvPr userDrawn="1"/>
        </p:nvGrpSpPr>
        <p:grpSpPr>
          <a:xfrm>
            <a:off x="72650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7" name="Freeform 9"/>
          <p:cNvSpPr>
            <a:spLocks noEditPoints="1"/>
          </p:cNvSpPr>
          <p:nvPr userDrawn="1"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60462" tIns="30231" rIns="60462" bIns="30231"/>
          <a:lstStyle/>
          <a:p>
            <a:pPr defTabSz="1087483">
              <a:defRPr/>
            </a:pPr>
            <a:endParaRPr lang="en-US" sz="2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" name="Freeform 33"/>
          <p:cNvSpPr>
            <a:spLocks noEditPoints="1"/>
          </p:cNvSpPr>
          <p:nvPr userDrawn="1"/>
        </p:nvSpPr>
        <p:spPr bwMode="auto">
          <a:xfrm>
            <a:off x="1514475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60462" tIns="30231" rIns="60462" bIns="30231"/>
          <a:lstStyle/>
          <a:p>
            <a:pPr defTabSz="1087483">
              <a:defRPr/>
            </a:pPr>
            <a:endParaRPr lang="en-US" sz="21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9" name="Picture 18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9E10FE2A-7FDD-443D-BB53-223F3AFB7005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2159000" y="6534150"/>
            <a:ext cx="97440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357315"/>
            <a:ext cx="4370295" cy="480908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970931" y="1345165"/>
            <a:ext cx="4370832" cy="48097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571955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rt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250825" y="608013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19FC702B-6FF6-447B-BA3B-DE4516025B87}" type="slidenum">
              <a:rPr lang="en-US" sz="27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9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0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3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6" name="Rectangle 15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5FB1A004-0835-489E-BEE7-61955177D1DD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76249" y="1357315"/>
            <a:ext cx="5429251" cy="4857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515101" y="1357315"/>
            <a:ext cx="5372099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990009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250825" y="608013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4DCAAB30-9EEC-41B2-A1A0-43634FA5665A}" type="slidenum">
              <a:rPr lang="en-US" sz="27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D65C3789-7644-4CB6-A7E0-AE429D95F175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76250" y="1357315"/>
            <a:ext cx="11410951" cy="4857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94581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250825" y="608013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A3EEA7C1-A217-45F9-AD71-41583A9EBCBA}" type="slidenum">
              <a:rPr lang="en-US" sz="27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BE94985A-1F5F-44FC-A217-8F540C1092FE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91513" y="1357314"/>
            <a:ext cx="5413248" cy="4856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0" y="1357313"/>
            <a:ext cx="5413248" cy="483717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40182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 userDrawn="1"/>
        </p:nvGrpSpPr>
        <p:grpSpPr bwMode="auto">
          <a:xfrm>
            <a:off x="8031163" y="-493713"/>
            <a:ext cx="4552950" cy="7351713"/>
            <a:chOff x="8031113" y="-494046"/>
            <a:chExt cx="4552989" cy="7352046"/>
          </a:xfrm>
        </p:grpSpPr>
        <p:sp>
          <p:nvSpPr>
            <p:cNvPr id="5" name="Rectangle 2"/>
            <p:cNvSpPr/>
            <p:nvPr userDrawn="1"/>
          </p:nvSpPr>
          <p:spPr>
            <a:xfrm flipH="1" flipV="1">
              <a:off x="8031113" y="-11430"/>
              <a:ext cx="4178105" cy="6869430"/>
            </a:xfrm>
            <a:custGeom>
              <a:avLst/>
              <a:gdLst>
                <a:gd name="connsiteX0" fmla="*/ 0 w 10336696"/>
                <a:gd name="connsiteY0" fmla="*/ 0 h 6858000"/>
                <a:gd name="connsiteX1" fmla="*/ 10336696 w 10336696"/>
                <a:gd name="connsiteY1" fmla="*/ 0 h 6858000"/>
                <a:gd name="connsiteX2" fmla="*/ 10336696 w 10336696"/>
                <a:gd name="connsiteY2" fmla="*/ 6858000 h 6858000"/>
                <a:gd name="connsiteX3" fmla="*/ 0 w 10336696"/>
                <a:gd name="connsiteY3" fmla="*/ 6858000 h 6858000"/>
                <a:gd name="connsiteX4" fmla="*/ 0 w 10336696"/>
                <a:gd name="connsiteY4" fmla="*/ 0 h 6858000"/>
                <a:gd name="connsiteX0" fmla="*/ 0 w 10336696"/>
                <a:gd name="connsiteY0" fmla="*/ 0 h 6858000"/>
                <a:gd name="connsiteX1" fmla="*/ 5337313 w 10336696"/>
                <a:gd name="connsiteY1" fmla="*/ 0 h 6858000"/>
                <a:gd name="connsiteX2" fmla="*/ 10336696 w 10336696"/>
                <a:gd name="connsiteY2" fmla="*/ 6858000 h 6858000"/>
                <a:gd name="connsiteX3" fmla="*/ 0 w 10336696"/>
                <a:gd name="connsiteY3" fmla="*/ 6858000 h 6858000"/>
                <a:gd name="connsiteX4" fmla="*/ 0 w 10336696"/>
                <a:gd name="connsiteY4" fmla="*/ 0 h 6858000"/>
                <a:gd name="connsiteX0" fmla="*/ 0 w 10336696"/>
                <a:gd name="connsiteY0" fmla="*/ 0 h 6858000"/>
                <a:gd name="connsiteX1" fmla="*/ 2478227 w 10336696"/>
                <a:gd name="connsiteY1" fmla="*/ 0 h 6858000"/>
                <a:gd name="connsiteX2" fmla="*/ 10336696 w 10336696"/>
                <a:gd name="connsiteY2" fmla="*/ 6858000 h 6858000"/>
                <a:gd name="connsiteX3" fmla="*/ 0 w 10336696"/>
                <a:gd name="connsiteY3" fmla="*/ 6858000 h 6858000"/>
                <a:gd name="connsiteX4" fmla="*/ 0 w 10336696"/>
                <a:gd name="connsiteY4" fmla="*/ 0 h 6858000"/>
                <a:gd name="connsiteX0" fmla="*/ 0 w 10336696"/>
                <a:gd name="connsiteY0" fmla="*/ 11430 h 6869430"/>
                <a:gd name="connsiteX1" fmla="*/ 7228929 w 10336696"/>
                <a:gd name="connsiteY1" fmla="*/ 0 h 6869430"/>
                <a:gd name="connsiteX2" fmla="*/ 10336696 w 10336696"/>
                <a:gd name="connsiteY2" fmla="*/ 6869430 h 6869430"/>
                <a:gd name="connsiteX3" fmla="*/ 0 w 10336696"/>
                <a:gd name="connsiteY3" fmla="*/ 6869430 h 6869430"/>
                <a:gd name="connsiteX4" fmla="*/ 0 w 10336696"/>
                <a:gd name="connsiteY4" fmla="*/ 11430 h 686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6696" h="6869430">
                  <a:moveTo>
                    <a:pt x="0" y="11430"/>
                  </a:moveTo>
                  <a:lnTo>
                    <a:pt x="7228929" y="0"/>
                  </a:lnTo>
                  <a:lnTo>
                    <a:pt x="10336696" y="6869430"/>
                  </a:lnTo>
                  <a:lnTo>
                    <a:pt x="0" y="6869430"/>
                  </a:lnTo>
                  <a:lnTo>
                    <a:pt x="0" y="1143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29" tIns="45715" rIns="91429" bIns="45715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" lastClr="FFFFFF"/>
                </a:solidFill>
                <a:latin typeface="Calibri"/>
                <a:cs typeface="+mn-cs"/>
              </a:endParaRPr>
            </a:p>
          </p:txBody>
        </p:sp>
        <p:sp>
          <p:nvSpPr>
            <p:cNvPr id="6" name="Freeform 5"/>
            <p:cNvSpPr/>
            <p:nvPr userDrawn="1"/>
          </p:nvSpPr>
          <p:spPr>
            <a:xfrm rot="4696078" flipH="1" flipV="1">
              <a:off x="7959582" y="-81200"/>
              <a:ext cx="5037366" cy="4211674"/>
            </a:xfrm>
            <a:custGeom>
              <a:avLst/>
              <a:gdLst>
                <a:gd name="connsiteX0" fmla="*/ 0 w 5037184"/>
                <a:gd name="connsiteY0" fmla="*/ 0 h 4211224"/>
                <a:gd name="connsiteX1" fmla="*/ 5037184 w 5037184"/>
                <a:gd name="connsiteY1" fmla="*/ 120403 h 4211224"/>
                <a:gd name="connsiteX2" fmla="*/ 4187631 w 5037184"/>
                <a:gd name="connsiteY2" fmla="*/ 4211224 h 4211224"/>
                <a:gd name="connsiteX3" fmla="*/ 2998480 w 5037184"/>
                <a:gd name="connsiteY3" fmla="*/ 3964270 h 4211224"/>
                <a:gd name="connsiteX4" fmla="*/ 0 w 5037184"/>
                <a:gd name="connsiteY4" fmla="*/ 0 h 42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7184" h="4211224">
                  <a:moveTo>
                    <a:pt x="0" y="0"/>
                  </a:moveTo>
                  <a:lnTo>
                    <a:pt x="5037184" y="120403"/>
                  </a:lnTo>
                  <a:lnTo>
                    <a:pt x="4187631" y="4211224"/>
                  </a:lnTo>
                  <a:lnTo>
                    <a:pt x="2998480" y="3964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29" tIns="45715" rIns="91429" bIns="45715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kern="0">
                <a:solidFill>
                  <a:sysClr val="window" lastClr="FFFFFF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4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372600" cy="687705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8001000 w 12192000"/>
              <a:gd name="connsiteY1" fmla="*/ 1905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9277350"/>
              <a:gd name="connsiteY0" fmla="*/ 0 h 6877050"/>
              <a:gd name="connsiteX1" fmla="*/ 8001000 w 9277350"/>
              <a:gd name="connsiteY1" fmla="*/ 19050 h 6877050"/>
              <a:gd name="connsiteX2" fmla="*/ 9277350 w 9277350"/>
              <a:gd name="connsiteY2" fmla="*/ 6877050 h 6877050"/>
              <a:gd name="connsiteX3" fmla="*/ 0 w 9277350"/>
              <a:gd name="connsiteY3" fmla="*/ 6858000 h 6877050"/>
              <a:gd name="connsiteX4" fmla="*/ 0 w 9277350"/>
              <a:gd name="connsiteY4" fmla="*/ 0 h 6877050"/>
              <a:gd name="connsiteX0" fmla="*/ 0 w 9277350"/>
              <a:gd name="connsiteY0" fmla="*/ 0 h 6877050"/>
              <a:gd name="connsiteX1" fmla="*/ 7963287 w 9277350"/>
              <a:gd name="connsiteY1" fmla="*/ 0 h 6877050"/>
              <a:gd name="connsiteX2" fmla="*/ 9277350 w 9277350"/>
              <a:gd name="connsiteY2" fmla="*/ 6877050 h 6877050"/>
              <a:gd name="connsiteX3" fmla="*/ 0 w 9277350"/>
              <a:gd name="connsiteY3" fmla="*/ 6858000 h 6877050"/>
              <a:gd name="connsiteX4" fmla="*/ 0 w 9277350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7350" h="6877050">
                <a:moveTo>
                  <a:pt x="0" y="0"/>
                </a:moveTo>
                <a:lnTo>
                  <a:pt x="7963287" y="0"/>
                </a:lnTo>
                <a:lnTo>
                  <a:pt x="9277350" y="687705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8201" y="307978"/>
            <a:ext cx="3253921" cy="1496107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98536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3"/>
          <p:cNvGrpSpPr>
            <a:grpSpLocks/>
          </p:cNvGrpSpPr>
          <p:nvPr userDrawn="1"/>
        </p:nvGrpSpPr>
        <p:grpSpPr bwMode="auto">
          <a:xfrm>
            <a:off x="0" y="0"/>
            <a:ext cx="4927600" cy="6858000"/>
            <a:chOff x="1" y="0"/>
            <a:chExt cx="4927600" cy="6858000"/>
          </a:xfrm>
        </p:grpSpPr>
        <p:sp>
          <p:nvSpPr>
            <p:cNvPr id="6" name="直角三角形 5"/>
            <p:cNvSpPr/>
            <p:nvPr/>
          </p:nvSpPr>
          <p:spPr bwMode="auto">
            <a:xfrm>
              <a:off x="3443289" y="0"/>
              <a:ext cx="1484312" cy="6858000"/>
            </a:xfrm>
            <a:prstGeom prst="rtTriangle">
              <a:avLst/>
            </a:prstGeom>
            <a:solidFill>
              <a:srgbClr val="0067AC"/>
            </a:solidFill>
            <a:ln w="25400" cap="flat" cmpd="sng" algn="ctr">
              <a:noFill/>
              <a:prstDash val="solid"/>
            </a:ln>
            <a:effectLst/>
          </p:spPr>
          <p:txBody>
            <a:bodyPr lIns="60462" tIns="30231" rIns="60462" bIns="30231" anchor="ctr"/>
            <a:lstStyle/>
            <a:p>
              <a:pPr algn="ctr" defTabSz="6046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200" kern="0">
                <a:solidFill>
                  <a:srgbClr val="595959"/>
                </a:solidFill>
                <a:latin typeface="Roboto Light"/>
                <a:cs typeface="+mn-cs"/>
              </a:endParaRPr>
            </a:p>
          </p:txBody>
        </p:sp>
        <p:sp>
          <p:nvSpPr>
            <p:cNvPr id="7" name="正方形/長方形 7"/>
            <p:cNvSpPr/>
            <p:nvPr/>
          </p:nvSpPr>
          <p:spPr bwMode="auto">
            <a:xfrm>
              <a:off x="1" y="0"/>
              <a:ext cx="3443288" cy="6858000"/>
            </a:xfrm>
            <a:prstGeom prst="rect">
              <a:avLst/>
            </a:prstGeom>
            <a:solidFill>
              <a:srgbClr val="0067AC"/>
            </a:solidFill>
            <a:ln w="25400" cap="flat" cmpd="sng" algn="ctr">
              <a:noFill/>
              <a:prstDash val="solid"/>
            </a:ln>
            <a:effectLst/>
          </p:spPr>
          <p:txBody>
            <a:bodyPr lIns="60462" tIns="30231" rIns="60462" bIns="30231" anchor="ctr"/>
            <a:lstStyle/>
            <a:p>
              <a:pPr algn="ctr" defTabSz="6046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200" kern="0">
                <a:solidFill>
                  <a:srgbClr val="595959"/>
                </a:solidFill>
                <a:latin typeface="Roboto Light"/>
                <a:cs typeface="+mn-cs"/>
              </a:endParaRPr>
            </a:p>
          </p:txBody>
        </p:sp>
      </p:grpSp>
      <p:sp>
        <p:nvSpPr>
          <p:cNvPr id="8" name="フリーフォーム 9"/>
          <p:cNvSpPr/>
          <p:nvPr userDrawn="1"/>
        </p:nvSpPr>
        <p:spPr>
          <a:xfrm rot="5400000">
            <a:off x="-279400" y="279400"/>
            <a:ext cx="6858000" cy="6299200"/>
          </a:xfrm>
          <a:custGeom>
            <a:avLst/>
            <a:gdLst>
              <a:gd name="connsiteX0" fmla="*/ 0 w 10287001"/>
              <a:gd name="connsiteY0" fmla="*/ 9448151 h 9448151"/>
              <a:gd name="connsiteX1" fmla="*/ 0 w 10287001"/>
              <a:gd name="connsiteY1" fmla="*/ 304947 h 9448151"/>
              <a:gd name="connsiteX2" fmla="*/ 4966632 w 10287001"/>
              <a:gd name="connsiteY2" fmla="*/ 304947 h 9448151"/>
              <a:gd name="connsiteX3" fmla="*/ 5143501 w 10287001"/>
              <a:gd name="connsiteY3" fmla="*/ 0 h 9448151"/>
              <a:gd name="connsiteX4" fmla="*/ 5320371 w 10287001"/>
              <a:gd name="connsiteY4" fmla="*/ 304947 h 9448151"/>
              <a:gd name="connsiteX5" fmla="*/ 10287001 w 10287001"/>
              <a:gd name="connsiteY5" fmla="*/ 304947 h 9448151"/>
              <a:gd name="connsiteX6" fmla="*/ 10287001 w 10287001"/>
              <a:gd name="connsiteY6" fmla="*/ 9448151 h 944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close/>
              </a:path>
            </a:pathLst>
          </a:custGeom>
          <a:solidFill>
            <a:srgbClr val="0098BF"/>
          </a:solidFill>
          <a:ln w="25400" cap="flat" cmpd="sng" algn="ctr">
            <a:noFill/>
            <a:prstDash val="solid"/>
          </a:ln>
          <a:effectLst/>
        </p:spPr>
        <p:txBody>
          <a:bodyPr lIns="60939" tIns="30469" rIns="60939" bIns="30469" anchor="ctr"/>
          <a:lstStyle/>
          <a:p>
            <a:pPr algn="ctr" defTabSz="108812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2100" kern="0">
              <a:solidFill>
                <a:srgbClr val="595959"/>
              </a:solidFill>
              <a:latin typeface="Roboto Light"/>
              <a:cs typeface="+mn-cs"/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6577013" y="788988"/>
            <a:ext cx="5321300" cy="2970212"/>
          </a:xfrm>
          <a:prstGeom prst="rect">
            <a:avLst/>
          </a:prstGeom>
          <a:solidFill>
            <a:srgbClr val="D8D8D8">
              <a:lumMod val="9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39" tIns="30469" rIns="60939" bIns="30469" anchor="ctr"/>
          <a:lstStyle/>
          <a:p>
            <a:pPr algn="ctr" defTabSz="108812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2100" kern="0">
              <a:solidFill>
                <a:srgbClr val="595959"/>
              </a:solidFill>
              <a:latin typeface="Roboto Light"/>
              <a:cs typeface="+mn-cs"/>
            </a:endParaRPr>
          </a:p>
        </p:txBody>
      </p:sp>
      <p:sp>
        <p:nvSpPr>
          <p:cNvPr id="38" name="図プレースホルダー 2"/>
          <p:cNvSpPr>
            <a:spLocks noGrp="1"/>
          </p:cNvSpPr>
          <p:nvPr>
            <p:ph type="pic" sz="quarter" idx="24"/>
          </p:nvPr>
        </p:nvSpPr>
        <p:spPr>
          <a:xfrm>
            <a:off x="6684007" y="879969"/>
            <a:ext cx="5106784" cy="27882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515101" y="3911940"/>
            <a:ext cx="5383215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6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1971678"/>
            <a:ext cx="4019551" cy="2914649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57648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250825" y="608013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92C1772F-D1A4-41BB-8D2F-1E84517E4A36}" type="slidenum">
              <a:rPr lang="en-US" sz="27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E871D6B2-8409-4444-A315-4B0377C40BF1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76250" y="1347790"/>
            <a:ext cx="11422063" cy="4637087"/>
          </a:xfrm>
          <a:prstGeom prst="rect">
            <a:avLst/>
          </a:prstGeom>
        </p:spPr>
        <p:txBody>
          <a:bodyPr/>
          <a:lstStyle>
            <a:lvl1pPr>
              <a:defRPr lang="en-US" sz="2000" dirty="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046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15430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250825" y="608013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86DA709C-A97A-40A7-AE67-C07FB90F354D}" type="slidenum">
              <a:rPr lang="en-US" sz="27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7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8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9" name="Straight Connector 2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0" name="Straight Connector 2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1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4" name="Rectangle 13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620530F0-4942-499F-A2C2-EFBBF231CDE9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76250" y="1347788"/>
            <a:ext cx="11422063" cy="4626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88573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250825" y="608013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9EA09938-DF56-4138-BE02-D3BEC7894D87}" type="slidenum">
              <a:rPr lang="en-US" sz="27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6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7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8" name="Straight Connector 2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2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C3430CE5-0B0C-4F89-A7A5-05B6BE13EB2C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14092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cations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250825" y="608013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F810D6E2-5924-488A-B0EE-15BCD31FEF74}" type="slidenum">
              <a:rPr lang="en-US" sz="27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6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7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8" name="Straight Connector 2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2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96DA6016-BDF4-4FA5-BA80-122AB574F385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83850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nts Optio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747963" y="2940050"/>
            <a:ext cx="4892675" cy="1828800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lIns="91409" tIns="215925" rIns="251913" bIns="0" anchor="ctr"/>
          <a:lstStyle/>
          <a:p>
            <a:pPr algn="r" defTabSz="1087358">
              <a:lnSpc>
                <a:spcPct val="70000"/>
              </a:lnSpc>
              <a:defRPr/>
            </a:pPr>
            <a:endParaRPr lang="uk-UA" sz="4000" kern="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747963" y="0"/>
            <a:ext cx="3624262" cy="2940050"/>
          </a:xfrm>
          <a:prstGeom prst="rect">
            <a:avLst/>
          </a:prstGeom>
          <a:solidFill>
            <a:srgbClr val="0067AC"/>
          </a:solidFill>
          <a:ln w="25400" cap="flat" cmpd="sng" algn="ctr">
            <a:noFill/>
            <a:prstDash val="solid"/>
          </a:ln>
          <a:effectLst/>
        </p:spPr>
        <p:txBody>
          <a:bodyPr lIns="323889" tIns="215925" rIns="71976" bIns="251913" anchor="b"/>
          <a:lstStyle/>
          <a:p>
            <a:pPr defTabSz="1087358">
              <a:lnSpc>
                <a:spcPct val="70000"/>
              </a:lnSpc>
              <a:defRPr/>
            </a:pPr>
            <a:endParaRPr lang="uk-UA" sz="4000" kern="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" y="0"/>
            <a:ext cx="2747887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03324" y="0"/>
            <a:ext cx="3179299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620000" y="2940148"/>
            <a:ext cx="4572000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372667" y="0"/>
            <a:ext cx="2630659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2882310" y="192117"/>
            <a:ext cx="3355041" cy="25560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2897171" y="3052178"/>
            <a:ext cx="4594256" cy="160468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228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nts Optio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/>
          <p:cNvSpPr>
            <a:spLocks noGrp="1"/>
          </p:cNvSpPr>
          <p:nvPr>
            <p:ph type="pic" idx="17"/>
          </p:nvPr>
        </p:nvSpPr>
        <p:spPr bwMode="auto">
          <a:xfrm>
            <a:off x="7276457" y="1657"/>
            <a:ext cx="326117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Freeform 6"/>
          <p:cNvSpPr>
            <a:spLocks noGrp="1"/>
          </p:cNvSpPr>
          <p:nvPr>
            <p:ph type="pic" idx="19"/>
          </p:nvPr>
        </p:nvSpPr>
        <p:spPr bwMode="auto">
          <a:xfrm>
            <a:off x="5522005" y="1773356"/>
            <a:ext cx="326117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Freeform 6"/>
          <p:cNvSpPr>
            <a:spLocks noGrp="1"/>
          </p:cNvSpPr>
          <p:nvPr>
            <p:ph type="pic" idx="20"/>
          </p:nvPr>
        </p:nvSpPr>
        <p:spPr bwMode="auto">
          <a:xfrm>
            <a:off x="2013101" y="5316760"/>
            <a:ext cx="3261171" cy="1677433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10000 w 10000"/>
              <a:gd name="connsiteY0" fmla="*/ 5004 h 5042"/>
              <a:gd name="connsiteX1" fmla="*/ 5152 w 10000"/>
              <a:gd name="connsiteY1" fmla="*/ 5042 h 5042"/>
              <a:gd name="connsiteX2" fmla="*/ 0 w 10000"/>
              <a:gd name="connsiteY2" fmla="*/ 5004 h 5042"/>
              <a:gd name="connsiteX3" fmla="*/ 5002 w 10000"/>
              <a:gd name="connsiteY3" fmla="*/ 0 h 5042"/>
              <a:gd name="connsiteX4" fmla="*/ 10000 w 10000"/>
              <a:gd name="connsiteY4" fmla="*/ 5004 h 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5042">
                <a:moveTo>
                  <a:pt x="10000" y="5004"/>
                </a:moveTo>
                <a:lnTo>
                  <a:pt x="5152" y="5042"/>
                </a:lnTo>
                <a:lnTo>
                  <a:pt x="0" y="5004"/>
                </a:lnTo>
                <a:lnTo>
                  <a:pt x="5002" y="0"/>
                </a:lnTo>
                <a:lnTo>
                  <a:pt x="10000" y="5004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Freeform 6"/>
          <p:cNvSpPr>
            <a:spLocks noGrp="1"/>
          </p:cNvSpPr>
          <p:nvPr>
            <p:ph type="pic" idx="21"/>
          </p:nvPr>
        </p:nvSpPr>
        <p:spPr bwMode="auto">
          <a:xfrm>
            <a:off x="3767553" y="3545059"/>
            <a:ext cx="326117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Freeform 6"/>
          <p:cNvSpPr>
            <a:spLocks noGrp="1"/>
          </p:cNvSpPr>
          <p:nvPr>
            <p:ph type="pic" idx="22"/>
          </p:nvPr>
        </p:nvSpPr>
        <p:spPr bwMode="auto">
          <a:xfrm>
            <a:off x="9030909" y="-105255"/>
            <a:ext cx="3261171" cy="166212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10000 w 10000"/>
              <a:gd name="connsiteY0" fmla="*/ 0 h 4996"/>
              <a:gd name="connsiteX1" fmla="*/ 5002 w 10000"/>
              <a:gd name="connsiteY1" fmla="*/ 4996 h 4996"/>
              <a:gd name="connsiteX2" fmla="*/ 0 w 10000"/>
              <a:gd name="connsiteY2" fmla="*/ 0 h 4996"/>
              <a:gd name="connsiteX3" fmla="*/ 4752 w 10000"/>
              <a:gd name="connsiteY3" fmla="*/ 3 h 4996"/>
              <a:gd name="connsiteX4" fmla="*/ 10000 w 10000"/>
              <a:gd name="connsiteY4" fmla="*/ 0 h 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4996">
                <a:moveTo>
                  <a:pt x="10000" y="0"/>
                </a:moveTo>
                <a:lnTo>
                  <a:pt x="5002" y="4996"/>
                </a:lnTo>
                <a:lnTo>
                  <a:pt x="0" y="0"/>
                </a:lnTo>
                <a:lnTo>
                  <a:pt x="4752" y="3"/>
                </a:lnTo>
                <a:lnTo>
                  <a:pt x="10000" y="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Freeform 6"/>
          <p:cNvSpPr>
            <a:spLocks noGrp="1"/>
          </p:cNvSpPr>
          <p:nvPr>
            <p:ph type="pic" idx="23"/>
          </p:nvPr>
        </p:nvSpPr>
        <p:spPr bwMode="auto">
          <a:xfrm>
            <a:off x="9040403" y="1773356"/>
            <a:ext cx="326117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Freeform 6"/>
          <p:cNvSpPr>
            <a:spLocks noGrp="1"/>
          </p:cNvSpPr>
          <p:nvPr>
            <p:ph type="pic" idx="24"/>
          </p:nvPr>
        </p:nvSpPr>
        <p:spPr bwMode="auto">
          <a:xfrm>
            <a:off x="7285951" y="3545059"/>
            <a:ext cx="326117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Freeform 6"/>
          <p:cNvSpPr>
            <a:spLocks noGrp="1"/>
          </p:cNvSpPr>
          <p:nvPr>
            <p:ph type="pic" idx="26"/>
          </p:nvPr>
        </p:nvSpPr>
        <p:spPr bwMode="auto">
          <a:xfrm>
            <a:off x="5531498" y="5316758"/>
            <a:ext cx="3261171" cy="1664790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10000 w 10000"/>
              <a:gd name="connsiteY0" fmla="*/ 5004 h 5004"/>
              <a:gd name="connsiteX1" fmla="*/ 5002 w 10000"/>
              <a:gd name="connsiteY1" fmla="*/ 4944 h 5004"/>
              <a:gd name="connsiteX2" fmla="*/ 0 w 10000"/>
              <a:gd name="connsiteY2" fmla="*/ 5004 h 5004"/>
              <a:gd name="connsiteX3" fmla="*/ 5002 w 10000"/>
              <a:gd name="connsiteY3" fmla="*/ 0 h 5004"/>
              <a:gd name="connsiteX4" fmla="*/ 10000 w 10000"/>
              <a:gd name="connsiteY4" fmla="*/ 5004 h 5004"/>
              <a:gd name="connsiteX0" fmla="*/ 10000 w 10000"/>
              <a:gd name="connsiteY0" fmla="*/ 10000 h 10174"/>
              <a:gd name="connsiteX1" fmla="*/ 5002 w 10000"/>
              <a:gd name="connsiteY1" fmla="*/ 10174 h 10174"/>
              <a:gd name="connsiteX2" fmla="*/ 0 w 10000"/>
              <a:gd name="connsiteY2" fmla="*/ 10000 h 10174"/>
              <a:gd name="connsiteX3" fmla="*/ 5002 w 10000"/>
              <a:gd name="connsiteY3" fmla="*/ 0 h 10174"/>
              <a:gd name="connsiteX4" fmla="*/ 10000 w 10000"/>
              <a:gd name="connsiteY4" fmla="*/ 10000 h 10174"/>
              <a:gd name="connsiteX0" fmla="*/ 10000 w 10000"/>
              <a:gd name="connsiteY0" fmla="*/ 10000 h 10000"/>
              <a:gd name="connsiteX1" fmla="*/ 5002 w 10000"/>
              <a:gd name="connsiteY1" fmla="*/ 9978 h 10000"/>
              <a:gd name="connsiteX2" fmla="*/ 0 w 10000"/>
              <a:gd name="connsiteY2" fmla="*/ 10000 h 10000"/>
              <a:gd name="connsiteX3" fmla="*/ 5002 w 10000"/>
              <a:gd name="connsiteY3" fmla="*/ 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10000"/>
                </a:moveTo>
                <a:lnTo>
                  <a:pt x="5002" y="9978"/>
                </a:lnTo>
                <a:lnTo>
                  <a:pt x="0" y="10000"/>
                </a:lnTo>
                <a:lnTo>
                  <a:pt x="5002" y="0"/>
                </a:lnTo>
                <a:lnTo>
                  <a:pt x="10000" y="1000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Freeform 6"/>
          <p:cNvSpPr>
            <a:spLocks noGrp="1"/>
          </p:cNvSpPr>
          <p:nvPr>
            <p:ph type="pic" idx="27"/>
          </p:nvPr>
        </p:nvSpPr>
        <p:spPr bwMode="auto">
          <a:xfrm>
            <a:off x="10794856" y="1657"/>
            <a:ext cx="163162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5042 w 5042"/>
              <a:gd name="connsiteY0" fmla="*/ 4955 h 10000"/>
              <a:gd name="connsiteX1" fmla="*/ 5002 w 5042"/>
              <a:gd name="connsiteY1" fmla="*/ 10000 h 10000"/>
              <a:gd name="connsiteX2" fmla="*/ 0 w 5042"/>
              <a:gd name="connsiteY2" fmla="*/ 5004 h 10000"/>
              <a:gd name="connsiteX3" fmla="*/ 5002 w 5042"/>
              <a:gd name="connsiteY3" fmla="*/ 0 h 10000"/>
              <a:gd name="connsiteX4" fmla="*/ 5042 w 5042"/>
              <a:gd name="connsiteY4" fmla="*/ 4955 h 10000"/>
              <a:gd name="connsiteX0" fmla="*/ 9801 w 9923"/>
              <a:gd name="connsiteY0" fmla="*/ 5004 h 10000"/>
              <a:gd name="connsiteX1" fmla="*/ 9921 w 9923"/>
              <a:gd name="connsiteY1" fmla="*/ 10000 h 10000"/>
              <a:gd name="connsiteX2" fmla="*/ 0 w 9923"/>
              <a:gd name="connsiteY2" fmla="*/ 5004 h 10000"/>
              <a:gd name="connsiteX3" fmla="*/ 9921 w 9923"/>
              <a:gd name="connsiteY3" fmla="*/ 0 h 10000"/>
              <a:gd name="connsiteX4" fmla="*/ 9801 w 9923"/>
              <a:gd name="connsiteY4" fmla="*/ 50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3" h="10000">
                <a:moveTo>
                  <a:pt x="9801" y="5004"/>
                </a:moveTo>
                <a:cubicBezTo>
                  <a:pt x="9775" y="6686"/>
                  <a:pt x="9946" y="8318"/>
                  <a:pt x="9921" y="10000"/>
                </a:cubicBezTo>
                <a:lnTo>
                  <a:pt x="0" y="5004"/>
                </a:lnTo>
                <a:lnTo>
                  <a:pt x="9921" y="0"/>
                </a:lnTo>
                <a:cubicBezTo>
                  <a:pt x="9946" y="1652"/>
                  <a:pt x="9775" y="3352"/>
                  <a:pt x="9801" y="5004"/>
                </a:cubicBez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05343" y="1062719"/>
            <a:ext cx="4309533" cy="2794906"/>
          </a:xfrm>
        </p:spPr>
        <p:txBody>
          <a:bodyPr>
            <a:noAutofit/>
          </a:bodyPr>
          <a:lstStyle>
            <a:lvl1pPr>
              <a:defRPr sz="5400">
                <a:solidFill>
                  <a:srgbClr val="0067A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0287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Event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 flipH="1">
            <a:off x="11942763" y="3048000"/>
            <a:ext cx="249237" cy="249238"/>
          </a:xfrm>
          <a:custGeom>
            <a:avLst/>
            <a:gdLst>
              <a:gd name="connsiteX0" fmla="*/ 845081 w 2429302"/>
              <a:gd name="connsiteY0" fmla="*/ 322250 h 2429302"/>
              <a:gd name="connsiteX1" fmla="*/ 2062427 w 2429302"/>
              <a:gd name="connsiteY1" fmla="*/ 1214651 h 2429302"/>
              <a:gd name="connsiteX2" fmla="*/ 845081 w 2429302"/>
              <a:gd name="connsiteY2" fmla="*/ 2107052 h 2429302"/>
              <a:gd name="connsiteX3" fmla="*/ 845081 w 2429302"/>
              <a:gd name="connsiteY3" fmla="*/ 1904516 h 2429302"/>
              <a:gd name="connsiteX4" fmla="*/ 1786142 w 2429302"/>
              <a:gd name="connsiteY4" fmla="*/ 1214651 h 2429302"/>
              <a:gd name="connsiteX5" fmla="*/ 845081 w 2429302"/>
              <a:gd name="connsiteY5" fmla="*/ 524786 h 2429302"/>
              <a:gd name="connsiteX6" fmla="*/ 1214651 w 2429302"/>
              <a:gd name="connsiteY6" fmla="*/ 160407 h 2429302"/>
              <a:gd name="connsiteX7" fmla="*/ 160407 w 2429302"/>
              <a:gd name="connsiteY7" fmla="*/ 1214651 h 2429302"/>
              <a:gd name="connsiteX8" fmla="*/ 1214651 w 2429302"/>
              <a:gd name="connsiteY8" fmla="*/ 2268895 h 2429302"/>
              <a:gd name="connsiteX9" fmla="*/ 2268895 w 2429302"/>
              <a:gd name="connsiteY9" fmla="*/ 1214651 h 2429302"/>
              <a:gd name="connsiteX10" fmla="*/ 1214651 w 2429302"/>
              <a:gd name="connsiteY10" fmla="*/ 160407 h 2429302"/>
              <a:gd name="connsiteX11" fmla="*/ 1214651 w 2429302"/>
              <a:gd name="connsiteY11" fmla="*/ 0 h 2429302"/>
              <a:gd name="connsiteX12" fmla="*/ 2429302 w 2429302"/>
              <a:gd name="connsiteY12" fmla="*/ 1214651 h 2429302"/>
              <a:gd name="connsiteX13" fmla="*/ 1214651 w 2429302"/>
              <a:gd name="connsiteY13" fmla="*/ 2429302 h 2429302"/>
              <a:gd name="connsiteX14" fmla="*/ 0 w 2429302"/>
              <a:gd name="connsiteY14" fmla="*/ 1214651 h 2429302"/>
              <a:gd name="connsiteX15" fmla="*/ 1214651 w 2429302"/>
              <a:gd name="connsiteY15" fmla="*/ 0 h 242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91398" tIns="45700" rIns="91398" bIns="45700" anchor="ctr"/>
          <a:lstStyle/>
          <a:p>
            <a:pPr algn="ctr" defTabSz="1087233">
              <a:defRPr/>
            </a:pPr>
            <a:endParaRPr lang="uk-UA" sz="2100" kern="0">
              <a:solidFill>
                <a:srgbClr val="FFFFFF"/>
              </a:solidFill>
              <a:latin typeface="Roboto Light"/>
              <a:cs typeface="+mn-cs"/>
            </a:endParaRPr>
          </a:p>
        </p:txBody>
      </p:sp>
      <p:sp>
        <p:nvSpPr>
          <p:cNvPr id="5" name="Freeform 4"/>
          <p:cNvSpPr/>
          <p:nvPr userDrawn="1"/>
        </p:nvSpPr>
        <p:spPr>
          <a:xfrm flipH="1">
            <a:off x="0" y="3048000"/>
            <a:ext cx="247650" cy="249238"/>
          </a:xfrm>
          <a:custGeom>
            <a:avLst/>
            <a:gdLst>
              <a:gd name="connsiteX0" fmla="*/ 845081 w 2429302"/>
              <a:gd name="connsiteY0" fmla="*/ 322250 h 2429302"/>
              <a:gd name="connsiteX1" fmla="*/ 2062427 w 2429302"/>
              <a:gd name="connsiteY1" fmla="*/ 1214651 h 2429302"/>
              <a:gd name="connsiteX2" fmla="*/ 845081 w 2429302"/>
              <a:gd name="connsiteY2" fmla="*/ 2107052 h 2429302"/>
              <a:gd name="connsiteX3" fmla="*/ 845081 w 2429302"/>
              <a:gd name="connsiteY3" fmla="*/ 1904516 h 2429302"/>
              <a:gd name="connsiteX4" fmla="*/ 1786142 w 2429302"/>
              <a:gd name="connsiteY4" fmla="*/ 1214651 h 2429302"/>
              <a:gd name="connsiteX5" fmla="*/ 845081 w 2429302"/>
              <a:gd name="connsiteY5" fmla="*/ 524786 h 2429302"/>
              <a:gd name="connsiteX6" fmla="*/ 1214651 w 2429302"/>
              <a:gd name="connsiteY6" fmla="*/ 160407 h 2429302"/>
              <a:gd name="connsiteX7" fmla="*/ 160407 w 2429302"/>
              <a:gd name="connsiteY7" fmla="*/ 1214651 h 2429302"/>
              <a:gd name="connsiteX8" fmla="*/ 1214651 w 2429302"/>
              <a:gd name="connsiteY8" fmla="*/ 2268895 h 2429302"/>
              <a:gd name="connsiteX9" fmla="*/ 2268895 w 2429302"/>
              <a:gd name="connsiteY9" fmla="*/ 1214651 h 2429302"/>
              <a:gd name="connsiteX10" fmla="*/ 1214651 w 2429302"/>
              <a:gd name="connsiteY10" fmla="*/ 160407 h 2429302"/>
              <a:gd name="connsiteX11" fmla="*/ 1214651 w 2429302"/>
              <a:gd name="connsiteY11" fmla="*/ 0 h 2429302"/>
              <a:gd name="connsiteX12" fmla="*/ 2429302 w 2429302"/>
              <a:gd name="connsiteY12" fmla="*/ 1214651 h 2429302"/>
              <a:gd name="connsiteX13" fmla="*/ 1214651 w 2429302"/>
              <a:gd name="connsiteY13" fmla="*/ 2429302 h 2429302"/>
              <a:gd name="connsiteX14" fmla="*/ 0 w 2429302"/>
              <a:gd name="connsiteY14" fmla="*/ 1214651 h 2429302"/>
              <a:gd name="connsiteX15" fmla="*/ 1214651 w 2429302"/>
              <a:gd name="connsiteY15" fmla="*/ 0 h 242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91398" tIns="45700" rIns="91398" bIns="45700" anchor="ctr"/>
          <a:lstStyle/>
          <a:p>
            <a:pPr algn="ctr" defTabSz="1087233">
              <a:defRPr/>
            </a:pPr>
            <a:endParaRPr lang="uk-UA" sz="2100" kern="0">
              <a:solidFill>
                <a:srgbClr val="FFFFFF"/>
              </a:solidFill>
              <a:latin typeface="Roboto Light"/>
              <a:cs typeface="+mn-cs"/>
            </a:endParaRPr>
          </a:p>
        </p:txBody>
      </p:sp>
      <p:sp>
        <p:nvSpPr>
          <p:cNvPr id="6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A831D179-D5B2-492F-92FC-54D9355AC16C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34975"/>
            <a:ext cx="12192000" cy="4906282"/>
          </a:xfrm>
          <a:prstGeom prst="rect">
            <a:avLst/>
          </a:prstGeom>
          <a:solidFill>
            <a:srgbClr val="D8D8D8"/>
          </a:solidFill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476252" y="5582311"/>
            <a:ext cx="11417489" cy="63275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buNone/>
              <a:defRPr sz="180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14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50825" y="608013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92C0F838-FA85-4234-9D13-AC489A77474F}" type="slidenum">
              <a:rPr lang="en-US" sz="27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516063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346450" y="3784600"/>
            <a:ext cx="747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5176838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7007225" y="3784600"/>
            <a:ext cx="747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8837613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0669588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250825" y="608013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28953847-2A85-4746-A9DA-7244AC0640F2}" type="slidenum">
              <a:rPr lang="en-US" sz="27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20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21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22" name="Straight Connector 32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23" name="Straight Connector 33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24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27" name="Rectangle 26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F1A8E59E-0BEC-425A-8B9A-E978E29F8601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34058" y="2103126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964647" y="2103126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795236" y="2103126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25824" y="2103126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456414" y="2103126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287000" y="2103126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13541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657600"/>
            <a:ext cx="12192000" cy="781050"/>
          </a:xfrm>
          <a:prstGeom prst="rect">
            <a:avLst/>
          </a:prstGeom>
          <a:solidFill>
            <a:srgbClr val="0067AC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8" y="0"/>
            <a:ext cx="12192007" cy="3657600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73369" y="3746146"/>
            <a:ext cx="11645265" cy="603958"/>
          </a:xfrm>
          <a:prstGeom prst="rect">
            <a:avLst/>
          </a:prstGeom>
        </p:spPr>
        <p:txBody>
          <a:bodyPr/>
          <a:lstStyle>
            <a:lvl1pPr algn="ctr">
              <a:defRPr sz="4000" b="1" i="0">
                <a:solidFill>
                  <a:schemeClr val="bg1"/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00388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5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6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7" name="Straight Connector 23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24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627310F4-D844-4C8A-88A6-42C033B8562C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59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15756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7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8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9" name="Straight Connector 23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4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9AD470D9-3B24-4B47-AAE4-A2B67F72D225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52734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274638"/>
            <a:ext cx="9652000" cy="639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5614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426575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hape 110"/>
          <p:cNvSpPr>
            <a:spLocks noChangeArrowheads="1"/>
          </p:cNvSpPr>
          <p:nvPr userDrawn="1"/>
        </p:nvSpPr>
        <p:spPr bwMode="auto">
          <a:xfrm>
            <a:off x="9426575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>
              <a:defRPr/>
            </a:pPr>
            <a:endParaRPr lang="en-US" sz="1900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sp>
        <p:nvSpPr>
          <p:cNvPr id="16" name="Shape 118"/>
          <p:cNvSpPr/>
          <p:nvPr userDrawn="1"/>
        </p:nvSpPr>
        <p:spPr>
          <a:xfrm>
            <a:off x="1382713" y="6165850"/>
            <a:ext cx="692150" cy="692150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 fontAlgn="auto">
              <a:spcBef>
                <a:spcPts val="0"/>
              </a:spcBef>
              <a:spcAft>
                <a:spcPts val="0"/>
              </a:spcAft>
              <a:defRPr/>
            </a:pPr>
            <a:endParaRPr sz="1900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7" name="Shape 119"/>
          <p:cNvSpPr/>
          <p:nvPr userDrawn="1"/>
        </p:nvSpPr>
        <p:spPr>
          <a:xfrm>
            <a:off x="0" y="5475288"/>
            <a:ext cx="690563" cy="690562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 fontAlgn="auto">
              <a:spcBef>
                <a:spcPts val="0"/>
              </a:spcBef>
              <a:spcAft>
                <a:spcPts val="0"/>
              </a:spcAft>
              <a:defRPr/>
            </a:pPr>
            <a:endParaRPr sz="1900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8" name="Shape 120"/>
          <p:cNvSpPr/>
          <p:nvPr userDrawn="1"/>
        </p:nvSpPr>
        <p:spPr>
          <a:xfrm>
            <a:off x="11499850" y="5529263"/>
            <a:ext cx="692150" cy="690562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 fontAlgn="auto">
              <a:spcBef>
                <a:spcPts val="0"/>
              </a:spcBef>
              <a:spcAft>
                <a:spcPts val="0"/>
              </a:spcAft>
              <a:defRPr/>
            </a:pPr>
            <a:endParaRPr sz="1900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9" name="Shape 121"/>
          <p:cNvSpPr>
            <a:spLocks noChangeArrowheads="1"/>
          </p:cNvSpPr>
          <p:nvPr userDrawn="1"/>
        </p:nvSpPr>
        <p:spPr bwMode="auto">
          <a:xfrm>
            <a:off x="11495088" y="4837113"/>
            <a:ext cx="692150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>
              <a:defRPr/>
            </a:pPr>
            <a:endParaRPr lang="en-US" sz="1900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grpSp>
        <p:nvGrpSpPr>
          <p:cNvPr id="20" name="Shape 122"/>
          <p:cNvGrpSpPr>
            <a:grpSpLocks/>
          </p:cNvGrpSpPr>
          <p:nvPr userDrawn="1"/>
        </p:nvGrpSpPr>
        <p:grpSpPr bwMode="auto">
          <a:xfrm>
            <a:off x="9898063" y="3124200"/>
            <a:ext cx="439737" cy="696913"/>
            <a:chOff x="6718575" y="2318625"/>
            <a:chExt cx="256950" cy="407375"/>
          </a:xfrm>
        </p:grpSpPr>
        <p:sp>
          <p:nvSpPr>
            <p:cNvPr id="21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9765625 h 902"/>
                <a:gd name="T4" fmla="*/ 0 w 4092"/>
                <a:gd name="T5" fmla="*/ 9765625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9765625 h 1195"/>
                <a:gd name="T2" fmla="*/ 0 w 4092"/>
                <a:gd name="T3" fmla="*/ 1669921875 h 1195"/>
                <a:gd name="T4" fmla="*/ 0 w 4092"/>
                <a:gd name="T5" fmla="*/ 1669921875 h 1195"/>
                <a:gd name="T6" fmla="*/ 234375000 w 4092"/>
                <a:gd name="T7" fmla="*/ 2147483647 h 1195"/>
                <a:gd name="T8" fmla="*/ 957031250 w 4092"/>
                <a:gd name="T9" fmla="*/ 2147483647 h 1195"/>
                <a:gd name="T10" fmla="*/ 1904296875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1669921875 h 1195"/>
                <a:gd name="T36" fmla="*/ 2147483647 w 4092"/>
                <a:gd name="T37" fmla="*/ 9765625 h 1195"/>
                <a:gd name="T38" fmla="*/ 0 w 4092"/>
                <a:gd name="T39" fmla="*/ 97656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9765625 w 1414"/>
                <a:gd name="T7" fmla="*/ 9765625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44140625 h 12301"/>
                <a:gd name="T34" fmla="*/ 2147483647 w 10278"/>
                <a:gd name="T35" fmla="*/ 9765625 h 12301"/>
                <a:gd name="T36" fmla="*/ 2147483647 w 10278"/>
                <a:gd name="T37" fmla="*/ 957031250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1191406250 w 10278"/>
                <a:gd name="T49" fmla="*/ 2147483647 h 12301"/>
                <a:gd name="T50" fmla="*/ 0 w 10278"/>
                <a:gd name="T51" fmla="*/ 2147483647 h 12301"/>
                <a:gd name="T52" fmla="*/ 234375000 w 10278"/>
                <a:gd name="T53" fmla="*/ 2147483647 h 12301"/>
                <a:gd name="T54" fmla="*/ 1191406250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9765625 h 6675"/>
                <a:gd name="T2" fmla="*/ 2147483647 w 1414"/>
                <a:gd name="T3" fmla="*/ 9765625 h 6675"/>
                <a:gd name="T4" fmla="*/ 2147483647 w 1414"/>
                <a:gd name="T5" fmla="*/ 2147483647 h 6675"/>
                <a:gd name="T6" fmla="*/ 9765625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9765625 w 3606"/>
                <a:gd name="T1" fmla="*/ 712890625 h 780"/>
                <a:gd name="T2" fmla="*/ 2147483647 w 3606"/>
                <a:gd name="T3" fmla="*/ 2147483647 h 780"/>
                <a:gd name="T4" fmla="*/ 2147483647 w 3606"/>
                <a:gd name="T5" fmla="*/ 712890625 h 780"/>
                <a:gd name="T6" fmla="*/ 2147483647 w 3606"/>
                <a:gd name="T7" fmla="*/ 712890625 h 780"/>
                <a:gd name="T8" fmla="*/ 2147483647 w 3606"/>
                <a:gd name="T9" fmla="*/ 244140625 h 780"/>
                <a:gd name="T10" fmla="*/ 2147483647 w 3606"/>
                <a:gd name="T11" fmla="*/ 0 h 780"/>
                <a:gd name="T12" fmla="*/ 2147483647 w 3606"/>
                <a:gd name="T13" fmla="*/ 244140625 h 780"/>
                <a:gd name="T14" fmla="*/ 2147483647 w 3606"/>
                <a:gd name="T15" fmla="*/ 712890625 h 780"/>
                <a:gd name="T16" fmla="*/ 2147483647 w 3606"/>
                <a:gd name="T17" fmla="*/ 2147483647 h 780"/>
                <a:gd name="T18" fmla="*/ 2147483647 w 3606"/>
                <a:gd name="T19" fmla="*/ 7128906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29" name="Picture 19"/>
          <p:cNvPicPr>
            <a:picLocks noChangeAspect="1"/>
          </p:cNvPicPr>
          <p:nvPr userDrawn="1"/>
        </p:nvPicPr>
        <p:blipFill>
          <a:blip r:embed="rId4"/>
          <a:srcRect r="29601"/>
          <a:stretch>
            <a:fillRect/>
          </a:stretch>
        </p:blipFill>
        <p:spPr bwMode="auto">
          <a:xfrm>
            <a:off x="10809288" y="4146550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109"/>
          <p:cNvGrpSpPr/>
          <p:nvPr userDrawn="1"/>
        </p:nvGrpSpPr>
        <p:grpSpPr>
          <a:xfrm>
            <a:off x="72650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5" name="Freeform 9"/>
          <p:cNvSpPr>
            <a:spLocks noEditPoints="1"/>
          </p:cNvSpPr>
          <p:nvPr userDrawn="1"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60462" tIns="30231" rIns="60462" bIns="30231"/>
          <a:lstStyle/>
          <a:p>
            <a:pPr defTabSz="1087483">
              <a:defRPr/>
            </a:pPr>
            <a:endParaRPr lang="en-US" sz="2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" name="Freeform 33"/>
          <p:cNvSpPr>
            <a:spLocks noEditPoints="1"/>
          </p:cNvSpPr>
          <p:nvPr userDrawn="1"/>
        </p:nvSpPr>
        <p:spPr bwMode="auto">
          <a:xfrm>
            <a:off x="1514475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60462" tIns="30231" rIns="60462" bIns="30231"/>
          <a:lstStyle/>
          <a:p>
            <a:pPr defTabSz="1087483">
              <a:defRPr/>
            </a:pPr>
            <a:endParaRPr lang="en-US" sz="21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7" name="Picture 18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2159000" y="6534150"/>
            <a:ext cx="97440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39" name="Rectangle 38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E319D756-226E-4B0D-973B-D85815E09AF3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060579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2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3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4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4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FC701F38-629C-461A-A27C-2E4C63092EAB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2" y="1357315"/>
            <a:ext cx="5410199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77000" y="1357313"/>
            <a:ext cx="5413248" cy="4857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900392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2 column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9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1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2" name="Straight Connector 2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3" name="Straight Connector 2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426575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hape 110"/>
          <p:cNvSpPr>
            <a:spLocks noChangeArrowheads="1"/>
          </p:cNvSpPr>
          <p:nvPr userDrawn="1"/>
        </p:nvSpPr>
        <p:spPr bwMode="auto">
          <a:xfrm>
            <a:off x="9426575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>
              <a:defRPr/>
            </a:pPr>
            <a:endParaRPr lang="en-US" sz="1900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sp>
        <p:nvSpPr>
          <p:cNvPr id="17" name="Shape 118"/>
          <p:cNvSpPr/>
          <p:nvPr userDrawn="1"/>
        </p:nvSpPr>
        <p:spPr>
          <a:xfrm>
            <a:off x="1382713" y="6165850"/>
            <a:ext cx="692150" cy="692150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 fontAlgn="auto">
              <a:spcBef>
                <a:spcPts val="0"/>
              </a:spcBef>
              <a:spcAft>
                <a:spcPts val="0"/>
              </a:spcAft>
              <a:defRPr/>
            </a:pPr>
            <a:endParaRPr sz="1900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8" name="Shape 119"/>
          <p:cNvSpPr/>
          <p:nvPr userDrawn="1"/>
        </p:nvSpPr>
        <p:spPr>
          <a:xfrm>
            <a:off x="0" y="5475288"/>
            <a:ext cx="690563" cy="690562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 fontAlgn="auto">
              <a:spcBef>
                <a:spcPts val="0"/>
              </a:spcBef>
              <a:spcAft>
                <a:spcPts val="0"/>
              </a:spcAft>
              <a:defRPr/>
            </a:pPr>
            <a:endParaRPr sz="1900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9" name="Shape 120"/>
          <p:cNvSpPr/>
          <p:nvPr userDrawn="1"/>
        </p:nvSpPr>
        <p:spPr>
          <a:xfrm>
            <a:off x="11499850" y="5529263"/>
            <a:ext cx="692150" cy="690562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 fontAlgn="auto">
              <a:spcBef>
                <a:spcPts val="0"/>
              </a:spcBef>
              <a:spcAft>
                <a:spcPts val="0"/>
              </a:spcAft>
              <a:defRPr/>
            </a:pPr>
            <a:endParaRPr sz="1900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20" name="Shape 121"/>
          <p:cNvSpPr>
            <a:spLocks noChangeArrowheads="1"/>
          </p:cNvSpPr>
          <p:nvPr userDrawn="1"/>
        </p:nvSpPr>
        <p:spPr bwMode="auto">
          <a:xfrm>
            <a:off x="11495088" y="4837113"/>
            <a:ext cx="692150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>
              <a:defRPr/>
            </a:pPr>
            <a:endParaRPr lang="en-US" sz="1900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grpSp>
        <p:nvGrpSpPr>
          <p:cNvPr id="21" name="Shape 122"/>
          <p:cNvGrpSpPr>
            <a:grpSpLocks/>
          </p:cNvGrpSpPr>
          <p:nvPr userDrawn="1"/>
        </p:nvGrpSpPr>
        <p:grpSpPr bwMode="auto">
          <a:xfrm>
            <a:off x="9898063" y="3124200"/>
            <a:ext cx="439737" cy="696913"/>
            <a:chOff x="6718575" y="2318625"/>
            <a:chExt cx="256950" cy="407375"/>
          </a:xfrm>
        </p:grpSpPr>
        <p:sp>
          <p:nvSpPr>
            <p:cNvPr id="22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9765625 h 902"/>
                <a:gd name="T4" fmla="*/ 0 w 4092"/>
                <a:gd name="T5" fmla="*/ 9765625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9765625 h 1195"/>
                <a:gd name="T2" fmla="*/ 0 w 4092"/>
                <a:gd name="T3" fmla="*/ 1669921875 h 1195"/>
                <a:gd name="T4" fmla="*/ 0 w 4092"/>
                <a:gd name="T5" fmla="*/ 1669921875 h 1195"/>
                <a:gd name="T6" fmla="*/ 234375000 w 4092"/>
                <a:gd name="T7" fmla="*/ 2147483647 h 1195"/>
                <a:gd name="T8" fmla="*/ 957031250 w 4092"/>
                <a:gd name="T9" fmla="*/ 2147483647 h 1195"/>
                <a:gd name="T10" fmla="*/ 1904296875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1669921875 h 1195"/>
                <a:gd name="T36" fmla="*/ 2147483647 w 4092"/>
                <a:gd name="T37" fmla="*/ 9765625 h 1195"/>
                <a:gd name="T38" fmla="*/ 0 w 4092"/>
                <a:gd name="T39" fmla="*/ 97656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9765625 w 1414"/>
                <a:gd name="T7" fmla="*/ 9765625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44140625 h 12301"/>
                <a:gd name="T34" fmla="*/ 2147483647 w 10278"/>
                <a:gd name="T35" fmla="*/ 9765625 h 12301"/>
                <a:gd name="T36" fmla="*/ 2147483647 w 10278"/>
                <a:gd name="T37" fmla="*/ 957031250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1191406250 w 10278"/>
                <a:gd name="T49" fmla="*/ 2147483647 h 12301"/>
                <a:gd name="T50" fmla="*/ 0 w 10278"/>
                <a:gd name="T51" fmla="*/ 2147483647 h 12301"/>
                <a:gd name="T52" fmla="*/ 234375000 w 10278"/>
                <a:gd name="T53" fmla="*/ 2147483647 h 12301"/>
                <a:gd name="T54" fmla="*/ 1191406250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9765625 h 6675"/>
                <a:gd name="T2" fmla="*/ 2147483647 w 1414"/>
                <a:gd name="T3" fmla="*/ 9765625 h 6675"/>
                <a:gd name="T4" fmla="*/ 2147483647 w 1414"/>
                <a:gd name="T5" fmla="*/ 2147483647 h 6675"/>
                <a:gd name="T6" fmla="*/ 9765625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9765625 w 3606"/>
                <a:gd name="T1" fmla="*/ 712890625 h 780"/>
                <a:gd name="T2" fmla="*/ 2147483647 w 3606"/>
                <a:gd name="T3" fmla="*/ 2147483647 h 780"/>
                <a:gd name="T4" fmla="*/ 2147483647 w 3606"/>
                <a:gd name="T5" fmla="*/ 712890625 h 780"/>
                <a:gd name="T6" fmla="*/ 2147483647 w 3606"/>
                <a:gd name="T7" fmla="*/ 712890625 h 780"/>
                <a:gd name="T8" fmla="*/ 2147483647 w 3606"/>
                <a:gd name="T9" fmla="*/ 244140625 h 780"/>
                <a:gd name="T10" fmla="*/ 2147483647 w 3606"/>
                <a:gd name="T11" fmla="*/ 0 h 780"/>
                <a:gd name="T12" fmla="*/ 2147483647 w 3606"/>
                <a:gd name="T13" fmla="*/ 244140625 h 780"/>
                <a:gd name="T14" fmla="*/ 2147483647 w 3606"/>
                <a:gd name="T15" fmla="*/ 712890625 h 780"/>
                <a:gd name="T16" fmla="*/ 2147483647 w 3606"/>
                <a:gd name="T17" fmla="*/ 2147483647 h 780"/>
                <a:gd name="T18" fmla="*/ 2147483647 w 3606"/>
                <a:gd name="T19" fmla="*/ 7128906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9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30" name="Picture 19"/>
          <p:cNvPicPr>
            <a:picLocks noChangeAspect="1"/>
          </p:cNvPicPr>
          <p:nvPr userDrawn="1"/>
        </p:nvPicPr>
        <p:blipFill>
          <a:blip r:embed="rId4"/>
          <a:srcRect r="29601"/>
          <a:stretch>
            <a:fillRect/>
          </a:stretch>
        </p:blipFill>
        <p:spPr bwMode="auto">
          <a:xfrm>
            <a:off x="10809288" y="4146550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109"/>
          <p:cNvGrpSpPr/>
          <p:nvPr userDrawn="1"/>
        </p:nvGrpSpPr>
        <p:grpSpPr>
          <a:xfrm>
            <a:off x="72650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7" name="Freeform 9"/>
          <p:cNvSpPr>
            <a:spLocks noEditPoints="1"/>
          </p:cNvSpPr>
          <p:nvPr userDrawn="1"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60462" tIns="30231" rIns="60462" bIns="30231"/>
          <a:lstStyle/>
          <a:p>
            <a:pPr defTabSz="1087483">
              <a:defRPr/>
            </a:pPr>
            <a:endParaRPr lang="en-US" sz="2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" name="Freeform 33"/>
          <p:cNvSpPr>
            <a:spLocks noEditPoints="1"/>
          </p:cNvSpPr>
          <p:nvPr userDrawn="1"/>
        </p:nvSpPr>
        <p:spPr bwMode="auto">
          <a:xfrm>
            <a:off x="1514475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60462" tIns="30231" rIns="60462" bIns="30231"/>
          <a:lstStyle/>
          <a:p>
            <a:pPr defTabSz="1087483">
              <a:defRPr/>
            </a:pPr>
            <a:endParaRPr lang="en-US" sz="21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9" name="Picture 18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EF7A1EFA-C9F8-47E3-93CD-1DE941B31FB7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2159000" y="6534150"/>
            <a:ext cx="97440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1" y="1357315"/>
            <a:ext cx="4370295" cy="480908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970931" y="1345165"/>
            <a:ext cx="4370832" cy="48097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725529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3"/>
          <p:cNvGrpSpPr>
            <a:grpSpLocks/>
          </p:cNvGrpSpPr>
          <p:nvPr userDrawn="1"/>
        </p:nvGrpSpPr>
        <p:grpSpPr bwMode="auto">
          <a:xfrm>
            <a:off x="0" y="0"/>
            <a:ext cx="4927600" cy="6858000"/>
            <a:chOff x="1" y="0"/>
            <a:chExt cx="4927600" cy="6858000"/>
          </a:xfrm>
        </p:grpSpPr>
        <p:sp>
          <p:nvSpPr>
            <p:cNvPr id="7" name="直角三角形 5"/>
            <p:cNvSpPr/>
            <p:nvPr/>
          </p:nvSpPr>
          <p:spPr bwMode="auto">
            <a:xfrm>
              <a:off x="3443289" y="0"/>
              <a:ext cx="1484312" cy="6858000"/>
            </a:xfrm>
            <a:prstGeom prst="rtTriangle">
              <a:avLst/>
            </a:prstGeom>
            <a:solidFill>
              <a:srgbClr val="0067AC"/>
            </a:solidFill>
            <a:ln w="25400" cap="flat" cmpd="sng" algn="ctr">
              <a:noFill/>
              <a:prstDash val="solid"/>
            </a:ln>
            <a:effectLst/>
          </p:spPr>
          <p:txBody>
            <a:bodyPr lIns="60462" tIns="30231" rIns="60462" bIns="30231" anchor="ctr"/>
            <a:lstStyle/>
            <a:p>
              <a:pPr algn="ctr" defTabSz="6046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200" kern="0">
                <a:solidFill>
                  <a:srgbClr val="595959"/>
                </a:solidFill>
                <a:latin typeface="Roboto Light"/>
                <a:cs typeface="+mn-cs"/>
              </a:endParaRPr>
            </a:p>
          </p:txBody>
        </p:sp>
        <p:sp>
          <p:nvSpPr>
            <p:cNvPr id="8" name="正方形/長方形 7"/>
            <p:cNvSpPr/>
            <p:nvPr/>
          </p:nvSpPr>
          <p:spPr bwMode="auto">
            <a:xfrm>
              <a:off x="1" y="0"/>
              <a:ext cx="3443288" cy="6858000"/>
            </a:xfrm>
            <a:prstGeom prst="rect">
              <a:avLst/>
            </a:prstGeom>
            <a:solidFill>
              <a:srgbClr val="0067AC"/>
            </a:solidFill>
            <a:ln w="25400" cap="flat" cmpd="sng" algn="ctr">
              <a:noFill/>
              <a:prstDash val="solid"/>
            </a:ln>
            <a:effectLst/>
          </p:spPr>
          <p:txBody>
            <a:bodyPr lIns="60462" tIns="30231" rIns="60462" bIns="30231" anchor="ctr"/>
            <a:lstStyle/>
            <a:p>
              <a:pPr algn="ctr" defTabSz="6046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1200" kern="0">
                <a:solidFill>
                  <a:srgbClr val="595959"/>
                </a:solidFill>
                <a:latin typeface="Roboto Light"/>
                <a:cs typeface="+mn-cs"/>
              </a:endParaRPr>
            </a:p>
          </p:txBody>
        </p:sp>
      </p:grpSp>
      <p:sp>
        <p:nvSpPr>
          <p:cNvPr id="9" name="正方形/長方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39" tIns="30469" rIns="60939" bIns="30469" anchor="ctr"/>
          <a:lstStyle/>
          <a:p>
            <a:pPr algn="ctr" defTabSz="108812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2100" kern="0">
              <a:solidFill>
                <a:srgbClr val="595959"/>
              </a:solidFill>
              <a:latin typeface="Roboto Light"/>
              <a:cs typeface="+mn-cs"/>
            </a:endParaRPr>
          </a:p>
        </p:txBody>
      </p:sp>
      <p:sp>
        <p:nvSpPr>
          <p:cNvPr id="10" name="フリーフォーム 9"/>
          <p:cNvSpPr/>
          <p:nvPr userDrawn="1"/>
        </p:nvSpPr>
        <p:spPr>
          <a:xfrm rot="5400000">
            <a:off x="-279400" y="279400"/>
            <a:ext cx="6858000" cy="6299200"/>
          </a:xfrm>
          <a:custGeom>
            <a:avLst/>
            <a:gdLst>
              <a:gd name="connsiteX0" fmla="*/ 0 w 10287001"/>
              <a:gd name="connsiteY0" fmla="*/ 9448151 h 9448151"/>
              <a:gd name="connsiteX1" fmla="*/ 0 w 10287001"/>
              <a:gd name="connsiteY1" fmla="*/ 304947 h 9448151"/>
              <a:gd name="connsiteX2" fmla="*/ 4966632 w 10287001"/>
              <a:gd name="connsiteY2" fmla="*/ 304947 h 9448151"/>
              <a:gd name="connsiteX3" fmla="*/ 5143501 w 10287001"/>
              <a:gd name="connsiteY3" fmla="*/ 0 h 9448151"/>
              <a:gd name="connsiteX4" fmla="*/ 5320371 w 10287001"/>
              <a:gd name="connsiteY4" fmla="*/ 304947 h 9448151"/>
              <a:gd name="connsiteX5" fmla="*/ 10287001 w 10287001"/>
              <a:gd name="connsiteY5" fmla="*/ 304947 h 9448151"/>
              <a:gd name="connsiteX6" fmla="*/ 10287001 w 10287001"/>
              <a:gd name="connsiteY6" fmla="*/ 9448151 h 944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close/>
              </a:path>
            </a:pathLst>
          </a:custGeom>
          <a:solidFill>
            <a:srgbClr val="0098BF"/>
          </a:solidFill>
          <a:ln w="25400" cap="flat" cmpd="sng" algn="ctr">
            <a:noFill/>
            <a:prstDash val="solid"/>
          </a:ln>
          <a:effectLst/>
        </p:spPr>
        <p:txBody>
          <a:bodyPr lIns="60939" tIns="30469" rIns="60939" bIns="30469" anchor="ctr"/>
          <a:lstStyle/>
          <a:p>
            <a:pPr algn="ctr" defTabSz="108812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2100" kern="0">
              <a:solidFill>
                <a:srgbClr val="595959"/>
              </a:solidFill>
              <a:latin typeface="Roboto Light"/>
              <a:cs typeface="+mn-cs"/>
            </a:endParaRPr>
          </a:p>
        </p:txBody>
      </p:sp>
      <p:sp>
        <p:nvSpPr>
          <p:cNvPr id="11" name="正方形/長方形 8"/>
          <p:cNvSpPr/>
          <p:nvPr userDrawn="1"/>
        </p:nvSpPr>
        <p:spPr>
          <a:xfrm>
            <a:off x="6577013" y="788988"/>
            <a:ext cx="5321300" cy="2970212"/>
          </a:xfrm>
          <a:prstGeom prst="rect">
            <a:avLst/>
          </a:prstGeom>
          <a:solidFill>
            <a:srgbClr val="D8D8D8">
              <a:lumMod val="9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39" tIns="30469" rIns="60939" bIns="30469" anchor="ctr"/>
          <a:lstStyle/>
          <a:p>
            <a:pPr algn="ctr" defTabSz="1088127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2100" kern="0">
              <a:solidFill>
                <a:srgbClr val="595959"/>
              </a:solidFill>
              <a:latin typeface="Roboto Light"/>
              <a:cs typeface="+mn-cs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276600" y="0"/>
            <a:ext cx="8915400" cy="687705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337185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3371850 w 12192000"/>
              <a:gd name="connsiteY4" fmla="*/ 0 h 6858000"/>
              <a:gd name="connsiteX0" fmla="*/ 0 w 8820150"/>
              <a:gd name="connsiteY0" fmla="*/ 0 h 6877050"/>
              <a:gd name="connsiteX1" fmla="*/ 8820150 w 8820150"/>
              <a:gd name="connsiteY1" fmla="*/ 0 h 6877050"/>
              <a:gd name="connsiteX2" fmla="*/ 8820150 w 8820150"/>
              <a:gd name="connsiteY2" fmla="*/ 6858000 h 6877050"/>
              <a:gd name="connsiteX3" fmla="*/ 1562100 w 8820150"/>
              <a:gd name="connsiteY3" fmla="*/ 6877050 h 6877050"/>
              <a:gd name="connsiteX4" fmla="*/ 0 w 8820150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0150" h="6877050">
                <a:moveTo>
                  <a:pt x="0" y="0"/>
                </a:moveTo>
                <a:lnTo>
                  <a:pt x="8820150" y="0"/>
                </a:lnTo>
                <a:lnTo>
                  <a:pt x="8820150" y="6858000"/>
                </a:lnTo>
                <a:lnTo>
                  <a:pt x="1562100" y="6877050"/>
                </a:lnTo>
                <a:lnTo>
                  <a:pt x="0" y="0"/>
                </a:lnTo>
                <a:close/>
              </a:path>
            </a:pathLst>
          </a:cu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2" y="2680949"/>
            <a:ext cx="3253921" cy="1496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図プレースホルダー 2"/>
          <p:cNvSpPr>
            <a:spLocks noGrp="1"/>
          </p:cNvSpPr>
          <p:nvPr>
            <p:ph type="pic" sz="quarter" idx="24"/>
          </p:nvPr>
        </p:nvSpPr>
        <p:spPr>
          <a:xfrm>
            <a:off x="6684007" y="879969"/>
            <a:ext cx="5106784" cy="27882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515101" y="3911940"/>
            <a:ext cx="5383215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6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7631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250825" y="608013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F8B209CA-007F-45A5-8869-730696684E26}" type="slidenum">
              <a:rPr lang="en-US" sz="27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7D9B36DC-393F-4B55-846D-DF51BDB2A778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91513" y="1357314"/>
            <a:ext cx="5413248" cy="4856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0" y="1357313"/>
            <a:ext cx="5413248" cy="483717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533936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250825" y="608013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9C80A097-3E20-4CBF-9171-A86C0488E4AA}" type="slidenum">
              <a:rPr lang="en-US" sz="27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AE188A76-DCE8-407C-A9A2-4456035C3B09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76250" y="1357315"/>
            <a:ext cx="11410951" cy="4857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23100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250825" y="608013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97C595DA-D21C-4069-AEA8-A8D4ED293942}" type="slidenum">
              <a:rPr lang="en-US" sz="27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7BF5E577-DBC2-4734-B0C0-825F54F90F88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76250" y="1347790"/>
            <a:ext cx="11422063" cy="4637087"/>
          </a:xfrm>
          <a:prstGeom prst="rect">
            <a:avLst/>
          </a:prstGeom>
        </p:spPr>
        <p:txBody>
          <a:bodyPr/>
          <a:lstStyle>
            <a:lvl1pPr>
              <a:defRPr lang="en-US" sz="2000" dirty="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51882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Event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 flipH="1">
            <a:off x="11942763" y="3048000"/>
            <a:ext cx="249237" cy="249238"/>
          </a:xfrm>
          <a:custGeom>
            <a:avLst/>
            <a:gdLst>
              <a:gd name="connsiteX0" fmla="*/ 845081 w 2429302"/>
              <a:gd name="connsiteY0" fmla="*/ 322250 h 2429302"/>
              <a:gd name="connsiteX1" fmla="*/ 2062427 w 2429302"/>
              <a:gd name="connsiteY1" fmla="*/ 1214651 h 2429302"/>
              <a:gd name="connsiteX2" fmla="*/ 845081 w 2429302"/>
              <a:gd name="connsiteY2" fmla="*/ 2107052 h 2429302"/>
              <a:gd name="connsiteX3" fmla="*/ 845081 w 2429302"/>
              <a:gd name="connsiteY3" fmla="*/ 1904516 h 2429302"/>
              <a:gd name="connsiteX4" fmla="*/ 1786142 w 2429302"/>
              <a:gd name="connsiteY4" fmla="*/ 1214651 h 2429302"/>
              <a:gd name="connsiteX5" fmla="*/ 845081 w 2429302"/>
              <a:gd name="connsiteY5" fmla="*/ 524786 h 2429302"/>
              <a:gd name="connsiteX6" fmla="*/ 1214651 w 2429302"/>
              <a:gd name="connsiteY6" fmla="*/ 160407 h 2429302"/>
              <a:gd name="connsiteX7" fmla="*/ 160407 w 2429302"/>
              <a:gd name="connsiteY7" fmla="*/ 1214651 h 2429302"/>
              <a:gd name="connsiteX8" fmla="*/ 1214651 w 2429302"/>
              <a:gd name="connsiteY8" fmla="*/ 2268895 h 2429302"/>
              <a:gd name="connsiteX9" fmla="*/ 2268895 w 2429302"/>
              <a:gd name="connsiteY9" fmla="*/ 1214651 h 2429302"/>
              <a:gd name="connsiteX10" fmla="*/ 1214651 w 2429302"/>
              <a:gd name="connsiteY10" fmla="*/ 160407 h 2429302"/>
              <a:gd name="connsiteX11" fmla="*/ 1214651 w 2429302"/>
              <a:gd name="connsiteY11" fmla="*/ 0 h 2429302"/>
              <a:gd name="connsiteX12" fmla="*/ 2429302 w 2429302"/>
              <a:gd name="connsiteY12" fmla="*/ 1214651 h 2429302"/>
              <a:gd name="connsiteX13" fmla="*/ 1214651 w 2429302"/>
              <a:gd name="connsiteY13" fmla="*/ 2429302 h 2429302"/>
              <a:gd name="connsiteX14" fmla="*/ 0 w 2429302"/>
              <a:gd name="connsiteY14" fmla="*/ 1214651 h 2429302"/>
              <a:gd name="connsiteX15" fmla="*/ 1214651 w 2429302"/>
              <a:gd name="connsiteY15" fmla="*/ 0 h 242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91398" tIns="45700" rIns="91398" bIns="45700" anchor="ctr"/>
          <a:lstStyle/>
          <a:p>
            <a:pPr algn="ctr" defTabSz="1087233">
              <a:defRPr/>
            </a:pPr>
            <a:endParaRPr lang="uk-UA" sz="2100" kern="0">
              <a:solidFill>
                <a:srgbClr val="FFFFFF"/>
              </a:solidFill>
              <a:latin typeface="Roboto Light"/>
              <a:cs typeface="+mn-cs"/>
            </a:endParaRPr>
          </a:p>
        </p:txBody>
      </p:sp>
      <p:sp>
        <p:nvSpPr>
          <p:cNvPr id="5" name="Freeform 4"/>
          <p:cNvSpPr/>
          <p:nvPr userDrawn="1"/>
        </p:nvSpPr>
        <p:spPr>
          <a:xfrm flipH="1">
            <a:off x="0" y="3048000"/>
            <a:ext cx="247650" cy="249238"/>
          </a:xfrm>
          <a:custGeom>
            <a:avLst/>
            <a:gdLst>
              <a:gd name="connsiteX0" fmla="*/ 845081 w 2429302"/>
              <a:gd name="connsiteY0" fmla="*/ 322250 h 2429302"/>
              <a:gd name="connsiteX1" fmla="*/ 2062427 w 2429302"/>
              <a:gd name="connsiteY1" fmla="*/ 1214651 h 2429302"/>
              <a:gd name="connsiteX2" fmla="*/ 845081 w 2429302"/>
              <a:gd name="connsiteY2" fmla="*/ 2107052 h 2429302"/>
              <a:gd name="connsiteX3" fmla="*/ 845081 w 2429302"/>
              <a:gd name="connsiteY3" fmla="*/ 1904516 h 2429302"/>
              <a:gd name="connsiteX4" fmla="*/ 1786142 w 2429302"/>
              <a:gd name="connsiteY4" fmla="*/ 1214651 h 2429302"/>
              <a:gd name="connsiteX5" fmla="*/ 845081 w 2429302"/>
              <a:gd name="connsiteY5" fmla="*/ 524786 h 2429302"/>
              <a:gd name="connsiteX6" fmla="*/ 1214651 w 2429302"/>
              <a:gd name="connsiteY6" fmla="*/ 160407 h 2429302"/>
              <a:gd name="connsiteX7" fmla="*/ 160407 w 2429302"/>
              <a:gd name="connsiteY7" fmla="*/ 1214651 h 2429302"/>
              <a:gd name="connsiteX8" fmla="*/ 1214651 w 2429302"/>
              <a:gd name="connsiteY8" fmla="*/ 2268895 h 2429302"/>
              <a:gd name="connsiteX9" fmla="*/ 2268895 w 2429302"/>
              <a:gd name="connsiteY9" fmla="*/ 1214651 h 2429302"/>
              <a:gd name="connsiteX10" fmla="*/ 1214651 w 2429302"/>
              <a:gd name="connsiteY10" fmla="*/ 160407 h 2429302"/>
              <a:gd name="connsiteX11" fmla="*/ 1214651 w 2429302"/>
              <a:gd name="connsiteY11" fmla="*/ 0 h 2429302"/>
              <a:gd name="connsiteX12" fmla="*/ 2429302 w 2429302"/>
              <a:gd name="connsiteY12" fmla="*/ 1214651 h 2429302"/>
              <a:gd name="connsiteX13" fmla="*/ 1214651 w 2429302"/>
              <a:gd name="connsiteY13" fmla="*/ 2429302 h 2429302"/>
              <a:gd name="connsiteX14" fmla="*/ 0 w 2429302"/>
              <a:gd name="connsiteY14" fmla="*/ 1214651 h 2429302"/>
              <a:gd name="connsiteX15" fmla="*/ 1214651 w 2429302"/>
              <a:gd name="connsiteY15" fmla="*/ 0 h 242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91398" tIns="45700" rIns="91398" bIns="45700" anchor="ctr"/>
          <a:lstStyle/>
          <a:p>
            <a:pPr algn="ctr" defTabSz="1087233">
              <a:defRPr/>
            </a:pPr>
            <a:endParaRPr lang="uk-UA" sz="2100" kern="0">
              <a:solidFill>
                <a:srgbClr val="FFFFFF"/>
              </a:solidFill>
              <a:latin typeface="Roboto Light"/>
              <a:cs typeface="+mn-cs"/>
            </a:endParaRPr>
          </a:p>
        </p:txBody>
      </p:sp>
      <p:sp>
        <p:nvSpPr>
          <p:cNvPr id="6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8E40105E-C27A-4D74-8B87-7856F98948FA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34975"/>
            <a:ext cx="12192000" cy="4906282"/>
          </a:xfrm>
          <a:prstGeom prst="rect">
            <a:avLst/>
          </a:prstGeom>
          <a:solidFill>
            <a:srgbClr val="D8D8D8"/>
          </a:solidFill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476252" y="5582311"/>
            <a:ext cx="11417489" cy="63275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buNone/>
              <a:defRPr sz="180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782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ocations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250825" y="608013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310F7D4E-0287-4190-9EB5-05C6B4C13F9E}" type="slidenum">
              <a:rPr lang="en-US" sz="27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6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7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8" name="Straight Connector 2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2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E15138CB-0ABD-483D-BA7F-524115D63B40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36599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nfographic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9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0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3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4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4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621670C4-CFC8-4E2D-B31D-24109EB2A279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2753368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5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2753368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9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6324600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20" name="Picture Placeholder 1"/>
          <p:cNvSpPr>
            <a:spLocks noGrp="1"/>
          </p:cNvSpPr>
          <p:nvPr>
            <p:ph type="pic" sz="quarter" idx="15"/>
          </p:nvPr>
        </p:nvSpPr>
        <p:spPr>
          <a:xfrm>
            <a:off x="6324600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</p:spTree>
    <p:extLst>
      <p:ext uri="{BB962C8B-B14F-4D97-AF65-F5344CB8AC3E}">
        <p14:creationId xmlns:p14="http://schemas.microsoft.com/office/powerpoint/2010/main" val="587164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274638"/>
            <a:ext cx="9652000" cy="639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45825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p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250825" y="608013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D4EA117F-216E-4D6C-BE48-31A5D5029708}" type="slidenum">
              <a:rPr lang="en-US" sz="27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6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7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8" name="Straight Connector 2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2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59CD87B6-DCA8-484F-BA0F-307E4A071203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6042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5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6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7" name="Straight Connector 23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24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BF07AEC2-E8A8-478E-AF6F-B37FE72CF9EC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59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23982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7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8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9" name="Straight Connector 23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4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5B1ADC9F-09E9-429D-89A4-5464AB4D7063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115807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426575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hape 110"/>
          <p:cNvSpPr>
            <a:spLocks noChangeArrowheads="1"/>
          </p:cNvSpPr>
          <p:nvPr userDrawn="1"/>
        </p:nvSpPr>
        <p:spPr bwMode="auto">
          <a:xfrm>
            <a:off x="9426575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>
              <a:defRPr/>
            </a:pPr>
            <a:endParaRPr lang="en-US" sz="1900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sp>
        <p:nvSpPr>
          <p:cNvPr id="16" name="Shape 118"/>
          <p:cNvSpPr/>
          <p:nvPr userDrawn="1"/>
        </p:nvSpPr>
        <p:spPr>
          <a:xfrm>
            <a:off x="1382713" y="6165850"/>
            <a:ext cx="692150" cy="692150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 fontAlgn="auto">
              <a:spcBef>
                <a:spcPts val="0"/>
              </a:spcBef>
              <a:spcAft>
                <a:spcPts val="0"/>
              </a:spcAft>
              <a:defRPr/>
            </a:pPr>
            <a:endParaRPr sz="1900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7" name="Shape 119"/>
          <p:cNvSpPr/>
          <p:nvPr userDrawn="1"/>
        </p:nvSpPr>
        <p:spPr>
          <a:xfrm>
            <a:off x="0" y="5475288"/>
            <a:ext cx="690563" cy="690562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 fontAlgn="auto">
              <a:spcBef>
                <a:spcPts val="0"/>
              </a:spcBef>
              <a:spcAft>
                <a:spcPts val="0"/>
              </a:spcAft>
              <a:defRPr/>
            </a:pPr>
            <a:endParaRPr sz="1900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8" name="Shape 120"/>
          <p:cNvSpPr/>
          <p:nvPr userDrawn="1"/>
        </p:nvSpPr>
        <p:spPr>
          <a:xfrm>
            <a:off x="11499850" y="5529263"/>
            <a:ext cx="692150" cy="690562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 fontAlgn="auto">
              <a:spcBef>
                <a:spcPts val="0"/>
              </a:spcBef>
              <a:spcAft>
                <a:spcPts val="0"/>
              </a:spcAft>
              <a:defRPr/>
            </a:pPr>
            <a:endParaRPr sz="1900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9" name="Shape 121"/>
          <p:cNvSpPr>
            <a:spLocks noChangeArrowheads="1"/>
          </p:cNvSpPr>
          <p:nvPr userDrawn="1"/>
        </p:nvSpPr>
        <p:spPr bwMode="auto">
          <a:xfrm>
            <a:off x="11495088" y="4837113"/>
            <a:ext cx="692150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121864" tIns="121864" rIns="121864" bIns="121864" anchor="ctr"/>
          <a:lstStyle/>
          <a:p>
            <a:pPr defTabSz="604624">
              <a:defRPr/>
            </a:pPr>
            <a:endParaRPr lang="en-US" sz="1900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grpSp>
        <p:nvGrpSpPr>
          <p:cNvPr id="20" name="Shape 122"/>
          <p:cNvGrpSpPr>
            <a:grpSpLocks/>
          </p:cNvGrpSpPr>
          <p:nvPr userDrawn="1"/>
        </p:nvGrpSpPr>
        <p:grpSpPr bwMode="auto">
          <a:xfrm>
            <a:off x="9898063" y="3124200"/>
            <a:ext cx="439737" cy="696913"/>
            <a:chOff x="6718575" y="2318625"/>
            <a:chExt cx="256950" cy="407375"/>
          </a:xfrm>
        </p:grpSpPr>
        <p:sp>
          <p:nvSpPr>
            <p:cNvPr id="21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9765625 h 902"/>
                <a:gd name="T4" fmla="*/ 0 w 4092"/>
                <a:gd name="T5" fmla="*/ 9765625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9765625 h 1195"/>
                <a:gd name="T2" fmla="*/ 0 w 4092"/>
                <a:gd name="T3" fmla="*/ 1669921875 h 1195"/>
                <a:gd name="T4" fmla="*/ 0 w 4092"/>
                <a:gd name="T5" fmla="*/ 1669921875 h 1195"/>
                <a:gd name="T6" fmla="*/ 234375000 w 4092"/>
                <a:gd name="T7" fmla="*/ 2147483647 h 1195"/>
                <a:gd name="T8" fmla="*/ 957031250 w 4092"/>
                <a:gd name="T9" fmla="*/ 2147483647 h 1195"/>
                <a:gd name="T10" fmla="*/ 1904296875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1669921875 h 1195"/>
                <a:gd name="T36" fmla="*/ 2147483647 w 4092"/>
                <a:gd name="T37" fmla="*/ 9765625 h 1195"/>
                <a:gd name="T38" fmla="*/ 0 w 4092"/>
                <a:gd name="T39" fmla="*/ 97656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9765625 w 1414"/>
                <a:gd name="T7" fmla="*/ 9765625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44140625 h 12301"/>
                <a:gd name="T34" fmla="*/ 2147483647 w 10278"/>
                <a:gd name="T35" fmla="*/ 9765625 h 12301"/>
                <a:gd name="T36" fmla="*/ 2147483647 w 10278"/>
                <a:gd name="T37" fmla="*/ 957031250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1191406250 w 10278"/>
                <a:gd name="T49" fmla="*/ 2147483647 h 12301"/>
                <a:gd name="T50" fmla="*/ 0 w 10278"/>
                <a:gd name="T51" fmla="*/ 2147483647 h 12301"/>
                <a:gd name="T52" fmla="*/ 234375000 w 10278"/>
                <a:gd name="T53" fmla="*/ 2147483647 h 12301"/>
                <a:gd name="T54" fmla="*/ 1191406250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9765625 h 6675"/>
                <a:gd name="T2" fmla="*/ 2147483647 w 1414"/>
                <a:gd name="T3" fmla="*/ 9765625 h 6675"/>
                <a:gd name="T4" fmla="*/ 2147483647 w 1414"/>
                <a:gd name="T5" fmla="*/ 2147483647 h 6675"/>
                <a:gd name="T6" fmla="*/ 9765625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9765625 w 3606"/>
                <a:gd name="T1" fmla="*/ 712890625 h 780"/>
                <a:gd name="T2" fmla="*/ 2147483647 w 3606"/>
                <a:gd name="T3" fmla="*/ 2147483647 h 780"/>
                <a:gd name="T4" fmla="*/ 2147483647 w 3606"/>
                <a:gd name="T5" fmla="*/ 712890625 h 780"/>
                <a:gd name="T6" fmla="*/ 2147483647 w 3606"/>
                <a:gd name="T7" fmla="*/ 712890625 h 780"/>
                <a:gd name="T8" fmla="*/ 2147483647 w 3606"/>
                <a:gd name="T9" fmla="*/ 244140625 h 780"/>
                <a:gd name="T10" fmla="*/ 2147483647 w 3606"/>
                <a:gd name="T11" fmla="*/ 0 h 780"/>
                <a:gd name="T12" fmla="*/ 2147483647 w 3606"/>
                <a:gd name="T13" fmla="*/ 244140625 h 780"/>
                <a:gd name="T14" fmla="*/ 2147483647 w 3606"/>
                <a:gd name="T15" fmla="*/ 712890625 h 780"/>
                <a:gd name="T16" fmla="*/ 2147483647 w 3606"/>
                <a:gd name="T17" fmla="*/ 2147483647 h 780"/>
                <a:gd name="T18" fmla="*/ 2147483647 w 3606"/>
                <a:gd name="T19" fmla="*/ 7128906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1087483">
                <a:defRPr/>
              </a:pPr>
              <a:endParaRPr lang="en-US" sz="21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29" name="Picture 19"/>
          <p:cNvPicPr>
            <a:picLocks noChangeAspect="1"/>
          </p:cNvPicPr>
          <p:nvPr userDrawn="1"/>
        </p:nvPicPr>
        <p:blipFill>
          <a:blip r:embed="rId4"/>
          <a:srcRect r="29601"/>
          <a:stretch>
            <a:fillRect/>
          </a:stretch>
        </p:blipFill>
        <p:spPr bwMode="auto">
          <a:xfrm>
            <a:off x="10809288" y="4146550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109"/>
          <p:cNvGrpSpPr/>
          <p:nvPr userDrawn="1"/>
        </p:nvGrpSpPr>
        <p:grpSpPr>
          <a:xfrm>
            <a:off x="72650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88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0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5" name="Freeform 9"/>
          <p:cNvSpPr>
            <a:spLocks noEditPoints="1"/>
          </p:cNvSpPr>
          <p:nvPr userDrawn="1"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60462" tIns="30231" rIns="60462" bIns="30231"/>
          <a:lstStyle/>
          <a:p>
            <a:pPr defTabSz="1087483">
              <a:defRPr/>
            </a:pPr>
            <a:endParaRPr lang="en-US" sz="2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" name="Freeform 33"/>
          <p:cNvSpPr>
            <a:spLocks noEditPoints="1"/>
          </p:cNvSpPr>
          <p:nvPr userDrawn="1"/>
        </p:nvSpPr>
        <p:spPr bwMode="auto">
          <a:xfrm>
            <a:off x="1514475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60462" tIns="30231" rIns="60462" bIns="30231"/>
          <a:lstStyle/>
          <a:p>
            <a:pPr defTabSz="1087483">
              <a:defRPr/>
            </a:pPr>
            <a:endParaRPr lang="en-US" sz="21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7" name="Picture 18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2159000" y="6534150"/>
            <a:ext cx="97440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39" name="Rectangle 38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A2110AB5-B5E3-4653-BF33-C1D1E5E9348B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335721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Picture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250825" y="608013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508A1D4E-3D16-4305-944D-08B7FA39E01A}" type="slidenum">
              <a:rPr lang="en-US" sz="27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9C35F6C1-58C6-4DAD-9893-098BAA95D0DA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91513" y="1357314"/>
            <a:ext cx="5413248" cy="4856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0" y="1357313"/>
            <a:ext cx="5413248" cy="483717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363728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3C53C-EA72-45B4-82C5-B6016FC6A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175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1BF63-DFCB-40FB-B83D-0D6BF3A65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083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49513" y="2400306"/>
            <a:ext cx="233838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Placeholder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16489" y="2400306"/>
            <a:ext cx="2341563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Placeholder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372351" y="2400306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Placeholder 23"/>
          <p:cNvPicPr>
            <a:picLocks noChangeAspect="1"/>
          </p:cNvPicPr>
          <p:nvPr/>
        </p:nvPicPr>
        <p:blipFill>
          <a:blip r:embed="rId5"/>
          <a:srcRect r="-1"/>
          <a:stretch>
            <a:fillRect/>
          </a:stretch>
        </p:blipFill>
        <p:spPr bwMode="auto">
          <a:xfrm>
            <a:off x="-19048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Placeholder 18"/>
          <p:cNvPicPr>
            <a:picLocks noChangeAspect="1"/>
          </p:cNvPicPr>
          <p:nvPr/>
        </p:nvPicPr>
        <p:blipFill>
          <a:blip r:embed="rId6"/>
          <a:srcRect r="-4"/>
          <a:stretch>
            <a:fillRect/>
          </a:stretch>
        </p:blipFill>
        <p:spPr bwMode="auto">
          <a:xfrm>
            <a:off x="2449513" y="-7938"/>
            <a:ext cx="2338387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Placeholder 19"/>
          <p:cNvPicPr>
            <a:picLocks noChangeAspect="1"/>
          </p:cNvPicPr>
          <p:nvPr/>
        </p:nvPicPr>
        <p:blipFill>
          <a:blip r:embed="rId7"/>
          <a:srcRect r="-4"/>
          <a:stretch>
            <a:fillRect/>
          </a:stretch>
        </p:blipFill>
        <p:spPr bwMode="auto">
          <a:xfrm>
            <a:off x="4916493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Placeholder 20"/>
          <p:cNvPicPr>
            <a:picLocks noChangeAspect="1"/>
          </p:cNvPicPr>
          <p:nvPr/>
        </p:nvPicPr>
        <p:blipFill>
          <a:blip r:embed="rId8"/>
          <a:srcRect r="4"/>
          <a:stretch>
            <a:fillRect/>
          </a:stretch>
        </p:blipFill>
        <p:spPr bwMode="auto">
          <a:xfrm>
            <a:off x="7372351" y="6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Placeholder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9852029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Placeholder 27"/>
          <p:cNvPicPr>
            <a:picLocks noChangeAspect="1"/>
          </p:cNvPicPr>
          <p:nvPr/>
        </p:nvPicPr>
        <p:blipFill>
          <a:blip r:embed="rId10"/>
          <a:srcRect l="20139"/>
          <a:stretch>
            <a:fillRect/>
          </a:stretch>
        </p:blipFill>
        <p:spPr bwMode="auto">
          <a:xfrm>
            <a:off x="-19048" y="2400306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Placeholder 31"/>
          <p:cNvPicPr>
            <a:picLocks noChangeAspect="1"/>
          </p:cNvPicPr>
          <p:nvPr/>
        </p:nvPicPr>
        <p:blipFill>
          <a:blip r:embed="rId11"/>
          <a:srcRect r="-3"/>
          <a:stretch>
            <a:fillRect/>
          </a:stretch>
        </p:blipFill>
        <p:spPr bwMode="auto">
          <a:xfrm>
            <a:off x="9852029" y="2400306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384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84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384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768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768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768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152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152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152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536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7536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7536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5029206"/>
            <a:ext cx="12192000" cy="130016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1981200" y="5029206"/>
            <a:ext cx="8229600" cy="1300163"/>
          </a:xfrm>
          <a:prstGeom prst="rect">
            <a:avLst/>
          </a:prstGeom>
          <a:noFill/>
          <a:ln>
            <a:noFill/>
          </a:ln>
        </p:spPr>
        <p:txBody>
          <a:bodyPr lIns="68572" tIns="34286" rIns="68572" bIns="3428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3300" b="1" dirty="0">
              <a:solidFill>
                <a:srgbClr val="0067AC"/>
              </a:solidFill>
              <a:latin typeface="Univers 45 Light" pitchFamily="34" charset="0"/>
            </a:endParaRPr>
          </a:p>
        </p:txBody>
      </p:sp>
      <p:pic>
        <p:nvPicPr>
          <p:cNvPr id="33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585451" y="538162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2100427" y="5381633"/>
            <a:ext cx="7752020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700" b="1" spc="0" baseline="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0763252" y="6057908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75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  <p:pic>
        <p:nvPicPr>
          <p:cNvPr id="34" name="Picture Placeholder 24">
            <a:extLst>
              <a:ext uri="{FF2B5EF4-FFF2-40B4-BE49-F238E27FC236}">
                <a16:creationId xmlns:a16="http://schemas.microsoft.com/office/drawing/2014/main" id="{C6AFC5D1-DB57-47B5-861F-5D7A505FE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49513" y="2400306"/>
            <a:ext cx="233838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Placeholder 25">
            <a:extLst>
              <a:ext uri="{FF2B5EF4-FFF2-40B4-BE49-F238E27FC236}">
                <a16:creationId xmlns:a16="http://schemas.microsoft.com/office/drawing/2014/main" id="{64D83F73-B647-47C1-A4BD-EC895D65E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16489" y="2400306"/>
            <a:ext cx="2341563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Placeholder 28">
            <a:extLst>
              <a:ext uri="{FF2B5EF4-FFF2-40B4-BE49-F238E27FC236}">
                <a16:creationId xmlns:a16="http://schemas.microsoft.com/office/drawing/2014/main" id="{AE02E647-96F5-4256-926F-8AEF736B5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372351" y="2400306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Placeholder 23">
            <a:extLst>
              <a:ext uri="{FF2B5EF4-FFF2-40B4-BE49-F238E27FC236}">
                <a16:creationId xmlns:a16="http://schemas.microsoft.com/office/drawing/2014/main" id="{D04D6B7A-0DF9-4FF0-A1BD-6C961D1D84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1"/>
          <a:stretch>
            <a:fillRect/>
          </a:stretch>
        </p:blipFill>
        <p:spPr bwMode="auto">
          <a:xfrm>
            <a:off x="-19048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Placeholder 18">
            <a:extLst>
              <a:ext uri="{FF2B5EF4-FFF2-40B4-BE49-F238E27FC236}">
                <a16:creationId xmlns:a16="http://schemas.microsoft.com/office/drawing/2014/main" id="{A6C30A9F-B597-4528-9A53-3A0CB5CF57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4"/>
          <a:stretch>
            <a:fillRect/>
          </a:stretch>
        </p:blipFill>
        <p:spPr bwMode="auto">
          <a:xfrm>
            <a:off x="2449513" y="-7938"/>
            <a:ext cx="2338387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Placeholder 19">
            <a:extLst>
              <a:ext uri="{FF2B5EF4-FFF2-40B4-BE49-F238E27FC236}">
                <a16:creationId xmlns:a16="http://schemas.microsoft.com/office/drawing/2014/main" id="{6C7BA0FC-8218-48EA-A5D8-E03745276A2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-4"/>
          <a:stretch>
            <a:fillRect/>
          </a:stretch>
        </p:blipFill>
        <p:spPr bwMode="auto">
          <a:xfrm>
            <a:off x="4916493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Placeholder 20">
            <a:extLst>
              <a:ext uri="{FF2B5EF4-FFF2-40B4-BE49-F238E27FC236}">
                <a16:creationId xmlns:a16="http://schemas.microsoft.com/office/drawing/2014/main" id="{871C210F-5EC6-4917-9BB8-FFB3C8FE59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4"/>
          <a:stretch>
            <a:fillRect/>
          </a:stretch>
        </p:blipFill>
        <p:spPr bwMode="auto">
          <a:xfrm>
            <a:off x="7372351" y="6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Placeholder 21">
            <a:extLst>
              <a:ext uri="{FF2B5EF4-FFF2-40B4-BE49-F238E27FC236}">
                <a16:creationId xmlns:a16="http://schemas.microsoft.com/office/drawing/2014/main" id="{1D91AB25-A5EC-4C2C-A643-7790994767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9852029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Placeholder 27">
            <a:extLst>
              <a:ext uri="{FF2B5EF4-FFF2-40B4-BE49-F238E27FC236}">
                <a16:creationId xmlns:a16="http://schemas.microsoft.com/office/drawing/2014/main" id="{D40F3585-E1C8-4A33-9556-423BB5B315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0139"/>
          <a:stretch>
            <a:fillRect/>
          </a:stretch>
        </p:blipFill>
        <p:spPr bwMode="auto">
          <a:xfrm>
            <a:off x="-19048" y="2400306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Placeholder 31">
            <a:extLst>
              <a:ext uri="{FF2B5EF4-FFF2-40B4-BE49-F238E27FC236}">
                <a16:creationId xmlns:a16="http://schemas.microsoft.com/office/drawing/2014/main" id="{43385A3D-7F15-4803-B638-9E6A9FD1849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-3"/>
          <a:stretch>
            <a:fillRect/>
          </a:stretch>
        </p:blipFill>
        <p:spPr bwMode="auto">
          <a:xfrm>
            <a:off x="9852029" y="2400306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AB50911-0A66-40DE-B109-C168BEE035BC}"/>
              </a:ext>
            </a:extLst>
          </p:cNvPr>
          <p:cNvSpPr/>
          <p:nvPr/>
        </p:nvSpPr>
        <p:spPr>
          <a:xfrm>
            <a:off x="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BC31821-4EBC-4707-8CE2-07CD6E207870}"/>
              </a:ext>
            </a:extLst>
          </p:cNvPr>
          <p:cNvSpPr/>
          <p:nvPr/>
        </p:nvSpPr>
        <p:spPr>
          <a:xfrm>
            <a:off x="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00488F6-D73C-400A-BDC8-D4DC3B2024ED}"/>
              </a:ext>
            </a:extLst>
          </p:cNvPr>
          <p:cNvSpPr/>
          <p:nvPr/>
        </p:nvSpPr>
        <p:spPr>
          <a:xfrm>
            <a:off x="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9884DBC-A360-4BA3-B12D-967DC47AB5DE}"/>
              </a:ext>
            </a:extLst>
          </p:cNvPr>
          <p:cNvSpPr/>
          <p:nvPr/>
        </p:nvSpPr>
        <p:spPr>
          <a:xfrm>
            <a:off x="24384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4350A1B-1D88-4454-ABB8-074A29569070}"/>
              </a:ext>
            </a:extLst>
          </p:cNvPr>
          <p:cNvSpPr/>
          <p:nvPr/>
        </p:nvSpPr>
        <p:spPr>
          <a:xfrm>
            <a:off x="24384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8AAC9DC-8E4B-4ABD-82EF-71F8D5909B76}"/>
              </a:ext>
            </a:extLst>
          </p:cNvPr>
          <p:cNvSpPr/>
          <p:nvPr/>
        </p:nvSpPr>
        <p:spPr>
          <a:xfrm>
            <a:off x="24384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95B0F69-3B93-47C3-89B9-41F0FB94FD62}"/>
              </a:ext>
            </a:extLst>
          </p:cNvPr>
          <p:cNvSpPr/>
          <p:nvPr/>
        </p:nvSpPr>
        <p:spPr>
          <a:xfrm>
            <a:off x="48768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880A59-0C83-45D6-BCD2-3B4680086F70}"/>
              </a:ext>
            </a:extLst>
          </p:cNvPr>
          <p:cNvSpPr/>
          <p:nvPr/>
        </p:nvSpPr>
        <p:spPr>
          <a:xfrm>
            <a:off x="48768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D027E37-2249-4C16-9C68-C8F05D18106F}"/>
              </a:ext>
            </a:extLst>
          </p:cNvPr>
          <p:cNvSpPr/>
          <p:nvPr/>
        </p:nvSpPr>
        <p:spPr>
          <a:xfrm>
            <a:off x="48768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47CD2D4-0C3E-4B64-9CF0-238798ECD344}"/>
              </a:ext>
            </a:extLst>
          </p:cNvPr>
          <p:cNvSpPr/>
          <p:nvPr/>
        </p:nvSpPr>
        <p:spPr>
          <a:xfrm>
            <a:off x="73152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61B4371-F600-4DDF-8CE1-410C22668DA9}"/>
              </a:ext>
            </a:extLst>
          </p:cNvPr>
          <p:cNvSpPr/>
          <p:nvPr/>
        </p:nvSpPr>
        <p:spPr>
          <a:xfrm>
            <a:off x="73152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3CE7C51-8FD6-4E0D-B537-935748AE480B}"/>
              </a:ext>
            </a:extLst>
          </p:cNvPr>
          <p:cNvSpPr/>
          <p:nvPr/>
        </p:nvSpPr>
        <p:spPr>
          <a:xfrm>
            <a:off x="73152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A14598B-6034-4C5A-A081-A459AFB29D59}"/>
              </a:ext>
            </a:extLst>
          </p:cNvPr>
          <p:cNvSpPr/>
          <p:nvPr/>
        </p:nvSpPr>
        <p:spPr>
          <a:xfrm>
            <a:off x="97536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CBA9FA5-3597-4A9D-B21E-D9FFFABED592}"/>
              </a:ext>
            </a:extLst>
          </p:cNvPr>
          <p:cNvSpPr/>
          <p:nvPr/>
        </p:nvSpPr>
        <p:spPr>
          <a:xfrm>
            <a:off x="97536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F975824-1691-4953-95EC-4A5B289EAA9A}"/>
              </a:ext>
            </a:extLst>
          </p:cNvPr>
          <p:cNvSpPr/>
          <p:nvPr/>
        </p:nvSpPr>
        <p:spPr>
          <a:xfrm>
            <a:off x="97536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940C0AA-44FB-472B-BC1D-FB7A8F9F2C39}"/>
              </a:ext>
            </a:extLst>
          </p:cNvPr>
          <p:cNvSpPr/>
          <p:nvPr/>
        </p:nvSpPr>
        <p:spPr>
          <a:xfrm>
            <a:off x="0" y="5029206"/>
            <a:ext cx="12192000" cy="130016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F89B74FC-629F-4465-9C82-14544E5ACFB1}"/>
              </a:ext>
            </a:extLst>
          </p:cNvPr>
          <p:cNvSpPr txBox="1">
            <a:spLocks/>
          </p:cNvSpPr>
          <p:nvPr/>
        </p:nvSpPr>
        <p:spPr bwMode="auto">
          <a:xfrm>
            <a:off x="1981200" y="5029206"/>
            <a:ext cx="8229600" cy="1300163"/>
          </a:xfrm>
          <a:prstGeom prst="rect">
            <a:avLst/>
          </a:prstGeom>
          <a:noFill/>
          <a:ln>
            <a:noFill/>
          </a:ln>
        </p:spPr>
        <p:txBody>
          <a:bodyPr lIns="68572" tIns="34286" rIns="68572" bIns="3428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3300" b="1" dirty="0">
              <a:solidFill>
                <a:srgbClr val="0067AC"/>
              </a:solidFill>
              <a:latin typeface="Univers 45 Light" pitchFamily="34" charset="0"/>
            </a:endParaRPr>
          </a:p>
        </p:txBody>
      </p:sp>
      <p:pic>
        <p:nvPicPr>
          <p:cNvPr id="61" name="Picture 18">
            <a:extLst>
              <a:ext uri="{FF2B5EF4-FFF2-40B4-BE49-F238E27FC236}">
                <a16:creationId xmlns:a16="http://schemas.microsoft.com/office/drawing/2014/main" id="{1665951B-9D6B-4092-8609-16625110AEC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585451" y="538162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197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5326065" y="3541713"/>
            <a:ext cx="6572251" cy="0"/>
          </a:xfrm>
          <a:prstGeom prst="line">
            <a:avLst/>
          </a:prstGeom>
          <a:ln>
            <a:solidFill>
              <a:srgbClr val="006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図プレースホルダー 4"/>
          <p:cNvSpPr>
            <a:spLocks noGrp="1"/>
          </p:cNvSpPr>
          <p:nvPr>
            <p:ph type="pic" sz="quarter" idx="27"/>
          </p:nvPr>
        </p:nvSpPr>
        <p:spPr>
          <a:xfrm>
            <a:off x="1749719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29"/>
          </p:nvPr>
        </p:nvSpPr>
        <p:spPr>
          <a:xfrm>
            <a:off x="5180051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28"/>
          </p:nvPr>
        </p:nvSpPr>
        <p:spPr>
          <a:xfrm>
            <a:off x="3464885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30"/>
          </p:nvPr>
        </p:nvSpPr>
        <p:spPr>
          <a:xfrm>
            <a:off x="6895219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3" name="図プレースホルダー 4"/>
          <p:cNvSpPr>
            <a:spLocks noGrp="1"/>
          </p:cNvSpPr>
          <p:nvPr>
            <p:ph type="pic" sz="quarter" idx="31"/>
          </p:nvPr>
        </p:nvSpPr>
        <p:spPr>
          <a:xfrm>
            <a:off x="6" y="2698300"/>
            <a:ext cx="1749719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4" name="図プレースホルダー 4"/>
          <p:cNvSpPr>
            <a:spLocks noGrp="1"/>
          </p:cNvSpPr>
          <p:nvPr>
            <p:ph type="pic" sz="quarter" idx="32"/>
          </p:nvPr>
        </p:nvSpPr>
        <p:spPr>
          <a:xfrm>
            <a:off x="1749719" y="269830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5" name="図プレースホルダー 4"/>
          <p:cNvSpPr>
            <a:spLocks noGrp="1"/>
          </p:cNvSpPr>
          <p:nvPr>
            <p:ph type="pic" sz="quarter" idx="33"/>
          </p:nvPr>
        </p:nvSpPr>
        <p:spPr>
          <a:xfrm>
            <a:off x="3464885" y="269830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6" name="図プレースホルダー 4"/>
          <p:cNvSpPr>
            <a:spLocks noGrp="1"/>
          </p:cNvSpPr>
          <p:nvPr>
            <p:ph type="pic" sz="quarter" idx="34"/>
          </p:nvPr>
        </p:nvSpPr>
        <p:spPr>
          <a:xfrm>
            <a:off x="3464885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7" name="図プレースホルダー 4"/>
          <p:cNvSpPr>
            <a:spLocks noGrp="1"/>
          </p:cNvSpPr>
          <p:nvPr>
            <p:ph type="pic" sz="quarter" idx="35"/>
          </p:nvPr>
        </p:nvSpPr>
        <p:spPr>
          <a:xfrm>
            <a:off x="1749719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8" name="図プレースホルダー 4"/>
          <p:cNvSpPr>
            <a:spLocks noGrp="1"/>
          </p:cNvSpPr>
          <p:nvPr>
            <p:ph type="pic" sz="quarter" idx="36"/>
          </p:nvPr>
        </p:nvSpPr>
        <p:spPr>
          <a:xfrm>
            <a:off x="5180051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9" name="図プレースホルダー 4"/>
          <p:cNvSpPr>
            <a:spLocks noGrp="1"/>
          </p:cNvSpPr>
          <p:nvPr>
            <p:ph type="pic" sz="quarter" idx="37"/>
          </p:nvPr>
        </p:nvSpPr>
        <p:spPr>
          <a:xfrm>
            <a:off x="6895219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0" name="図プレースホルダー 4"/>
          <p:cNvSpPr>
            <a:spLocks noGrp="1"/>
          </p:cNvSpPr>
          <p:nvPr>
            <p:ph type="pic" sz="quarter" idx="38"/>
          </p:nvPr>
        </p:nvSpPr>
        <p:spPr>
          <a:xfrm>
            <a:off x="8616364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図プレースホルダー 4"/>
          <p:cNvSpPr>
            <a:spLocks noGrp="1"/>
          </p:cNvSpPr>
          <p:nvPr>
            <p:ph type="pic" sz="quarter" idx="39"/>
          </p:nvPr>
        </p:nvSpPr>
        <p:spPr>
          <a:xfrm>
            <a:off x="10334947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5298697" y="2865863"/>
            <a:ext cx="5632539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5298697" y="3643002"/>
            <a:ext cx="5633763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20000"/>
              </a:lnSpc>
              <a:buNone/>
              <a:defRPr sz="15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0970380" y="1082458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75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  <p:pic>
        <p:nvPicPr>
          <p:cNvPr id="20" name="Picture 18">
            <a:extLst>
              <a:ext uri="{FF2B5EF4-FFF2-40B4-BE49-F238E27FC236}">
                <a16:creationId xmlns:a16="http://schemas.microsoft.com/office/drawing/2014/main" id="{5008117B-7F7E-4036-ADD8-DA8E3AD920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B0CCF8-7B1D-42A3-BE95-B6E01638141E}"/>
              </a:ext>
            </a:extLst>
          </p:cNvPr>
          <p:cNvCxnSpPr/>
          <p:nvPr/>
        </p:nvCxnSpPr>
        <p:spPr>
          <a:xfrm>
            <a:off x="5326065" y="3541713"/>
            <a:ext cx="6572251" cy="0"/>
          </a:xfrm>
          <a:prstGeom prst="line">
            <a:avLst/>
          </a:prstGeom>
          <a:ln>
            <a:solidFill>
              <a:srgbClr val="006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32625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352800" y="2928944"/>
            <a:ext cx="8839200" cy="790575"/>
          </a:xfrm>
          <a:prstGeom prst="rect">
            <a:avLst/>
          </a:prstGeom>
          <a:solidFill>
            <a:srgbClr val="0067A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351" y="3052763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図プレースホルダー 4"/>
          <p:cNvSpPr>
            <a:spLocks noGrp="1"/>
          </p:cNvSpPr>
          <p:nvPr>
            <p:ph type="pic" sz="quarter" idx="27"/>
          </p:nvPr>
        </p:nvSpPr>
        <p:spPr>
          <a:xfrm>
            <a:off x="1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3577201" y="2984996"/>
            <a:ext cx="8390409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9" name="図プレースホルダー 4"/>
          <p:cNvSpPr>
            <a:spLocks noGrp="1"/>
          </p:cNvSpPr>
          <p:nvPr>
            <p:ph type="pic" sz="quarter" idx="40"/>
          </p:nvPr>
        </p:nvSpPr>
        <p:spPr>
          <a:xfrm>
            <a:off x="2460105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0" name="図プレースホルダー 4"/>
          <p:cNvSpPr>
            <a:spLocks noGrp="1"/>
          </p:cNvSpPr>
          <p:nvPr>
            <p:ph type="pic" sz="quarter" idx="41"/>
          </p:nvPr>
        </p:nvSpPr>
        <p:spPr>
          <a:xfrm>
            <a:off x="4920209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1" name="図プレースホルダー 4"/>
          <p:cNvSpPr>
            <a:spLocks noGrp="1"/>
          </p:cNvSpPr>
          <p:nvPr>
            <p:ph type="pic" sz="quarter" idx="42"/>
          </p:nvPr>
        </p:nvSpPr>
        <p:spPr>
          <a:xfrm>
            <a:off x="7380313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2" name="図プレースホルダー 4"/>
          <p:cNvSpPr>
            <a:spLocks noGrp="1"/>
          </p:cNvSpPr>
          <p:nvPr>
            <p:ph type="pic" sz="quarter" idx="43"/>
          </p:nvPr>
        </p:nvSpPr>
        <p:spPr>
          <a:xfrm>
            <a:off x="9840417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3" name="図プレースホルダー 4"/>
          <p:cNvSpPr>
            <a:spLocks noGrp="1"/>
          </p:cNvSpPr>
          <p:nvPr>
            <p:ph type="pic" sz="quarter" idx="44"/>
          </p:nvPr>
        </p:nvSpPr>
        <p:spPr>
          <a:xfrm>
            <a:off x="1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4" name="図プレースホルダー 4"/>
          <p:cNvSpPr>
            <a:spLocks noGrp="1"/>
          </p:cNvSpPr>
          <p:nvPr>
            <p:ph type="pic" sz="quarter" idx="45"/>
          </p:nvPr>
        </p:nvSpPr>
        <p:spPr>
          <a:xfrm>
            <a:off x="2460105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5" name="図プレースホルダー 4"/>
          <p:cNvSpPr>
            <a:spLocks noGrp="1"/>
          </p:cNvSpPr>
          <p:nvPr>
            <p:ph type="pic" sz="quarter" idx="46"/>
          </p:nvPr>
        </p:nvSpPr>
        <p:spPr>
          <a:xfrm>
            <a:off x="4920209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6" name="図プレースホルダー 4"/>
          <p:cNvSpPr>
            <a:spLocks noGrp="1"/>
          </p:cNvSpPr>
          <p:nvPr>
            <p:ph type="pic" sz="quarter" idx="47"/>
          </p:nvPr>
        </p:nvSpPr>
        <p:spPr>
          <a:xfrm>
            <a:off x="7380313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7" name="図プレースホルダー 4"/>
          <p:cNvSpPr>
            <a:spLocks noGrp="1"/>
          </p:cNvSpPr>
          <p:nvPr>
            <p:ph type="pic" sz="quarter" idx="48"/>
          </p:nvPr>
        </p:nvSpPr>
        <p:spPr>
          <a:xfrm>
            <a:off x="9840417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9"/>
          </p:nvPr>
        </p:nvSpPr>
        <p:spPr>
          <a:xfrm>
            <a:off x="823384" y="3795714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75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6605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277377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5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6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7" name="Straight Connector 23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24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2" name="Rectangle 11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B25C91B2-00C2-42F3-B5AF-CE691AB2EEE1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59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E985B9F-960C-4FD2-A9C7-256A16FA6500}"/>
              </a:ext>
            </a:extLst>
          </p:cNvPr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2E14FE7-758C-44EF-B53A-9A97F7831963}"/>
              </a:ext>
            </a:extLst>
          </p:cNvPr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5" name="Rectangle 143">
            <a:extLst>
              <a:ext uri="{FF2B5EF4-FFF2-40B4-BE49-F238E27FC236}">
                <a16:creationId xmlns:a16="http://schemas.microsoft.com/office/drawing/2014/main" id="{120E40B7-7F0A-43A3-8D50-54BE3B8005EC}"/>
              </a:ext>
            </a:extLst>
          </p:cNvPr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6" name="Rectangle 144">
            <a:extLst>
              <a:ext uri="{FF2B5EF4-FFF2-40B4-BE49-F238E27FC236}">
                <a16:creationId xmlns:a16="http://schemas.microsoft.com/office/drawing/2014/main" id="{D6F0A9AE-931F-4641-8EA2-0B551B81D84A}"/>
              </a:ext>
            </a:extLst>
          </p:cNvPr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7" name="Straight Connector 23">
            <a:extLst>
              <a:ext uri="{FF2B5EF4-FFF2-40B4-BE49-F238E27FC236}">
                <a16:creationId xmlns:a16="http://schemas.microsoft.com/office/drawing/2014/main" id="{D79984EB-A1B8-413D-BC15-A2613978F7F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8" name="Straight Connector 24">
            <a:extLst>
              <a:ext uri="{FF2B5EF4-FFF2-40B4-BE49-F238E27FC236}">
                <a16:creationId xmlns:a16="http://schemas.microsoft.com/office/drawing/2014/main" id="{48223D76-3A0C-409C-97F5-D7A72C29FA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189FC2F-4484-4945-90D8-D63572898F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8">
            <a:extLst>
              <a:ext uri="{FF2B5EF4-FFF2-40B4-BE49-F238E27FC236}">
                <a16:creationId xmlns:a16="http://schemas.microsoft.com/office/drawing/2014/main" id="{17DEC8C4-E50C-4EE7-AA4D-BCFC413CC91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D81512-2BFD-456B-94DE-9B9BBDC57C6C}"/>
              </a:ext>
            </a:extLst>
          </p:cNvPr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D76650-EB6A-4536-BDC7-8C2E9CC34635}"/>
              </a:ext>
            </a:extLst>
          </p:cNvPr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B25C91B2-00C2-42F3-B5AF-CE691AB2EEE1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A43DD48-37C4-2DA0-8594-4D30A7F1B491}"/>
              </a:ext>
            </a:extLst>
          </p:cNvPr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4B482E4-3AF3-4389-D273-44A79205C545}"/>
              </a:ext>
            </a:extLst>
          </p:cNvPr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25" name="Rectangle 143">
            <a:extLst>
              <a:ext uri="{FF2B5EF4-FFF2-40B4-BE49-F238E27FC236}">
                <a16:creationId xmlns:a16="http://schemas.microsoft.com/office/drawing/2014/main" id="{320E00D3-10A0-5444-F491-8A7BB10859FC}"/>
              </a:ext>
            </a:extLst>
          </p:cNvPr>
          <p:cNvSpPr/>
          <p:nvPr userDrawn="1"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26" name="Rectangle 144">
            <a:extLst>
              <a:ext uri="{FF2B5EF4-FFF2-40B4-BE49-F238E27FC236}">
                <a16:creationId xmlns:a16="http://schemas.microsoft.com/office/drawing/2014/main" id="{0F710346-500F-F920-2D7D-EC3A85AA907E}"/>
              </a:ext>
            </a:extLst>
          </p:cNvPr>
          <p:cNvSpPr/>
          <p:nvPr userDrawn="1"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27" name="Straight Connector 23">
            <a:extLst>
              <a:ext uri="{FF2B5EF4-FFF2-40B4-BE49-F238E27FC236}">
                <a16:creationId xmlns:a16="http://schemas.microsoft.com/office/drawing/2014/main" id="{DA28627D-5B74-2517-01F5-3AC8660D9FE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28" name="Straight Connector 24">
            <a:extLst>
              <a:ext uri="{FF2B5EF4-FFF2-40B4-BE49-F238E27FC236}">
                <a16:creationId xmlns:a16="http://schemas.microsoft.com/office/drawing/2014/main" id="{F9574F6E-7874-A2EB-03C3-749242D8C84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3AA2FBB-C54A-1DE9-C9A7-076E10FD07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8">
            <a:extLst>
              <a:ext uri="{FF2B5EF4-FFF2-40B4-BE49-F238E27FC236}">
                <a16:creationId xmlns:a16="http://schemas.microsoft.com/office/drawing/2014/main" id="{F67C0783-87C3-8BDC-619E-B48643A6781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2C6551-00BD-A10A-3B66-36D2B10B31BB}"/>
              </a:ext>
            </a:extLst>
          </p:cNvPr>
          <p:cNvSpPr/>
          <p:nvPr userDrawn="1"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C1226A-E8BA-07F1-B6D5-0353541949BE}"/>
              </a:ext>
            </a:extLst>
          </p:cNvPr>
          <p:cNvSpPr/>
          <p:nvPr userDrawn="1"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B25C91B2-00C2-42F3-B5AF-CE691AB2EEE1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60689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7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8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9" name="Straight Connector 23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4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8318BCC4-C58C-4FDC-9D14-354EE25F03FE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0445191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fographic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9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0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3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4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4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8" name="Rectangle 17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5B441052-6CA0-466F-94BA-5B51A4620833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2753368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5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2753368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9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6324600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20" name="Picture Placeholder 1"/>
          <p:cNvSpPr>
            <a:spLocks noGrp="1"/>
          </p:cNvSpPr>
          <p:nvPr>
            <p:ph type="pic" sz="quarter" idx="15"/>
          </p:nvPr>
        </p:nvSpPr>
        <p:spPr>
          <a:xfrm>
            <a:off x="6324600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</p:spTree>
    <p:extLst>
      <p:ext uri="{BB962C8B-B14F-4D97-AF65-F5344CB8AC3E}">
        <p14:creationId xmlns:p14="http://schemas.microsoft.com/office/powerpoint/2010/main" val="11469587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4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5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6580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hape 110"/>
          <p:cNvSpPr>
            <a:spLocks noChangeArrowheads="1"/>
          </p:cNvSpPr>
          <p:nvPr/>
        </p:nvSpPr>
        <p:spPr bwMode="auto">
          <a:xfrm>
            <a:off x="9426580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sp>
        <p:nvSpPr>
          <p:cNvPr id="16" name="Shape 118"/>
          <p:cNvSpPr/>
          <p:nvPr/>
        </p:nvSpPr>
        <p:spPr>
          <a:xfrm>
            <a:off x="1382717" y="6165850"/>
            <a:ext cx="692151" cy="692150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7" name="Shape 119"/>
          <p:cNvSpPr/>
          <p:nvPr/>
        </p:nvSpPr>
        <p:spPr>
          <a:xfrm>
            <a:off x="1" y="5475288"/>
            <a:ext cx="690563" cy="690562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8" name="Shape 120"/>
          <p:cNvSpPr/>
          <p:nvPr/>
        </p:nvSpPr>
        <p:spPr>
          <a:xfrm>
            <a:off x="11499853" y="5529263"/>
            <a:ext cx="692151" cy="690562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9" name="Shape 121"/>
          <p:cNvSpPr>
            <a:spLocks noChangeArrowheads="1"/>
          </p:cNvSpPr>
          <p:nvPr/>
        </p:nvSpPr>
        <p:spPr bwMode="auto">
          <a:xfrm>
            <a:off x="11495091" y="4837113"/>
            <a:ext cx="692151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grpSp>
        <p:nvGrpSpPr>
          <p:cNvPr id="20" name="Shape 122"/>
          <p:cNvGrpSpPr>
            <a:grpSpLocks/>
          </p:cNvGrpSpPr>
          <p:nvPr/>
        </p:nvGrpSpPr>
        <p:grpSpPr bwMode="auto">
          <a:xfrm>
            <a:off x="9898068" y="3124204"/>
            <a:ext cx="439737" cy="696913"/>
            <a:chOff x="6718575" y="2318625"/>
            <a:chExt cx="256950" cy="407375"/>
          </a:xfrm>
        </p:grpSpPr>
        <p:sp>
          <p:nvSpPr>
            <p:cNvPr id="21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9765625 h 902"/>
                <a:gd name="T4" fmla="*/ 0 w 4092"/>
                <a:gd name="T5" fmla="*/ 9765625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9765625 h 1195"/>
                <a:gd name="T2" fmla="*/ 0 w 4092"/>
                <a:gd name="T3" fmla="*/ 1669921875 h 1195"/>
                <a:gd name="T4" fmla="*/ 0 w 4092"/>
                <a:gd name="T5" fmla="*/ 1669921875 h 1195"/>
                <a:gd name="T6" fmla="*/ 234375000 w 4092"/>
                <a:gd name="T7" fmla="*/ 2147483647 h 1195"/>
                <a:gd name="T8" fmla="*/ 957031250 w 4092"/>
                <a:gd name="T9" fmla="*/ 2147483647 h 1195"/>
                <a:gd name="T10" fmla="*/ 1904296875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1669921875 h 1195"/>
                <a:gd name="T36" fmla="*/ 2147483647 w 4092"/>
                <a:gd name="T37" fmla="*/ 9765625 h 1195"/>
                <a:gd name="T38" fmla="*/ 0 w 4092"/>
                <a:gd name="T39" fmla="*/ 97656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9765625 w 1414"/>
                <a:gd name="T7" fmla="*/ 9765625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44140625 h 12301"/>
                <a:gd name="T34" fmla="*/ 2147483647 w 10278"/>
                <a:gd name="T35" fmla="*/ 9765625 h 12301"/>
                <a:gd name="T36" fmla="*/ 2147483647 w 10278"/>
                <a:gd name="T37" fmla="*/ 957031250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1191406250 w 10278"/>
                <a:gd name="T49" fmla="*/ 2147483647 h 12301"/>
                <a:gd name="T50" fmla="*/ 0 w 10278"/>
                <a:gd name="T51" fmla="*/ 2147483647 h 12301"/>
                <a:gd name="T52" fmla="*/ 234375000 w 10278"/>
                <a:gd name="T53" fmla="*/ 2147483647 h 12301"/>
                <a:gd name="T54" fmla="*/ 1191406250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9765625 h 6675"/>
                <a:gd name="T2" fmla="*/ 2147483647 w 1414"/>
                <a:gd name="T3" fmla="*/ 9765625 h 6675"/>
                <a:gd name="T4" fmla="*/ 2147483647 w 1414"/>
                <a:gd name="T5" fmla="*/ 2147483647 h 6675"/>
                <a:gd name="T6" fmla="*/ 9765625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9765625 w 3606"/>
                <a:gd name="T1" fmla="*/ 712890625 h 780"/>
                <a:gd name="T2" fmla="*/ 2147483647 w 3606"/>
                <a:gd name="T3" fmla="*/ 2147483647 h 780"/>
                <a:gd name="T4" fmla="*/ 2147483647 w 3606"/>
                <a:gd name="T5" fmla="*/ 712890625 h 780"/>
                <a:gd name="T6" fmla="*/ 2147483647 w 3606"/>
                <a:gd name="T7" fmla="*/ 712890625 h 780"/>
                <a:gd name="T8" fmla="*/ 2147483647 w 3606"/>
                <a:gd name="T9" fmla="*/ 244140625 h 780"/>
                <a:gd name="T10" fmla="*/ 2147483647 w 3606"/>
                <a:gd name="T11" fmla="*/ 0 h 780"/>
                <a:gd name="T12" fmla="*/ 2147483647 w 3606"/>
                <a:gd name="T13" fmla="*/ 244140625 h 780"/>
                <a:gd name="T14" fmla="*/ 2147483647 w 3606"/>
                <a:gd name="T15" fmla="*/ 712890625 h 780"/>
                <a:gd name="T16" fmla="*/ 2147483647 w 3606"/>
                <a:gd name="T17" fmla="*/ 2147483647 h 780"/>
                <a:gd name="T18" fmla="*/ 2147483647 w 3606"/>
                <a:gd name="T19" fmla="*/ 7128906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29" name="Picture 19"/>
          <p:cNvPicPr>
            <a:picLocks noChangeAspect="1"/>
          </p:cNvPicPr>
          <p:nvPr/>
        </p:nvPicPr>
        <p:blipFill>
          <a:blip r:embed="rId4"/>
          <a:srcRect r="15423"/>
          <a:stretch>
            <a:fillRect/>
          </a:stretch>
        </p:blipFill>
        <p:spPr bwMode="auto">
          <a:xfrm>
            <a:off x="10809288" y="4146556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109"/>
          <p:cNvGrpSpPr/>
          <p:nvPr/>
        </p:nvGrpSpPr>
        <p:grpSpPr>
          <a:xfrm>
            <a:off x="72654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5" name="Freeform 9"/>
          <p:cNvSpPr>
            <a:spLocks noEditPoints="1"/>
          </p:cNvSpPr>
          <p:nvPr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" name="Freeform 33"/>
          <p:cNvSpPr>
            <a:spLocks noEditPoints="1"/>
          </p:cNvSpPr>
          <p:nvPr/>
        </p:nvSpPr>
        <p:spPr bwMode="auto">
          <a:xfrm>
            <a:off x="1514479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7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2159000" y="6553313"/>
            <a:ext cx="97440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39" name="Rectangle 38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B60D89DB-60D7-4521-9B5B-4D53B0286886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853760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2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3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4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4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7" name="Rectangle 16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02D76E45-F850-46F6-9D61-5A61E4D965A8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6" y="1357319"/>
            <a:ext cx="5410199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77000" y="1357313"/>
            <a:ext cx="5413248" cy="4857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156331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2 column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9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1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2" name="Straight Connector 24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3" name="Straight Connector 25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6580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hape 110"/>
          <p:cNvSpPr>
            <a:spLocks noChangeArrowheads="1"/>
          </p:cNvSpPr>
          <p:nvPr/>
        </p:nvSpPr>
        <p:spPr bwMode="auto">
          <a:xfrm>
            <a:off x="9426580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sp>
        <p:nvSpPr>
          <p:cNvPr id="17" name="Shape 118"/>
          <p:cNvSpPr/>
          <p:nvPr/>
        </p:nvSpPr>
        <p:spPr>
          <a:xfrm>
            <a:off x="1382717" y="6165850"/>
            <a:ext cx="692151" cy="692150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8" name="Shape 119"/>
          <p:cNvSpPr/>
          <p:nvPr/>
        </p:nvSpPr>
        <p:spPr>
          <a:xfrm>
            <a:off x="1" y="5475288"/>
            <a:ext cx="690563" cy="690562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9" name="Shape 120"/>
          <p:cNvSpPr/>
          <p:nvPr/>
        </p:nvSpPr>
        <p:spPr>
          <a:xfrm>
            <a:off x="11499853" y="5529263"/>
            <a:ext cx="692151" cy="690562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20" name="Shape 121"/>
          <p:cNvSpPr>
            <a:spLocks noChangeArrowheads="1"/>
          </p:cNvSpPr>
          <p:nvPr/>
        </p:nvSpPr>
        <p:spPr bwMode="auto">
          <a:xfrm>
            <a:off x="11495091" y="4837113"/>
            <a:ext cx="692151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grpSp>
        <p:nvGrpSpPr>
          <p:cNvPr id="21" name="Shape 122"/>
          <p:cNvGrpSpPr>
            <a:grpSpLocks/>
          </p:cNvGrpSpPr>
          <p:nvPr/>
        </p:nvGrpSpPr>
        <p:grpSpPr bwMode="auto">
          <a:xfrm>
            <a:off x="9898068" y="3124204"/>
            <a:ext cx="439737" cy="696913"/>
            <a:chOff x="6718575" y="2318625"/>
            <a:chExt cx="256950" cy="407375"/>
          </a:xfrm>
        </p:grpSpPr>
        <p:sp>
          <p:nvSpPr>
            <p:cNvPr id="22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9765625 h 902"/>
                <a:gd name="T4" fmla="*/ 0 w 4092"/>
                <a:gd name="T5" fmla="*/ 9765625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9765625 h 1195"/>
                <a:gd name="T2" fmla="*/ 0 w 4092"/>
                <a:gd name="T3" fmla="*/ 1669921875 h 1195"/>
                <a:gd name="T4" fmla="*/ 0 w 4092"/>
                <a:gd name="T5" fmla="*/ 1669921875 h 1195"/>
                <a:gd name="T6" fmla="*/ 234375000 w 4092"/>
                <a:gd name="T7" fmla="*/ 2147483647 h 1195"/>
                <a:gd name="T8" fmla="*/ 957031250 w 4092"/>
                <a:gd name="T9" fmla="*/ 2147483647 h 1195"/>
                <a:gd name="T10" fmla="*/ 1904296875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1669921875 h 1195"/>
                <a:gd name="T36" fmla="*/ 2147483647 w 4092"/>
                <a:gd name="T37" fmla="*/ 9765625 h 1195"/>
                <a:gd name="T38" fmla="*/ 0 w 4092"/>
                <a:gd name="T39" fmla="*/ 97656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9765625 w 1414"/>
                <a:gd name="T7" fmla="*/ 9765625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44140625 h 12301"/>
                <a:gd name="T34" fmla="*/ 2147483647 w 10278"/>
                <a:gd name="T35" fmla="*/ 9765625 h 12301"/>
                <a:gd name="T36" fmla="*/ 2147483647 w 10278"/>
                <a:gd name="T37" fmla="*/ 957031250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1191406250 w 10278"/>
                <a:gd name="T49" fmla="*/ 2147483647 h 12301"/>
                <a:gd name="T50" fmla="*/ 0 w 10278"/>
                <a:gd name="T51" fmla="*/ 2147483647 h 12301"/>
                <a:gd name="T52" fmla="*/ 234375000 w 10278"/>
                <a:gd name="T53" fmla="*/ 2147483647 h 12301"/>
                <a:gd name="T54" fmla="*/ 1191406250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9765625 h 6675"/>
                <a:gd name="T2" fmla="*/ 2147483647 w 1414"/>
                <a:gd name="T3" fmla="*/ 9765625 h 6675"/>
                <a:gd name="T4" fmla="*/ 2147483647 w 1414"/>
                <a:gd name="T5" fmla="*/ 2147483647 h 6675"/>
                <a:gd name="T6" fmla="*/ 9765625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9765625 w 3606"/>
                <a:gd name="T1" fmla="*/ 712890625 h 780"/>
                <a:gd name="T2" fmla="*/ 2147483647 w 3606"/>
                <a:gd name="T3" fmla="*/ 2147483647 h 780"/>
                <a:gd name="T4" fmla="*/ 2147483647 w 3606"/>
                <a:gd name="T5" fmla="*/ 712890625 h 780"/>
                <a:gd name="T6" fmla="*/ 2147483647 w 3606"/>
                <a:gd name="T7" fmla="*/ 712890625 h 780"/>
                <a:gd name="T8" fmla="*/ 2147483647 w 3606"/>
                <a:gd name="T9" fmla="*/ 244140625 h 780"/>
                <a:gd name="T10" fmla="*/ 2147483647 w 3606"/>
                <a:gd name="T11" fmla="*/ 0 h 780"/>
                <a:gd name="T12" fmla="*/ 2147483647 w 3606"/>
                <a:gd name="T13" fmla="*/ 244140625 h 780"/>
                <a:gd name="T14" fmla="*/ 2147483647 w 3606"/>
                <a:gd name="T15" fmla="*/ 712890625 h 780"/>
                <a:gd name="T16" fmla="*/ 2147483647 w 3606"/>
                <a:gd name="T17" fmla="*/ 2147483647 h 780"/>
                <a:gd name="T18" fmla="*/ 2147483647 w 3606"/>
                <a:gd name="T19" fmla="*/ 7128906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9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30" name="Picture 19"/>
          <p:cNvPicPr>
            <a:picLocks noChangeAspect="1"/>
          </p:cNvPicPr>
          <p:nvPr/>
        </p:nvPicPr>
        <p:blipFill>
          <a:blip r:embed="rId4"/>
          <a:srcRect r="15423"/>
          <a:stretch>
            <a:fillRect/>
          </a:stretch>
        </p:blipFill>
        <p:spPr bwMode="auto">
          <a:xfrm>
            <a:off x="10809288" y="4146556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109"/>
          <p:cNvGrpSpPr/>
          <p:nvPr/>
        </p:nvGrpSpPr>
        <p:grpSpPr>
          <a:xfrm>
            <a:off x="72654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7" name="Freeform 9"/>
          <p:cNvSpPr>
            <a:spLocks noEditPoints="1"/>
          </p:cNvSpPr>
          <p:nvPr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" name="Freeform 33"/>
          <p:cNvSpPr>
            <a:spLocks noEditPoints="1"/>
          </p:cNvSpPr>
          <p:nvPr/>
        </p:nvSpPr>
        <p:spPr bwMode="auto">
          <a:xfrm>
            <a:off x="1514479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9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9E10FE2A-7FDD-443D-BB53-223F3AFB7005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159000" y="6553313"/>
            <a:ext cx="97440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5" y="1357316"/>
            <a:ext cx="4370295" cy="480908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970931" y="1345165"/>
            <a:ext cx="4370832" cy="48097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457368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hart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250827" y="608019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19FC702B-6FF6-447B-BA3B-DE4516025B87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9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0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4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5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3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6" name="Rectangle 15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5FB1A004-0835-489E-BEE7-61955177D1DD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76249" y="1357319"/>
            <a:ext cx="5429251" cy="4857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515101" y="1357319"/>
            <a:ext cx="5372099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977597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250827" y="608019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4DCAAB30-9EEC-41B2-A1A0-43634FA5665A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D65C3789-7644-4CB6-A7E0-AE429D95F175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76254" y="1357319"/>
            <a:ext cx="11410951" cy="4857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EFB1F0E-4B9D-70D6-8AE0-B0909B9D9F3E}"/>
              </a:ext>
            </a:extLst>
          </p:cNvPr>
          <p:cNvSpPr txBox="1">
            <a:spLocks/>
          </p:cNvSpPr>
          <p:nvPr userDrawn="1"/>
        </p:nvSpPr>
        <p:spPr>
          <a:xfrm>
            <a:off x="250953" y="607781"/>
            <a:ext cx="745391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fld id="{ED38AA95-462B-3543-A864-6C49272CDC35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AF1C642-E860-AA96-279E-5760DC749787}"/>
              </a:ext>
            </a:extLst>
          </p:cNvPr>
          <p:cNvSpPr txBox="1">
            <a:spLocks/>
          </p:cNvSpPr>
          <p:nvPr userDrawn="1"/>
        </p:nvSpPr>
        <p:spPr>
          <a:xfrm>
            <a:off x="1371600" y="264722"/>
            <a:ext cx="10515600" cy="60395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endParaRPr lang="en-US" sz="2700" b="1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124BA7B-0458-B156-35BF-1A6C0E37FEF4}"/>
              </a:ext>
            </a:extLst>
          </p:cNvPr>
          <p:cNvSpPr txBox="1">
            <a:spLocks/>
          </p:cNvSpPr>
          <p:nvPr userDrawn="1"/>
        </p:nvSpPr>
        <p:spPr>
          <a:xfrm>
            <a:off x="886067" y="264721"/>
            <a:ext cx="10515600" cy="60395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9" name="Rectangle 143">
            <a:extLst>
              <a:ext uri="{FF2B5EF4-FFF2-40B4-BE49-F238E27FC236}">
                <a16:creationId xmlns:a16="http://schemas.microsoft.com/office/drawing/2014/main" id="{22FE6F02-2DB1-AC62-191A-3484BC1126DB}"/>
              </a:ext>
            </a:extLst>
          </p:cNvPr>
          <p:cNvSpPr/>
          <p:nvPr userDrawn="1"/>
        </p:nvSpPr>
        <p:spPr>
          <a:xfrm rot="16200000">
            <a:off x="-147636" y="625474"/>
            <a:ext cx="779463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marL="0" marR="0" lvl="0" indent="0" algn="ctr" defTabSz="53731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0" name="Rectangle 144">
            <a:extLst>
              <a:ext uri="{FF2B5EF4-FFF2-40B4-BE49-F238E27FC236}">
                <a16:creationId xmlns:a16="http://schemas.microsoft.com/office/drawing/2014/main" id="{3036E881-B7E0-F89C-9BC0-1B8F37B1DCA9}"/>
              </a:ext>
            </a:extLst>
          </p:cNvPr>
          <p:cNvSpPr/>
          <p:nvPr userDrawn="1"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23334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A8495A-E6A6-7742-C143-EAC96CB43AEE}"/>
              </a:ext>
            </a:extLst>
          </p:cNvPr>
          <p:cNvCxnSpPr/>
          <p:nvPr userDrawn="1"/>
        </p:nvCxnSpPr>
        <p:spPr>
          <a:xfrm>
            <a:off x="457200" y="1028700"/>
            <a:ext cx="10332720" cy="0"/>
          </a:xfrm>
          <a:prstGeom prst="line">
            <a:avLst/>
          </a:prstGeom>
          <a:noFill/>
          <a:ln w="19050" cap="flat" cmpd="sng" algn="ctr">
            <a:solidFill>
              <a:srgbClr val="0067AC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7F7861F-DA32-14E7-3299-07377F57B7A0}"/>
              </a:ext>
            </a:extLst>
          </p:cNvPr>
          <p:cNvCxnSpPr/>
          <p:nvPr userDrawn="1"/>
        </p:nvCxnSpPr>
        <p:spPr>
          <a:xfrm>
            <a:off x="457200" y="212725"/>
            <a:ext cx="10332720" cy="0"/>
          </a:xfrm>
          <a:prstGeom prst="line">
            <a:avLst/>
          </a:prstGeom>
          <a:noFill/>
          <a:ln w="19050" cap="flat" cmpd="sng" algn="ctr">
            <a:solidFill>
              <a:srgbClr val="0067AC"/>
            </a:solidFill>
            <a:prstDash val="solid"/>
            <a:miter lim="800000"/>
          </a:ln>
          <a:effectLst/>
        </p:spPr>
      </p:cxnSp>
      <p:pic>
        <p:nvPicPr>
          <p:cNvPr id="23" name="Picture 18">
            <a:extLst>
              <a:ext uri="{FF2B5EF4-FFF2-40B4-BE49-F238E27FC236}">
                <a16:creationId xmlns:a16="http://schemas.microsoft.com/office/drawing/2014/main" id="{22D64713-47B3-3C5D-EFCE-CA40B7D28C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0" y="307976"/>
            <a:ext cx="1397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8">
            <a:extLst>
              <a:ext uri="{FF2B5EF4-FFF2-40B4-BE49-F238E27FC236}">
                <a16:creationId xmlns:a16="http://schemas.microsoft.com/office/drawing/2014/main" id="{7CC01E69-988B-4F8C-3489-8E818BFFEDA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5" y="6422740"/>
            <a:ext cx="12188825" cy="1828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/>
            <a:endParaRPr lang="zh-CN" altLang="en-US" sz="1350">
              <a:ea typeface="宋体" charset="-122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6A3B15-9DA4-E93C-EF25-5B83C9A8B872}"/>
              </a:ext>
            </a:extLst>
          </p:cNvPr>
          <p:cNvSpPr/>
          <p:nvPr userDrawn="1"/>
        </p:nvSpPr>
        <p:spPr>
          <a:xfrm>
            <a:off x="457200" y="6553630"/>
            <a:ext cx="11445240" cy="20774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64F9D7-BBA3-DA29-DE7F-D9EB6BA6AC38}"/>
              </a:ext>
            </a:extLst>
          </p:cNvPr>
          <p:cNvSpPr/>
          <p:nvPr userDrawn="1"/>
        </p:nvSpPr>
        <p:spPr bwMode="gray">
          <a:xfrm>
            <a:off x="11390504" y="6555105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>
              <a:spcBef>
                <a:spcPct val="40000"/>
              </a:spcBef>
              <a:defRPr/>
            </a:pPr>
            <a:fld id="{6BA71C0A-9F0F-41ED-AE97-DBF05B351E59}" type="slidenum">
              <a:rPr lang="en-GB" sz="675">
                <a:solidFill>
                  <a:srgbClr val="595959"/>
                </a:solidFill>
                <a:latin typeface="Calibri" pitchFamily="34" charset="0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486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250827" y="608019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A3EEA7C1-A217-45F9-AD71-41583A9EBCBA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BE94985A-1F5F-44FC-A217-8F540C1092FE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91513" y="1357314"/>
            <a:ext cx="5413248" cy="4856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0" y="1357313"/>
            <a:ext cx="5413248" cy="483717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6727012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8031166" y="-493713"/>
            <a:ext cx="4552951" cy="7351713"/>
            <a:chOff x="8031113" y="-494046"/>
            <a:chExt cx="4552989" cy="7352046"/>
          </a:xfrm>
        </p:grpSpPr>
        <p:sp>
          <p:nvSpPr>
            <p:cNvPr id="5" name="Rectangle 2"/>
            <p:cNvSpPr/>
            <p:nvPr userDrawn="1"/>
          </p:nvSpPr>
          <p:spPr>
            <a:xfrm flipH="1" flipV="1">
              <a:off x="8031113" y="-11430"/>
              <a:ext cx="4178105" cy="6869430"/>
            </a:xfrm>
            <a:custGeom>
              <a:avLst/>
              <a:gdLst>
                <a:gd name="connsiteX0" fmla="*/ 0 w 10336696"/>
                <a:gd name="connsiteY0" fmla="*/ 0 h 6858000"/>
                <a:gd name="connsiteX1" fmla="*/ 10336696 w 10336696"/>
                <a:gd name="connsiteY1" fmla="*/ 0 h 6858000"/>
                <a:gd name="connsiteX2" fmla="*/ 10336696 w 10336696"/>
                <a:gd name="connsiteY2" fmla="*/ 6858000 h 6858000"/>
                <a:gd name="connsiteX3" fmla="*/ 0 w 10336696"/>
                <a:gd name="connsiteY3" fmla="*/ 6858000 h 6858000"/>
                <a:gd name="connsiteX4" fmla="*/ 0 w 10336696"/>
                <a:gd name="connsiteY4" fmla="*/ 0 h 6858000"/>
                <a:gd name="connsiteX0" fmla="*/ 0 w 10336696"/>
                <a:gd name="connsiteY0" fmla="*/ 0 h 6858000"/>
                <a:gd name="connsiteX1" fmla="*/ 5337313 w 10336696"/>
                <a:gd name="connsiteY1" fmla="*/ 0 h 6858000"/>
                <a:gd name="connsiteX2" fmla="*/ 10336696 w 10336696"/>
                <a:gd name="connsiteY2" fmla="*/ 6858000 h 6858000"/>
                <a:gd name="connsiteX3" fmla="*/ 0 w 10336696"/>
                <a:gd name="connsiteY3" fmla="*/ 6858000 h 6858000"/>
                <a:gd name="connsiteX4" fmla="*/ 0 w 10336696"/>
                <a:gd name="connsiteY4" fmla="*/ 0 h 6858000"/>
                <a:gd name="connsiteX0" fmla="*/ 0 w 10336696"/>
                <a:gd name="connsiteY0" fmla="*/ 0 h 6858000"/>
                <a:gd name="connsiteX1" fmla="*/ 2478227 w 10336696"/>
                <a:gd name="connsiteY1" fmla="*/ 0 h 6858000"/>
                <a:gd name="connsiteX2" fmla="*/ 10336696 w 10336696"/>
                <a:gd name="connsiteY2" fmla="*/ 6858000 h 6858000"/>
                <a:gd name="connsiteX3" fmla="*/ 0 w 10336696"/>
                <a:gd name="connsiteY3" fmla="*/ 6858000 h 6858000"/>
                <a:gd name="connsiteX4" fmla="*/ 0 w 10336696"/>
                <a:gd name="connsiteY4" fmla="*/ 0 h 6858000"/>
                <a:gd name="connsiteX0" fmla="*/ 0 w 10336696"/>
                <a:gd name="connsiteY0" fmla="*/ 11430 h 6869430"/>
                <a:gd name="connsiteX1" fmla="*/ 7228929 w 10336696"/>
                <a:gd name="connsiteY1" fmla="*/ 0 h 6869430"/>
                <a:gd name="connsiteX2" fmla="*/ 10336696 w 10336696"/>
                <a:gd name="connsiteY2" fmla="*/ 6869430 h 6869430"/>
                <a:gd name="connsiteX3" fmla="*/ 0 w 10336696"/>
                <a:gd name="connsiteY3" fmla="*/ 6869430 h 6869430"/>
                <a:gd name="connsiteX4" fmla="*/ 0 w 10336696"/>
                <a:gd name="connsiteY4" fmla="*/ 11430 h 686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6696" h="6869430">
                  <a:moveTo>
                    <a:pt x="0" y="11430"/>
                  </a:moveTo>
                  <a:lnTo>
                    <a:pt x="7228929" y="0"/>
                  </a:lnTo>
                  <a:lnTo>
                    <a:pt x="10336696" y="6869430"/>
                  </a:lnTo>
                  <a:lnTo>
                    <a:pt x="0" y="6869430"/>
                  </a:lnTo>
                  <a:lnTo>
                    <a:pt x="0" y="1143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29" tIns="45715" rIns="91429" bIns="45715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sz="1800" kern="0">
                <a:solidFill>
                  <a:sysClr val="window" lastClr="FFFFFF"/>
                </a:solidFill>
                <a:latin typeface="Calibri"/>
                <a:cs typeface="+mn-cs"/>
              </a:endParaRPr>
            </a:p>
          </p:txBody>
        </p:sp>
        <p:sp>
          <p:nvSpPr>
            <p:cNvPr id="6" name="Freeform 5"/>
            <p:cNvSpPr/>
            <p:nvPr userDrawn="1"/>
          </p:nvSpPr>
          <p:spPr>
            <a:xfrm rot="4696078" flipH="1" flipV="1">
              <a:off x="7959582" y="-81200"/>
              <a:ext cx="5037366" cy="4211674"/>
            </a:xfrm>
            <a:custGeom>
              <a:avLst/>
              <a:gdLst>
                <a:gd name="connsiteX0" fmla="*/ 0 w 5037184"/>
                <a:gd name="connsiteY0" fmla="*/ 0 h 4211224"/>
                <a:gd name="connsiteX1" fmla="*/ 5037184 w 5037184"/>
                <a:gd name="connsiteY1" fmla="*/ 120403 h 4211224"/>
                <a:gd name="connsiteX2" fmla="*/ 4187631 w 5037184"/>
                <a:gd name="connsiteY2" fmla="*/ 4211224 h 4211224"/>
                <a:gd name="connsiteX3" fmla="*/ 2998480 w 5037184"/>
                <a:gd name="connsiteY3" fmla="*/ 3964270 h 4211224"/>
                <a:gd name="connsiteX4" fmla="*/ 0 w 5037184"/>
                <a:gd name="connsiteY4" fmla="*/ 0 h 42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7184" h="4211224">
                  <a:moveTo>
                    <a:pt x="0" y="0"/>
                  </a:moveTo>
                  <a:lnTo>
                    <a:pt x="5037184" y="120403"/>
                  </a:lnTo>
                  <a:lnTo>
                    <a:pt x="4187631" y="4211224"/>
                  </a:lnTo>
                  <a:lnTo>
                    <a:pt x="2998480" y="3964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29" tIns="45715" rIns="91429" bIns="45715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sz="1800" kern="0">
                <a:solidFill>
                  <a:sysClr val="window" lastClr="FFFFFF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4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372600" cy="687705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8001000 w 12192000"/>
              <a:gd name="connsiteY1" fmla="*/ 1905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9277350"/>
              <a:gd name="connsiteY0" fmla="*/ 0 h 6877050"/>
              <a:gd name="connsiteX1" fmla="*/ 8001000 w 9277350"/>
              <a:gd name="connsiteY1" fmla="*/ 19050 h 6877050"/>
              <a:gd name="connsiteX2" fmla="*/ 9277350 w 9277350"/>
              <a:gd name="connsiteY2" fmla="*/ 6877050 h 6877050"/>
              <a:gd name="connsiteX3" fmla="*/ 0 w 9277350"/>
              <a:gd name="connsiteY3" fmla="*/ 6858000 h 6877050"/>
              <a:gd name="connsiteX4" fmla="*/ 0 w 9277350"/>
              <a:gd name="connsiteY4" fmla="*/ 0 h 6877050"/>
              <a:gd name="connsiteX0" fmla="*/ 0 w 9277350"/>
              <a:gd name="connsiteY0" fmla="*/ 0 h 6877050"/>
              <a:gd name="connsiteX1" fmla="*/ 7963287 w 9277350"/>
              <a:gd name="connsiteY1" fmla="*/ 0 h 6877050"/>
              <a:gd name="connsiteX2" fmla="*/ 9277350 w 9277350"/>
              <a:gd name="connsiteY2" fmla="*/ 6877050 h 6877050"/>
              <a:gd name="connsiteX3" fmla="*/ 0 w 9277350"/>
              <a:gd name="connsiteY3" fmla="*/ 6858000 h 6877050"/>
              <a:gd name="connsiteX4" fmla="*/ 0 w 9277350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7350" h="6877050">
                <a:moveTo>
                  <a:pt x="0" y="0"/>
                </a:moveTo>
                <a:lnTo>
                  <a:pt x="7963287" y="0"/>
                </a:lnTo>
                <a:lnTo>
                  <a:pt x="9277350" y="687705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8205" y="307984"/>
            <a:ext cx="3253921" cy="1496107"/>
          </a:xfrm>
        </p:spPr>
        <p:txBody>
          <a:bodyPr>
            <a:no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9194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329963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0" y="0"/>
            <a:ext cx="4927600" cy="6858000"/>
            <a:chOff x="1" y="0"/>
            <a:chExt cx="4927600" cy="6858000"/>
          </a:xfrm>
        </p:grpSpPr>
        <p:sp>
          <p:nvSpPr>
            <p:cNvPr id="6" name="直角三角形 5"/>
            <p:cNvSpPr/>
            <p:nvPr/>
          </p:nvSpPr>
          <p:spPr bwMode="auto">
            <a:xfrm>
              <a:off x="3443289" y="0"/>
              <a:ext cx="1484312" cy="6858000"/>
            </a:xfrm>
            <a:prstGeom prst="rtTriangle">
              <a:avLst/>
            </a:prstGeom>
            <a:solidFill>
              <a:srgbClr val="0067AC"/>
            </a:solidFill>
            <a:ln w="25400" cap="flat" cmpd="sng" algn="ctr">
              <a:noFill/>
              <a:prstDash val="solid"/>
            </a:ln>
            <a:effectLst/>
          </p:spPr>
          <p:txBody>
            <a:bodyPr lIns="60462" tIns="30231" rIns="60462" bIns="30231" anchor="ctr"/>
            <a:lstStyle/>
            <a:p>
              <a:pPr algn="ctr" defTabSz="45346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900" kern="0">
                <a:solidFill>
                  <a:srgbClr val="595959"/>
                </a:solidFill>
                <a:latin typeface="Roboto Light"/>
                <a:cs typeface="+mn-cs"/>
              </a:endParaRPr>
            </a:p>
          </p:txBody>
        </p:sp>
        <p:sp>
          <p:nvSpPr>
            <p:cNvPr id="7" name="正方形/長方形 7"/>
            <p:cNvSpPr/>
            <p:nvPr/>
          </p:nvSpPr>
          <p:spPr bwMode="auto">
            <a:xfrm>
              <a:off x="1" y="0"/>
              <a:ext cx="3443288" cy="6858000"/>
            </a:xfrm>
            <a:prstGeom prst="rect">
              <a:avLst/>
            </a:prstGeom>
            <a:solidFill>
              <a:srgbClr val="0067AC"/>
            </a:solidFill>
            <a:ln w="25400" cap="flat" cmpd="sng" algn="ctr">
              <a:noFill/>
              <a:prstDash val="solid"/>
            </a:ln>
            <a:effectLst/>
          </p:spPr>
          <p:txBody>
            <a:bodyPr lIns="60462" tIns="30231" rIns="60462" bIns="30231" anchor="ctr"/>
            <a:lstStyle/>
            <a:p>
              <a:pPr algn="ctr" defTabSz="45346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900" kern="0">
                <a:solidFill>
                  <a:srgbClr val="595959"/>
                </a:solidFill>
                <a:latin typeface="Roboto Light"/>
                <a:cs typeface="+mn-cs"/>
              </a:endParaRPr>
            </a:p>
          </p:txBody>
        </p:sp>
      </p:grpSp>
      <p:sp>
        <p:nvSpPr>
          <p:cNvPr id="8" name="フリーフォーム 9"/>
          <p:cNvSpPr/>
          <p:nvPr/>
        </p:nvSpPr>
        <p:spPr>
          <a:xfrm rot="5400000">
            <a:off x="-279400" y="279400"/>
            <a:ext cx="6858000" cy="6299200"/>
          </a:xfrm>
          <a:custGeom>
            <a:avLst/>
            <a:gdLst>
              <a:gd name="connsiteX0" fmla="*/ 0 w 10287001"/>
              <a:gd name="connsiteY0" fmla="*/ 9448151 h 9448151"/>
              <a:gd name="connsiteX1" fmla="*/ 0 w 10287001"/>
              <a:gd name="connsiteY1" fmla="*/ 304947 h 9448151"/>
              <a:gd name="connsiteX2" fmla="*/ 4966632 w 10287001"/>
              <a:gd name="connsiteY2" fmla="*/ 304947 h 9448151"/>
              <a:gd name="connsiteX3" fmla="*/ 5143501 w 10287001"/>
              <a:gd name="connsiteY3" fmla="*/ 0 h 9448151"/>
              <a:gd name="connsiteX4" fmla="*/ 5320371 w 10287001"/>
              <a:gd name="connsiteY4" fmla="*/ 304947 h 9448151"/>
              <a:gd name="connsiteX5" fmla="*/ 10287001 w 10287001"/>
              <a:gd name="connsiteY5" fmla="*/ 304947 h 9448151"/>
              <a:gd name="connsiteX6" fmla="*/ 10287001 w 10287001"/>
              <a:gd name="connsiteY6" fmla="*/ 9448151 h 944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close/>
              </a:path>
            </a:pathLst>
          </a:custGeom>
          <a:solidFill>
            <a:srgbClr val="0098BF"/>
          </a:solidFill>
          <a:ln w="25400" cap="flat" cmpd="sng" algn="ctr">
            <a:noFill/>
            <a:prstDash val="solid"/>
          </a:ln>
          <a:effectLst/>
        </p:spPr>
        <p:txBody>
          <a:bodyPr lIns="45704" tIns="22852" rIns="45704" bIns="22852" anchor="ctr"/>
          <a:lstStyle/>
          <a:p>
            <a:pPr algn="ctr" defTabSz="81609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575" kern="0">
              <a:solidFill>
                <a:srgbClr val="595959"/>
              </a:solidFill>
              <a:latin typeface="Roboto Light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577015" y="788988"/>
            <a:ext cx="5321300" cy="2970212"/>
          </a:xfrm>
          <a:prstGeom prst="rect">
            <a:avLst/>
          </a:prstGeom>
          <a:solidFill>
            <a:srgbClr val="D8D8D8">
              <a:lumMod val="9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45704" tIns="22852" rIns="45704" bIns="22852" anchor="ctr"/>
          <a:lstStyle/>
          <a:p>
            <a:pPr algn="ctr" defTabSz="81609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575" kern="0">
              <a:solidFill>
                <a:srgbClr val="595959"/>
              </a:solidFill>
              <a:latin typeface="Roboto Light"/>
              <a:cs typeface="+mn-cs"/>
            </a:endParaRPr>
          </a:p>
        </p:txBody>
      </p:sp>
      <p:sp>
        <p:nvSpPr>
          <p:cNvPr id="38" name="図プレースホルダー 2"/>
          <p:cNvSpPr>
            <a:spLocks noGrp="1"/>
          </p:cNvSpPr>
          <p:nvPr>
            <p:ph type="pic" sz="quarter" idx="24"/>
          </p:nvPr>
        </p:nvSpPr>
        <p:spPr>
          <a:xfrm>
            <a:off x="6684007" y="879969"/>
            <a:ext cx="5106784" cy="27882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aseline="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515105" y="3911943"/>
            <a:ext cx="5383215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2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9" y="1971679"/>
            <a:ext cx="4019551" cy="2914649"/>
          </a:xfrm>
        </p:spPr>
        <p:txBody>
          <a:bodyPr>
            <a:no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575929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250827" y="608019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92C1772F-D1A4-41BB-8D2F-1E84517E4A36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E871D6B2-8409-4444-A315-4B0377C40BF1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76254" y="1347796"/>
            <a:ext cx="11422063" cy="4637087"/>
          </a:xfrm>
          <a:prstGeom prst="rect">
            <a:avLst/>
          </a:prstGeom>
        </p:spPr>
        <p:txBody>
          <a:bodyPr/>
          <a:lstStyle>
            <a:lvl1pPr>
              <a:defRPr lang="en-US" sz="1500" dirty="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652728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250827" y="608019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86DA709C-A97A-40A7-AE67-C07FB90F354D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7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8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9" name="Straight Connector 24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0" name="Straight Connector 25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1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4" name="Rectangle 13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620530F0-4942-499F-A2C2-EFBBF231CDE9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76254" y="1347788"/>
            <a:ext cx="11422063" cy="4626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65715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/>
        </p:nvSpPr>
        <p:spPr>
          <a:xfrm>
            <a:off x="250827" y="608019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9EA09938-DF56-4138-BE02-D3BEC7894D87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6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7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8" name="Straight Connector 24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25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3" name="Rectangle 12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C3430CE5-0B0C-4F89-A7A5-05B6BE13EB2C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45864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cations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/>
        </p:nvSpPr>
        <p:spPr>
          <a:xfrm>
            <a:off x="250827" y="608019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F810D6E2-5924-488A-B0EE-15BCD31FEF74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6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7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8" name="Straight Connector 24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25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3" name="Rectangle 12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96DA6016-BDF4-4FA5-BA80-122AB574F385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418927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vents Optio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47965" y="2940050"/>
            <a:ext cx="4892675" cy="1828800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lIns="68557" tIns="161944" rIns="188935" bIns="0" anchor="ctr"/>
          <a:lstStyle/>
          <a:p>
            <a:pPr algn="r" defTabSz="815519">
              <a:lnSpc>
                <a:spcPct val="70000"/>
              </a:lnSpc>
              <a:defRPr/>
            </a:pPr>
            <a:endParaRPr lang="uk-UA" sz="3000" kern="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7966" y="0"/>
            <a:ext cx="3624263" cy="2940050"/>
          </a:xfrm>
          <a:prstGeom prst="rect">
            <a:avLst/>
          </a:prstGeom>
          <a:solidFill>
            <a:srgbClr val="0067AC"/>
          </a:solidFill>
          <a:ln w="25400" cap="flat" cmpd="sng" algn="ctr">
            <a:noFill/>
            <a:prstDash val="solid"/>
          </a:ln>
          <a:effectLst/>
        </p:spPr>
        <p:txBody>
          <a:bodyPr lIns="242917" tIns="161944" rIns="53982" bIns="188935" anchor="b"/>
          <a:lstStyle/>
          <a:p>
            <a:pPr defTabSz="815519">
              <a:lnSpc>
                <a:spcPct val="70000"/>
              </a:lnSpc>
              <a:defRPr/>
            </a:pPr>
            <a:endParaRPr lang="uk-UA" sz="3000" kern="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" y="0"/>
            <a:ext cx="2747887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03325" y="0"/>
            <a:ext cx="3179299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620000" y="2940148"/>
            <a:ext cx="4572000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372669" y="0"/>
            <a:ext cx="2630659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2882314" y="192123"/>
            <a:ext cx="3355041" cy="25560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2897171" y="3052178"/>
            <a:ext cx="4594256" cy="160468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39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vents Optio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/>
          <p:cNvSpPr>
            <a:spLocks noGrp="1"/>
          </p:cNvSpPr>
          <p:nvPr>
            <p:ph type="pic" idx="17"/>
          </p:nvPr>
        </p:nvSpPr>
        <p:spPr bwMode="auto">
          <a:xfrm>
            <a:off x="7276457" y="1663"/>
            <a:ext cx="326117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Freeform 6"/>
          <p:cNvSpPr>
            <a:spLocks noGrp="1"/>
          </p:cNvSpPr>
          <p:nvPr>
            <p:ph type="pic" idx="19"/>
          </p:nvPr>
        </p:nvSpPr>
        <p:spPr bwMode="auto">
          <a:xfrm>
            <a:off x="5522005" y="1773356"/>
            <a:ext cx="326117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Freeform 6"/>
          <p:cNvSpPr>
            <a:spLocks noGrp="1"/>
          </p:cNvSpPr>
          <p:nvPr>
            <p:ph type="pic" idx="20"/>
          </p:nvPr>
        </p:nvSpPr>
        <p:spPr bwMode="auto">
          <a:xfrm>
            <a:off x="2013101" y="5316766"/>
            <a:ext cx="3261171" cy="1677433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10000 w 10000"/>
              <a:gd name="connsiteY0" fmla="*/ 5004 h 5042"/>
              <a:gd name="connsiteX1" fmla="*/ 5152 w 10000"/>
              <a:gd name="connsiteY1" fmla="*/ 5042 h 5042"/>
              <a:gd name="connsiteX2" fmla="*/ 0 w 10000"/>
              <a:gd name="connsiteY2" fmla="*/ 5004 h 5042"/>
              <a:gd name="connsiteX3" fmla="*/ 5002 w 10000"/>
              <a:gd name="connsiteY3" fmla="*/ 0 h 5042"/>
              <a:gd name="connsiteX4" fmla="*/ 10000 w 10000"/>
              <a:gd name="connsiteY4" fmla="*/ 5004 h 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5042">
                <a:moveTo>
                  <a:pt x="10000" y="5004"/>
                </a:moveTo>
                <a:lnTo>
                  <a:pt x="5152" y="5042"/>
                </a:lnTo>
                <a:lnTo>
                  <a:pt x="0" y="5004"/>
                </a:lnTo>
                <a:lnTo>
                  <a:pt x="5002" y="0"/>
                </a:lnTo>
                <a:lnTo>
                  <a:pt x="10000" y="5004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Freeform 6"/>
          <p:cNvSpPr>
            <a:spLocks noGrp="1"/>
          </p:cNvSpPr>
          <p:nvPr>
            <p:ph type="pic" idx="21"/>
          </p:nvPr>
        </p:nvSpPr>
        <p:spPr bwMode="auto">
          <a:xfrm>
            <a:off x="3767553" y="3545065"/>
            <a:ext cx="326117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Freeform 6"/>
          <p:cNvSpPr>
            <a:spLocks noGrp="1"/>
          </p:cNvSpPr>
          <p:nvPr>
            <p:ph type="pic" idx="22"/>
          </p:nvPr>
        </p:nvSpPr>
        <p:spPr bwMode="auto">
          <a:xfrm>
            <a:off x="9030909" y="-105255"/>
            <a:ext cx="3261171" cy="166212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10000 w 10000"/>
              <a:gd name="connsiteY0" fmla="*/ 0 h 4996"/>
              <a:gd name="connsiteX1" fmla="*/ 5002 w 10000"/>
              <a:gd name="connsiteY1" fmla="*/ 4996 h 4996"/>
              <a:gd name="connsiteX2" fmla="*/ 0 w 10000"/>
              <a:gd name="connsiteY2" fmla="*/ 0 h 4996"/>
              <a:gd name="connsiteX3" fmla="*/ 4752 w 10000"/>
              <a:gd name="connsiteY3" fmla="*/ 3 h 4996"/>
              <a:gd name="connsiteX4" fmla="*/ 10000 w 10000"/>
              <a:gd name="connsiteY4" fmla="*/ 0 h 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4996">
                <a:moveTo>
                  <a:pt x="10000" y="0"/>
                </a:moveTo>
                <a:lnTo>
                  <a:pt x="5002" y="4996"/>
                </a:lnTo>
                <a:lnTo>
                  <a:pt x="0" y="0"/>
                </a:lnTo>
                <a:lnTo>
                  <a:pt x="4752" y="3"/>
                </a:lnTo>
                <a:lnTo>
                  <a:pt x="10000" y="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Freeform 6"/>
          <p:cNvSpPr>
            <a:spLocks noGrp="1"/>
          </p:cNvSpPr>
          <p:nvPr>
            <p:ph type="pic" idx="23"/>
          </p:nvPr>
        </p:nvSpPr>
        <p:spPr bwMode="auto">
          <a:xfrm>
            <a:off x="9040405" y="1773356"/>
            <a:ext cx="326117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Freeform 6"/>
          <p:cNvSpPr>
            <a:spLocks noGrp="1"/>
          </p:cNvSpPr>
          <p:nvPr>
            <p:ph type="pic" idx="24"/>
          </p:nvPr>
        </p:nvSpPr>
        <p:spPr bwMode="auto">
          <a:xfrm>
            <a:off x="7285953" y="3545065"/>
            <a:ext cx="326117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Freeform 6"/>
          <p:cNvSpPr>
            <a:spLocks noGrp="1"/>
          </p:cNvSpPr>
          <p:nvPr>
            <p:ph type="pic" idx="26"/>
          </p:nvPr>
        </p:nvSpPr>
        <p:spPr bwMode="auto">
          <a:xfrm>
            <a:off x="5531498" y="5316758"/>
            <a:ext cx="3261171" cy="1664790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10000 w 10000"/>
              <a:gd name="connsiteY0" fmla="*/ 5004 h 5004"/>
              <a:gd name="connsiteX1" fmla="*/ 5002 w 10000"/>
              <a:gd name="connsiteY1" fmla="*/ 4944 h 5004"/>
              <a:gd name="connsiteX2" fmla="*/ 0 w 10000"/>
              <a:gd name="connsiteY2" fmla="*/ 5004 h 5004"/>
              <a:gd name="connsiteX3" fmla="*/ 5002 w 10000"/>
              <a:gd name="connsiteY3" fmla="*/ 0 h 5004"/>
              <a:gd name="connsiteX4" fmla="*/ 10000 w 10000"/>
              <a:gd name="connsiteY4" fmla="*/ 5004 h 5004"/>
              <a:gd name="connsiteX0" fmla="*/ 10000 w 10000"/>
              <a:gd name="connsiteY0" fmla="*/ 10000 h 10174"/>
              <a:gd name="connsiteX1" fmla="*/ 5002 w 10000"/>
              <a:gd name="connsiteY1" fmla="*/ 10174 h 10174"/>
              <a:gd name="connsiteX2" fmla="*/ 0 w 10000"/>
              <a:gd name="connsiteY2" fmla="*/ 10000 h 10174"/>
              <a:gd name="connsiteX3" fmla="*/ 5002 w 10000"/>
              <a:gd name="connsiteY3" fmla="*/ 0 h 10174"/>
              <a:gd name="connsiteX4" fmla="*/ 10000 w 10000"/>
              <a:gd name="connsiteY4" fmla="*/ 10000 h 10174"/>
              <a:gd name="connsiteX0" fmla="*/ 10000 w 10000"/>
              <a:gd name="connsiteY0" fmla="*/ 10000 h 10000"/>
              <a:gd name="connsiteX1" fmla="*/ 5002 w 10000"/>
              <a:gd name="connsiteY1" fmla="*/ 9978 h 10000"/>
              <a:gd name="connsiteX2" fmla="*/ 0 w 10000"/>
              <a:gd name="connsiteY2" fmla="*/ 10000 h 10000"/>
              <a:gd name="connsiteX3" fmla="*/ 5002 w 10000"/>
              <a:gd name="connsiteY3" fmla="*/ 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10000"/>
                </a:moveTo>
                <a:lnTo>
                  <a:pt x="5002" y="9978"/>
                </a:lnTo>
                <a:lnTo>
                  <a:pt x="0" y="10000"/>
                </a:lnTo>
                <a:lnTo>
                  <a:pt x="5002" y="0"/>
                </a:lnTo>
                <a:lnTo>
                  <a:pt x="10000" y="1000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Freeform 6"/>
          <p:cNvSpPr>
            <a:spLocks noGrp="1"/>
          </p:cNvSpPr>
          <p:nvPr>
            <p:ph type="pic" idx="27"/>
          </p:nvPr>
        </p:nvSpPr>
        <p:spPr bwMode="auto">
          <a:xfrm>
            <a:off x="10794856" y="1663"/>
            <a:ext cx="163162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5042 w 5042"/>
              <a:gd name="connsiteY0" fmla="*/ 4955 h 10000"/>
              <a:gd name="connsiteX1" fmla="*/ 5002 w 5042"/>
              <a:gd name="connsiteY1" fmla="*/ 10000 h 10000"/>
              <a:gd name="connsiteX2" fmla="*/ 0 w 5042"/>
              <a:gd name="connsiteY2" fmla="*/ 5004 h 10000"/>
              <a:gd name="connsiteX3" fmla="*/ 5002 w 5042"/>
              <a:gd name="connsiteY3" fmla="*/ 0 h 10000"/>
              <a:gd name="connsiteX4" fmla="*/ 5042 w 5042"/>
              <a:gd name="connsiteY4" fmla="*/ 4955 h 10000"/>
              <a:gd name="connsiteX0" fmla="*/ 9801 w 9923"/>
              <a:gd name="connsiteY0" fmla="*/ 5004 h 10000"/>
              <a:gd name="connsiteX1" fmla="*/ 9921 w 9923"/>
              <a:gd name="connsiteY1" fmla="*/ 10000 h 10000"/>
              <a:gd name="connsiteX2" fmla="*/ 0 w 9923"/>
              <a:gd name="connsiteY2" fmla="*/ 5004 h 10000"/>
              <a:gd name="connsiteX3" fmla="*/ 9921 w 9923"/>
              <a:gd name="connsiteY3" fmla="*/ 0 h 10000"/>
              <a:gd name="connsiteX4" fmla="*/ 9801 w 9923"/>
              <a:gd name="connsiteY4" fmla="*/ 50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3" h="10000">
                <a:moveTo>
                  <a:pt x="9801" y="5004"/>
                </a:moveTo>
                <a:cubicBezTo>
                  <a:pt x="9775" y="6686"/>
                  <a:pt x="9946" y="8318"/>
                  <a:pt x="9921" y="10000"/>
                </a:cubicBezTo>
                <a:lnTo>
                  <a:pt x="0" y="5004"/>
                </a:lnTo>
                <a:lnTo>
                  <a:pt x="9921" y="0"/>
                </a:lnTo>
                <a:cubicBezTo>
                  <a:pt x="9946" y="1652"/>
                  <a:pt x="9775" y="3352"/>
                  <a:pt x="9801" y="5004"/>
                </a:cubicBez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05344" y="1062719"/>
            <a:ext cx="4309533" cy="2794906"/>
          </a:xfrm>
        </p:spPr>
        <p:txBody>
          <a:bodyPr>
            <a:noAutofit/>
          </a:bodyPr>
          <a:lstStyle>
            <a:lvl1pPr>
              <a:defRPr sz="4050">
                <a:solidFill>
                  <a:srgbClr val="0067A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761591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Event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flipH="1">
            <a:off x="11942764" y="3048000"/>
            <a:ext cx="249237" cy="249238"/>
          </a:xfrm>
          <a:custGeom>
            <a:avLst/>
            <a:gdLst>
              <a:gd name="connsiteX0" fmla="*/ 845081 w 2429302"/>
              <a:gd name="connsiteY0" fmla="*/ 322250 h 2429302"/>
              <a:gd name="connsiteX1" fmla="*/ 2062427 w 2429302"/>
              <a:gd name="connsiteY1" fmla="*/ 1214651 h 2429302"/>
              <a:gd name="connsiteX2" fmla="*/ 845081 w 2429302"/>
              <a:gd name="connsiteY2" fmla="*/ 2107052 h 2429302"/>
              <a:gd name="connsiteX3" fmla="*/ 845081 w 2429302"/>
              <a:gd name="connsiteY3" fmla="*/ 1904516 h 2429302"/>
              <a:gd name="connsiteX4" fmla="*/ 1786142 w 2429302"/>
              <a:gd name="connsiteY4" fmla="*/ 1214651 h 2429302"/>
              <a:gd name="connsiteX5" fmla="*/ 845081 w 2429302"/>
              <a:gd name="connsiteY5" fmla="*/ 524786 h 2429302"/>
              <a:gd name="connsiteX6" fmla="*/ 1214651 w 2429302"/>
              <a:gd name="connsiteY6" fmla="*/ 160407 h 2429302"/>
              <a:gd name="connsiteX7" fmla="*/ 160407 w 2429302"/>
              <a:gd name="connsiteY7" fmla="*/ 1214651 h 2429302"/>
              <a:gd name="connsiteX8" fmla="*/ 1214651 w 2429302"/>
              <a:gd name="connsiteY8" fmla="*/ 2268895 h 2429302"/>
              <a:gd name="connsiteX9" fmla="*/ 2268895 w 2429302"/>
              <a:gd name="connsiteY9" fmla="*/ 1214651 h 2429302"/>
              <a:gd name="connsiteX10" fmla="*/ 1214651 w 2429302"/>
              <a:gd name="connsiteY10" fmla="*/ 160407 h 2429302"/>
              <a:gd name="connsiteX11" fmla="*/ 1214651 w 2429302"/>
              <a:gd name="connsiteY11" fmla="*/ 0 h 2429302"/>
              <a:gd name="connsiteX12" fmla="*/ 2429302 w 2429302"/>
              <a:gd name="connsiteY12" fmla="*/ 1214651 h 2429302"/>
              <a:gd name="connsiteX13" fmla="*/ 1214651 w 2429302"/>
              <a:gd name="connsiteY13" fmla="*/ 2429302 h 2429302"/>
              <a:gd name="connsiteX14" fmla="*/ 0 w 2429302"/>
              <a:gd name="connsiteY14" fmla="*/ 1214651 h 2429302"/>
              <a:gd name="connsiteX15" fmla="*/ 1214651 w 2429302"/>
              <a:gd name="connsiteY15" fmla="*/ 0 h 242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68549" tIns="34275" rIns="68549" bIns="34275" anchor="ctr"/>
          <a:lstStyle/>
          <a:p>
            <a:pPr algn="ctr" defTabSz="815425">
              <a:defRPr/>
            </a:pPr>
            <a:endParaRPr lang="uk-UA" sz="1575" kern="0">
              <a:solidFill>
                <a:srgbClr val="FFFFFF"/>
              </a:solidFill>
              <a:latin typeface="Roboto Light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 flipH="1">
            <a:off x="0" y="3048000"/>
            <a:ext cx="247651" cy="249238"/>
          </a:xfrm>
          <a:custGeom>
            <a:avLst/>
            <a:gdLst>
              <a:gd name="connsiteX0" fmla="*/ 845081 w 2429302"/>
              <a:gd name="connsiteY0" fmla="*/ 322250 h 2429302"/>
              <a:gd name="connsiteX1" fmla="*/ 2062427 w 2429302"/>
              <a:gd name="connsiteY1" fmla="*/ 1214651 h 2429302"/>
              <a:gd name="connsiteX2" fmla="*/ 845081 w 2429302"/>
              <a:gd name="connsiteY2" fmla="*/ 2107052 h 2429302"/>
              <a:gd name="connsiteX3" fmla="*/ 845081 w 2429302"/>
              <a:gd name="connsiteY3" fmla="*/ 1904516 h 2429302"/>
              <a:gd name="connsiteX4" fmla="*/ 1786142 w 2429302"/>
              <a:gd name="connsiteY4" fmla="*/ 1214651 h 2429302"/>
              <a:gd name="connsiteX5" fmla="*/ 845081 w 2429302"/>
              <a:gd name="connsiteY5" fmla="*/ 524786 h 2429302"/>
              <a:gd name="connsiteX6" fmla="*/ 1214651 w 2429302"/>
              <a:gd name="connsiteY6" fmla="*/ 160407 h 2429302"/>
              <a:gd name="connsiteX7" fmla="*/ 160407 w 2429302"/>
              <a:gd name="connsiteY7" fmla="*/ 1214651 h 2429302"/>
              <a:gd name="connsiteX8" fmla="*/ 1214651 w 2429302"/>
              <a:gd name="connsiteY8" fmla="*/ 2268895 h 2429302"/>
              <a:gd name="connsiteX9" fmla="*/ 2268895 w 2429302"/>
              <a:gd name="connsiteY9" fmla="*/ 1214651 h 2429302"/>
              <a:gd name="connsiteX10" fmla="*/ 1214651 w 2429302"/>
              <a:gd name="connsiteY10" fmla="*/ 160407 h 2429302"/>
              <a:gd name="connsiteX11" fmla="*/ 1214651 w 2429302"/>
              <a:gd name="connsiteY11" fmla="*/ 0 h 2429302"/>
              <a:gd name="connsiteX12" fmla="*/ 2429302 w 2429302"/>
              <a:gd name="connsiteY12" fmla="*/ 1214651 h 2429302"/>
              <a:gd name="connsiteX13" fmla="*/ 1214651 w 2429302"/>
              <a:gd name="connsiteY13" fmla="*/ 2429302 h 2429302"/>
              <a:gd name="connsiteX14" fmla="*/ 0 w 2429302"/>
              <a:gd name="connsiteY14" fmla="*/ 1214651 h 2429302"/>
              <a:gd name="connsiteX15" fmla="*/ 1214651 w 2429302"/>
              <a:gd name="connsiteY15" fmla="*/ 0 h 242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68549" tIns="34275" rIns="68549" bIns="34275" anchor="ctr"/>
          <a:lstStyle/>
          <a:p>
            <a:pPr algn="ctr" defTabSz="815425">
              <a:defRPr/>
            </a:pPr>
            <a:endParaRPr lang="uk-UA" sz="1575" kern="0">
              <a:solidFill>
                <a:srgbClr val="FFFFFF"/>
              </a:solidFill>
              <a:latin typeface="Roboto Light"/>
              <a:cs typeface="+mn-cs"/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8" name="Rectangle 7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A831D179-D5B2-492F-92FC-54D9355AC16C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34975"/>
            <a:ext cx="12192000" cy="4906282"/>
          </a:xfrm>
          <a:prstGeom prst="rect">
            <a:avLst/>
          </a:prstGeom>
          <a:solidFill>
            <a:srgbClr val="D8D8D8"/>
          </a:solidFill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476256" y="5582311"/>
            <a:ext cx="11417489" cy="63275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buNone/>
              <a:defRPr sz="135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37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250827" y="608019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92C0F838-FA85-4234-9D13-AC489A77474F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516063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46454" y="3784600"/>
            <a:ext cx="747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76839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07229" y="3784600"/>
            <a:ext cx="747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837613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669588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/>
          <p:cNvSpPr txBox="1">
            <a:spLocks/>
          </p:cNvSpPr>
          <p:nvPr/>
        </p:nvSpPr>
        <p:spPr>
          <a:xfrm>
            <a:off x="250827" y="608019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28953847-2A85-4746-A9DA-7244AC0640F2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20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21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22" name="Straight Connector 32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23" name="Straight Connector 33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24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27" name="Rectangle 26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F1A8E59E-0BEC-425A-8B9A-E978E29F8601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34059" y="2103132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964648" y="2103132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795236" y="2103132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25824" y="2103132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456416" y="2103132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287000" y="2103132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161169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657600"/>
            <a:ext cx="12192000" cy="781050"/>
          </a:xfrm>
          <a:prstGeom prst="rect">
            <a:avLst/>
          </a:prstGeom>
          <a:solidFill>
            <a:srgbClr val="0067AC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8" y="0"/>
            <a:ext cx="12192007" cy="3657600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73373" y="3746146"/>
            <a:ext cx="11645265" cy="603958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solidFill>
                  <a:schemeClr val="bg1"/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2629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2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7" name="Rectangle 144"/>
          <p:cNvSpPr/>
          <p:nvPr/>
        </p:nvSpPr>
        <p:spPr>
          <a:xfrm rot="16200000">
            <a:off x="-503238" y="61288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8" name="Straight Connector 14"/>
          <p:cNvCxnSpPr>
            <a:cxnSpLocks noChangeShapeType="1"/>
          </p:cNvCxnSpPr>
          <p:nvPr/>
        </p:nvCxnSpPr>
        <p:spPr bwMode="auto">
          <a:xfrm>
            <a:off x="457217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15"/>
          <p:cNvCxnSpPr>
            <a:cxnSpLocks noChangeShapeType="1"/>
          </p:cNvCxnSpPr>
          <p:nvPr/>
        </p:nvCxnSpPr>
        <p:spPr bwMode="auto">
          <a:xfrm>
            <a:off x="457217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1" name="Picture 1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8"/>
          <p:cNvSpPr>
            <a:spLocks noChangeArrowheads="1"/>
          </p:cNvSpPr>
          <p:nvPr/>
        </p:nvSpPr>
        <p:spPr bwMode="gray">
          <a:xfrm>
            <a:off x="24" y="642313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3426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9D720EB2-5544-4772-9382-B2C08B3CCDBC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33" y="1357319"/>
            <a:ext cx="5410199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77000" y="1357313"/>
            <a:ext cx="5413248" cy="4857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2382069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49513" y="2400306"/>
            <a:ext cx="233838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Placeholder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16489" y="2400306"/>
            <a:ext cx="2341563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Placeholder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372351" y="2400306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Placeholder 23"/>
          <p:cNvPicPr>
            <a:picLocks noChangeAspect="1"/>
          </p:cNvPicPr>
          <p:nvPr/>
        </p:nvPicPr>
        <p:blipFill>
          <a:blip r:embed="rId5"/>
          <a:srcRect r="-1"/>
          <a:stretch>
            <a:fillRect/>
          </a:stretch>
        </p:blipFill>
        <p:spPr bwMode="auto">
          <a:xfrm>
            <a:off x="-19048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Placeholder 18"/>
          <p:cNvPicPr>
            <a:picLocks noChangeAspect="1"/>
          </p:cNvPicPr>
          <p:nvPr/>
        </p:nvPicPr>
        <p:blipFill>
          <a:blip r:embed="rId6"/>
          <a:srcRect r="-4"/>
          <a:stretch>
            <a:fillRect/>
          </a:stretch>
        </p:blipFill>
        <p:spPr bwMode="auto">
          <a:xfrm>
            <a:off x="2449513" y="-7938"/>
            <a:ext cx="2338387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Placeholder 19"/>
          <p:cNvPicPr>
            <a:picLocks noChangeAspect="1"/>
          </p:cNvPicPr>
          <p:nvPr/>
        </p:nvPicPr>
        <p:blipFill>
          <a:blip r:embed="rId7"/>
          <a:srcRect r="-4"/>
          <a:stretch>
            <a:fillRect/>
          </a:stretch>
        </p:blipFill>
        <p:spPr bwMode="auto">
          <a:xfrm>
            <a:off x="4916493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Placeholder 20"/>
          <p:cNvPicPr>
            <a:picLocks noChangeAspect="1"/>
          </p:cNvPicPr>
          <p:nvPr/>
        </p:nvPicPr>
        <p:blipFill>
          <a:blip r:embed="rId8"/>
          <a:srcRect r="4"/>
          <a:stretch>
            <a:fillRect/>
          </a:stretch>
        </p:blipFill>
        <p:spPr bwMode="auto">
          <a:xfrm>
            <a:off x="7372351" y="6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Placeholder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9852029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Placeholder 27"/>
          <p:cNvPicPr>
            <a:picLocks noChangeAspect="1"/>
          </p:cNvPicPr>
          <p:nvPr/>
        </p:nvPicPr>
        <p:blipFill>
          <a:blip r:embed="rId10"/>
          <a:srcRect l="20139"/>
          <a:stretch>
            <a:fillRect/>
          </a:stretch>
        </p:blipFill>
        <p:spPr bwMode="auto">
          <a:xfrm>
            <a:off x="-19048" y="2400306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Placeholder 31"/>
          <p:cNvPicPr>
            <a:picLocks noChangeAspect="1"/>
          </p:cNvPicPr>
          <p:nvPr/>
        </p:nvPicPr>
        <p:blipFill>
          <a:blip r:embed="rId11"/>
          <a:srcRect r="-3"/>
          <a:stretch>
            <a:fillRect/>
          </a:stretch>
        </p:blipFill>
        <p:spPr bwMode="auto">
          <a:xfrm>
            <a:off x="9852029" y="2400306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384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84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384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768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768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768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152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152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152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536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7536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7536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5029206"/>
            <a:ext cx="12192000" cy="130016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1981200" y="5029206"/>
            <a:ext cx="8229600" cy="1300163"/>
          </a:xfrm>
          <a:prstGeom prst="rect">
            <a:avLst/>
          </a:prstGeom>
          <a:noFill/>
          <a:ln>
            <a:noFill/>
          </a:ln>
        </p:spPr>
        <p:txBody>
          <a:bodyPr lIns="68572" tIns="34286" rIns="68572" bIns="3428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3300" b="1" dirty="0">
              <a:solidFill>
                <a:srgbClr val="0067AC"/>
              </a:solidFill>
              <a:latin typeface="Univers 45 Light" pitchFamily="34" charset="0"/>
            </a:endParaRPr>
          </a:p>
        </p:txBody>
      </p:sp>
      <p:pic>
        <p:nvPicPr>
          <p:cNvPr id="33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585451" y="538162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2100427" y="5381633"/>
            <a:ext cx="7752020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700" b="1" spc="0" baseline="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0763252" y="6057908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75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02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5326065" y="3541713"/>
            <a:ext cx="6572251" cy="0"/>
          </a:xfrm>
          <a:prstGeom prst="line">
            <a:avLst/>
          </a:prstGeom>
          <a:ln>
            <a:solidFill>
              <a:srgbClr val="006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図プレースホルダー 4"/>
          <p:cNvSpPr>
            <a:spLocks noGrp="1"/>
          </p:cNvSpPr>
          <p:nvPr>
            <p:ph type="pic" sz="quarter" idx="27"/>
          </p:nvPr>
        </p:nvSpPr>
        <p:spPr>
          <a:xfrm>
            <a:off x="1749719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29"/>
          </p:nvPr>
        </p:nvSpPr>
        <p:spPr>
          <a:xfrm>
            <a:off x="5180051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28"/>
          </p:nvPr>
        </p:nvSpPr>
        <p:spPr>
          <a:xfrm>
            <a:off x="3464885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30"/>
          </p:nvPr>
        </p:nvSpPr>
        <p:spPr>
          <a:xfrm>
            <a:off x="6895219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3" name="図プレースホルダー 4"/>
          <p:cNvSpPr>
            <a:spLocks noGrp="1"/>
          </p:cNvSpPr>
          <p:nvPr>
            <p:ph type="pic" sz="quarter" idx="31"/>
          </p:nvPr>
        </p:nvSpPr>
        <p:spPr>
          <a:xfrm>
            <a:off x="6" y="2698300"/>
            <a:ext cx="1749719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4" name="図プレースホルダー 4"/>
          <p:cNvSpPr>
            <a:spLocks noGrp="1"/>
          </p:cNvSpPr>
          <p:nvPr>
            <p:ph type="pic" sz="quarter" idx="32"/>
          </p:nvPr>
        </p:nvSpPr>
        <p:spPr>
          <a:xfrm>
            <a:off x="1749719" y="269830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5" name="図プレースホルダー 4"/>
          <p:cNvSpPr>
            <a:spLocks noGrp="1"/>
          </p:cNvSpPr>
          <p:nvPr>
            <p:ph type="pic" sz="quarter" idx="33"/>
          </p:nvPr>
        </p:nvSpPr>
        <p:spPr>
          <a:xfrm>
            <a:off x="3464885" y="269830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6" name="図プレースホルダー 4"/>
          <p:cNvSpPr>
            <a:spLocks noGrp="1"/>
          </p:cNvSpPr>
          <p:nvPr>
            <p:ph type="pic" sz="quarter" idx="34"/>
          </p:nvPr>
        </p:nvSpPr>
        <p:spPr>
          <a:xfrm>
            <a:off x="3464885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7" name="図プレースホルダー 4"/>
          <p:cNvSpPr>
            <a:spLocks noGrp="1"/>
          </p:cNvSpPr>
          <p:nvPr>
            <p:ph type="pic" sz="quarter" idx="35"/>
          </p:nvPr>
        </p:nvSpPr>
        <p:spPr>
          <a:xfrm>
            <a:off x="1749719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8" name="図プレースホルダー 4"/>
          <p:cNvSpPr>
            <a:spLocks noGrp="1"/>
          </p:cNvSpPr>
          <p:nvPr>
            <p:ph type="pic" sz="quarter" idx="36"/>
          </p:nvPr>
        </p:nvSpPr>
        <p:spPr>
          <a:xfrm>
            <a:off x="5180051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9" name="図プレースホルダー 4"/>
          <p:cNvSpPr>
            <a:spLocks noGrp="1"/>
          </p:cNvSpPr>
          <p:nvPr>
            <p:ph type="pic" sz="quarter" idx="37"/>
          </p:nvPr>
        </p:nvSpPr>
        <p:spPr>
          <a:xfrm>
            <a:off x="6895219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0" name="図プレースホルダー 4"/>
          <p:cNvSpPr>
            <a:spLocks noGrp="1"/>
          </p:cNvSpPr>
          <p:nvPr>
            <p:ph type="pic" sz="quarter" idx="38"/>
          </p:nvPr>
        </p:nvSpPr>
        <p:spPr>
          <a:xfrm>
            <a:off x="8616364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図プレースホルダー 4"/>
          <p:cNvSpPr>
            <a:spLocks noGrp="1"/>
          </p:cNvSpPr>
          <p:nvPr>
            <p:ph type="pic" sz="quarter" idx="39"/>
          </p:nvPr>
        </p:nvSpPr>
        <p:spPr>
          <a:xfrm>
            <a:off x="10334947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5298697" y="2865863"/>
            <a:ext cx="5632539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5298697" y="3643002"/>
            <a:ext cx="5633763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20000"/>
              </a:lnSpc>
              <a:buNone/>
              <a:defRPr sz="15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0970380" y="1082458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75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538227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5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6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7" name="Straight Connector 23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24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2" name="Rectangle 11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627310F4-D844-4C8A-88A6-42C033B8562C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59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005617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7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8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9" name="Straight Connector 23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4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9AD470D9-3B24-4B47-AAE4-A2B67F72D225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289432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4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5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6580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hape 110"/>
          <p:cNvSpPr>
            <a:spLocks noChangeArrowheads="1"/>
          </p:cNvSpPr>
          <p:nvPr/>
        </p:nvSpPr>
        <p:spPr bwMode="auto">
          <a:xfrm>
            <a:off x="9426580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sp>
        <p:nvSpPr>
          <p:cNvPr id="16" name="Shape 118"/>
          <p:cNvSpPr/>
          <p:nvPr/>
        </p:nvSpPr>
        <p:spPr>
          <a:xfrm>
            <a:off x="1382717" y="6165850"/>
            <a:ext cx="692151" cy="692150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7" name="Shape 119"/>
          <p:cNvSpPr/>
          <p:nvPr/>
        </p:nvSpPr>
        <p:spPr>
          <a:xfrm>
            <a:off x="1" y="5475288"/>
            <a:ext cx="690563" cy="690562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8" name="Shape 120"/>
          <p:cNvSpPr/>
          <p:nvPr/>
        </p:nvSpPr>
        <p:spPr>
          <a:xfrm>
            <a:off x="11499853" y="5529263"/>
            <a:ext cx="692151" cy="690562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9" name="Shape 121"/>
          <p:cNvSpPr>
            <a:spLocks noChangeArrowheads="1"/>
          </p:cNvSpPr>
          <p:nvPr/>
        </p:nvSpPr>
        <p:spPr bwMode="auto">
          <a:xfrm>
            <a:off x="11495091" y="4837113"/>
            <a:ext cx="692151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grpSp>
        <p:nvGrpSpPr>
          <p:cNvPr id="20" name="Shape 122"/>
          <p:cNvGrpSpPr>
            <a:grpSpLocks/>
          </p:cNvGrpSpPr>
          <p:nvPr/>
        </p:nvGrpSpPr>
        <p:grpSpPr bwMode="auto">
          <a:xfrm>
            <a:off x="9898068" y="3124204"/>
            <a:ext cx="439737" cy="696913"/>
            <a:chOff x="6718575" y="2318625"/>
            <a:chExt cx="256950" cy="407375"/>
          </a:xfrm>
        </p:grpSpPr>
        <p:sp>
          <p:nvSpPr>
            <p:cNvPr id="21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9765625 h 902"/>
                <a:gd name="T4" fmla="*/ 0 w 4092"/>
                <a:gd name="T5" fmla="*/ 9765625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9765625 h 1195"/>
                <a:gd name="T2" fmla="*/ 0 w 4092"/>
                <a:gd name="T3" fmla="*/ 1669921875 h 1195"/>
                <a:gd name="T4" fmla="*/ 0 w 4092"/>
                <a:gd name="T5" fmla="*/ 1669921875 h 1195"/>
                <a:gd name="T6" fmla="*/ 234375000 w 4092"/>
                <a:gd name="T7" fmla="*/ 2147483647 h 1195"/>
                <a:gd name="T8" fmla="*/ 957031250 w 4092"/>
                <a:gd name="T9" fmla="*/ 2147483647 h 1195"/>
                <a:gd name="T10" fmla="*/ 1904296875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1669921875 h 1195"/>
                <a:gd name="T36" fmla="*/ 2147483647 w 4092"/>
                <a:gd name="T37" fmla="*/ 9765625 h 1195"/>
                <a:gd name="T38" fmla="*/ 0 w 4092"/>
                <a:gd name="T39" fmla="*/ 97656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9765625 w 1414"/>
                <a:gd name="T7" fmla="*/ 9765625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44140625 h 12301"/>
                <a:gd name="T34" fmla="*/ 2147483647 w 10278"/>
                <a:gd name="T35" fmla="*/ 9765625 h 12301"/>
                <a:gd name="T36" fmla="*/ 2147483647 w 10278"/>
                <a:gd name="T37" fmla="*/ 957031250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1191406250 w 10278"/>
                <a:gd name="T49" fmla="*/ 2147483647 h 12301"/>
                <a:gd name="T50" fmla="*/ 0 w 10278"/>
                <a:gd name="T51" fmla="*/ 2147483647 h 12301"/>
                <a:gd name="T52" fmla="*/ 234375000 w 10278"/>
                <a:gd name="T53" fmla="*/ 2147483647 h 12301"/>
                <a:gd name="T54" fmla="*/ 1191406250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9765625 h 6675"/>
                <a:gd name="T2" fmla="*/ 2147483647 w 1414"/>
                <a:gd name="T3" fmla="*/ 9765625 h 6675"/>
                <a:gd name="T4" fmla="*/ 2147483647 w 1414"/>
                <a:gd name="T5" fmla="*/ 2147483647 h 6675"/>
                <a:gd name="T6" fmla="*/ 9765625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9765625 w 3606"/>
                <a:gd name="T1" fmla="*/ 712890625 h 780"/>
                <a:gd name="T2" fmla="*/ 2147483647 w 3606"/>
                <a:gd name="T3" fmla="*/ 2147483647 h 780"/>
                <a:gd name="T4" fmla="*/ 2147483647 w 3606"/>
                <a:gd name="T5" fmla="*/ 712890625 h 780"/>
                <a:gd name="T6" fmla="*/ 2147483647 w 3606"/>
                <a:gd name="T7" fmla="*/ 712890625 h 780"/>
                <a:gd name="T8" fmla="*/ 2147483647 w 3606"/>
                <a:gd name="T9" fmla="*/ 244140625 h 780"/>
                <a:gd name="T10" fmla="*/ 2147483647 w 3606"/>
                <a:gd name="T11" fmla="*/ 0 h 780"/>
                <a:gd name="T12" fmla="*/ 2147483647 w 3606"/>
                <a:gd name="T13" fmla="*/ 244140625 h 780"/>
                <a:gd name="T14" fmla="*/ 2147483647 w 3606"/>
                <a:gd name="T15" fmla="*/ 712890625 h 780"/>
                <a:gd name="T16" fmla="*/ 2147483647 w 3606"/>
                <a:gd name="T17" fmla="*/ 2147483647 h 780"/>
                <a:gd name="T18" fmla="*/ 2147483647 w 3606"/>
                <a:gd name="T19" fmla="*/ 7128906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29" name="Picture 19"/>
          <p:cNvPicPr>
            <a:picLocks noChangeAspect="1"/>
          </p:cNvPicPr>
          <p:nvPr/>
        </p:nvPicPr>
        <p:blipFill>
          <a:blip r:embed="rId4"/>
          <a:srcRect r="15423"/>
          <a:stretch>
            <a:fillRect/>
          </a:stretch>
        </p:blipFill>
        <p:spPr bwMode="auto">
          <a:xfrm>
            <a:off x="10809288" y="4146556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109"/>
          <p:cNvGrpSpPr/>
          <p:nvPr/>
        </p:nvGrpSpPr>
        <p:grpSpPr>
          <a:xfrm>
            <a:off x="72654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5" name="Freeform 9"/>
          <p:cNvSpPr>
            <a:spLocks noEditPoints="1"/>
          </p:cNvSpPr>
          <p:nvPr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" name="Freeform 33"/>
          <p:cNvSpPr>
            <a:spLocks noEditPoints="1"/>
          </p:cNvSpPr>
          <p:nvPr/>
        </p:nvSpPr>
        <p:spPr bwMode="auto">
          <a:xfrm>
            <a:off x="1514479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7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2159000" y="6553313"/>
            <a:ext cx="97440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39" name="Rectangle 38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E319D756-226E-4B0D-973B-D85815E09AF3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694199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2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3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4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4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7" name="Rectangle 16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FC701F38-629C-461A-A27C-2E4C63092EAB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6" y="1357319"/>
            <a:ext cx="5410199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77000" y="1357313"/>
            <a:ext cx="5413248" cy="4857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9521669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2 column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9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1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2" name="Straight Connector 24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3" name="Straight Connector 25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6580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hape 110"/>
          <p:cNvSpPr>
            <a:spLocks noChangeArrowheads="1"/>
          </p:cNvSpPr>
          <p:nvPr/>
        </p:nvSpPr>
        <p:spPr bwMode="auto">
          <a:xfrm>
            <a:off x="9426580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sp>
        <p:nvSpPr>
          <p:cNvPr id="17" name="Shape 118"/>
          <p:cNvSpPr/>
          <p:nvPr/>
        </p:nvSpPr>
        <p:spPr>
          <a:xfrm>
            <a:off x="1382717" y="6165850"/>
            <a:ext cx="692151" cy="692150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8" name="Shape 119"/>
          <p:cNvSpPr/>
          <p:nvPr/>
        </p:nvSpPr>
        <p:spPr>
          <a:xfrm>
            <a:off x="1" y="5475288"/>
            <a:ext cx="690563" cy="690562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9" name="Shape 120"/>
          <p:cNvSpPr/>
          <p:nvPr/>
        </p:nvSpPr>
        <p:spPr>
          <a:xfrm>
            <a:off x="11499853" y="5529263"/>
            <a:ext cx="692151" cy="690562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20" name="Shape 121"/>
          <p:cNvSpPr>
            <a:spLocks noChangeArrowheads="1"/>
          </p:cNvSpPr>
          <p:nvPr/>
        </p:nvSpPr>
        <p:spPr bwMode="auto">
          <a:xfrm>
            <a:off x="11495091" y="4837113"/>
            <a:ext cx="692151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grpSp>
        <p:nvGrpSpPr>
          <p:cNvPr id="21" name="Shape 122"/>
          <p:cNvGrpSpPr>
            <a:grpSpLocks/>
          </p:cNvGrpSpPr>
          <p:nvPr/>
        </p:nvGrpSpPr>
        <p:grpSpPr bwMode="auto">
          <a:xfrm>
            <a:off x="9898068" y="3124204"/>
            <a:ext cx="439737" cy="696913"/>
            <a:chOff x="6718575" y="2318625"/>
            <a:chExt cx="256950" cy="407375"/>
          </a:xfrm>
        </p:grpSpPr>
        <p:sp>
          <p:nvSpPr>
            <p:cNvPr id="22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9765625 h 902"/>
                <a:gd name="T4" fmla="*/ 0 w 4092"/>
                <a:gd name="T5" fmla="*/ 9765625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9765625 h 1195"/>
                <a:gd name="T2" fmla="*/ 0 w 4092"/>
                <a:gd name="T3" fmla="*/ 1669921875 h 1195"/>
                <a:gd name="T4" fmla="*/ 0 w 4092"/>
                <a:gd name="T5" fmla="*/ 1669921875 h 1195"/>
                <a:gd name="T6" fmla="*/ 234375000 w 4092"/>
                <a:gd name="T7" fmla="*/ 2147483647 h 1195"/>
                <a:gd name="T8" fmla="*/ 957031250 w 4092"/>
                <a:gd name="T9" fmla="*/ 2147483647 h 1195"/>
                <a:gd name="T10" fmla="*/ 1904296875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1669921875 h 1195"/>
                <a:gd name="T36" fmla="*/ 2147483647 w 4092"/>
                <a:gd name="T37" fmla="*/ 9765625 h 1195"/>
                <a:gd name="T38" fmla="*/ 0 w 4092"/>
                <a:gd name="T39" fmla="*/ 97656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9765625 w 1414"/>
                <a:gd name="T7" fmla="*/ 9765625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44140625 h 12301"/>
                <a:gd name="T34" fmla="*/ 2147483647 w 10278"/>
                <a:gd name="T35" fmla="*/ 9765625 h 12301"/>
                <a:gd name="T36" fmla="*/ 2147483647 w 10278"/>
                <a:gd name="T37" fmla="*/ 957031250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1191406250 w 10278"/>
                <a:gd name="T49" fmla="*/ 2147483647 h 12301"/>
                <a:gd name="T50" fmla="*/ 0 w 10278"/>
                <a:gd name="T51" fmla="*/ 2147483647 h 12301"/>
                <a:gd name="T52" fmla="*/ 234375000 w 10278"/>
                <a:gd name="T53" fmla="*/ 2147483647 h 12301"/>
                <a:gd name="T54" fmla="*/ 1191406250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9765625 h 6675"/>
                <a:gd name="T2" fmla="*/ 2147483647 w 1414"/>
                <a:gd name="T3" fmla="*/ 9765625 h 6675"/>
                <a:gd name="T4" fmla="*/ 2147483647 w 1414"/>
                <a:gd name="T5" fmla="*/ 2147483647 h 6675"/>
                <a:gd name="T6" fmla="*/ 9765625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9765625 w 3606"/>
                <a:gd name="T1" fmla="*/ 712890625 h 780"/>
                <a:gd name="T2" fmla="*/ 2147483647 w 3606"/>
                <a:gd name="T3" fmla="*/ 2147483647 h 780"/>
                <a:gd name="T4" fmla="*/ 2147483647 w 3606"/>
                <a:gd name="T5" fmla="*/ 712890625 h 780"/>
                <a:gd name="T6" fmla="*/ 2147483647 w 3606"/>
                <a:gd name="T7" fmla="*/ 712890625 h 780"/>
                <a:gd name="T8" fmla="*/ 2147483647 w 3606"/>
                <a:gd name="T9" fmla="*/ 244140625 h 780"/>
                <a:gd name="T10" fmla="*/ 2147483647 w 3606"/>
                <a:gd name="T11" fmla="*/ 0 h 780"/>
                <a:gd name="T12" fmla="*/ 2147483647 w 3606"/>
                <a:gd name="T13" fmla="*/ 244140625 h 780"/>
                <a:gd name="T14" fmla="*/ 2147483647 w 3606"/>
                <a:gd name="T15" fmla="*/ 712890625 h 780"/>
                <a:gd name="T16" fmla="*/ 2147483647 w 3606"/>
                <a:gd name="T17" fmla="*/ 2147483647 h 780"/>
                <a:gd name="T18" fmla="*/ 2147483647 w 3606"/>
                <a:gd name="T19" fmla="*/ 7128906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9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30" name="Picture 19"/>
          <p:cNvPicPr>
            <a:picLocks noChangeAspect="1"/>
          </p:cNvPicPr>
          <p:nvPr/>
        </p:nvPicPr>
        <p:blipFill>
          <a:blip r:embed="rId4"/>
          <a:srcRect r="15423"/>
          <a:stretch>
            <a:fillRect/>
          </a:stretch>
        </p:blipFill>
        <p:spPr bwMode="auto">
          <a:xfrm>
            <a:off x="10809288" y="4146556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109"/>
          <p:cNvGrpSpPr/>
          <p:nvPr/>
        </p:nvGrpSpPr>
        <p:grpSpPr>
          <a:xfrm>
            <a:off x="72654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7" name="Freeform 9"/>
          <p:cNvSpPr>
            <a:spLocks noEditPoints="1"/>
          </p:cNvSpPr>
          <p:nvPr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" name="Freeform 33"/>
          <p:cNvSpPr>
            <a:spLocks noEditPoints="1"/>
          </p:cNvSpPr>
          <p:nvPr/>
        </p:nvSpPr>
        <p:spPr bwMode="auto">
          <a:xfrm>
            <a:off x="1514479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9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EF7A1EFA-C9F8-47E3-93CD-1DE941B31FB7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159000" y="6553313"/>
            <a:ext cx="97440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5" y="1357316"/>
            <a:ext cx="4370295" cy="480908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970931" y="1345165"/>
            <a:ext cx="4370832" cy="48097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6032180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0" y="0"/>
            <a:ext cx="4927600" cy="6858000"/>
            <a:chOff x="1" y="0"/>
            <a:chExt cx="4927600" cy="6858000"/>
          </a:xfrm>
        </p:grpSpPr>
        <p:sp>
          <p:nvSpPr>
            <p:cNvPr id="7" name="直角三角形 5"/>
            <p:cNvSpPr/>
            <p:nvPr/>
          </p:nvSpPr>
          <p:spPr bwMode="auto">
            <a:xfrm>
              <a:off x="3443289" y="0"/>
              <a:ext cx="1484312" cy="6858000"/>
            </a:xfrm>
            <a:prstGeom prst="rtTriangle">
              <a:avLst/>
            </a:prstGeom>
            <a:solidFill>
              <a:srgbClr val="0067AC"/>
            </a:solidFill>
            <a:ln w="25400" cap="flat" cmpd="sng" algn="ctr">
              <a:noFill/>
              <a:prstDash val="solid"/>
            </a:ln>
            <a:effectLst/>
          </p:spPr>
          <p:txBody>
            <a:bodyPr lIns="60462" tIns="30231" rIns="60462" bIns="30231" anchor="ctr"/>
            <a:lstStyle/>
            <a:p>
              <a:pPr algn="ctr" defTabSz="45346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900" kern="0">
                <a:solidFill>
                  <a:srgbClr val="595959"/>
                </a:solidFill>
                <a:latin typeface="Roboto Light"/>
                <a:cs typeface="+mn-cs"/>
              </a:endParaRPr>
            </a:p>
          </p:txBody>
        </p:sp>
        <p:sp>
          <p:nvSpPr>
            <p:cNvPr id="8" name="正方形/長方形 7"/>
            <p:cNvSpPr/>
            <p:nvPr/>
          </p:nvSpPr>
          <p:spPr bwMode="auto">
            <a:xfrm>
              <a:off x="1" y="0"/>
              <a:ext cx="3443288" cy="6858000"/>
            </a:xfrm>
            <a:prstGeom prst="rect">
              <a:avLst/>
            </a:prstGeom>
            <a:solidFill>
              <a:srgbClr val="0067AC"/>
            </a:solidFill>
            <a:ln w="25400" cap="flat" cmpd="sng" algn="ctr">
              <a:noFill/>
              <a:prstDash val="solid"/>
            </a:ln>
            <a:effectLst/>
          </p:spPr>
          <p:txBody>
            <a:bodyPr lIns="60462" tIns="30231" rIns="60462" bIns="30231" anchor="ctr"/>
            <a:lstStyle/>
            <a:p>
              <a:pPr algn="ctr" defTabSz="45346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900" kern="0">
                <a:solidFill>
                  <a:srgbClr val="595959"/>
                </a:solidFill>
                <a:latin typeface="Roboto Light"/>
                <a:cs typeface="+mn-cs"/>
              </a:endParaRPr>
            </a:p>
          </p:txBody>
        </p:sp>
      </p:grpSp>
      <p:sp>
        <p:nvSpPr>
          <p:cNvPr id="9" name="正方形/長方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45704" tIns="22852" rIns="45704" bIns="22852" anchor="ctr"/>
          <a:lstStyle/>
          <a:p>
            <a:pPr algn="ctr" defTabSz="81609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575" kern="0">
              <a:solidFill>
                <a:srgbClr val="595959"/>
              </a:solidFill>
              <a:latin typeface="Roboto Light"/>
              <a:cs typeface="+mn-cs"/>
            </a:endParaRPr>
          </a:p>
        </p:txBody>
      </p:sp>
      <p:sp>
        <p:nvSpPr>
          <p:cNvPr id="10" name="フリーフォーム 9"/>
          <p:cNvSpPr/>
          <p:nvPr/>
        </p:nvSpPr>
        <p:spPr>
          <a:xfrm rot="5400000">
            <a:off x="-279400" y="279400"/>
            <a:ext cx="6858000" cy="6299200"/>
          </a:xfrm>
          <a:custGeom>
            <a:avLst/>
            <a:gdLst>
              <a:gd name="connsiteX0" fmla="*/ 0 w 10287001"/>
              <a:gd name="connsiteY0" fmla="*/ 9448151 h 9448151"/>
              <a:gd name="connsiteX1" fmla="*/ 0 w 10287001"/>
              <a:gd name="connsiteY1" fmla="*/ 304947 h 9448151"/>
              <a:gd name="connsiteX2" fmla="*/ 4966632 w 10287001"/>
              <a:gd name="connsiteY2" fmla="*/ 304947 h 9448151"/>
              <a:gd name="connsiteX3" fmla="*/ 5143501 w 10287001"/>
              <a:gd name="connsiteY3" fmla="*/ 0 h 9448151"/>
              <a:gd name="connsiteX4" fmla="*/ 5320371 w 10287001"/>
              <a:gd name="connsiteY4" fmla="*/ 304947 h 9448151"/>
              <a:gd name="connsiteX5" fmla="*/ 10287001 w 10287001"/>
              <a:gd name="connsiteY5" fmla="*/ 304947 h 9448151"/>
              <a:gd name="connsiteX6" fmla="*/ 10287001 w 10287001"/>
              <a:gd name="connsiteY6" fmla="*/ 9448151 h 944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close/>
              </a:path>
            </a:pathLst>
          </a:custGeom>
          <a:solidFill>
            <a:srgbClr val="0098BF"/>
          </a:solidFill>
          <a:ln w="25400" cap="flat" cmpd="sng" algn="ctr">
            <a:noFill/>
            <a:prstDash val="solid"/>
          </a:ln>
          <a:effectLst/>
        </p:spPr>
        <p:txBody>
          <a:bodyPr lIns="45704" tIns="22852" rIns="45704" bIns="22852" anchor="ctr"/>
          <a:lstStyle/>
          <a:p>
            <a:pPr algn="ctr" defTabSz="81609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575" kern="0">
              <a:solidFill>
                <a:srgbClr val="595959"/>
              </a:solidFill>
              <a:latin typeface="Roboto Light"/>
              <a:cs typeface="+mn-cs"/>
            </a:endParaRPr>
          </a:p>
        </p:txBody>
      </p:sp>
      <p:sp>
        <p:nvSpPr>
          <p:cNvPr id="11" name="正方形/長方形 8"/>
          <p:cNvSpPr/>
          <p:nvPr/>
        </p:nvSpPr>
        <p:spPr>
          <a:xfrm>
            <a:off x="6577015" y="788988"/>
            <a:ext cx="5321300" cy="2970212"/>
          </a:xfrm>
          <a:prstGeom prst="rect">
            <a:avLst/>
          </a:prstGeom>
          <a:solidFill>
            <a:srgbClr val="D8D8D8">
              <a:lumMod val="9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45704" tIns="22852" rIns="45704" bIns="22852" anchor="ctr"/>
          <a:lstStyle/>
          <a:p>
            <a:pPr algn="ctr" defTabSz="81609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575" kern="0">
              <a:solidFill>
                <a:srgbClr val="595959"/>
              </a:solidFill>
              <a:latin typeface="Roboto Light"/>
              <a:cs typeface="+mn-cs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276600" y="0"/>
            <a:ext cx="8915400" cy="687705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337185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3371850 w 12192000"/>
              <a:gd name="connsiteY4" fmla="*/ 0 h 6858000"/>
              <a:gd name="connsiteX0" fmla="*/ 0 w 8820150"/>
              <a:gd name="connsiteY0" fmla="*/ 0 h 6877050"/>
              <a:gd name="connsiteX1" fmla="*/ 8820150 w 8820150"/>
              <a:gd name="connsiteY1" fmla="*/ 0 h 6877050"/>
              <a:gd name="connsiteX2" fmla="*/ 8820150 w 8820150"/>
              <a:gd name="connsiteY2" fmla="*/ 6858000 h 6877050"/>
              <a:gd name="connsiteX3" fmla="*/ 1562100 w 8820150"/>
              <a:gd name="connsiteY3" fmla="*/ 6877050 h 6877050"/>
              <a:gd name="connsiteX4" fmla="*/ 0 w 8820150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0150" h="6877050">
                <a:moveTo>
                  <a:pt x="0" y="0"/>
                </a:moveTo>
                <a:lnTo>
                  <a:pt x="8820150" y="0"/>
                </a:lnTo>
                <a:lnTo>
                  <a:pt x="8820150" y="6858000"/>
                </a:lnTo>
                <a:lnTo>
                  <a:pt x="1562100" y="6877050"/>
                </a:lnTo>
                <a:lnTo>
                  <a:pt x="0" y="0"/>
                </a:lnTo>
                <a:close/>
              </a:path>
            </a:pathLst>
          </a:cu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6" y="2680950"/>
            <a:ext cx="3253921" cy="1496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図プレースホルダー 2"/>
          <p:cNvSpPr>
            <a:spLocks noGrp="1"/>
          </p:cNvSpPr>
          <p:nvPr>
            <p:ph type="pic" sz="quarter" idx="24"/>
          </p:nvPr>
        </p:nvSpPr>
        <p:spPr>
          <a:xfrm>
            <a:off x="6684007" y="879969"/>
            <a:ext cx="5106784" cy="27882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aseline="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515105" y="3911943"/>
            <a:ext cx="5383215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2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48590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Picture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250827" y="608019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F8B209CA-007F-45A5-8869-730696684E26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7D9B36DC-393F-4B55-846D-DF51BDB2A778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91513" y="1357314"/>
            <a:ext cx="5413248" cy="4856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0" y="1357313"/>
            <a:ext cx="5413248" cy="483717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9887830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Full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250827" y="608019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9C80A097-3E20-4CBF-9171-A86C0488E4AA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AE188A76-DCE8-407C-A9A2-4456035C3B09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76254" y="1357319"/>
            <a:ext cx="11410951" cy="4857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9563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49513" y="2400302"/>
            <a:ext cx="233838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Placeholder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16488" y="2400302"/>
            <a:ext cx="2341563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Placeholder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372351" y="2400302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Placeholder 23"/>
          <p:cNvPicPr>
            <a:picLocks noChangeAspect="1"/>
          </p:cNvPicPr>
          <p:nvPr/>
        </p:nvPicPr>
        <p:blipFill>
          <a:blip r:embed="rId5"/>
          <a:srcRect r="-1"/>
          <a:stretch>
            <a:fillRect/>
          </a:stretch>
        </p:blipFill>
        <p:spPr bwMode="auto">
          <a:xfrm>
            <a:off x="-19049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Placeholder 18"/>
          <p:cNvPicPr>
            <a:picLocks noChangeAspect="1"/>
          </p:cNvPicPr>
          <p:nvPr/>
        </p:nvPicPr>
        <p:blipFill>
          <a:blip r:embed="rId6"/>
          <a:srcRect r="-4"/>
          <a:stretch>
            <a:fillRect/>
          </a:stretch>
        </p:blipFill>
        <p:spPr bwMode="auto">
          <a:xfrm>
            <a:off x="2449513" y="-7938"/>
            <a:ext cx="2338387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Placeholder 19"/>
          <p:cNvPicPr>
            <a:picLocks noChangeAspect="1"/>
          </p:cNvPicPr>
          <p:nvPr/>
        </p:nvPicPr>
        <p:blipFill>
          <a:blip r:embed="rId7"/>
          <a:srcRect r="-4"/>
          <a:stretch>
            <a:fillRect/>
          </a:stretch>
        </p:blipFill>
        <p:spPr bwMode="auto">
          <a:xfrm>
            <a:off x="4916490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Placeholder 20"/>
          <p:cNvPicPr>
            <a:picLocks noChangeAspect="1"/>
          </p:cNvPicPr>
          <p:nvPr/>
        </p:nvPicPr>
        <p:blipFill>
          <a:blip r:embed="rId8"/>
          <a:srcRect r="4"/>
          <a:stretch>
            <a:fillRect/>
          </a:stretch>
        </p:blipFill>
        <p:spPr bwMode="auto">
          <a:xfrm>
            <a:off x="7372351" y="2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Placeholder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9852026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Placeholder 27"/>
          <p:cNvPicPr>
            <a:picLocks noChangeAspect="1"/>
          </p:cNvPicPr>
          <p:nvPr/>
        </p:nvPicPr>
        <p:blipFill>
          <a:blip r:embed="rId10"/>
          <a:srcRect l="20139"/>
          <a:stretch>
            <a:fillRect/>
          </a:stretch>
        </p:blipFill>
        <p:spPr bwMode="auto">
          <a:xfrm>
            <a:off x="-19049" y="2400302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Placeholder 31"/>
          <p:cNvPicPr>
            <a:picLocks noChangeAspect="1"/>
          </p:cNvPicPr>
          <p:nvPr/>
        </p:nvPicPr>
        <p:blipFill>
          <a:blip r:embed="rId11"/>
          <a:srcRect r="-3"/>
          <a:stretch>
            <a:fillRect/>
          </a:stretch>
        </p:blipFill>
        <p:spPr bwMode="auto">
          <a:xfrm>
            <a:off x="9852026" y="2400302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4384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384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4384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8768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8768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8768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3152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73152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3152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9753600" y="2286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9753600" y="457200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9753600" y="0"/>
            <a:ext cx="2438400" cy="2286000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Rectangle 42"/>
          <p:cNvSpPr>
            <a:spLocks noChangeArrowheads="1"/>
          </p:cNvSpPr>
          <p:nvPr/>
        </p:nvSpPr>
        <p:spPr bwMode="auto">
          <a:xfrm>
            <a:off x="0" y="5029202"/>
            <a:ext cx="12192000" cy="13001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9" tIns="45715" rIns="91429" bIns="4571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1981200" y="5029202"/>
            <a:ext cx="8229600" cy="1300163"/>
          </a:xfrm>
          <a:prstGeom prst="rect">
            <a:avLst/>
          </a:prstGeom>
          <a:noFill/>
          <a:ln>
            <a:noFill/>
          </a:ln>
        </p:spPr>
        <p:txBody>
          <a:bodyPr lIns="91429" tIns="45715" rIns="91429" bIns="4571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4400" b="1" dirty="0">
              <a:solidFill>
                <a:srgbClr val="0067AC"/>
              </a:solidFill>
              <a:latin typeface="Univers 45 Light" pitchFamily="34" charset="0"/>
            </a:endParaRPr>
          </a:p>
        </p:txBody>
      </p:sp>
      <p:pic>
        <p:nvPicPr>
          <p:cNvPr id="33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585451" y="538162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2100425" y="5381627"/>
            <a:ext cx="7752020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spc="0" baseline="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0763251" y="6057902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561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250827" y="608019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97C595DA-D21C-4069-AEA8-A8D4ED293942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7BF5E577-DBC2-4734-B0C0-825F54F90F88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76254" y="1347796"/>
            <a:ext cx="11422063" cy="4637087"/>
          </a:xfrm>
          <a:prstGeom prst="rect">
            <a:avLst/>
          </a:prstGeom>
        </p:spPr>
        <p:txBody>
          <a:bodyPr/>
          <a:lstStyle>
            <a:lvl1pPr>
              <a:defRPr lang="en-US" sz="1500" dirty="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594495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Full Event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flipH="1">
            <a:off x="11942764" y="3048000"/>
            <a:ext cx="249237" cy="249238"/>
          </a:xfrm>
          <a:custGeom>
            <a:avLst/>
            <a:gdLst>
              <a:gd name="connsiteX0" fmla="*/ 845081 w 2429302"/>
              <a:gd name="connsiteY0" fmla="*/ 322250 h 2429302"/>
              <a:gd name="connsiteX1" fmla="*/ 2062427 w 2429302"/>
              <a:gd name="connsiteY1" fmla="*/ 1214651 h 2429302"/>
              <a:gd name="connsiteX2" fmla="*/ 845081 w 2429302"/>
              <a:gd name="connsiteY2" fmla="*/ 2107052 h 2429302"/>
              <a:gd name="connsiteX3" fmla="*/ 845081 w 2429302"/>
              <a:gd name="connsiteY3" fmla="*/ 1904516 h 2429302"/>
              <a:gd name="connsiteX4" fmla="*/ 1786142 w 2429302"/>
              <a:gd name="connsiteY4" fmla="*/ 1214651 h 2429302"/>
              <a:gd name="connsiteX5" fmla="*/ 845081 w 2429302"/>
              <a:gd name="connsiteY5" fmla="*/ 524786 h 2429302"/>
              <a:gd name="connsiteX6" fmla="*/ 1214651 w 2429302"/>
              <a:gd name="connsiteY6" fmla="*/ 160407 h 2429302"/>
              <a:gd name="connsiteX7" fmla="*/ 160407 w 2429302"/>
              <a:gd name="connsiteY7" fmla="*/ 1214651 h 2429302"/>
              <a:gd name="connsiteX8" fmla="*/ 1214651 w 2429302"/>
              <a:gd name="connsiteY8" fmla="*/ 2268895 h 2429302"/>
              <a:gd name="connsiteX9" fmla="*/ 2268895 w 2429302"/>
              <a:gd name="connsiteY9" fmla="*/ 1214651 h 2429302"/>
              <a:gd name="connsiteX10" fmla="*/ 1214651 w 2429302"/>
              <a:gd name="connsiteY10" fmla="*/ 160407 h 2429302"/>
              <a:gd name="connsiteX11" fmla="*/ 1214651 w 2429302"/>
              <a:gd name="connsiteY11" fmla="*/ 0 h 2429302"/>
              <a:gd name="connsiteX12" fmla="*/ 2429302 w 2429302"/>
              <a:gd name="connsiteY12" fmla="*/ 1214651 h 2429302"/>
              <a:gd name="connsiteX13" fmla="*/ 1214651 w 2429302"/>
              <a:gd name="connsiteY13" fmla="*/ 2429302 h 2429302"/>
              <a:gd name="connsiteX14" fmla="*/ 0 w 2429302"/>
              <a:gd name="connsiteY14" fmla="*/ 1214651 h 2429302"/>
              <a:gd name="connsiteX15" fmla="*/ 1214651 w 2429302"/>
              <a:gd name="connsiteY15" fmla="*/ 0 h 242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68549" tIns="34275" rIns="68549" bIns="34275" anchor="ctr"/>
          <a:lstStyle/>
          <a:p>
            <a:pPr algn="ctr" defTabSz="815425">
              <a:defRPr/>
            </a:pPr>
            <a:endParaRPr lang="uk-UA" sz="1575" kern="0">
              <a:solidFill>
                <a:srgbClr val="FFFFFF"/>
              </a:solidFill>
              <a:latin typeface="Roboto Light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 flipH="1">
            <a:off x="0" y="3048000"/>
            <a:ext cx="247651" cy="249238"/>
          </a:xfrm>
          <a:custGeom>
            <a:avLst/>
            <a:gdLst>
              <a:gd name="connsiteX0" fmla="*/ 845081 w 2429302"/>
              <a:gd name="connsiteY0" fmla="*/ 322250 h 2429302"/>
              <a:gd name="connsiteX1" fmla="*/ 2062427 w 2429302"/>
              <a:gd name="connsiteY1" fmla="*/ 1214651 h 2429302"/>
              <a:gd name="connsiteX2" fmla="*/ 845081 w 2429302"/>
              <a:gd name="connsiteY2" fmla="*/ 2107052 h 2429302"/>
              <a:gd name="connsiteX3" fmla="*/ 845081 w 2429302"/>
              <a:gd name="connsiteY3" fmla="*/ 1904516 h 2429302"/>
              <a:gd name="connsiteX4" fmla="*/ 1786142 w 2429302"/>
              <a:gd name="connsiteY4" fmla="*/ 1214651 h 2429302"/>
              <a:gd name="connsiteX5" fmla="*/ 845081 w 2429302"/>
              <a:gd name="connsiteY5" fmla="*/ 524786 h 2429302"/>
              <a:gd name="connsiteX6" fmla="*/ 1214651 w 2429302"/>
              <a:gd name="connsiteY6" fmla="*/ 160407 h 2429302"/>
              <a:gd name="connsiteX7" fmla="*/ 160407 w 2429302"/>
              <a:gd name="connsiteY7" fmla="*/ 1214651 h 2429302"/>
              <a:gd name="connsiteX8" fmla="*/ 1214651 w 2429302"/>
              <a:gd name="connsiteY8" fmla="*/ 2268895 h 2429302"/>
              <a:gd name="connsiteX9" fmla="*/ 2268895 w 2429302"/>
              <a:gd name="connsiteY9" fmla="*/ 1214651 h 2429302"/>
              <a:gd name="connsiteX10" fmla="*/ 1214651 w 2429302"/>
              <a:gd name="connsiteY10" fmla="*/ 160407 h 2429302"/>
              <a:gd name="connsiteX11" fmla="*/ 1214651 w 2429302"/>
              <a:gd name="connsiteY11" fmla="*/ 0 h 2429302"/>
              <a:gd name="connsiteX12" fmla="*/ 2429302 w 2429302"/>
              <a:gd name="connsiteY12" fmla="*/ 1214651 h 2429302"/>
              <a:gd name="connsiteX13" fmla="*/ 1214651 w 2429302"/>
              <a:gd name="connsiteY13" fmla="*/ 2429302 h 2429302"/>
              <a:gd name="connsiteX14" fmla="*/ 0 w 2429302"/>
              <a:gd name="connsiteY14" fmla="*/ 1214651 h 2429302"/>
              <a:gd name="connsiteX15" fmla="*/ 1214651 w 2429302"/>
              <a:gd name="connsiteY15" fmla="*/ 0 h 242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68549" tIns="34275" rIns="68549" bIns="34275" anchor="ctr"/>
          <a:lstStyle/>
          <a:p>
            <a:pPr algn="ctr" defTabSz="815425">
              <a:defRPr/>
            </a:pPr>
            <a:endParaRPr lang="uk-UA" sz="1575" kern="0">
              <a:solidFill>
                <a:srgbClr val="FFFFFF"/>
              </a:solidFill>
              <a:latin typeface="Roboto Light"/>
              <a:cs typeface="+mn-cs"/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8" name="Rectangle 7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8E40105E-C27A-4D74-8B87-7856F98948FA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34975"/>
            <a:ext cx="12192000" cy="4906282"/>
          </a:xfrm>
          <a:prstGeom prst="rect">
            <a:avLst/>
          </a:prstGeom>
          <a:solidFill>
            <a:srgbClr val="D8D8D8"/>
          </a:solidFill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476256" y="5582311"/>
            <a:ext cx="11417489" cy="63275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buNone/>
              <a:defRPr sz="135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371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Locations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/>
        </p:nvSpPr>
        <p:spPr>
          <a:xfrm>
            <a:off x="250827" y="608019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310F7D4E-0287-4190-9EB5-05C6B4C13F9E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6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7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8" name="Straight Connector 24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25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3" name="Rectangle 12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E15138CB-0ABD-483D-BA7F-524115D63B40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316569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Infographic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9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0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3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4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4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8" name="Rectangle 17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621670C4-CFC8-4E2D-B31D-24109EB2A279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2753368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5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2753368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9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6324600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20" name="Picture Placeholder 1"/>
          <p:cNvSpPr>
            <a:spLocks noGrp="1"/>
          </p:cNvSpPr>
          <p:nvPr>
            <p:ph type="pic" sz="quarter" idx="15"/>
          </p:nvPr>
        </p:nvSpPr>
        <p:spPr>
          <a:xfrm>
            <a:off x="6324600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</p:spTree>
    <p:extLst>
      <p:ext uri="{BB962C8B-B14F-4D97-AF65-F5344CB8AC3E}">
        <p14:creationId xmlns:p14="http://schemas.microsoft.com/office/powerpoint/2010/main" val="179377563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p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/>
        </p:nvSpPr>
        <p:spPr>
          <a:xfrm>
            <a:off x="250827" y="608019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D4EA117F-216E-4D6C-BE48-31A5D5029708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6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7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8" name="Straight Connector 24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25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3" name="Rectangle 12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59CD87B6-DCA8-484F-BA0F-307E4A071203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291607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5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6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7" name="Straight Connector 23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24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2" name="Rectangle 11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BF07AEC2-E8A8-478E-AF6F-B37FE72CF9EC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59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88903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and conten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7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8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9" name="Straight Connector 23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4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5B1ADC9F-09E9-429D-89A4-5464AB4D7063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3809263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and content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4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5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6580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hape 110"/>
          <p:cNvSpPr>
            <a:spLocks noChangeArrowheads="1"/>
          </p:cNvSpPr>
          <p:nvPr/>
        </p:nvSpPr>
        <p:spPr bwMode="auto">
          <a:xfrm>
            <a:off x="9426580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sp>
        <p:nvSpPr>
          <p:cNvPr id="16" name="Shape 118"/>
          <p:cNvSpPr/>
          <p:nvPr/>
        </p:nvSpPr>
        <p:spPr>
          <a:xfrm>
            <a:off x="1382717" y="6165850"/>
            <a:ext cx="692151" cy="692150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7" name="Shape 119"/>
          <p:cNvSpPr/>
          <p:nvPr/>
        </p:nvSpPr>
        <p:spPr>
          <a:xfrm>
            <a:off x="1" y="5475288"/>
            <a:ext cx="690563" cy="690562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8" name="Shape 120"/>
          <p:cNvSpPr/>
          <p:nvPr/>
        </p:nvSpPr>
        <p:spPr>
          <a:xfrm>
            <a:off x="11499853" y="5529263"/>
            <a:ext cx="692151" cy="690562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9" name="Shape 121"/>
          <p:cNvSpPr>
            <a:spLocks noChangeArrowheads="1"/>
          </p:cNvSpPr>
          <p:nvPr/>
        </p:nvSpPr>
        <p:spPr bwMode="auto">
          <a:xfrm>
            <a:off x="11495091" y="4837113"/>
            <a:ext cx="692151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grpSp>
        <p:nvGrpSpPr>
          <p:cNvPr id="20" name="Shape 122"/>
          <p:cNvGrpSpPr>
            <a:grpSpLocks/>
          </p:cNvGrpSpPr>
          <p:nvPr/>
        </p:nvGrpSpPr>
        <p:grpSpPr bwMode="auto">
          <a:xfrm>
            <a:off x="9898068" y="3124204"/>
            <a:ext cx="439737" cy="696913"/>
            <a:chOff x="6718575" y="2318625"/>
            <a:chExt cx="256950" cy="407375"/>
          </a:xfrm>
        </p:grpSpPr>
        <p:sp>
          <p:nvSpPr>
            <p:cNvPr id="21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9765625 h 902"/>
                <a:gd name="T4" fmla="*/ 0 w 4092"/>
                <a:gd name="T5" fmla="*/ 9765625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9765625 h 1195"/>
                <a:gd name="T2" fmla="*/ 0 w 4092"/>
                <a:gd name="T3" fmla="*/ 1669921875 h 1195"/>
                <a:gd name="T4" fmla="*/ 0 w 4092"/>
                <a:gd name="T5" fmla="*/ 1669921875 h 1195"/>
                <a:gd name="T6" fmla="*/ 234375000 w 4092"/>
                <a:gd name="T7" fmla="*/ 2147483647 h 1195"/>
                <a:gd name="T8" fmla="*/ 957031250 w 4092"/>
                <a:gd name="T9" fmla="*/ 2147483647 h 1195"/>
                <a:gd name="T10" fmla="*/ 1904296875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1669921875 h 1195"/>
                <a:gd name="T36" fmla="*/ 2147483647 w 4092"/>
                <a:gd name="T37" fmla="*/ 9765625 h 1195"/>
                <a:gd name="T38" fmla="*/ 0 w 4092"/>
                <a:gd name="T39" fmla="*/ 97656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9765625 w 1414"/>
                <a:gd name="T7" fmla="*/ 9765625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44140625 h 12301"/>
                <a:gd name="T34" fmla="*/ 2147483647 w 10278"/>
                <a:gd name="T35" fmla="*/ 9765625 h 12301"/>
                <a:gd name="T36" fmla="*/ 2147483647 w 10278"/>
                <a:gd name="T37" fmla="*/ 957031250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1191406250 w 10278"/>
                <a:gd name="T49" fmla="*/ 2147483647 h 12301"/>
                <a:gd name="T50" fmla="*/ 0 w 10278"/>
                <a:gd name="T51" fmla="*/ 2147483647 h 12301"/>
                <a:gd name="T52" fmla="*/ 234375000 w 10278"/>
                <a:gd name="T53" fmla="*/ 2147483647 h 12301"/>
                <a:gd name="T54" fmla="*/ 1191406250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9765625 h 6675"/>
                <a:gd name="T2" fmla="*/ 2147483647 w 1414"/>
                <a:gd name="T3" fmla="*/ 9765625 h 6675"/>
                <a:gd name="T4" fmla="*/ 2147483647 w 1414"/>
                <a:gd name="T5" fmla="*/ 2147483647 h 6675"/>
                <a:gd name="T6" fmla="*/ 9765625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9765625 w 3606"/>
                <a:gd name="T1" fmla="*/ 712890625 h 780"/>
                <a:gd name="T2" fmla="*/ 2147483647 w 3606"/>
                <a:gd name="T3" fmla="*/ 2147483647 h 780"/>
                <a:gd name="T4" fmla="*/ 2147483647 w 3606"/>
                <a:gd name="T5" fmla="*/ 712890625 h 780"/>
                <a:gd name="T6" fmla="*/ 2147483647 w 3606"/>
                <a:gd name="T7" fmla="*/ 712890625 h 780"/>
                <a:gd name="T8" fmla="*/ 2147483647 w 3606"/>
                <a:gd name="T9" fmla="*/ 244140625 h 780"/>
                <a:gd name="T10" fmla="*/ 2147483647 w 3606"/>
                <a:gd name="T11" fmla="*/ 0 h 780"/>
                <a:gd name="T12" fmla="*/ 2147483647 w 3606"/>
                <a:gd name="T13" fmla="*/ 244140625 h 780"/>
                <a:gd name="T14" fmla="*/ 2147483647 w 3606"/>
                <a:gd name="T15" fmla="*/ 712890625 h 780"/>
                <a:gd name="T16" fmla="*/ 2147483647 w 3606"/>
                <a:gd name="T17" fmla="*/ 2147483647 h 780"/>
                <a:gd name="T18" fmla="*/ 2147483647 w 3606"/>
                <a:gd name="T19" fmla="*/ 7128906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29" name="Picture 19"/>
          <p:cNvPicPr>
            <a:picLocks noChangeAspect="1"/>
          </p:cNvPicPr>
          <p:nvPr/>
        </p:nvPicPr>
        <p:blipFill>
          <a:blip r:embed="rId4"/>
          <a:srcRect r="15423"/>
          <a:stretch>
            <a:fillRect/>
          </a:stretch>
        </p:blipFill>
        <p:spPr bwMode="auto">
          <a:xfrm>
            <a:off x="10809288" y="4146556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109"/>
          <p:cNvGrpSpPr/>
          <p:nvPr/>
        </p:nvGrpSpPr>
        <p:grpSpPr>
          <a:xfrm>
            <a:off x="72654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5" name="Freeform 9"/>
          <p:cNvSpPr>
            <a:spLocks noEditPoints="1"/>
          </p:cNvSpPr>
          <p:nvPr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" name="Freeform 33"/>
          <p:cNvSpPr>
            <a:spLocks noEditPoints="1"/>
          </p:cNvSpPr>
          <p:nvPr/>
        </p:nvSpPr>
        <p:spPr bwMode="auto">
          <a:xfrm>
            <a:off x="1514479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7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2159000" y="6553313"/>
            <a:ext cx="97440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39" name="Rectangle 38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A2110AB5-B5E3-4653-BF33-C1D1E5E9348B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1084146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Picture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250827" y="608019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508A1D4E-3D16-4305-944D-08B7FA39E01A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9C35F6C1-58C6-4DAD-9893-098BAA95D0DA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91513" y="1357314"/>
            <a:ext cx="5413248" cy="4856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0" y="1357313"/>
            <a:ext cx="5413248" cy="483717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1731270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5349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657600"/>
            <a:ext cx="12192000" cy="781050"/>
          </a:xfrm>
          <a:prstGeom prst="rect">
            <a:avLst/>
          </a:prstGeom>
          <a:solidFill>
            <a:srgbClr val="0067AC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6" y="0"/>
            <a:ext cx="12192007" cy="3657600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73369" y="3746146"/>
            <a:ext cx="11645265" cy="603958"/>
          </a:xfrm>
          <a:prstGeom prst="rect">
            <a:avLst/>
          </a:prstGeom>
        </p:spPr>
        <p:txBody>
          <a:bodyPr/>
          <a:lstStyle>
            <a:lvl1pPr algn="ctr">
              <a:defRPr sz="4000" b="1" i="0">
                <a:solidFill>
                  <a:schemeClr val="bg1"/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297262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982108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96672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814364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653116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0B8E9-9D33-4DA4-B3C1-5348ABBDD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7378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867507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211535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148836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110111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763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49513" y="2400302"/>
            <a:ext cx="233838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Placeholder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16488" y="2400302"/>
            <a:ext cx="2341563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Placeholder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372351" y="2400302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Placeholder 23"/>
          <p:cNvPicPr>
            <a:picLocks noChangeAspect="1"/>
          </p:cNvPicPr>
          <p:nvPr/>
        </p:nvPicPr>
        <p:blipFill>
          <a:blip r:embed="rId5"/>
          <a:srcRect r="-1"/>
          <a:stretch>
            <a:fillRect/>
          </a:stretch>
        </p:blipFill>
        <p:spPr bwMode="auto">
          <a:xfrm>
            <a:off x="-19049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Placeholder 18"/>
          <p:cNvPicPr>
            <a:picLocks noChangeAspect="1"/>
          </p:cNvPicPr>
          <p:nvPr/>
        </p:nvPicPr>
        <p:blipFill>
          <a:blip r:embed="rId6"/>
          <a:srcRect r="-4"/>
          <a:stretch>
            <a:fillRect/>
          </a:stretch>
        </p:blipFill>
        <p:spPr bwMode="auto">
          <a:xfrm>
            <a:off x="2449513" y="-7938"/>
            <a:ext cx="2338387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Placeholder 19"/>
          <p:cNvPicPr>
            <a:picLocks noChangeAspect="1"/>
          </p:cNvPicPr>
          <p:nvPr/>
        </p:nvPicPr>
        <p:blipFill>
          <a:blip r:embed="rId7"/>
          <a:srcRect r="-4"/>
          <a:stretch>
            <a:fillRect/>
          </a:stretch>
        </p:blipFill>
        <p:spPr bwMode="auto">
          <a:xfrm>
            <a:off x="4916490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Placeholder 20"/>
          <p:cNvPicPr>
            <a:picLocks noChangeAspect="1"/>
          </p:cNvPicPr>
          <p:nvPr/>
        </p:nvPicPr>
        <p:blipFill>
          <a:blip r:embed="rId8"/>
          <a:srcRect r="4"/>
          <a:stretch>
            <a:fillRect/>
          </a:stretch>
        </p:blipFill>
        <p:spPr bwMode="auto">
          <a:xfrm>
            <a:off x="7372351" y="2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Placeholder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9852026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Placeholder 27"/>
          <p:cNvPicPr>
            <a:picLocks noChangeAspect="1"/>
          </p:cNvPicPr>
          <p:nvPr/>
        </p:nvPicPr>
        <p:blipFill>
          <a:blip r:embed="rId10"/>
          <a:srcRect l="20139"/>
          <a:stretch>
            <a:fillRect/>
          </a:stretch>
        </p:blipFill>
        <p:spPr bwMode="auto">
          <a:xfrm>
            <a:off x="-19049" y="2400302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Placeholder 31"/>
          <p:cNvPicPr>
            <a:picLocks noChangeAspect="1"/>
          </p:cNvPicPr>
          <p:nvPr/>
        </p:nvPicPr>
        <p:blipFill>
          <a:blip r:embed="rId11"/>
          <a:srcRect r="-3"/>
          <a:stretch>
            <a:fillRect/>
          </a:stretch>
        </p:blipFill>
        <p:spPr bwMode="auto">
          <a:xfrm>
            <a:off x="9852026" y="2400302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384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84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384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768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768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768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152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152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152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536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7536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7536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5029202"/>
            <a:ext cx="12192000" cy="130016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1981200" y="5029202"/>
            <a:ext cx="8229600" cy="1300163"/>
          </a:xfrm>
          <a:prstGeom prst="rect">
            <a:avLst/>
          </a:prstGeom>
          <a:noFill/>
          <a:ln>
            <a:noFill/>
          </a:ln>
        </p:spPr>
        <p:txBody>
          <a:bodyPr lIns="68572" tIns="34286" rIns="68572" bIns="3428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3300" b="1" dirty="0">
              <a:solidFill>
                <a:srgbClr val="0067AC"/>
              </a:solidFill>
              <a:latin typeface="Univers 45 Light" pitchFamily="34" charset="0"/>
            </a:endParaRPr>
          </a:p>
        </p:txBody>
      </p:sp>
      <p:pic>
        <p:nvPicPr>
          <p:cNvPr id="33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585451" y="538162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2100426" y="5381629"/>
            <a:ext cx="7752020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700" b="1" spc="0" baseline="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0763252" y="6057904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75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  <p:pic>
        <p:nvPicPr>
          <p:cNvPr id="34" name="Picture Placeholder 24">
            <a:extLst>
              <a:ext uri="{FF2B5EF4-FFF2-40B4-BE49-F238E27FC236}">
                <a16:creationId xmlns:a16="http://schemas.microsoft.com/office/drawing/2014/main" id="{C6AFC5D1-DB57-47B5-861F-5D7A505FE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49513" y="2400302"/>
            <a:ext cx="233838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Placeholder 25">
            <a:extLst>
              <a:ext uri="{FF2B5EF4-FFF2-40B4-BE49-F238E27FC236}">
                <a16:creationId xmlns:a16="http://schemas.microsoft.com/office/drawing/2014/main" id="{64D83F73-B647-47C1-A4BD-EC895D65E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16488" y="2400302"/>
            <a:ext cx="2341563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Placeholder 28">
            <a:extLst>
              <a:ext uri="{FF2B5EF4-FFF2-40B4-BE49-F238E27FC236}">
                <a16:creationId xmlns:a16="http://schemas.microsoft.com/office/drawing/2014/main" id="{AE02E647-96F5-4256-926F-8AEF736B5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372351" y="2400302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Placeholder 23">
            <a:extLst>
              <a:ext uri="{FF2B5EF4-FFF2-40B4-BE49-F238E27FC236}">
                <a16:creationId xmlns:a16="http://schemas.microsoft.com/office/drawing/2014/main" id="{D04D6B7A-0DF9-4FF0-A1BD-6C961D1D84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1"/>
          <a:stretch>
            <a:fillRect/>
          </a:stretch>
        </p:blipFill>
        <p:spPr bwMode="auto">
          <a:xfrm>
            <a:off x="-19049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Placeholder 18">
            <a:extLst>
              <a:ext uri="{FF2B5EF4-FFF2-40B4-BE49-F238E27FC236}">
                <a16:creationId xmlns:a16="http://schemas.microsoft.com/office/drawing/2014/main" id="{A6C30A9F-B597-4528-9A53-3A0CB5CF57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4"/>
          <a:stretch>
            <a:fillRect/>
          </a:stretch>
        </p:blipFill>
        <p:spPr bwMode="auto">
          <a:xfrm>
            <a:off x="2449513" y="-7938"/>
            <a:ext cx="2338387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Placeholder 19">
            <a:extLst>
              <a:ext uri="{FF2B5EF4-FFF2-40B4-BE49-F238E27FC236}">
                <a16:creationId xmlns:a16="http://schemas.microsoft.com/office/drawing/2014/main" id="{6C7BA0FC-8218-48EA-A5D8-E03745276A2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-4"/>
          <a:stretch>
            <a:fillRect/>
          </a:stretch>
        </p:blipFill>
        <p:spPr bwMode="auto">
          <a:xfrm>
            <a:off x="4916490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Placeholder 20">
            <a:extLst>
              <a:ext uri="{FF2B5EF4-FFF2-40B4-BE49-F238E27FC236}">
                <a16:creationId xmlns:a16="http://schemas.microsoft.com/office/drawing/2014/main" id="{871C210F-5EC6-4917-9BB8-FFB3C8FE59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4"/>
          <a:stretch>
            <a:fillRect/>
          </a:stretch>
        </p:blipFill>
        <p:spPr bwMode="auto">
          <a:xfrm>
            <a:off x="7372351" y="2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Placeholder 21">
            <a:extLst>
              <a:ext uri="{FF2B5EF4-FFF2-40B4-BE49-F238E27FC236}">
                <a16:creationId xmlns:a16="http://schemas.microsoft.com/office/drawing/2014/main" id="{1D91AB25-A5EC-4C2C-A643-7790994767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9852026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Placeholder 27">
            <a:extLst>
              <a:ext uri="{FF2B5EF4-FFF2-40B4-BE49-F238E27FC236}">
                <a16:creationId xmlns:a16="http://schemas.microsoft.com/office/drawing/2014/main" id="{D40F3585-E1C8-4A33-9556-423BB5B315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0139"/>
          <a:stretch>
            <a:fillRect/>
          </a:stretch>
        </p:blipFill>
        <p:spPr bwMode="auto">
          <a:xfrm>
            <a:off x="-19049" y="2400302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Placeholder 31">
            <a:extLst>
              <a:ext uri="{FF2B5EF4-FFF2-40B4-BE49-F238E27FC236}">
                <a16:creationId xmlns:a16="http://schemas.microsoft.com/office/drawing/2014/main" id="{43385A3D-7F15-4803-B638-9E6A9FD1849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-3"/>
          <a:stretch>
            <a:fillRect/>
          </a:stretch>
        </p:blipFill>
        <p:spPr bwMode="auto">
          <a:xfrm>
            <a:off x="9852026" y="2400302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AB50911-0A66-40DE-B109-C168BEE035BC}"/>
              </a:ext>
            </a:extLst>
          </p:cNvPr>
          <p:cNvSpPr/>
          <p:nvPr/>
        </p:nvSpPr>
        <p:spPr>
          <a:xfrm>
            <a:off x="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BC31821-4EBC-4707-8CE2-07CD6E207870}"/>
              </a:ext>
            </a:extLst>
          </p:cNvPr>
          <p:cNvSpPr/>
          <p:nvPr/>
        </p:nvSpPr>
        <p:spPr>
          <a:xfrm>
            <a:off x="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00488F6-D73C-400A-BDC8-D4DC3B2024ED}"/>
              </a:ext>
            </a:extLst>
          </p:cNvPr>
          <p:cNvSpPr/>
          <p:nvPr/>
        </p:nvSpPr>
        <p:spPr>
          <a:xfrm>
            <a:off x="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9884DBC-A360-4BA3-B12D-967DC47AB5DE}"/>
              </a:ext>
            </a:extLst>
          </p:cNvPr>
          <p:cNvSpPr/>
          <p:nvPr/>
        </p:nvSpPr>
        <p:spPr>
          <a:xfrm>
            <a:off x="24384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4350A1B-1D88-4454-ABB8-074A29569070}"/>
              </a:ext>
            </a:extLst>
          </p:cNvPr>
          <p:cNvSpPr/>
          <p:nvPr/>
        </p:nvSpPr>
        <p:spPr>
          <a:xfrm>
            <a:off x="24384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8AAC9DC-8E4B-4ABD-82EF-71F8D5909B76}"/>
              </a:ext>
            </a:extLst>
          </p:cNvPr>
          <p:cNvSpPr/>
          <p:nvPr/>
        </p:nvSpPr>
        <p:spPr>
          <a:xfrm>
            <a:off x="24384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95B0F69-3B93-47C3-89B9-41F0FB94FD62}"/>
              </a:ext>
            </a:extLst>
          </p:cNvPr>
          <p:cNvSpPr/>
          <p:nvPr/>
        </p:nvSpPr>
        <p:spPr>
          <a:xfrm>
            <a:off x="48768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880A59-0C83-45D6-BCD2-3B4680086F70}"/>
              </a:ext>
            </a:extLst>
          </p:cNvPr>
          <p:cNvSpPr/>
          <p:nvPr/>
        </p:nvSpPr>
        <p:spPr>
          <a:xfrm>
            <a:off x="48768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D027E37-2249-4C16-9C68-C8F05D18106F}"/>
              </a:ext>
            </a:extLst>
          </p:cNvPr>
          <p:cNvSpPr/>
          <p:nvPr/>
        </p:nvSpPr>
        <p:spPr>
          <a:xfrm>
            <a:off x="48768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47CD2D4-0C3E-4B64-9CF0-238798ECD344}"/>
              </a:ext>
            </a:extLst>
          </p:cNvPr>
          <p:cNvSpPr/>
          <p:nvPr/>
        </p:nvSpPr>
        <p:spPr>
          <a:xfrm>
            <a:off x="73152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61B4371-F600-4DDF-8CE1-410C22668DA9}"/>
              </a:ext>
            </a:extLst>
          </p:cNvPr>
          <p:cNvSpPr/>
          <p:nvPr/>
        </p:nvSpPr>
        <p:spPr>
          <a:xfrm>
            <a:off x="73152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3CE7C51-8FD6-4E0D-B537-935748AE480B}"/>
              </a:ext>
            </a:extLst>
          </p:cNvPr>
          <p:cNvSpPr/>
          <p:nvPr/>
        </p:nvSpPr>
        <p:spPr>
          <a:xfrm>
            <a:off x="73152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A14598B-6034-4C5A-A081-A459AFB29D59}"/>
              </a:ext>
            </a:extLst>
          </p:cNvPr>
          <p:cNvSpPr/>
          <p:nvPr/>
        </p:nvSpPr>
        <p:spPr>
          <a:xfrm>
            <a:off x="97536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CBA9FA5-3597-4A9D-B21E-D9FFFABED592}"/>
              </a:ext>
            </a:extLst>
          </p:cNvPr>
          <p:cNvSpPr/>
          <p:nvPr/>
        </p:nvSpPr>
        <p:spPr>
          <a:xfrm>
            <a:off x="97536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F975824-1691-4953-95EC-4A5B289EAA9A}"/>
              </a:ext>
            </a:extLst>
          </p:cNvPr>
          <p:cNvSpPr/>
          <p:nvPr/>
        </p:nvSpPr>
        <p:spPr>
          <a:xfrm>
            <a:off x="97536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940C0AA-44FB-472B-BC1D-FB7A8F9F2C39}"/>
              </a:ext>
            </a:extLst>
          </p:cNvPr>
          <p:cNvSpPr/>
          <p:nvPr/>
        </p:nvSpPr>
        <p:spPr>
          <a:xfrm>
            <a:off x="0" y="5029202"/>
            <a:ext cx="12192000" cy="130016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F89B74FC-629F-4465-9C82-14544E5ACFB1}"/>
              </a:ext>
            </a:extLst>
          </p:cNvPr>
          <p:cNvSpPr txBox="1">
            <a:spLocks/>
          </p:cNvSpPr>
          <p:nvPr/>
        </p:nvSpPr>
        <p:spPr bwMode="auto">
          <a:xfrm>
            <a:off x="1981200" y="5029202"/>
            <a:ext cx="8229600" cy="1300163"/>
          </a:xfrm>
          <a:prstGeom prst="rect">
            <a:avLst/>
          </a:prstGeom>
          <a:noFill/>
          <a:ln>
            <a:noFill/>
          </a:ln>
        </p:spPr>
        <p:txBody>
          <a:bodyPr lIns="68572" tIns="34286" rIns="68572" bIns="3428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3300" b="1" dirty="0">
              <a:solidFill>
                <a:srgbClr val="0067AC"/>
              </a:solidFill>
              <a:latin typeface="Univers 45 Light" pitchFamily="34" charset="0"/>
            </a:endParaRPr>
          </a:p>
        </p:txBody>
      </p:sp>
      <p:pic>
        <p:nvPicPr>
          <p:cNvPr id="61" name="Picture 18">
            <a:extLst>
              <a:ext uri="{FF2B5EF4-FFF2-40B4-BE49-F238E27FC236}">
                <a16:creationId xmlns:a16="http://schemas.microsoft.com/office/drawing/2014/main" id="{1665951B-9D6B-4092-8609-16625110AEC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585451" y="538162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950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709620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986418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44507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20104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588416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921843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657600"/>
            <a:ext cx="12192000" cy="781050"/>
          </a:xfrm>
          <a:prstGeom prst="rect">
            <a:avLst/>
          </a:prstGeom>
          <a:solidFill>
            <a:srgbClr val="0067AC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4" y="0"/>
            <a:ext cx="12192007" cy="3657600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73372" y="3746146"/>
            <a:ext cx="11645265" cy="603958"/>
          </a:xfrm>
          <a:prstGeom prst="rect">
            <a:avLst/>
          </a:prstGeom>
        </p:spPr>
        <p:txBody>
          <a:bodyPr/>
          <a:lstStyle>
            <a:lvl1pPr algn="ctr">
              <a:defRPr sz="4000" b="1" i="0">
                <a:solidFill>
                  <a:schemeClr val="bg1"/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410459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76253" y="1357319"/>
            <a:ext cx="11410951" cy="4857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Calibri" pitchFamily="34" charset="0"/>
                <a:cs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250953" y="607781"/>
            <a:ext cx="745391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fld id="{ED38AA95-462B-3543-A864-6C49272CDC35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371600" y="264722"/>
            <a:ext cx="10515600" cy="60395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endParaRPr lang="en-US" sz="2700" b="1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86067" y="264721"/>
            <a:ext cx="10515600" cy="60395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20" name="Rectangle 143"/>
          <p:cNvSpPr/>
          <p:nvPr/>
        </p:nvSpPr>
        <p:spPr>
          <a:xfrm rot="16200000">
            <a:off x="-147636" y="625474"/>
            <a:ext cx="779463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marL="0" marR="0" lvl="0" indent="0" algn="ctr" defTabSz="53731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1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23334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57200" y="1028700"/>
            <a:ext cx="10332720" cy="0"/>
          </a:xfrm>
          <a:prstGeom prst="line">
            <a:avLst/>
          </a:prstGeom>
          <a:noFill/>
          <a:ln w="19050" cap="flat" cmpd="sng" algn="ctr">
            <a:solidFill>
              <a:srgbClr val="0067AC"/>
            </a:solidFill>
            <a:prstDash val="solid"/>
            <a:miter lim="800000"/>
          </a:ln>
          <a:effectLst/>
        </p:spPr>
      </p:cxnSp>
      <p:cxnSp>
        <p:nvCxnSpPr>
          <p:cNvPr id="32" name="Straight Connector 31"/>
          <p:cNvCxnSpPr/>
          <p:nvPr/>
        </p:nvCxnSpPr>
        <p:spPr>
          <a:xfrm>
            <a:off x="457200" y="212725"/>
            <a:ext cx="10332720" cy="0"/>
          </a:xfrm>
          <a:prstGeom prst="line">
            <a:avLst/>
          </a:prstGeom>
          <a:noFill/>
          <a:ln w="19050" cap="flat" cmpd="sng" algn="ctr">
            <a:solidFill>
              <a:srgbClr val="0067AC"/>
            </a:solidFill>
            <a:prstDash val="solid"/>
            <a:miter lim="800000"/>
          </a:ln>
          <a:effectLst/>
        </p:spPr>
      </p:cxnSp>
      <p:pic>
        <p:nvPicPr>
          <p:cNvPr id="33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0" y="307976"/>
            <a:ext cx="1397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28"/>
          <p:cNvSpPr>
            <a:spLocks noChangeArrowheads="1"/>
          </p:cNvSpPr>
          <p:nvPr/>
        </p:nvSpPr>
        <p:spPr bwMode="gray">
          <a:xfrm>
            <a:off x="-5" y="6422740"/>
            <a:ext cx="12188825" cy="1828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/>
            <a:endParaRPr lang="zh-CN" altLang="en-US" sz="1350">
              <a:ea typeface="宋体" charset="-12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7200" y="6553630"/>
            <a:ext cx="11445240" cy="20774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28" name="Rectangle 27"/>
          <p:cNvSpPr/>
          <p:nvPr/>
        </p:nvSpPr>
        <p:spPr bwMode="gray">
          <a:xfrm>
            <a:off x="11390504" y="6555105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>
              <a:spcBef>
                <a:spcPct val="40000"/>
              </a:spcBef>
              <a:defRPr/>
            </a:pPr>
            <a:fld id="{6BA71C0A-9F0F-41ED-AE97-DBF05B351E59}" type="slidenum">
              <a:rPr lang="en-GB" sz="675">
                <a:solidFill>
                  <a:srgbClr val="595959"/>
                </a:solidFill>
                <a:latin typeface="Calibri" pitchFamily="34" charset="0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11051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2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1371600" y="264722"/>
            <a:ext cx="10515600" cy="60395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endParaRPr lang="en-US" sz="2700" b="1" dirty="0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886067" y="264721"/>
            <a:ext cx="10515600" cy="60395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30" name="Rectangle 143"/>
          <p:cNvSpPr/>
          <p:nvPr/>
        </p:nvSpPr>
        <p:spPr>
          <a:xfrm rot="16200000">
            <a:off x="-147636" y="625474"/>
            <a:ext cx="779463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marL="0" marR="0" lvl="0" indent="0" algn="ctr" defTabSz="53731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1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23334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57200" y="1028700"/>
            <a:ext cx="10332720" cy="0"/>
          </a:xfrm>
          <a:prstGeom prst="line">
            <a:avLst/>
          </a:prstGeom>
          <a:noFill/>
          <a:ln w="19050" cap="flat" cmpd="sng" algn="ctr">
            <a:solidFill>
              <a:srgbClr val="0067AC"/>
            </a:solidFill>
            <a:prstDash val="solid"/>
            <a:miter lim="800000"/>
          </a:ln>
          <a:effectLst/>
        </p:spPr>
      </p:cxnSp>
      <p:cxnSp>
        <p:nvCxnSpPr>
          <p:cNvPr id="41" name="Straight Connector 40"/>
          <p:cNvCxnSpPr/>
          <p:nvPr/>
        </p:nvCxnSpPr>
        <p:spPr>
          <a:xfrm>
            <a:off x="457200" y="212725"/>
            <a:ext cx="10332720" cy="0"/>
          </a:xfrm>
          <a:prstGeom prst="line">
            <a:avLst/>
          </a:prstGeom>
          <a:noFill/>
          <a:ln w="19050" cap="flat" cmpd="sng" algn="ctr">
            <a:solidFill>
              <a:srgbClr val="0067AC"/>
            </a:solidFill>
            <a:prstDash val="solid"/>
            <a:miter lim="800000"/>
          </a:ln>
          <a:effectLst/>
        </p:spPr>
      </p:cxnSp>
      <p:pic>
        <p:nvPicPr>
          <p:cNvPr id="42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0" y="307976"/>
            <a:ext cx="1397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5" y="1357319"/>
            <a:ext cx="5410199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77000" y="1357313"/>
            <a:ext cx="5413248" cy="4857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Rectangle 28"/>
          <p:cNvSpPr>
            <a:spLocks noChangeArrowheads="1"/>
          </p:cNvSpPr>
          <p:nvPr/>
        </p:nvSpPr>
        <p:spPr bwMode="gray">
          <a:xfrm>
            <a:off x="-5" y="6422740"/>
            <a:ext cx="12188825" cy="1828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/>
            <a:endParaRPr lang="zh-CN" altLang="en-US" sz="1350">
              <a:ea typeface="宋体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6553630"/>
            <a:ext cx="11445240" cy="20774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20" name="Rectangle 19"/>
          <p:cNvSpPr/>
          <p:nvPr/>
        </p:nvSpPr>
        <p:spPr bwMode="gray">
          <a:xfrm>
            <a:off x="11390504" y="6555105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>
              <a:spcBef>
                <a:spcPct val="40000"/>
              </a:spcBef>
              <a:defRPr/>
            </a:pPr>
            <a:fld id="{6BA71C0A-9F0F-41ED-AE97-DBF05B351E59}" type="slidenum">
              <a:rPr lang="en-GB" sz="675">
                <a:solidFill>
                  <a:srgbClr val="595959"/>
                </a:solidFill>
                <a:latin typeface="Calibri" pitchFamily="34" charset="0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80176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1"/>
          <p:cNvSpPr txBox="1">
            <a:spLocks/>
          </p:cNvSpPr>
          <p:nvPr userDrawn="1"/>
        </p:nvSpPr>
        <p:spPr>
          <a:xfrm>
            <a:off x="1371600" y="264722"/>
            <a:ext cx="10515600" cy="60395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endParaRPr lang="en-US" sz="2700" b="1" dirty="0"/>
          </a:p>
        </p:txBody>
      </p:sp>
      <p:sp>
        <p:nvSpPr>
          <p:cNvPr id="144" name="Title 1"/>
          <p:cNvSpPr txBox="1">
            <a:spLocks/>
          </p:cNvSpPr>
          <p:nvPr userDrawn="1"/>
        </p:nvSpPr>
        <p:spPr>
          <a:xfrm>
            <a:off x="886068" y="264721"/>
            <a:ext cx="10515600" cy="60395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45" name="Rectangle 143"/>
          <p:cNvSpPr/>
          <p:nvPr userDrawn="1"/>
        </p:nvSpPr>
        <p:spPr>
          <a:xfrm rot="16200000">
            <a:off x="-147636" y="625474"/>
            <a:ext cx="779463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34" tIns="29815" rIns="59634" bIns="29815" anchor="ctr"/>
          <a:lstStyle/>
          <a:p>
            <a:pPr marL="0" marR="0" lvl="0" indent="0" algn="ctr" defTabSz="53736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6" name="Rectangle 144"/>
          <p:cNvSpPr/>
          <p:nvPr userDrawn="1"/>
        </p:nvSpPr>
        <p:spPr>
          <a:xfrm rot="16200000">
            <a:off x="-503238" y="612780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23346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7" name="Straight Connector 146"/>
          <p:cNvCxnSpPr/>
          <p:nvPr userDrawn="1"/>
        </p:nvCxnSpPr>
        <p:spPr>
          <a:xfrm>
            <a:off x="457200" y="1028700"/>
            <a:ext cx="10332720" cy="0"/>
          </a:xfrm>
          <a:prstGeom prst="line">
            <a:avLst/>
          </a:prstGeom>
          <a:noFill/>
          <a:ln w="19050" cap="flat" cmpd="sng" algn="ctr">
            <a:solidFill>
              <a:srgbClr val="0067AC"/>
            </a:solidFill>
            <a:prstDash val="solid"/>
            <a:miter lim="800000"/>
          </a:ln>
          <a:effectLst/>
        </p:spPr>
      </p:cxnSp>
      <p:cxnSp>
        <p:nvCxnSpPr>
          <p:cNvPr id="148" name="Straight Connector 147"/>
          <p:cNvCxnSpPr/>
          <p:nvPr userDrawn="1"/>
        </p:nvCxnSpPr>
        <p:spPr>
          <a:xfrm>
            <a:off x="457200" y="212725"/>
            <a:ext cx="10332720" cy="0"/>
          </a:xfrm>
          <a:prstGeom prst="line">
            <a:avLst/>
          </a:prstGeom>
          <a:noFill/>
          <a:ln w="19050" cap="flat" cmpd="sng" algn="ctr">
            <a:solidFill>
              <a:srgbClr val="0067AC"/>
            </a:solidFill>
            <a:prstDash val="solid"/>
            <a:miter lim="800000"/>
          </a:ln>
          <a:effectLst/>
        </p:spPr>
      </p:cxnSp>
      <p:pic>
        <p:nvPicPr>
          <p:cNvPr id="14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0" y="307976"/>
            <a:ext cx="1397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" name="Title 5"/>
          <p:cNvSpPr>
            <a:spLocks noGrp="1"/>
          </p:cNvSpPr>
          <p:nvPr>
            <p:ph type="title"/>
          </p:nvPr>
        </p:nvSpPr>
        <p:spPr>
          <a:xfrm>
            <a:off x="457201" y="277200"/>
            <a:ext cx="10325099" cy="700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5" name="Rectangle 28"/>
          <p:cNvSpPr>
            <a:spLocks noChangeArrowheads="1"/>
          </p:cNvSpPr>
          <p:nvPr userDrawn="1"/>
        </p:nvSpPr>
        <p:spPr bwMode="gray">
          <a:xfrm>
            <a:off x="-5" y="6422741"/>
            <a:ext cx="12188825" cy="1828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/>
            <a:endParaRPr lang="zh-CN" altLang="en-US" sz="1350">
              <a:ea typeface="宋体" charset="-122"/>
            </a:endParaRPr>
          </a:p>
        </p:txBody>
      </p:sp>
      <p:sp>
        <p:nvSpPr>
          <p:cNvPr id="56" name="Rectangle 55"/>
          <p:cNvSpPr/>
          <p:nvPr userDrawn="1"/>
        </p:nvSpPr>
        <p:spPr>
          <a:xfrm>
            <a:off x="457200" y="6553628"/>
            <a:ext cx="11445240" cy="20774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57" name="Rectangle 56"/>
          <p:cNvSpPr/>
          <p:nvPr userDrawn="1"/>
        </p:nvSpPr>
        <p:spPr bwMode="gray">
          <a:xfrm>
            <a:off x="11390504" y="6555105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5" tIns="54005" rIns="0" bIns="0"/>
          <a:lstStyle/>
          <a:p>
            <a:pPr algn="r">
              <a:spcBef>
                <a:spcPct val="40000"/>
              </a:spcBef>
              <a:defRPr/>
            </a:pPr>
            <a:fld id="{6BA71C0A-9F0F-41ED-AE97-DBF05B351E59}" type="slidenum">
              <a:rPr lang="en-GB" sz="675">
                <a:solidFill>
                  <a:srgbClr val="595959"/>
                </a:solidFill>
                <a:latin typeface="Calibri" pitchFamily="34" charset="0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87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1383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5326063" y="3541713"/>
            <a:ext cx="6572251" cy="0"/>
          </a:xfrm>
          <a:prstGeom prst="line">
            <a:avLst/>
          </a:prstGeom>
          <a:ln>
            <a:solidFill>
              <a:srgbClr val="006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図プレースホルダー 4"/>
          <p:cNvSpPr>
            <a:spLocks noGrp="1"/>
          </p:cNvSpPr>
          <p:nvPr>
            <p:ph type="pic" sz="quarter" idx="27"/>
          </p:nvPr>
        </p:nvSpPr>
        <p:spPr>
          <a:xfrm>
            <a:off x="1749719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29"/>
          </p:nvPr>
        </p:nvSpPr>
        <p:spPr>
          <a:xfrm>
            <a:off x="5180051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28"/>
          </p:nvPr>
        </p:nvSpPr>
        <p:spPr>
          <a:xfrm>
            <a:off x="3464885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30"/>
          </p:nvPr>
        </p:nvSpPr>
        <p:spPr>
          <a:xfrm>
            <a:off x="6895219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3" name="図プレースホルダー 4"/>
          <p:cNvSpPr>
            <a:spLocks noGrp="1"/>
          </p:cNvSpPr>
          <p:nvPr>
            <p:ph type="pic" sz="quarter" idx="31"/>
          </p:nvPr>
        </p:nvSpPr>
        <p:spPr>
          <a:xfrm>
            <a:off x="3" y="2698300"/>
            <a:ext cx="1749719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4" name="図プレースホルダー 4"/>
          <p:cNvSpPr>
            <a:spLocks noGrp="1"/>
          </p:cNvSpPr>
          <p:nvPr>
            <p:ph type="pic" sz="quarter" idx="32"/>
          </p:nvPr>
        </p:nvSpPr>
        <p:spPr>
          <a:xfrm>
            <a:off x="1749719" y="269830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5" name="図プレースホルダー 4"/>
          <p:cNvSpPr>
            <a:spLocks noGrp="1"/>
          </p:cNvSpPr>
          <p:nvPr>
            <p:ph type="pic" sz="quarter" idx="33"/>
          </p:nvPr>
        </p:nvSpPr>
        <p:spPr>
          <a:xfrm>
            <a:off x="3464885" y="269830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6" name="図プレースホルダー 4"/>
          <p:cNvSpPr>
            <a:spLocks noGrp="1"/>
          </p:cNvSpPr>
          <p:nvPr>
            <p:ph type="pic" sz="quarter" idx="34"/>
          </p:nvPr>
        </p:nvSpPr>
        <p:spPr>
          <a:xfrm>
            <a:off x="3464885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7" name="図プレースホルダー 4"/>
          <p:cNvSpPr>
            <a:spLocks noGrp="1"/>
          </p:cNvSpPr>
          <p:nvPr>
            <p:ph type="pic" sz="quarter" idx="35"/>
          </p:nvPr>
        </p:nvSpPr>
        <p:spPr>
          <a:xfrm>
            <a:off x="1749719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8" name="図プレースホルダー 4"/>
          <p:cNvSpPr>
            <a:spLocks noGrp="1"/>
          </p:cNvSpPr>
          <p:nvPr>
            <p:ph type="pic" sz="quarter" idx="36"/>
          </p:nvPr>
        </p:nvSpPr>
        <p:spPr>
          <a:xfrm>
            <a:off x="5180051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9" name="図プレースホルダー 4"/>
          <p:cNvSpPr>
            <a:spLocks noGrp="1"/>
          </p:cNvSpPr>
          <p:nvPr>
            <p:ph type="pic" sz="quarter" idx="37"/>
          </p:nvPr>
        </p:nvSpPr>
        <p:spPr>
          <a:xfrm>
            <a:off x="6895219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0" name="図プレースホルダー 4"/>
          <p:cNvSpPr>
            <a:spLocks noGrp="1"/>
          </p:cNvSpPr>
          <p:nvPr>
            <p:ph type="pic" sz="quarter" idx="38"/>
          </p:nvPr>
        </p:nvSpPr>
        <p:spPr>
          <a:xfrm>
            <a:off x="8616364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図プレースホルダー 4"/>
          <p:cNvSpPr>
            <a:spLocks noGrp="1"/>
          </p:cNvSpPr>
          <p:nvPr>
            <p:ph type="pic" sz="quarter" idx="39"/>
          </p:nvPr>
        </p:nvSpPr>
        <p:spPr>
          <a:xfrm>
            <a:off x="10334947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5298697" y="2865859"/>
            <a:ext cx="5632539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5298697" y="3643001"/>
            <a:ext cx="5633763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20000"/>
              </a:lnSpc>
              <a:buNone/>
              <a:defRPr sz="15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0970380" y="1082454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75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  <p:pic>
        <p:nvPicPr>
          <p:cNvPr id="20" name="Picture 18">
            <a:extLst>
              <a:ext uri="{FF2B5EF4-FFF2-40B4-BE49-F238E27FC236}">
                <a16:creationId xmlns:a16="http://schemas.microsoft.com/office/drawing/2014/main" id="{5008117B-7F7E-4036-ADD8-DA8E3AD920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B0CCF8-7B1D-42A3-BE95-B6E01638141E}"/>
              </a:ext>
            </a:extLst>
          </p:cNvPr>
          <p:cNvCxnSpPr/>
          <p:nvPr/>
        </p:nvCxnSpPr>
        <p:spPr>
          <a:xfrm>
            <a:off x="5326063" y="3541713"/>
            <a:ext cx="6572251" cy="0"/>
          </a:xfrm>
          <a:prstGeom prst="line">
            <a:avLst/>
          </a:prstGeom>
          <a:ln>
            <a:solidFill>
              <a:srgbClr val="006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38114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2FC66-5E32-4065-B6A5-FFBF773E9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BE5E85-A111-410D-B16F-7811E8E0C3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313125-ED25-48FF-B164-B441AEC20327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68256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D72F5A-F99C-4AC5-8794-C619A03A2771}"/>
              </a:ext>
            </a:extLst>
          </p:cNvPr>
          <p:cNvGrpSpPr/>
          <p:nvPr userDrawn="1"/>
        </p:nvGrpSpPr>
        <p:grpSpPr>
          <a:xfrm>
            <a:off x="469383" y="1549254"/>
            <a:ext cx="4739197" cy="540000"/>
            <a:chOff x="874713" y="2542740"/>
            <a:chExt cx="4739197" cy="5400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46AF1AD-E595-48EB-BA33-F632CBC1E7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06007CC-80F5-456D-BE36-6FEAB9E1DA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5FAA38-6987-48EE-B3B6-6C23631DAFC7}"/>
              </a:ext>
            </a:extLst>
          </p:cNvPr>
          <p:cNvGrpSpPr/>
          <p:nvPr userDrawn="1"/>
        </p:nvGrpSpPr>
        <p:grpSpPr>
          <a:xfrm>
            <a:off x="469383" y="2463777"/>
            <a:ext cx="4739197" cy="540000"/>
            <a:chOff x="874713" y="2542740"/>
            <a:chExt cx="4739197" cy="540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CC6B2AC-9EF0-43C3-AAF8-2685859222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4F48F91-6F36-429F-8521-512995A3B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B18835-27F3-46C3-999C-19C009CCA672}"/>
              </a:ext>
            </a:extLst>
          </p:cNvPr>
          <p:cNvGrpSpPr/>
          <p:nvPr userDrawn="1"/>
        </p:nvGrpSpPr>
        <p:grpSpPr>
          <a:xfrm>
            <a:off x="469383" y="3378300"/>
            <a:ext cx="4739197" cy="540000"/>
            <a:chOff x="874713" y="2542740"/>
            <a:chExt cx="4739197" cy="540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29EF541-744F-4FC4-8586-B8389E28A4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0C8651C-D695-40CF-A1C7-5582CD7BF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998399C-E65D-4F9D-8961-1C68EEDC6E6F}"/>
              </a:ext>
            </a:extLst>
          </p:cNvPr>
          <p:cNvGrpSpPr/>
          <p:nvPr userDrawn="1"/>
        </p:nvGrpSpPr>
        <p:grpSpPr>
          <a:xfrm>
            <a:off x="469383" y="4292823"/>
            <a:ext cx="4739197" cy="540000"/>
            <a:chOff x="874713" y="2542740"/>
            <a:chExt cx="4739197" cy="54000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5796D8-BA27-4245-8C29-DBBE1F5F6C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B452112-2924-403C-8A2A-75FF25DF65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E6E1EF-7A4C-4274-BF01-8ED470BECD98}"/>
              </a:ext>
            </a:extLst>
          </p:cNvPr>
          <p:cNvGrpSpPr/>
          <p:nvPr userDrawn="1"/>
        </p:nvGrpSpPr>
        <p:grpSpPr>
          <a:xfrm>
            <a:off x="469383" y="5207347"/>
            <a:ext cx="4739197" cy="540000"/>
            <a:chOff x="874713" y="2542740"/>
            <a:chExt cx="4739197" cy="5400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C225C85-2057-4371-9FFF-B0DF657F41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58807BB-5D99-47A1-BB3C-FFC4C5BC9F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</p:grp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6A4DDF9-DEEA-4D56-A568-19ED0AF5FB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053" y="529875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E77AA5F-7D1F-4A54-93DC-17DF36A3A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053" y="255518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502C9F5-0B54-432B-9352-89FE2C71E8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053" y="3469706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6E45962-9619-41D9-9808-5CDC1DC1E5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053" y="4384229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0DB1CB66-AD8B-4386-B37B-9E4C3941B8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053" y="1640660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345D891C-2726-4BE3-B7F1-512DFACADD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27047" y="1640660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F5385A83-188E-46C0-B2C3-8AB7B0D9339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31236" y="255518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D655D294-F03E-4071-8260-F046876E7AE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27047" y="3469706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BA527D49-A045-4160-B7F2-63404F53F8C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448813" y="4384229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2F774952-7F61-4B7F-B9D9-BA4F4628DFA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448813" y="529875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0B4454-184D-43EC-B070-2BFC57D808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4" name="Title Placeholder 1">
            <a:extLst>
              <a:ext uri="{FF2B5EF4-FFF2-40B4-BE49-F238E27FC236}">
                <a16:creationId xmlns:a16="http://schemas.microsoft.com/office/drawing/2014/main" id="{E2403EE3-D424-4815-AAC4-BEDCF3786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FF4DEE4-9983-4F24-B677-9E0C0A841134}"/>
              </a:ext>
            </a:extLst>
          </p:cNvPr>
          <p:cNvGrpSpPr/>
          <p:nvPr userDrawn="1"/>
        </p:nvGrpSpPr>
        <p:grpSpPr>
          <a:xfrm>
            <a:off x="6871578" y="1549254"/>
            <a:ext cx="4739197" cy="540000"/>
            <a:chOff x="874713" y="2542740"/>
            <a:chExt cx="4739197" cy="540000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13D362A-E6E7-41FE-A738-B39683C793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EC7B725-15C8-4F4F-9018-C2DCE1E103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A3ADFF2-705B-4FCD-91DD-8A1CE072EDFE}"/>
              </a:ext>
            </a:extLst>
          </p:cNvPr>
          <p:cNvGrpSpPr/>
          <p:nvPr userDrawn="1"/>
        </p:nvGrpSpPr>
        <p:grpSpPr>
          <a:xfrm>
            <a:off x="6871578" y="2463777"/>
            <a:ext cx="4739197" cy="540000"/>
            <a:chOff x="874713" y="2542740"/>
            <a:chExt cx="4739197" cy="540000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1736D82-C48B-4BC7-8E9E-D641888336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64B248E-9DBC-4E47-837D-2B6E152EA4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09F976A-03C9-4E7E-A79A-DA64FC3BF3ED}"/>
              </a:ext>
            </a:extLst>
          </p:cNvPr>
          <p:cNvGrpSpPr/>
          <p:nvPr userDrawn="1"/>
        </p:nvGrpSpPr>
        <p:grpSpPr>
          <a:xfrm>
            <a:off x="6871578" y="3378300"/>
            <a:ext cx="4739197" cy="540000"/>
            <a:chOff x="874713" y="2542740"/>
            <a:chExt cx="4739197" cy="540000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C76285A-66CE-42DC-9327-3BA1ABAB81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6AC876B-8DBB-4497-B2A9-21ED63D895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6B0C8D8-0DF5-4E81-B578-0B1F02124950}"/>
              </a:ext>
            </a:extLst>
          </p:cNvPr>
          <p:cNvGrpSpPr/>
          <p:nvPr userDrawn="1"/>
        </p:nvGrpSpPr>
        <p:grpSpPr>
          <a:xfrm>
            <a:off x="6871578" y="4292823"/>
            <a:ext cx="4739197" cy="540000"/>
            <a:chOff x="874713" y="2542740"/>
            <a:chExt cx="4739197" cy="540000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84A2DCC-FF4C-416C-896E-C9D2500FC0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529C515-EFB4-44D5-9652-A0CD7B2A2E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5DD7DD6-C6BC-4E6C-9C36-3820A73CC08E}"/>
              </a:ext>
            </a:extLst>
          </p:cNvPr>
          <p:cNvGrpSpPr/>
          <p:nvPr userDrawn="1"/>
        </p:nvGrpSpPr>
        <p:grpSpPr>
          <a:xfrm>
            <a:off x="6871578" y="5207347"/>
            <a:ext cx="4739197" cy="540000"/>
            <a:chOff x="874713" y="2542740"/>
            <a:chExt cx="4739197" cy="540000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15D7826-7671-4F45-94DF-2EB61D9562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0F25027-A5EE-450F-B178-2EB6AC9403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</p:grp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DA563E74-14FE-48D9-81DE-4A0E1C8308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87248" y="529875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2A110218-EFEB-4FCA-BD37-E5C291218BC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87248" y="255518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944BA643-D65E-4FE1-A387-F06B6D0B403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87248" y="3469706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482EFF16-4097-49A5-80A8-7DF9AEB3E47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87248" y="4384229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BFF5F9E2-E02A-41D9-8BC0-41C7FDB2E63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087248" y="1640660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3900B45B-D6C6-4A48-B201-9BDED88A8B3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829242" y="1640660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6D33402C-EEEE-41BA-A7F0-E090863FFE4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833431" y="255518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41B33A60-31C5-4B1D-BB88-59CB8EBC466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29242" y="3469706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31854AA8-55D7-4AE4-A817-5BB1D8C7F26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51008" y="4384229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0BE2960D-DE84-4233-ACE8-5A5868DB104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851008" y="529875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292625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D72F5A-F99C-4AC5-8794-C619A03A2771}"/>
              </a:ext>
            </a:extLst>
          </p:cNvPr>
          <p:cNvGrpSpPr/>
          <p:nvPr userDrawn="1"/>
        </p:nvGrpSpPr>
        <p:grpSpPr>
          <a:xfrm>
            <a:off x="469383" y="1549254"/>
            <a:ext cx="4739197" cy="540000"/>
            <a:chOff x="874713" y="2542740"/>
            <a:chExt cx="4739197" cy="5400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46AF1AD-E595-48EB-BA33-F632CBC1E7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06007CC-80F5-456D-BE36-6FEAB9E1DA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5FAA38-6987-48EE-B3B6-6C23631DAFC7}"/>
              </a:ext>
            </a:extLst>
          </p:cNvPr>
          <p:cNvGrpSpPr/>
          <p:nvPr userDrawn="1"/>
        </p:nvGrpSpPr>
        <p:grpSpPr>
          <a:xfrm>
            <a:off x="469383" y="2463777"/>
            <a:ext cx="4739197" cy="540000"/>
            <a:chOff x="874713" y="2542740"/>
            <a:chExt cx="4739197" cy="540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CC6B2AC-9EF0-43C3-AAF8-2685859222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4F48F91-6F36-429F-8521-512995A3B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B18835-27F3-46C3-999C-19C009CCA672}"/>
              </a:ext>
            </a:extLst>
          </p:cNvPr>
          <p:cNvGrpSpPr/>
          <p:nvPr userDrawn="1"/>
        </p:nvGrpSpPr>
        <p:grpSpPr>
          <a:xfrm>
            <a:off x="469383" y="3378300"/>
            <a:ext cx="4739197" cy="540000"/>
            <a:chOff x="874713" y="2542740"/>
            <a:chExt cx="4739197" cy="540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29EF541-744F-4FC4-8586-B8389E28A4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0C8651C-D695-40CF-A1C7-5582CD7BF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998399C-E65D-4F9D-8961-1C68EEDC6E6F}"/>
              </a:ext>
            </a:extLst>
          </p:cNvPr>
          <p:cNvGrpSpPr/>
          <p:nvPr userDrawn="1"/>
        </p:nvGrpSpPr>
        <p:grpSpPr>
          <a:xfrm>
            <a:off x="469383" y="4292823"/>
            <a:ext cx="4739197" cy="540000"/>
            <a:chOff x="874713" y="2542740"/>
            <a:chExt cx="4739197" cy="54000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5796D8-BA27-4245-8C29-DBBE1F5F6C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B452112-2924-403C-8A2A-75FF25DF65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E6E1EF-7A4C-4274-BF01-8ED470BECD98}"/>
              </a:ext>
            </a:extLst>
          </p:cNvPr>
          <p:cNvGrpSpPr/>
          <p:nvPr userDrawn="1"/>
        </p:nvGrpSpPr>
        <p:grpSpPr>
          <a:xfrm>
            <a:off x="469383" y="5207347"/>
            <a:ext cx="4739197" cy="540000"/>
            <a:chOff x="874713" y="2542740"/>
            <a:chExt cx="4739197" cy="5400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C225C85-2057-4371-9FFF-B0DF657F41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58807BB-5D99-47A1-BB3C-FFC4C5BC9F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6A4DDF9-DEEA-4D56-A568-19ED0AF5FB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053" y="529875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E77AA5F-7D1F-4A54-93DC-17DF36A3A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053" y="255518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502C9F5-0B54-432B-9352-89FE2C71E8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053" y="3469706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6E45962-9619-41D9-9808-5CDC1DC1E5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053" y="4384229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0DB1CB66-AD8B-4386-B37B-9E4C3941B8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053" y="1640660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345D891C-2726-4BE3-B7F1-512DFACADD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27047" y="1640660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F5385A83-188E-46C0-B2C3-8AB7B0D9339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31236" y="2555183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D655D294-F03E-4071-8260-F046876E7AE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27047" y="3469706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BA527D49-A045-4160-B7F2-63404F53F8C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448813" y="4384229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2F774952-7F61-4B7F-B9D9-BA4F4628DFA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448813" y="5298753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0B4454-184D-43EC-B070-2BFC57D808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4" name="Title Placeholder 1">
            <a:extLst>
              <a:ext uri="{FF2B5EF4-FFF2-40B4-BE49-F238E27FC236}">
                <a16:creationId xmlns:a16="http://schemas.microsoft.com/office/drawing/2014/main" id="{E2403EE3-D424-4815-AAC4-BEDCF3786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FF4DEE4-9983-4F24-B677-9E0C0A841134}"/>
              </a:ext>
            </a:extLst>
          </p:cNvPr>
          <p:cNvGrpSpPr/>
          <p:nvPr userDrawn="1"/>
        </p:nvGrpSpPr>
        <p:grpSpPr>
          <a:xfrm>
            <a:off x="6871578" y="1549254"/>
            <a:ext cx="4739197" cy="540000"/>
            <a:chOff x="874713" y="2542740"/>
            <a:chExt cx="4739197" cy="540000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13D362A-E6E7-41FE-A738-B39683C793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EC7B725-15C8-4F4F-9018-C2DCE1E103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A3ADFF2-705B-4FCD-91DD-8A1CE072EDFE}"/>
              </a:ext>
            </a:extLst>
          </p:cNvPr>
          <p:cNvGrpSpPr/>
          <p:nvPr userDrawn="1"/>
        </p:nvGrpSpPr>
        <p:grpSpPr>
          <a:xfrm>
            <a:off x="6871578" y="2463777"/>
            <a:ext cx="4739197" cy="540000"/>
            <a:chOff x="874713" y="2542740"/>
            <a:chExt cx="4739197" cy="540000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1736D82-C48B-4BC7-8E9E-D641888336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64B248E-9DBC-4E47-837D-2B6E152EA4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09F976A-03C9-4E7E-A79A-DA64FC3BF3ED}"/>
              </a:ext>
            </a:extLst>
          </p:cNvPr>
          <p:cNvGrpSpPr/>
          <p:nvPr userDrawn="1"/>
        </p:nvGrpSpPr>
        <p:grpSpPr>
          <a:xfrm>
            <a:off x="6871578" y="3378300"/>
            <a:ext cx="4739197" cy="540000"/>
            <a:chOff x="874713" y="2542740"/>
            <a:chExt cx="4739197" cy="540000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C76285A-66CE-42DC-9327-3BA1ABAB81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6AC876B-8DBB-4497-B2A9-21ED63D895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6B0C8D8-0DF5-4E81-B578-0B1F02124950}"/>
              </a:ext>
            </a:extLst>
          </p:cNvPr>
          <p:cNvGrpSpPr/>
          <p:nvPr userDrawn="1"/>
        </p:nvGrpSpPr>
        <p:grpSpPr>
          <a:xfrm>
            <a:off x="6871578" y="4292823"/>
            <a:ext cx="4739197" cy="540000"/>
            <a:chOff x="874713" y="2542740"/>
            <a:chExt cx="4739197" cy="540000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84A2DCC-FF4C-416C-896E-C9D2500FC0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529C515-EFB4-44D5-9652-A0CD7B2A2E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5DD7DD6-C6BC-4E6C-9C36-3820A73CC08E}"/>
              </a:ext>
            </a:extLst>
          </p:cNvPr>
          <p:cNvGrpSpPr/>
          <p:nvPr userDrawn="1"/>
        </p:nvGrpSpPr>
        <p:grpSpPr>
          <a:xfrm>
            <a:off x="6871578" y="5207347"/>
            <a:ext cx="4739197" cy="540000"/>
            <a:chOff x="874713" y="2542740"/>
            <a:chExt cx="4739197" cy="540000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15D7826-7671-4F45-94DF-2EB61D9562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0F25027-A5EE-450F-B178-2EB6AC9403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Tw Cen MT" panose="020B0602020104020603" pitchFamily="34" charset="0"/>
              </a:endParaRPr>
            </a:p>
          </p:txBody>
        </p:sp>
      </p:grp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DA563E74-14FE-48D9-81DE-4A0E1C8308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87248" y="529875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2A110218-EFEB-4FCA-BD37-E5C291218BC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87248" y="255518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944BA643-D65E-4FE1-A387-F06B6D0B403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87248" y="3469706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482EFF16-4097-49A5-80A8-7DF9AEB3E47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87248" y="4384229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BFF5F9E2-E02A-41D9-8BC0-41C7FDB2E63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087248" y="1640660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3900B45B-D6C6-4A48-B201-9BDED88A8B3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829242" y="1640660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6D33402C-EEEE-41BA-A7F0-E090863FFE4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833431" y="255518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41B33A60-31C5-4B1D-BB88-59CB8EBC466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29242" y="3469706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31854AA8-55D7-4AE4-A817-5BB1D8C7F26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51008" y="4384229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0BE2960D-DE84-4233-ACE8-5A5868DB104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851008" y="529875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112471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0746AA-C5A1-4929-A421-17DB23933B6A}"/>
              </a:ext>
            </a:extLst>
          </p:cNvPr>
          <p:cNvSpPr/>
          <p:nvPr userDrawn="1"/>
        </p:nvSpPr>
        <p:spPr>
          <a:xfrm>
            <a:off x="0" y="0"/>
            <a:ext cx="121860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F4AEE0-D74C-43CF-AC04-A38FFBBEE0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30089"/>
            <a:ext cx="12192000" cy="269579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CC16577-B77E-49B6-93B9-DFCF820460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1600" y="682177"/>
            <a:ext cx="1828800" cy="9465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5B5259-9847-4818-B24B-EB501AE12E27}"/>
              </a:ext>
            </a:extLst>
          </p:cNvPr>
          <p:cNvSpPr/>
          <p:nvPr userDrawn="1"/>
        </p:nvSpPr>
        <p:spPr>
          <a:xfrm>
            <a:off x="0" y="4896465"/>
            <a:ext cx="12186080" cy="45719"/>
          </a:xfrm>
          <a:prstGeom prst="rect">
            <a:avLst/>
          </a:prstGeom>
          <a:solidFill>
            <a:srgbClr val="006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0D6609-D617-4CAB-92A3-FB04593F91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1539" y="2955925"/>
            <a:ext cx="7168923" cy="963613"/>
          </a:xfrm>
        </p:spPr>
        <p:txBody>
          <a:bodyPr/>
          <a:lstStyle>
            <a:lvl1pPr marL="0" indent="0" algn="ctr">
              <a:buNone/>
              <a:defRPr sz="45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466572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7D5A3F-3496-4DC7-BBF0-46F483CBDFC4}"/>
              </a:ext>
            </a:extLst>
          </p:cNvPr>
          <p:cNvSpPr/>
          <p:nvPr userDrawn="1"/>
        </p:nvSpPr>
        <p:spPr>
          <a:xfrm>
            <a:off x="16102" y="0"/>
            <a:ext cx="1215979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15E2F9B-6FE8-4FF8-9912-1F2ADE3FBF59}"/>
              </a:ext>
            </a:extLst>
          </p:cNvPr>
          <p:cNvSpPr/>
          <p:nvPr userDrawn="1"/>
        </p:nvSpPr>
        <p:spPr>
          <a:xfrm>
            <a:off x="6096000" y="2169232"/>
            <a:ext cx="6096000" cy="1633840"/>
          </a:xfrm>
          <a:custGeom>
            <a:avLst/>
            <a:gdLst>
              <a:gd name="connsiteX0" fmla="*/ 147487 w 6096000"/>
              <a:gd name="connsiteY0" fmla="*/ 0 h 884903"/>
              <a:gd name="connsiteX1" fmla="*/ 6096000 w 6096000"/>
              <a:gd name="connsiteY1" fmla="*/ 0 h 884903"/>
              <a:gd name="connsiteX2" fmla="*/ 6096000 w 6096000"/>
              <a:gd name="connsiteY2" fmla="*/ 884903 h 884903"/>
              <a:gd name="connsiteX3" fmla="*/ 147487 w 6096000"/>
              <a:gd name="connsiteY3" fmla="*/ 884903 h 884903"/>
              <a:gd name="connsiteX4" fmla="*/ 0 w 6096000"/>
              <a:gd name="connsiteY4" fmla="*/ 737416 h 884903"/>
              <a:gd name="connsiteX5" fmla="*/ 0 w 6096000"/>
              <a:gd name="connsiteY5" fmla="*/ 147487 h 884903"/>
              <a:gd name="connsiteX6" fmla="*/ 147487 w 6096000"/>
              <a:gd name="connsiteY6" fmla="*/ 0 h 884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884903">
                <a:moveTo>
                  <a:pt x="147487" y="0"/>
                </a:moveTo>
                <a:lnTo>
                  <a:pt x="6096000" y="0"/>
                </a:lnTo>
                <a:lnTo>
                  <a:pt x="6096000" y="884903"/>
                </a:lnTo>
                <a:lnTo>
                  <a:pt x="147487" y="884903"/>
                </a:lnTo>
                <a:cubicBezTo>
                  <a:pt x="66032" y="884903"/>
                  <a:pt x="0" y="818871"/>
                  <a:pt x="0" y="737416"/>
                </a:cubicBezTo>
                <a:lnTo>
                  <a:pt x="0" y="147487"/>
                </a:lnTo>
                <a:cubicBezTo>
                  <a:pt x="0" y="66032"/>
                  <a:pt x="66032" y="0"/>
                  <a:pt x="147487" y="0"/>
                </a:cubicBezTo>
                <a:close/>
              </a:path>
            </a:pathLst>
          </a:custGeom>
          <a:solidFill>
            <a:srgbClr val="FDA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7488AB3-50E4-4B9E-8818-EFB41E23ED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3054" y="2279175"/>
            <a:ext cx="2649892" cy="13716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1AA39D6-7C3A-415A-A7E6-739C37FA95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169246"/>
            <a:ext cx="5578475" cy="1633826"/>
          </a:xfrm>
        </p:spPr>
        <p:txBody>
          <a:bodyPr anchor="ctr"/>
          <a:lstStyle>
            <a:lvl1pPr marL="0" indent="0" algn="ctr">
              <a:buNone/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328573290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A8463B-BB25-4742-9B4D-DAE6C86DB9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B5EAA76-A1EE-4FE5-A090-2F0851886C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8800" y="5624423"/>
            <a:ext cx="4500000" cy="8621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 sz="2800"/>
            </a:lvl2pPr>
          </a:lstStyle>
          <a:p>
            <a:pPr lvl="1"/>
            <a:r>
              <a:rPr lang="en-US" dirty="0"/>
              <a:t>Click to edit Master text styles.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8CC3722F-A3B7-425D-BC1E-99F289AC7F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9553" y="2361398"/>
            <a:ext cx="3251200" cy="198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AB6462F8-D611-4B0A-B29B-395BC1B588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29553" y="322834"/>
            <a:ext cx="3251200" cy="198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7CBFA0-8831-44BC-BBCA-63BF67DE43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2913" y="323202"/>
            <a:ext cx="3079750" cy="198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A0C49CC-7D63-449C-8D53-9959A2C6AC9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913" y="2407965"/>
            <a:ext cx="3079750" cy="198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6" name="Title Placeholder 1">
            <a:extLst>
              <a:ext uri="{FF2B5EF4-FFF2-40B4-BE49-F238E27FC236}">
                <a16:creationId xmlns:a16="http://schemas.microsoft.com/office/drawing/2014/main" id="{1177A47F-F520-4F5F-A7A8-823E5342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575" y="4341397"/>
            <a:ext cx="4500000" cy="1137513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>
            <a:lvl1pPr algn="ctr">
              <a:defRPr sz="4500">
                <a:solidFill>
                  <a:srgbClr val="4EB357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87CF2D7-D66B-4D8D-92C3-AFB86B13E7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9847" y="226448"/>
            <a:ext cx="1324946" cy="685800"/>
          </a:xfrm>
          <a:prstGeom prst="rect">
            <a:avLst/>
          </a:prstGeom>
        </p:spPr>
      </p:pic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179876A8-7EA5-4C52-9ED0-5CE13839A4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29553" y="4506584"/>
            <a:ext cx="3251200" cy="198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EA778454-1287-439B-B957-38EF2483C6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2913" y="4492729"/>
            <a:ext cx="3079750" cy="198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3E02976-CBF9-4D86-9BC2-1816F4E1D0E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87643" y="1628774"/>
            <a:ext cx="4524932" cy="271262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62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F90679-E39C-4BFA-816F-AFE31700CBCC}"/>
              </a:ext>
            </a:extLst>
          </p:cNvPr>
          <p:cNvSpPr/>
          <p:nvPr userDrawn="1"/>
        </p:nvSpPr>
        <p:spPr>
          <a:xfrm>
            <a:off x="0" y="0"/>
            <a:ext cx="121729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281087-9ED2-4501-AD6E-80A565DA103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92560" y="836613"/>
            <a:ext cx="4080390" cy="27877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9DD9EB7-927B-4DBE-9E85-AD1A9F3A3B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90508" y="836614"/>
            <a:ext cx="1800000" cy="278772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02465139-F3B6-4CA0-8A91-EE74E5ECA3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41534" y="836614"/>
            <a:ext cx="1800000" cy="278772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CFC2F322-B3F7-4B5A-BC0D-00C9FF6D79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90508" y="3788606"/>
            <a:ext cx="1800000" cy="198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9275E4B4-E38D-42FC-BEC4-F1F8C48D63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85254" y="3788606"/>
            <a:ext cx="1800000" cy="198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AF7C6D40-0738-4761-ACC4-D62C4D72D7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788606"/>
            <a:ext cx="1980000" cy="198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CED1893-E428-45AC-B178-87B033D3C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913" y="861086"/>
            <a:ext cx="2110296" cy="109230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67E7FA-291B-425C-A448-10B7DE3802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95762" y="3788607"/>
            <a:ext cx="5977188" cy="1980000"/>
          </a:xfrm>
          <a:prstGeom prst="roundRect">
            <a:avLst/>
          </a:prstGeom>
          <a:solidFill>
            <a:srgbClr val="4EB357"/>
          </a:solidFill>
        </p:spPr>
        <p:txBody>
          <a:bodyPr anchor="ctr"/>
          <a:lstStyle>
            <a:lvl1pPr marL="0" indent="0" algn="ctr">
              <a:buNone/>
              <a:defRPr sz="45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</a:t>
            </a:r>
          </a:p>
        </p:txBody>
      </p:sp>
    </p:spTree>
    <p:extLst>
      <p:ext uri="{BB962C8B-B14F-4D97-AF65-F5344CB8AC3E}">
        <p14:creationId xmlns:p14="http://schemas.microsoft.com/office/powerpoint/2010/main" val="4248230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EB5F948-03A4-4660-94B1-CA4C9B1E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E646A924-EB26-424F-95A4-B9659E1EC178}"/>
              </a:ext>
            </a:extLst>
          </p:cNvPr>
          <p:cNvSpPr txBox="1">
            <a:spLocks/>
          </p:cNvSpPr>
          <p:nvPr userDrawn="1"/>
        </p:nvSpPr>
        <p:spPr>
          <a:xfrm>
            <a:off x="11746590" y="6405418"/>
            <a:ext cx="48577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500" b="1" i="0" kern="1200">
                <a:solidFill>
                  <a:schemeClr val="bg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b="0" smtClean="0"/>
              <a:pPr/>
              <a:t>‹#›</a:t>
            </a:fld>
            <a:endParaRPr lang="en-US" b="0" dirty="0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E84A155E-875A-4786-A297-9ECEF68ED3C2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192977" y="1477168"/>
            <a:ext cx="7806046" cy="421394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85489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233881-7392-45A5-A233-6236A8DAD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03" y="1645745"/>
            <a:ext cx="11258817" cy="412323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164BB3A-9B22-422C-921C-CF5FCF2A7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07AB9A4-C418-46D6-B157-F64AD9E94A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5336524-22AA-494D-AED5-F65EE8515BD4}"/>
              </a:ext>
            </a:extLst>
          </p:cNvPr>
          <p:cNvSpPr/>
          <p:nvPr userDrawn="1"/>
        </p:nvSpPr>
        <p:spPr>
          <a:xfrm>
            <a:off x="11826240" y="299348"/>
            <a:ext cx="377098" cy="540000"/>
          </a:xfrm>
          <a:custGeom>
            <a:avLst/>
            <a:gdLst>
              <a:gd name="connsiteX0" fmla="*/ 90002 w 377098"/>
              <a:gd name="connsiteY0" fmla="*/ 0 h 540000"/>
              <a:gd name="connsiteX1" fmla="*/ 377098 w 377098"/>
              <a:gd name="connsiteY1" fmla="*/ 0 h 540000"/>
              <a:gd name="connsiteX2" fmla="*/ 377098 w 377098"/>
              <a:gd name="connsiteY2" fmla="*/ 540000 h 540000"/>
              <a:gd name="connsiteX3" fmla="*/ 90002 w 377098"/>
              <a:gd name="connsiteY3" fmla="*/ 540000 h 540000"/>
              <a:gd name="connsiteX4" fmla="*/ 0 w 377098"/>
              <a:gd name="connsiteY4" fmla="*/ 449998 h 540000"/>
              <a:gd name="connsiteX5" fmla="*/ 0 w 377098"/>
              <a:gd name="connsiteY5" fmla="*/ 90002 h 540000"/>
              <a:gd name="connsiteX6" fmla="*/ 90002 w 377098"/>
              <a:gd name="connsiteY6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098" h="540000">
                <a:moveTo>
                  <a:pt x="90002" y="0"/>
                </a:moveTo>
                <a:lnTo>
                  <a:pt x="377098" y="0"/>
                </a:lnTo>
                <a:lnTo>
                  <a:pt x="377098" y="540000"/>
                </a:lnTo>
                <a:lnTo>
                  <a:pt x="90002" y="540000"/>
                </a:lnTo>
                <a:cubicBezTo>
                  <a:pt x="40295" y="540000"/>
                  <a:pt x="0" y="499705"/>
                  <a:pt x="0" y="449998"/>
                </a:cubicBezTo>
                <a:lnTo>
                  <a:pt x="0" y="90002"/>
                </a:lnTo>
                <a:cubicBezTo>
                  <a:pt x="0" y="40295"/>
                  <a:pt x="40295" y="0"/>
                  <a:pt x="90002" y="0"/>
                </a:cubicBezTo>
                <a:close/>
              </a:path>
            </a:pathLst>
          </a:custGeom>
          <a:solidFill>
            <a:srgbClr val="FDA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38379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233881-7392-45A5-A233-6236A8DAD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03" y="1645745"/>
            <a:ext cx="11258817" cy="412323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164BB3A-9B22-422C-921C-CF5FCF2A7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07AB9A4-C418-46D6-B157-F64AD9E94A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718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352800" y="2928940"/>
            <a:ext cx="8839200" cy="790575"/>
          </a:xfrm>
          <a:prstGeom prst="rect">
            <a:avLst/>
          </a:prstGeom>
          <a:solidFill>
            <a:srgbClr val="0067A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351" y="3052763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図プレースホルダー 4"/>
          <p:cNvSpPr>
            <a:spLocks noGrp="1"/>
          </p:cNvSpPr>
          <p:nvPr>
            <p:ph type="pic" sz="quarter" idx="27"/>
          </p:nvPr>
        </p:nvSpPr>
        <p:spPr>
          <a:xfrm>
            <a:off x="1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3577198" y="2984992"/>
            <a:ext cx="8390409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9" name="図プレースホルダー 4"/>
          <p:cNvSpPr>
            <a:spLocks noGrp="1"/>
          </p:cNvSpPr>
          <p:nvPr>
            <p:ph type="pic" sz="quarter" idx="40"/>
          </p:nvPr>
        </p:nvSpPr>
        <p:spPr>
          <a:xfrm>
            <a:off x="2460105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0" name="図プレースホルダー 4"/>
          <p:cNvSpPr>
            <a:spLocks noGrp="1"/>
          </p:cNvSpPr>
          <p:nvPr>
            <p:ph type="pic" sz="quarter" idx="41"/>
          </p:nvPr>
        </p:nvSpPr>
        <p:spPr>
          <a:xfrm>
            <a:off x="4920209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1" name="図プレースホルダー 4"/>
          <p:cNvSpPr>
            <a:spLocks noGrp="1"/>
          </p:cNvSpPr>
          <p:nvPr>
            <p:ph type="pic" sz="quarter" idx="42"/>
          </p:nvPr>
        </p:nvSpPr>
        <p:spPr>
          <a:xfrm>
            <a:off x="7380313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2" name="図プレースホルダー 4"/>
          <p:cNvSpPr>
            <a:spLocks noGrp="1"/>
          </p:cNvSpPr>
          <p:nvPr>
            <p:ph type="pic" sz="quarter" idx="43"/>
          </p:nvPr>
        </p:nvSpPr>
        <p:spPr>
          <a:xfrm>
            <a:off x="9840417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3" name="図プレースホルダー 4"/>
          <p:cNvSpPr>
            <a:spLocks noGrp="1"/>
          </p:cNvSpPr>
          <p:nvPr>
            <p:ph type="pic" sz="quarter" idx="44"/>
          </p:nvPr>
        </p:nvSpPr>
        <p:spPr>
          <a:xfrm>
            <a:off x="1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4" name="図プレースホルダー 4"/>
          <p:cNvSpPr>
            <a:spLocks noGrp="1"/>
          </p:cNvSpPr>
          <p:nvPr>
            <p:ph type="pic" sz="quarter" idx="45"/>
          </p:nvPr>
        </p:nvSpPr>
        <p:spPr>
          <a:xfrm>
            <a:off x="2460105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5" name="図プレースホルダー 4"/>
          <p:cNvSpPr>
            <a:spLocks noGrp="1"/>
          </p:cNvSpPr>
          <p:nvPr>
            <p:ph type="pic" sz="quarter" idx="46"/>
          </p:nvPr>
        </p:nvSpPr>
        <p:spPr>
          <a:xfrm>
            <a:off x="4920209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6" name="図プレースホルダー 4"/>
          <p:cNvSpPr>
            <a:spLocks noGrp="1"/>
          </p:cNvSpPr>
          <p:nvPr>
            <p:ph type="pic" sz="quarter" idx="47"/>
          </p:nvPr>
        </p:nvSpPr>
        <p:spPr>
          <a:xfrm>
            <a:off x="7380313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7" name="図プレースホルダー 4"/>
          <p:cNvSpPr>
            <a:spLocks noGrp="1"/>
          </p:cNvSpPr>
          <p:nvPr>
            <p:ph type="pic" sz="quarter" idx="48"/>
          </p:nvPr>
        </p:nvSpPr>
        <p:spPr>
          <a:xfrm>
            <a:off x="9840417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9"/>
          </p:nvPr>
        </p:nvSpPr>
        <p:spPr>
          <a:xfrm>
            <a:off x="823384" y="3795711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75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58958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65F1A-3A7A-4FD1-8A9F-A39B9F617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3450" y="1645740"/>
            <a:ext cx="5181600" cy="4123235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8A807-05F3-4222-8EAB-08EDDBC88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1961" y="1645740"/>
            <a:ext cx="5181600" cy="4123235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855A7C4-25CD-4EF7-A610-3B77D8FD1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34B53E-3C1C-49FE-84C6-2F55F45C7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590" y="6405418"/>
            <a:ext cx="48577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500" b="1" i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9855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9128A-818E-4E7A-ADB2-C490C8F25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056" y="1651183"/>
            <a:ext cx="5157787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B77C2-DC05-4D8F-8F13-95FB1BDEA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056" y="2475095"/>
            <a:ext cx="5157787" cy="329388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079AE-17A4-41F1-B6C3-E94419E165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5225" y="1651183"/>
            <a:ext cx="5183188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781BF2-B569-4FD3-B227-102EE16130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5225" y="2475095"/>
            <a:ext cx="5183188" cy="329388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5D1BACC-6747-4E05-AC8D-F109F169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F1BA3B5-743C-4B7D-B8EA-F2A53004F9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3043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7A1DCB-FB5A-473A-A2FD-CA414D68FC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341B340-66BB-41B5-A81E-AC2AC27835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21439" y="2163963"/>
            <a:ext cx="3547872" cy="419725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CA80F7-5F27-4972-8274-3A5093AD20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" y="226448"/>
            <a:ext cx="3547872" cy="613476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A31AAB07-747B-4138-923B-CC3B6C29D2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7578" y="2163963"/>
            <a:ext cx="3547872" cy="419725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FEC9214-5EAC-4DDE-AE9F-B779BE2F11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4663" y="1161076"/>
            <a:ext cx="7427912" cy="768350"/>
          </a:xfrm>
          <a:prstGeom prst="roundRect">
            <a:avLst/>
          </a:prstGeom>
          <a:solidFill>
            <a:srgbClr val="4EB357"/>
          </a:solidFill>
        </p:spPr>
        <p:txBody>
          <a:bodyPr anchor="ctr"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A6C5B7-54E3-410E-8D4B-C7734B38A4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9847" y="226448"/>
            <a:ext cx="132494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24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6ADC742-1CF3-4B48-A6BF-DE6612A64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4D6D9D1-5857-4CF1-AF00-8BA66485E1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8822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A3C89-2A7B-457B-B29A-680EA4203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28775"/>
            <a:ext cx="5620110" cy="41272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67AC7-55CC-494B-BFED-2FCC2135E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2913" y="1641758"/>
            <a:ext cx="3932237" cy="41272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A09007-8AF5-4192-A105-B7156D5A7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AE2A65F-AB9B-469D-9E13-088BD5F577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50467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77F880-9856-4A0C-A260-E5C120581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03" y="1628775"/>
            <a:ext cx="11258817" cy="41402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 marL="1371600" indent="0">
              <a:buNone/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GB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668FD8F-01A6-44B7-AD50-3EBA4A009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4768BC48-0D89-47DA-877E-6ADB595CA2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8229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E987A8-EAAD-4EDD-BB01-127699738F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64000" y="1628775"/>
            <a:ext cx="5040000" cy="41402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839550-29A0-40FE-9E7A-0BDB27AD4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963" y="1628775"/>
            <a:ext cx="5040000" cy="4140200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ECAEEF3-0F7D-4D71-8AAB-5EA632C4F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555FA39-A5BD-4C89-A6E3-3E02CCDCD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590" y="6405418"/>
            <a:ext cx="48577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500" b="1" i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06499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47F5A4-8F28-4714-8130-B7DCCA337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35D318C-BDA1-496D-8B26-EA46EF786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03359B-460F-4752-AC3B-C97E3E97D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590" y="6405418"/>
            <a:ext cx="48577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500" b="1" i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51970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47F5A4-8F28-4714-8130-B7DCCA337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C244798-DB41-42AF-9DCF-D4B3CF1D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52E84C-18FF-4C21-9ED2-6F943CBBB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590" y="6405418"/>
            <a:ext cx="48577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500" b="1" i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5365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9CDCD-20E7-4235-B8A6-8741AAA42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2BDA03-A82A-4546-B0C2-7733F1D524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15E2C1-7E68-4C54-BA57-AE5DAD1D499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6250" y="2196826"/>
            <a:ext cx="3600000" cy="3600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E7EF997-4A7C-49FD-98E5-3B635A20AC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73262" y="2196826"/>
            <a:ext cx="3600000" cy="3600000"/>
          </a:xfrm>
        </p:spPr>
        <p:txBody>
          <a:bodyPr/>
          <a:lstStyle>
            <a:lvl1pPr>
              <a:defRPr sz="2100"/>
            </a:lvl1pPr>
            <a:lvl2pP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8A75EDB-B939-47C0-B478-CB9740FA91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70273" y="2196826"/>
            <a:ext cx="3600000" cy="3600000"/>
          </a:xfrm>
        </p:spPr>
        <p:txBody>
          <a:bodyPr/>
          <a:lstStyle>
            <a:lvl1pPr>
              <a:defRPr sz="2100"/>
            </a:lvl1pPr>
            <a:lvl2pP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BE75C-75C9-42F8-BF9E-B8F542EE0A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6250" y="1651818"/>
            <a:ext cx="3600450" cy="409575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Title1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781413A-F17A-4397-BAC3-0A1712A532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72812" y="1651818"/>
            <a:ext cx="3600450" cy="409575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Title1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5818EC1-FE16-4938-B224-99E3B22811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9374" y="1651818"/>
            <a:ext cx="3600450" cy="409575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Title1</a:t>
            </a:r>
          </a:p>
        </p:txBody>
      </p:sp>
    </p:spTree>
    <p:extLst>
      <p:ext uri="{BB962C8B-B14F-4D97-AF65-F5344CB8AC3E}">
        <p14:creationId xmlns:p14="http://schemas.microsoft.com/office/powerpoint/2010/main" val="574760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5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6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7" name="Straight Connector 23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24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2" name="Rectangle 11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B25C91B2-00C2-42F3-B5AF-CE691AB2EEE1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59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E985B9F-960C-4FD2-A9C7-256A16FA6500}"/>
              </a:ext>
            </a:extLst>
          </p:cNvPr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2E14FE7-758C-44EF-B53A-9A97F7831963}"/>
              </a:ext>
            </a:extLst>
          </p:cNvPr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5" name="Rectangle 143">
            <a:extLst>
              <a:ext uri="{FF2B5EF4-FFF2-40B4-BE49-F238E27FC236}">
                <a16:creationId xmlns:a16="http://schemas.microsoft.com/office/drawing/2014/main" id="{120E40B7-7F0A-43A3-8D50-54BE3B8005EC}"/>
              </a:ext>
            </a:extLst>
          </p:cNvPr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6" name="Rectangle 144">
            <a:extLst>
              <a:ext uri="{FF2B5EF4-FFF2-40B4-BE49-F238E27FC236}">
                <a16:creationId xmlns:a16="http://schemas.microsoft.com/office/drawing/2014/main" id="{D6F0A9AE-931F-4641-8EA2-0B551B81D84A}"/>
              </a:ext>
            </a:extLst>
          </p:cNvPr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7" name="Straight Connector 23">
            <a:extLst>
              <a:ext uri="{FF2B5EF4-FFF2-40B4-BE49-F238E27FC236}">
                <a16:creationId xmlns:a16="http://schemas.microsoft.com/office/drawing/2014/main" id="{D79984EB-A1B8-413D-BC15-A2613978F7F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8" name="Straight Connector 24">
            <a:extLst>
              <a:ext uri="{FF2B5EF4-FFF2-40B4-BE49-F238E27FC236}">
                <a16:creationId xmlns:a16="http://schemas.microsoft.com/office/drawing/2014/main" id="{48223D76-3A0C-409C-97F5-D7A72C29FA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189FC2F-4484-4945-90D8-D63572898F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8">
            <a:extLst>
              <a:ext uri="{FF2B5EF4-FFF2-40B4-BE49-F238E27FC236}">
                <a16:creationId xmlns:a16="http://schemas.microsoft.com/office/drawing/2014/main" id="{17DEC8C4-E50C-4EE7-AA4D-BCFC413CC91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D81512-2BFD-456B-94DE-9B9BBDC57C6C}"/>
              </a:ext>
            </a:extLst>
          </p:cNvPr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D76650-EB6A-4536-BDC7-8C2E9CC34635}"/>
              </a:ext>
            </a:extLst>
          </p:cNvPr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B25C91B2-00C2-42F3-B5AF-CE691AB2EEE1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A43DD48-37C4-2DA0-8594-4D30A7F1B491}"/>
              </a:ext>
            </a:extLst>
          </p:cNvPr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4B482E4-3AF3-4389-D273-44A79205C545}"/>
              </a:ext>
            </a:extLst>
          </p:cNvPr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25" name="Rectangle 143">
            <a:extLst>
              <a:ext uri="{FF2B5EF4-FFF2-40B4-BE49-F238E27FC236}">
                <a16:creationId xmlns:a16="http://schemas.microsoft.com/office/drawing/2014/main" id="{320E00D3-10A0-5444-F491-8A7BB10859FC}"/>
              </a:ext>
            </a:extLst>
          </p:cNvPr>
          <p:cNvSpPr/>
          <p:nvPr userDrawn="1"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26" name="Rectangle 144">
            <a:extLst>
              <a:ext uri="{FF2B5EF4-FFF2-40B4-BE49-F238E27FC236}">
                <a16:creationId xmlns:a16="http://schemas.microsoft.com/office/drawing/2014/main" id="{0F710346-500F-F920-2D7D-EC3A85AA907E}"/>
              </a:ext>
            </a:extLst>
          </p:cNvPr>
          <p:cNvSpPr/>
          <p:nvPr userDrawn="1"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27" name="Straight Connector 23">
            <a:extLst>
              <a:ext uri="{FF2B5EF4-FFF2-40B4-BE49-F238E27FC236}">
                <a16:creationId xmlns:a16="http://schemas.microsoft.com/office/drawing/2014/main" id="{DA28627D-5B74-2517-01F5-3AC8660D9FE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28" name="Straight Connector 24">
            <a:extLst>
              <a:ext uri="{FF2B5EF4-FFF2-40B4-BE49-F238E27FC236}">
                <a16:creationId xmlns:a16="http://schemas.microsoft.com/office/drawing/2014/main" id="{F9574F6E-7874-A2EB-03C3-749242D8C84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3AA2FBB-C54A-1DE9-C9A7-076E10FD07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8">
            <a:extLst>
              <a:ext uri="{FF2B5EF4-FFF2-40B4-BE49-F238E27FC236}">
                <a16:creationId xmlns:a16="http://schemas.microsoft.com/office/drawing/2014/main" id="{F67C0783-87C3-8BDC-619E-B48643A6781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2C6551-00BD-A10A-3B66-36D2B10B31BB}"/>
              </a:ext>
            </a:extLst>
          </p:cNvPr>
          <p:cNvSpPr/>
          <p:nvPr userDrawn="1"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C1226A-E8BA-07F1-B6D5-0353541949BE}"/>
              </a:ext>
            </a:extLst>
          </p:cNvPr>
          <p:cNvSpPr/>
          <p:nvPr userDrawn="1"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B25C91B2-00C2-42F3-B5AF-CE691AB2EEE1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94124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A8F6E-B04E-4894-A056-CA56F80D1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A6E09B-EDA5-45E6-B052-E5CF4F0358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37515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84EC0B8-50F4-436E-9471-F9700CAC408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8603" y="1086901"/>
            <a:ext cx="11269662" cy="4995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C4AFD-240A-4C44-8D64-3499C3BFF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0C66D6-0E65-4810-A04D-1DDABB5A8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F78F31-BD01-4038-B9B4-4526BAD251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5264150"/>
            <a:ext cx="11263312" cy="541338"/>
          </a:xfrm>
        </p:spPr>
        <p:txBody>
          <a:bodyPr anchor="ctr"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2420667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3A65-422D-4BAB-9D4D-91C77EC47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3D2CA2-47FC-49F4-A0AF-4E847EB8C0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EABE5B1-11BD-4058-8DA7-D4BCE1D813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66386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205931-43D5-4B72-B943-31013BB237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403F6B-84AE-4557-B170-08997DA262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9CEC27-AA1D-4C73-BF6B-E616DC361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A83B62-A56A-4DCF-BD4F-A3C6B7E7C5F6}"/>
              </a:ext>
            </a:extLst>
          </p:cNvPr>
          <p:cNvSpPr/>
          <p:nvPr userDrawn="1"/>
        </p:nvSpPr>
        <p:spPr>
          <a:xfrm>
            <a:off x="442913" y="5943600"/>
            <a:ext cx="3462727" cy="914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  <a:alpha val="15000"/>
                </a:schemeClr>
              </a:gs>
              <a:gs pos="74000">
                <a:schemeClr val="accent5">
                  <a:lumMod val="45000"/>
                  <a:lumOff val="55000"/>
                  <a:alpha val="45000"/>
                </a:schemeClr>
              </a:gs>
              <a:gs pos="83000">
                <a:schemeClr val="accent5">
                  <a:lumMod val="45000"/>
                  <a:lumOff val="55000"/>
                  <a:alpha val="35000"/>
                </a:schemeClr>
              </a:gs>
              <a:gs pos="100000">
                <a:schemeClr val="accent5">
                  <a:lumMod val="30000"/>
                  <a:lumOff val="70000"/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 Cen MT" panose="020B06020201040206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07CEC0-C6C3-41B7-9736-8D40A25713E7}"/>
              </a:ext>
            </a:extLst>
          </p:cNvPr>
          <p:cNvSpPr/>
          <p:nvPr userDrawn="1"/>
        </p:nvSpPr>
        <p:spPr>
          <a:xfrm>
            <a:off x="0" y="5943600"/>
            <a:ext cx="442913" cy="914400"/>
          </a:xfrm>
          <a:prstGeom prst="rect">
            <a:avLst/>
          </a:prstGeom>
          <a:solidFill>
            <a:srgbClr val="F0A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76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9CEC27-AA1D-4C73-BF6B-E616DC361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57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7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8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9" name="Straight Connector 23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4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8318BCC4-C58C-4FDC-9D14-354EE25F03FE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67696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fographic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9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0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3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4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4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8" name="Rectangle 17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5B441052-6CA0-466F-94BA-5B51A4620833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2753368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5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2753368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9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6324600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20" name="Picture Placeholder 1"/>
          <p:cNvSpPr>
            <a:spLocks noGrp="1"/>
          </p:cNvSpPr>
          <p:nvPr>
            <p:ph type="pic" sz="quarter" idx="15"/>
          </p:nvPr>
        </p:nvSpPr>
        <p:spPr>
          <a:xfrm>
            <a:off x="6324600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</p:spTree>
    <p:extLst>
      <p:ext uri="{BB962C8B-B14F-4D97-AF65-F5344CB8AC3E}">
        <p14:creationId xmlns:p14="http://schemas.microsoft.com/office/powerpoint/2010/main" val="2127598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4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5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6577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hape 110"/>
          <p:cNvSpPr>
            <a:spLocks noChangeArrowheads="1"/>
          </p:cNvSpPr>
          <p:nvPr/>
        </p:nvSpPr>
        <p:spPr bwMode="auto">
          <a:xfrm>
            <a:off x="9426577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sp>
        <p:nvSpPr>
          <p:cNvPr id="16" name="Shape 118"/>
          <p:cNvSpPr/>
          <p:nvPr/>
        </p:nvSpPr>
        <p:spPr>
          <a:xfrm>
            <a:off x="1382714" y="6165850"/>
            <a:ext cx="692151" cy="692150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7" name="Shape 119"/>
          <p:cNvSpPr/>
          <p:nvPr/>
        </p:nvSpPr>
        <p:spPr>
          <a:xfrm>
            <a:off x="1" y="5475288"/>
            <a:ext cx="690563" cy="690562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8" name="Shape 120"/>
          <p:cNvSpPr/>
          <p:nvPr/>
        </p:nvSpPr>
        <p:spPr>
          <a:xfrm>
            <a:off x="11499850" y="5529263"/>
            <a:ext cx="692151" cy="690562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9" name="Shape 121"/>
          <p:cNvSpPr>
            <a:spLocks noChangeArrowheads="1"/>
          </p:cNvSpPr>
          <p:nvPr/>
        </p:nvSpPr>
        <p:spPr bwMode="auto">
          <a:xfrm>
            <a:off x="11495089" y="4837113"/>
            <a:ext cx="692151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grpSp>
        <p:nvGrpSpPr>
          <p:cNvPr id="20" name="Shape 122"/>
          <p:cNvGrpSpPr>
            <a:grpSpLocks/>
          </p:cNvGrpSpPr>
          <p:nvPr/>
        </p:nvGrpSpPr>
        <p:grpSpPr bwMode="auto">
          <a:xfrm>
            <a:off x="9898065" y="3124202"/>
            <a:ext cx="439737" cy="696913"/>
            <a:chOff x="6718575" y="2318625"/>
            <a:chExt cx="256950" cy="407375"/>
          </a:xfrm>
        </p:grpSpPr>
        <p:sp>
          <p:nvSpPr>
            <p:cNvPr id="21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9765625 h 902"/>
                <a:gd name="T4" fmla="*/ 0 w 4092"/>
                <a:gd name="T5" fmla="*/ 9765625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9765625 h 1195"/>
                <a:gd name="T2" fmla="*/ 0 w 4092"/>
                <a:gd name="T3" fmla="*/ 1669921875 h 1195"/>
                <a:gd name="T4" fmla="*/ 0 w 4092"/>
                <a:gd name="T5" fmla="*/ 1669921875 h 1195"/>
                <a:gd name="T6" fmla="*/ 234375000 w 4092"/>
                <a:gd name="T7" fmla="*/ 2147483647 h 1195"/>
                <a:gd name="T8" fmla="*/ 957031250 w 4092"/>
                <a:gd name="T9" fmla="*/ 2147483647 h 1195"/>
                <a:gd name="T10" fmla="*/ 1904296875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1669921875 h 1195"/>
                <a:gd name="T36" fmla="*/ 2147483647 w 4092"/>
                <a:gd name="T37" fmla="*/ 9765625 h 1195"/>
                <a:gd name="T38" fmla="*/ 0 w 4092"/>
                <a:gd name="T39" fmla="*/ 97656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9765625 w 1414"/>
                <a:gd name="T7" fmla="*/ 9765625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44140625 h 12301"/>
                <a:gd name="T34" fmla="*/ 2147483647 w 10278"/>
                <a:gd name="T35" fmla="*/ 9765625 h 12301"/>
                <a:gd name="T36" fmla="*/ 2147483647 w 10278"/>
                <a:gd name="T37" fmla="*/ 957031250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1191406250 w 10278"/>
                <a:gd name="T49" fmla="*/ 2147483647 h 12301"/>
                <a:gd name="T50" fmla="*/ 0 w 10278"/>
                <a:gd name="T51" fmla="*/ 2147483647 h 12301"/>
                <a:gd name="T52" fmla="*/ 234375000 w 10278"/>
                <a:gd name="T53" fmla="*/ 2147483647 h 12301"/>
                <a:gd name="T54" fmla="*/ 1191406250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9765625 h 6675"/>
                <a:gd name="T2" fmla="*/ 2147483647 w 1414"/>
                <a:gd name="T3" fmla="*/ 9765625 h 6675"/>
                <a:gd name="T4" fmla="*/ 2147483647 w 1414"/>
                <a:gd name="T5" fmla="*/ 2147483647 h 6675"/>
                <a:gd name="T6" fmla="*/ 9765625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9765625 w 3606"/>
                <a:gd name="T1" fmla="*/ 712890625 h 780"/>
                <a:gd name="T2" fmla="*/ 2147483647 w 3606"/>
                <a:gd name="T3" fmla="*/ 2147483647 h 780"/>
                <a:gd name="T4" fmla="*/ 2147483647 w 3606"/>
                <a:gd name="T5" fmla="*/ 712890625 h 780"/>
                <a:gd name="T6" fmla="*/ 2147483647 w 3606"/>
                <a:gd name="T7" fmla="*/ 712890625 h 780"/>
                <a:gd name="T8" fmla="*/ 2147483647 w 3606"/>
                <a:gd name="T9" fmla="*/ 244140625 h 780"/>
                <a:gd name="T10" fmla="*/ 2147483647 w 3606"/>
                <a:gd name="T11" fmla="*/ 0 h 780"/>
                <a:gd name="T12" fmla="*/ 2147483647 w 3606"/>
                <a:gd name="T13" fmla="*/ 244140625 h 780"/>
                <a:gd name="T14" fmla="*/ 2147483647 w 3606"/>
                <a:gd name="T15" fmla="*/ 712890625 h 780"/>
                <a:gd name="T16" fmla="*/ 2147483647 w 3606"/>
                <a:gd name="T17" fmla="*/ 2147483647 h 780"/>
                <a:gd name="T18" fmla="*/ 2147483647 w 3606"/>
                <a:gd name="T19" fmla="*/ 7128906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29" name="Picture 19"/>
          <p:cNvPicPr>
            <a:picLocks noChangeAspect="1"/>
          </p:cNvPicPr>
          <p:nvPr/>
        </p:nvPicPr>
        <p:blipFill>
          <a:blip r:embed="rId4"/>
          <a:srcRect r="15423"/>
          <a:stretch>
            <a:fillRect/>
          </a:stretch>
        </p:blipFill>
        <p:spPr bwMode="auto">
          <a:xfrm>
            <a:off x="10809288" y="4146552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109"/>
          <p:cNvGrpSpPr/>
          <p:nvPr/>
        </p:nvGrpSpPr>
        <p:grpSpPr>
          <a:xfrm>
            <a:off x="72652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5" name="Freeform 9"/>
          <p:cNvSpPr>
            <a:spLocks noEditPoints="1"/>
          </p:cNvSpPr>
          <p:nvPr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" name="Freeform 33"/>
          <p:cNvSpPr>
            <a:spLocks noEditPoints="1"/>
          </p:cNvSpPr>
          <p:nvPr/>
        </p:nvSpPr>
        <p:spPr bwMode="auto">
          <a:xfrm>
            <a:off x="1514477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7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2159000" y="6553309"/>
            <a:ext cx="97440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39" name="Rectangle 38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B60D89DB-60D7-4521-9B5B-4D53B0286886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10731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2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3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4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4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7" name="Rectangle 16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02D76E45-F850-46F6-9D61-5A61E4D965A8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3" y="1357317"/>
            <a:ext cx="5410199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77000" y="1357313"/>
            <a:ext cx="5413248" cy="4857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18775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2 column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9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1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2" name="Straight Connector 24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3" name="Straight Connector 25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6577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hape 110"/>
          <p:cNvSpPr>
            <a:spLocks noChangeArrowheads="1"/>
          </p:cNvSpPr>
          <p:nvPr/>
        </p:nvSpPr>
        <p:spPr bwMode="auto">
          <a:xfrm>
            <a:off x="9426577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sp>
        <p:nvSpPr>
          <p:cNvPr id="17" name="Shape 118"/>
          <p:cNvSpPr/>
          <p:nvPr/>
        </p:nvSpPr>
        <p:spPr>
          <a:xfrm>
            <a:off x="1382714" y="6165850"/>
            <a:ext cx="692151" cy="692150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8" name="Shape 119"/>
          <p:cNvSpPr/>
          <p:nvPr/>
        </p:nvSpPr>
        <p:spPr>
          <a:xfrm>
            <a:off x="1" y="5475288"/>
            <a:ext cx="690563" cy="690562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9" name="Shape 120"/>
          <p:cNvSpPr/>
          <p:nvPr/>
        </p:nvSpPr>
        <p:spPr>
          <a:xfrm>
            <a:off x="11499850" y="5529263"/>
            <a:ext cx="692151" cy="690562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20" name="Shape 121"/>
          <p:cNvSpPr>
            <a:spLocks noChangeArrowheads="1"/>
          </p:cNvSpPr>
          <p:nvPr/>
        </p:nvSpPr>
        <p:spPr bwMode="auto">
          <a:xfrm>
            <a:off x="11495089" y="4837113"/>
            <a:ext cx="692151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grpSp>
        <p:nvGrpSpPr>
          <p:cNvPr id="21" name="Shape 122"/>
          <p:cNvGrpSpPr>
            <a:grpSpLocks/>
          </p:cNvGrpSpPr>
          <p:nvPr/>
        </p:nvGrpSpPr>
        <p:grpSpPr bwMode="auto">
          <a:xfrm>
            <a:off x="9898065" y="3124202"/>
            <a:ext cx="439737" cy="696913"/>
            <a:chOff x="6718575" y="2318625"/>
            <a:chExt cx="256950" cy="407375"/>
          </a:xfrm>
        </p:grpSpPr>
        <p:sp>
          <p:nvSpPr>
            <p:cNvPr id="22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9765625 h 902"/>
                <a:gd name="T4" fmla="*/ 0 w 4092"/>
                <a:gd name="T5" fmla="*/ 9765625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9765625 h 1195"/>
                <a:gd name="T2" fmla="*/ 0 w 4092"/>
                <a:gd name="T3" fmla="*/ 1669921875 h 1195"/>
                <a:gd name="T4" fmla="*/ 0 w 4092"/>
                <a:gd name="T5" fmla="*/ 1669921875 h 1195"/>
                <a:gd name="T6" fmla="*/ 234375000 w 4092"/>
                <a:gd name="T7" fmla="*/ 2147483647 h 1195"/>
                <a:gd name="T8" fmla="*/ 957031250 w 4092"/>
                <a:gd name="T9" fmla="*/ 2147483647 h 1195"/>
                <a:gd name="T10" fmla="*/ 1904296875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1669921875 h 1195"/>
                <a:gd name="T36" fmla="*/ 2147483647 w 4092"/>
                <a:gd name="T37" fmla="*/ 9765625 h 1195"/>
                <a:gd name="T38" fmla="*/ 0 w 4092"/>
                <a:gd name="T39" fmla="*/ 97656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9765625 w 1414"/>
                <a:gd name="T7" fmla="*/ 9765625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44140625 h 12301"/>
                <a:gd name="T34" fmla="*/ 2147483647 w 10278"/>
                <a:gd name="T35" fmla="*/ 9765625 h 12301"/>
                <a:gd name="T36" fmla="*/ 2147483647 w 10278"/>
                <a:gd name="T37" fmla="*/ 957031250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1191406250 w 10278"/>
                <a:gd name="T49" fmla="*/ 2147483647 h 12301"/>
                <a:gd name="T50" fmla="*/ 0 w 10278"/>
                <a:gd name="T51" fmla="*/ 2147483647 h 12301"/>
                <a:gd name="T52" fmla="*/ 234375000 w 10278"/>
                <a:gd name="T53" fmla="*/ 2147483647 h 12301"/>
                <a:gd name="T54" fmla="*/ 1191406250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9765625 h 6675"/>
                <a:gd name="T2" fmla="*/ 2147483647 w 1414"/>
                <a:gd name="T3" fmla="*/ 9765625 h 6675"/>
                <a:gd name="T4" fmla="*/ 2147483647 w 1414"/>
                <a:gd name="T5" fmla="*/ 2147483647 h 6675"/>
                <a:gd name="T6" fmla="*/ 9765625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9765625 w 3606"/>
                <a:gd name="T1" fmla="*/ 712890625 h 780"/>
                <a:gd name="T2" fmla="*/ 2147483647 w 3606"/>
                <a:gd name="T3" fmla="*/ 2147483647 h 780"/>
                <a:gd name="T4" fmla="*/ 2147483647 w 3606"/>
                <a:gd name="T5" fmla="*/ 712890625 h 780"/>
                <a:gd name="T6" fmla="*/ 2147483647 w 3606"/>
                <a:gd name="T7" fmla="*/ 712890625 h 780"/>
                <a:gd name="T8" fmla="*/ 2147483647 w 3606"/>
                <a:gd name="T9" fmla="*/ 244140625 h 780"/>
                <a:gd name="T10" fmla="*/ 2147483647 w 3606"/>
                <a:gd name="T11" fmla="*/ 0 h 780"/>
                <a:gd name="T12" fmla="*/ 2147483647 w 3606"/>
                <a:gd name="T13" fmla="*/ 244140625 h 780"/>
                <a:gd name="T14" fmla="*/ 2147483647 w 3606"/>
                <a:gd name="T15" fmla="*/ 712890625 h 780"/>
                <a:gd name="T16" fmla="*/ 2147483647 w 3606"/>
                <a:gd name="T17" fmla="*/ 2147483647 h 780"/>
                <a:gd name="T18" fmla="*/ 2147483647 w 3606"/>
                <a:gd name="T19" fmla="*/ 7128906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9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30" name="Picture 19"/>
          <p:cNvPicPr>
            <a:picLocks noChangeAspect="1"/>
          </p:cNvPicPr>
          <p:nvPr/>
        </p:nvPicPr>
        <p:blipFill>
          <a:blip r:embed="rId4"/>
          <a:srcRect r="15423"/>
          <a:stretch>
            <a:fillRect/>
          </a:stretch>
        </p:blipFill>
        <p:spPr bwMode="auto">
          <a:xfrm>
            <a:off x="10809288" y="4146552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109"/>
          <p:cNvGrpSpPr/>
          <p:nvPr/>
        </p:nvGrpSpPr>
        <p:grpSpPr>
          <a:xfrm>
            <a:off x="72652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7" name="Freeform 9"/>
          <p:cNvSpPr>
            <a:spLocks noEditPoints="1"/>
          </p:cNvSpPr>
          <p:nvPr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" name="Freeform 33"/>
          <p:cNvSpPr>
            <a:spLocks noEditPoints="1"/>
          </p:cNvSpPr>
          <p:nvPr/>
        </p:nvSpPr>
        <p:spPr bwMode="auto">
          <a:xfrm>
            <a:off x="1514477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9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9E10FE2A-7FDD-443D-BB53-223F3AFB7005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159000" y="6553309"/>
            <a:ext cx="97440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2" y="1357316"/>
            <a:ext cx="4370295" cy="480908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970931" y="1345165"/>
            <a:ext cx="4370832" cy="48097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96007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hart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250826" y="608015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19FC702B-6FF6-447B-BA3B-DE4516025B87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9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0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4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5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3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6" name="Rectangle 15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5FB1A004-0835-489E-BEE7-61955177D1DD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76249" y="1357317"/>
            <a:ext cx="5429251" cy="4857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515101" y="1357317"/>
            <a:ext cx="5372099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04310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250826" y="608015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4DCAAB30-9EEC-41B2-A1A0-43634FA5665A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D65C3789-7644-4CB6-A7E0-AE429D95F175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76251" y="1357317"/>
            <a:ext cx="11410951" cy="4857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EFB1F0E-4B9D-70D6-8AE0-B0909B9D9F3E}"/>
              </a:ext>
            </a:extLst>
          </p:cNvPr>
          <p:cNvSpPr txBox="1">
            <a:spLocks/>
          </p:cNvSpPr>
          <p:nvPr userDrawn="1"/>
        </p:nvSpPr>
        <p:spPr>
          <a:xfrm>
            <a:off x="250950" y="607777"/>
            <a:ext cx="745391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fld id="{ED38AA95-462B-3543-A864-6C49272CDC35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AF1C642-E860-AA96-279E-5760DC749787}"/>
              </a:ext>
            </a:extLst>
          </p:cNvPr>
          <p:cNvSpPr txBox="1">
            <a:spLocks/>
          </p:cNvSpPr>
          <p:nvPr userDrawn="1"/>
        </p:nvSpPr>
        <p:spPr>
          <a:xfrm>
            <a:off x="1371600" y="264722"/>
            <a:ext cx="10515600" cy="60395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endParaRPr lang="en-US" sz="2700" b="1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124BA7B-0458-B156-35BF-1A6C0E37FEF4}"/>
              </a:ext>
            </a:extLst>
          </p:cNvPr>
          <p:cNvSpPr txBox="1">
            <a:spLocks/>
          </p:cNvSpPr>
          <p:nvPr userDrawn="1"/>
        </p:nvSpPr>
        <p:spPr>
          <a:xfrm>
            <a:off x="886067" y="264721"/>
            <a:ext cx="10515600" cy="60395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9" name="Rectangle 143">
            <a:extLst>
              <a:ext uri="{FF2B5EF4-FFF2-40B4-BE49-F238E27FC236}">
                <a16:creationId xmlns:a16="http://schemas.microsoft.com/office/drawing/2014/main" id="{22FE6F02-2DB1-AC62-191A-3484BC1126DB}"/>
              </a:ext>
            </a:extLst>
          </p:cNvPr>
          <p:cNvSpPr/>
          <p:nvPr userDrawn="1"/>
        </p:nvSpPr>
        <p:spPr>
          <a:xfrm rot="16200000">
            <a:off x="-147637" y="625474"/>
            <a:ext cx="779463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marL="0" marR="0" lvl="0" indent="0" algn="ctr" defTabSz="53731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0" name="Rectangle 144">
            <a:extLst>
              <a:ext uri="{FF2B5EF4-FFF2-40B4-BE49-F238E27FC236}">
                <a16:creationId xmlns:a16="http://schemas.microsoft.com/office/drawing/2014/main" id="{3036E881-B7E0-F89C-9BC0-1B8F37B1DCA9}"/>
              </a:ext>
            </a:extLst>
          </p:cNvPr>
          <p:cNvSpPr/>
          <p:nvPr userDrawn="1"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23334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A8495A-E6A6-7742-C143-EAC96CB43AEE}"/>
              </a:ext>
            </a:extLst>
          </p:cNvPr>
          <p:cNvCxnSpPr/>
          <p:nvPr userDrawn="1"/>
        </p:nvCxnSpPr>
        <p:spPr>
          <a:xfrm>
            <a:off x="457200" y="1028700"/>
            <a:ext cx="10332720" cy="0"/>
          </a:xfrm>
          <a:prstGeom prst="line">
            <a:avLst/>
          </a:prstGeom>
          <a:noFill/>
          <a:ln w="19050" cap="flat" cmpd="sng" algn="ctr">
            <a:solidFill>
              <a:srgbClr val="0067AC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7F7861F-DA32-14E7-3299-07377F57B7A0}"/>
              </a:ext>
            </a:extLst>
          </p:cNvPr>
          <p:cNvCxnSpPr/>
          <p:nvPr userDrawn="1"/>
        </p:nvCxnSpPr>
        <p:spPr>
          <a:xfrm>
            <a:off x="457200" y="212725"/>
            <a:ext cx="10332720" cy="0"/>
          </a:xfrm>
          <a:prstGeom prst="line">
            <a:avLst/>
          </a:prstGeom>
          <a:noFill/>
          <a:ln w="19050" cap="flat" cmpd="sng" algn="ctr">
            <a:solidFill>
              <a:srgbClr val="0067AC"/>
            </a:solidFill>
            <a:prstDash val="solid"/>
            <a:miter lim="800000"/>
          </a:ln>
          <a:effectLst/>
        </p:spPr>
      </p:cxnSp>
      <p:pic>
        <p:nvPicPr>
          <p:cNvPr id="23" name="Picture 18">
            <a:extLst>
              <a:ext uri="{FF2B5EF4-FFF2-40B4-BE49-F238E27FC236}">
                <a16:creationId xmlns:a16="http://schemas.microsoft.com/office/drawing/2014/main" id="{22D64713-47B3-3C5D-EFCE-CA40B7D28C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0" y="307976"/>
            <a:ext cx="1397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8">
            <a:extLst>
              <a:ext uri="{FF2B5EF4-FFF2-40B4-BE49-F238E27FC236}">
                <a16:creationId xmlns:a16="http://schemas.microsoft.com/office/drawing/2014/main" id="{7CC01E69-988B-4F8C-3489-8E818BFFEDA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6" y="6422740"/>
            <a:ext cx="12188825" cy="1828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/>
            <a:endParaRPr lang="zh-CN" altLang="en-US" sz="1350">
              <a:ea typeface="宋体" charset="-122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6A3B15-9DA4-E93C-EF25-5B83C9A8B872}"/>
              </a:ext>
            </a:extLst>
          </p:cNvPr>
          <p:cNvSpPr/>
          <p:nvPr userDrawn="1"/>
        </p:nvSpPr>
        <p:spPr>
          <a:xfrm>
            <a:off x="457200" y="6553626"/>
            <a:ext cx="11445240" cy="20774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64F9D7-BBA3-DA29-DE7F-D9EB6BA6AC38}"/>
              </a:ext>
            </a:extLst>
          </p:cNvPr>
          <p:cNvSpPr/>
          <p:nvPr userDrawn="1"/>
        </p:nvSpPr>
        <p:spPr bwMode="gray">
          <a:xfrm>
            <a:off x="11390503" y="6555105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>
              <a:spcBef>
                <a:spcPct val="40000"/>
              </a:spcBef>
              <a:defRPr/>
            </a:pPr>
            <a:fld id="{6BA71C0A-9F0F-41ED-AE97-DBF05B351E59}" type="slidenum">
              <a:rPr lang="en-GB" sz="675">
                <a:solidFill>
                  <a:srgbClr val="595959"/>
                </a:solidFill>
                <a:latin typeface="Calibri" pitchFamily="34" charset="0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753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8933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250826" y="608015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A3EEA7C1-A217-45F9-AD71-41583A9EBCBA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BE94985A-1F5F-44FC-A217-8F540C1092FE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91513" y="1357314"/>
            <a:ext cx="5413248" cy="4856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0" y="1357313"/>
            <a:ext cx="5413248" cy="483717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31085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8031163" y="-493713"/>
            <a:ext cx="4552951" cy="7351713"/>
            <a:chOff x="8031113" y="-494046"/>
            <a:chExt cx="4552989" cy="7352046"/>
          </a:xfrm>
        </p:grpSpPr>
        <p:sp>
          <p:nvSpPr>
            <p:cNvPr id="5" name="Rectangle 2"/>
            <p:cNvSpPr/>
            <p:nvPr userDrawn="1"/>
          </p:nvSpPr>
          <p:spPr>
            <a:xfrm flipH="1" flipV="1">
              <a:off x="8031113" y="-11430"/>
              <a:ext cx="4178105" cy="6869430"/>
            </a:xfrm>
            <a:custGeom>
              <a:avLst/>
              <a:gdLst>
                <a:gd name="connsiteX0" fmla="*/ 0 w 10336696"/>
                <a:gd name="connsiteY0" fmla="*/ 0 h 6858000"/>
                <a:gd name="connsiteX1" fmla="*/ 10336696 w 10336696"/>
                <a:gd name="connsiteY1" fmla="*/ 0 h 6858000"/>
                <a:gd name="connsiteX2" fmla="*/ 10336696 w 10336696"/>
                <a:gd name="connsiteY2" fmla="*/ 6858000 h 6858000"/>
                <a:gd name="connsiteX3" fmla="*/ 0 w 10336696"/>
                <a:gd name="connsiteY3" fmla="*/ 6858000 h 6858000"/>
                <a:gd name="connsiteX4" fmla="*/ 0 w 10336696"/>
                <a:gd name="connsiteY4" fmla="*/ 0 h 6858000"/>
                <a:gd name="connsiteX0" fmla="*/ 0 w 10336696"/>
                <a:gd name="connsiteY0" fmla="*/ 0 h 6858000"/>
                <a:gd name="connsiteX1" fmla="*/ 5337313 w 10336696"/>
                <a:gd name="connsiteY1" fmla="*/ 0 h 6858000"/>
                <a:gd name="connsiteX2" fmla="*/ 10336696 w 10336696"/>
                <a:gd name="connsiteY2" fmla="*/ 6858000 h 6858000"/>
                <a:gd name="connsiteX3" fmla="*/ 0 w 10336696"/>
                <a:gd name="connsiteY3" fmla="*/ 6858000 h 6858000"/>
                <a:gd name="connsiteX4" fmla="*/ 0 w 10336696"/>
                <a:gd name="connsiteY4" fmla="*/ 0 h 6858000"/>
                <a:gd name="connsiteX0" fmla="*/ 0 w 10336696"/>
                <a:gd name="connsiteY0" fmla="*/ 0 h 6858000"/>
                <a:gd name="connsiteX1" fmla="*/ 2478227 w 10336696"/>
                <a:gd name="connsiteY1" fmla="*/ 0 h 6858000"/>
                <a:gd name="connsiteX2" fmla="*/ 10336696 w 10336696"/>
                <a:gd name="connsiteY2" fmla="*/ 6858000 h 6858000"/>
                <a:gd name="connsiteX3" fmla="*/ 0 w 10336696"/>
                <a:gd name="connsiteY3" fmla="*/ 6858000 h 6858000"/>
                <a:gd name="connsiteX4" fmla="*/ 0 w 10336696"/>
                <a:gd name="connsiteY4" fmla="*/ 0 h 6858000"/>
                <a:gd name="connsiteX0" fmla="*/ 0 w 10336696"/>
                <a:gd name="connsiteY0" fmla="*/ 11430 h 6869430"/>
                <a:gd name="connsiteX1" fmla="*/ 7228929 w 10336696"/>
                <a:gd name="connsiteY1" fmla="*/ 0 h 6869430"/>
                <a:gd name="connsiteX2" fmla="*/ 10336696 w 10336696"/>
                <a:gd name="connsiteY2" fmla="*/ 6869430 h 6869430"/>
                <a:gd name="connsiteX3" fmla="*/ 0 w 10336696"/>
                <a:gd name="connsiteY3" fmla="*/ 6869430 h 6869430"/>
                <a:gd name="connsiteX4" fmla="*/ 0 w 10336696"/>
                <a:gd name="connsiteY4" fmla="*/ 11430 h 686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6696" h="6869430">
                  <a:moveTo>
                    <a:pt x="0" y="11430"/>
                  </a:moveTo>
                  <a:lnTo>
                    <a:pt x="7228929" y="0"/>
                  </a:lnTo>
                  <a:lnTo>
                    <a:pt x="10336696" y="6869430"/>
                  </a:lnTo>
                  <a:lnTo>
                    <a:pt x="0" y="6869430"/>
                  </a:lnTo>
                  <a:lnTo>
                    <a:pt x="0" y="1143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29" tIns="45715" rIns="91429" bIns="45715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sz="1800" kern="0">
                <a:solidFill>
                  <a:sysClr val="window" lastClr="FFFFFF"/>
                </a:solidFill>
                <a:latin typeface="Calibri"/>
                <a:cs typeface="+mn-cs"/>
              </a:endParaRPr>
            </a:p>
          </p:txBody>
        </p:sp>
        <p:sp>
          <p:nvSpPr>
            <p:cNvPr id="6" name="Freeform 5"/>
            <p:cNvSpPr/>
            <p:nvPr userDrawn="1"/>
          </p:nvSpPr>
          <p:spPr>
            <a:xfrm rot="4696078" flipH="1" flipV="1">
              <a:off x="7959582" y="-81200"/>
              <a:ext cx="5037366" cy="4211674"/>
            </a:xfrm>
            <a:custGeom>
              <a:avLst/>
              <a:gdLst>
                <a:gd name="connsiteX0" fmla="*/ 0 w 5037184"/>
                <a:gd name="connsiteY0" fmla="*/ 0 h 4211224"/>
                <a:gd name="connsiteX1" fmla="*/ 5037184 w 5037184"/>
                <a:gd name="connsiteY1" fmla="*/ 120403 h 4211224"/>
                <a:gd name="connsiteX2" fmla="*/ 4187631 w 5037184"/>
                <a:gd name="connsiteY2" fmla="*/ 4211224 h 4211224"/>
                <a:gd name="connsiteX3" fmla="*/ 2998480 w 5037184"/>
                <a:gd name="connsiteY3" fmla="*/ 3964270 h 4211224"/>
                <a:gd name="connsiteX4" fmla="*/ 0 w 5037184"/>
                <a:gd name="connsiteY4" fmla="*/ 0 h 421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7184" h="4211224">
                  <a:moveTo>
                    <a:pt x="0" y="0"/>
                  </a:moveTo>
                  <a:lnTo>
                    <a:pt x="5037184" y="120403"/>
                  </a:lnTo>
                  <a:lnTo>
                    <a:pt x="4187631" y="4211224"/>
                  </a:lnTo>
                  <a:lnTo>
                    <a:pt x="2998480" y="3964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29" tIns="45715" rIns="91429" bIns="45715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sz="1800" kern="0">
                <a:solidFill>
                  <a:sysClr val="window" lastClr="FFFFFF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4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372600" cy="687705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8001000 w 12192000"/>
              <a:gd name="connsiteY1" fmla="*/ 1905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9277350"/>
              <a:gd name="connsiteY0" fmla="*/ 0 h 6877050"/>
              <a:gd name="connsiteX1" fmla="*/ 8001000 w 9277350"/>
              <a:gd name="connsiteY1" fmla="*/ 19050 h 6877050"/>
              <a:gd name="connsiteX2" fmla="*/ 9277350 w 9277350"/>
              <a:gd name="connsiteY2" fmla="*/ 6877050 h 6877050"/>
              <a:gd name="connsiteX3" fmla="*/ 0 w 9277350"/>
              <a:gd name="connsiteY3" fmla="*/ 6858000 h 6877050"/>
              <a:gd name="connsiteX4" fmla="*/ 0 w 9277350"/>
              <a:gd name="connsiteY4" fmla="*/ 0 h 6877050"/>
              <a:gd name="connsiteX0" fmla="*/ 0 w 9277350"/>
              <a:gd name="connsiteY0" fmla="*/ 0 h 6877050"/>
              <a:gd name="connsiteX1" fmla="*/ 7963287 w 9277350"/>
              <a:gd name="connsiteY1" fmla="*/ 0 h 6877050"/>
              <a:gd name="connsiteX2" fmla="*/ 9277350 w 9277350"/>
              <a:gd name="connsiteY2" fmla="*/ 6877050 h 6877050"/>
              <a:gd name="connsiteX3" fmla="*/ 0 w 9277350"/>
              <a:gd name="connsiteY3" fmla="*/ 6858000 h 6877050"/>
              <a:gd name="connsiteX4" fmla="*/ 0 w 9277350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7350" h="6877050">
                <a:moveTo>
                  <a:pt x="0" y="0"/>
                </a:moveTo>
                <a:lnTo>
                  <a:pt x="7963287" y="0"/>
                </a:lnTo>
                <a:lnTo>
                  <a:pt x="9277350" y="687705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8202" y="307980"/>
            <a:ext cx="3253921" cy="1496107"/>
          </a:xfrm>
        </p:spPr>
        <p:txBody>
          <a:bodyPr>
            <a:no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6803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0" y="0"/>
            <a:ext cx="4927600" cy="6858000"/>
            <a:chOff x="1" y="0"/>
            <a:chExt cx="4927600" cy="6858000"/>
          </a:xfrm>
        </p:grpSpPr>
        <p:sp>
          <p:nvSpPr>
            <p:cNvPr id="6" name="直角三角形 5"/>
            <p:cNvSpPr/>
            <p:nvPr/>
          </p:nvSpPr>
          <p:spPr bwMode="auto">
            <a:xfrm>
              <a:off x="3443289" y="0"/>
              <a:ext cx="1484312" cy="6858000"/>
            </a:xfrm>
            <a:prstGeom prst="rtTriangle">
              <a:avLst/>
            </a:prstGeom>
            <a:solidFill>
              <a:srgbClr val="0067AC"/>
            </a:solidFill>
            <a:ln w="25400" cap="flat" cmpd="sng" algn="ctr">
              <a:noFill/>
              <a:prstDash val="solid"/>
            </a:ln>
            <a:effectLst/>
          </p:spPr>
          <p:txBody>
            <a:bodyPr lIns="60462" tIns="30231" rIns="60462" bIns="30231" anchor="ctr"/>
            <a:lstStyle/>
            <a:p>
              <a:pPr algn="ctr" defTabSz="45346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900" kern="0">
                <a:solidFill>
                  <a:srgbClr val="595959"/>
                </a:solidFill>
                <a:latin typeface="Roboto Light"/>
                <a:cs typeface="+mn-cs"/>
              </a:endParaRPr>
            </a:p>
          </p:txBody>
        </p:sp>
        <p:sp>
          <p:nvSpPr>
            <p:cNvPr id="7" name="正方形/長方形 7"/>
            <p:cNvSpPr/>
            <p:nvPr/>
          </p:nvSpPr>
          <p:spPr bwMode="auto">
            <a:xfrm>
              <a:off x="1" y="0"/>
              <a:ext cx="3443288" cy="6858000"/>
            </a:xfrm>
            <a:prstGeom prst="rect">
              <a:avLst/>
            </a:prstGeom>
            <a:solidFill>
              <a:srgbClr val="0067AC"/>
            </a:solidFill>
            <a:ln w="25400" cap="flat" cmpd="sng" algn="ctr">
              <a:noFill/>
              <a:prstDash val="solid"/>
            </a:ln>
            <a:effectLst/>
          </p:spPr>
          <p:txBody>
            <a:bodyPr lIns="60462" tIns="30231" rIns="60462" bIns="30231" anchor="ctr"/>
            <a:lstStyle/>
            <a:p>
              <a:pPr algn="ctr" defTabSz="45346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900" kern="0">
                <a:solidFill>
                  <a:srgbClr val="595959"/>
                </a:solidFill>
                <a:latin typeface="Roboto Light"/>
                <a:cs typeface="+mn-cs"/>
              </a:endParaRPr>
            </a:p>
          </p:txBody>
        </p:sp>
      </p:grpSp>
      <p:sp>
        <p:nvSpPr>
          <p:cNvPr id="8" name="フリーフォーム 9"/>
          <p:cNvSpPr/>
          <p:nvPr/>
        </p:nvSpPr>
        <p:spPr>
          <a:xfrm rot="5400000">
            <a:off x="-279400" y="279400"/>
            <a:ext cx="6858000" cy="6299200"/>
          </a:xfrm>
          <a:custGeom>
            <a:avLst/>
            <a:gdLst>
              <a:gd name="connsiteX0" fmla="*/ 0 w 10287001"/>
              <a:gd name="connsiteY0" fmla="*/ 9448151 h 9448151"/>
              <a:gd name="connsiteX1" fmla="*/ 0 w 10287001"/>
              <a:gd name="connsiteY1" fmla="*/ 304947 h 9448151"/>
              <a:gd name="connsiteX2" fmla="*/ 4966632 w 10287001"/>
              <a:gd name="connsiteY2" fmla="*/ 304947 h 9448151"/>
              <a:gd name="connsiteX3" fmla="*/ 5143501 w 10287001"/>
              <a:gd name="connsiteY3" fmla="*/ 0 h 9448151"/>
              <a:gd name="connsiteX4" fmla="*/ 5320371 w 10287001"/>
              <a:gd name="connsiteY4" fmla="*/ 304947 h 9448151"/>
              <a:gd name="connsiteX5" fmla="*/ 10287001 w 10287001"/>
              <a:gd name="connsiteY5" fmla="*/ 304947 h 9448151"/>
              <a:gd name="connsiteX6" fmla="*/ 10287001 w 10287001"/>
              <a:gd name="connsiteY6" fmla="*/ 9448151 h 944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close/>
              </a:path>
            </a:pathLst>
          </a:custGeom>
          <a:solidFill>
            <a:srgbClr val="0098BF"/>
          </a:solidFill>
          <a:ln w="25400" cap="flat" cmpd="sng" algn="ctr">
            <a:noFill/>
            <a:prstDash val="solid"/>
          </a:ln>
          <a:effectLst/>
        </p:spPr>
        <p:txBody>
          <a:bodyPr lIns="45704" tIns="22852" rIns="45704" bIns="22852" anchor="ctr"/>
          <a:lstStyle/>
          <a:p>
            <a:pPr algn="ctr" defTabSz="81609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575" kern="0">
              <a:solidFill>
                <a:srgbClr val="595959"/>
              </a:solidFill>
              <a:latin typeface="Roboto Light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577014" y="788988"/>
            <a:ext cx="5321300" cy="2970212"/>
          </a:xfrm>
          <a:prstGeom prst="rect">
            <a:avLst/>
          </a:prstGeom>
          <a:solidFill>
            <a:srgbClr val="D8D8D8">
              <a:lumMod val="9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45704" tIns="22852" rIns="45704" bIns="22852" anchor="ctr"/>
          <a:lstStyle/>
          <a:p>
            <a:pPr algn="ctr" defTabSz="81609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575" kern="0">
              <a:solidFill>
                <a:srgbClr val="595959"/>
              </a:solidFill>
              <a:latin typeface="Roboto Light"/>
              <a:cs typeface="+mn-cs"/>
            </a:endParaRPr>
          </a:p>
        </p:txBody>
      </p:sp>
      <p:sp>
        <p:nvSpPr>
          <p:cNvPr id="38" name="図プレースホルダー 2"/>
          <p:cNvSpPr>
            <a:spLocks noGrp="1"/>
          </p:cNvSpPr>
          <p:nvPr>
            <p:ph type="pic" sz="quarter" idx="24"/>
          </p:nvPr>
        </p:nvSpPr>
        <p:spPr>
          <a:xfrm>
            <a:off x="6684007" y="879969"/>
            <a:ext cx="5106784" cy="27882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aseline="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515102" y="3911942"/>
            <a:ext cx="5383215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2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6" y="1971679"/>
            <a:ext cx="4019551" cy="2914649"/>
          </a:xfrm>
        </p:spPr>
        <p:txBody>
          <a:bodyPr>
            <a:no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802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250826" y="608015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92C1772F-D1A4-41BB-8D2F-1E84517E4A36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E871D6B2-8409-4444-A315-4B0377C40BF1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76251" y="1347792"/>
            <a:ext cx="11422063" cy="4637087"/>
          </a:xfrm>
          <a:prstGeom prst="rect">
            <a:avLst/>
          </a:prstGeom>
        </p:spPr>
        <p:txBody>
          <a:bodyPr/>
          <a:lstStyle>
            <a:lvl1pPr>
              <a:defRPr lang="en-US" sz="1500" dirty="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0261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250826" y="608015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86DA709C-A97A-40A7-AE67-C07FB90F354D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7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8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9" name="Straight Connector 24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0" name="Straight Connector 25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1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4" name="Rectangle 13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620530F0-4942-499F-A2C2-EFBBF231CDE9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76251" y="1347788"/>
            <a:ext cx="11422063" cy="4626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9465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/>
        </p:nvSpPr>
        <p:spPr>
          <a:xfrm>
            <a:off x="250826" y="608015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9EA09938-DF56-4138-BE02-D3BEC7894D87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6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7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8" name="Straight Connector 24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25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3" name="Rectangle 12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C3430CE5-0B0C-4F89-A7A5-05B6BE13EB2C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342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cations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/>
        </p:nvSpPr>
        <p:spPr>
          <a:xfrm>
            <a:off x="250826" y="608015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F810D6E2-5924-488A-B0EE-15BCD31FEF74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6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7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8" name="Straight Connector 24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25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3" name="Rectangle 12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96DA6016-BDF4-4FA5-BA80-122AB574F385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3854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vents Optio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47964" y="2940050"/>
            <a:ext cx="4892675" cy="1828800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lIns="68557" tIns="161944" rIns="188935" bIns="0" anchor="ctr"/>
          <a:lstStyle/>
          <a:p>
            <a:pPr algn="r" defTabSz="815519">
              <a:lnSpc>
                <a:spcPct val="70000"/>
              </a:lnSpc>
              <a:defRPr/>
            </a:pPr>
            <a:endParaRPr lang="uk-UA" sz="3000" kern="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7963" y="0"/>
            <a:ext cx="3624263" cy="2940050"/>
          </a:xfrm>
          <a:prstGeom prst="rect">
            <a:avLst/>
          </a:prstGeom>
          <a:solidFill>
            <a:srgbClr val="0067AC"/>
          </a:solidFill>
          <a:ln w="25400" cap="flat" cmpd="sng" algn="ctr">
            <a:noFill/>
            <a:prstDash val="solid"/>
          </a:ln>
          <a:effectLst/>
        </p:spPr>
        <p:txBody>
          <a:bodyPr lIns="242917" tIns="161944" rIns="53982" bIns="188935" anchor="b"/>
          <a:lstStyle/>
          <a:p>
            <a:pPr defTabSz="815519">
              <a:lnSpc>
                <a:spcPct val="70000"/>
              </a:lnSpc>
              <a:defRPr/>
            </a:pPr>
            <a:endParaRPr lang="uk-UA" sz="3000" kern="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" y="0"/>
            <a:ext cx="2747887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03325" y="0"/>
            <a:ext cx="3179299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620000" y="2940148"/>
            <a:ext cx="4572000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372668" y="0"/>
            <a:ext cx="2630659" cy="2940148"/>
          </a:xfrm>
          <a:prstGeom prst="rect">
            <a:avLst/>
          </a:prstGeom>
          <a:noFill/>
        </p:spPr>
        <p:txBody>
          <a:bodyPr lIns="91419" tIns="45710" rIns="91419" bIns="45710"/>
          <a:lstStyle/>
          <a:p>
            <a:pPr lvl="0"/>
            <a:endParaRPr lang="uk-UA" noProof="0">
              <a:sym typeface="Arial" pitchFamily="34" charset="0"/>
            </a:endParaRP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2882312" y="192119"/>
            <a:ext cx="3355041" cy="25560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2897171" y="3052178"/>
            <a:ext cx="4594256" cy="160468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1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vents Optio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/>
          <p:cNvSpPr>
            <a:spLocks noGrp="1"/>
          </p:cNvSpPr>
          <p:nvPr>
            <p:ph type="pic" idx="17"/>
          </p:nvPr>
        </p:nvSpPr>
        <p:spPr bwMode="auto">
          <a:xfrm>
            <a:off x="7276457" y="1659"/>
            <a:ext cx="326117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Freeform 6"/>
          <p:cNvSpPr>
            <a:spLocks noGrp="1"/>
          </p:cNvSpPr>
          <p:nvPr>
            <p:ph type="pic" idx="19"/>
          </p:nvPr>
        </p:nvSpPr>
        <p:spPr bwMode="auto">
          <a:xfrm>
            <a:off x="5522005" y="1773356"/>
            <a:ext cx="326117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Freeform 6"/>
          <p:cNvSpPr>
            <a:spLocks noGrp="1"/>
          </p:cNvSpPr>
          <p:nvPr>
            <p:ph type="pic" idx="20"/>
          </p:nvPr>
        </p:nvSpPr>
        <p:spPr bwMode="auto">
          <a:xfrm>
            <a:off x="2013101" y="5316762"/>
            <a:ext cx="3261171" cy="1677433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10000 w 10000"/>
              <a:gd name="connsiteY0" fmla="*/ 5004 h 5042"/>
              <a:gd name="connsiteX1" fmla="*/ 5152 w 10000"/>
              <a:gd name="connsiteY1" fmla="*/ 5042 h 5042"/>
              <a:gd name="connsiteX2" fmla="*/ 0 w 10000"/>
              <a:gd name="connsiteY2" fmla="*/ 5004 h 5042"/>
              <a:gd name="connsiteX3" fmla="*/ 5002 w 10000"/>
              <a:gd name="connsiteY3" fmla="*/ 0 h 5042"/>
              <a:gd name="connsiteX4" fmla="*/ 10000 w 10000"/>
              <a:gd name="connsiteY4" fmla="*/ 5004 h 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5042">
                <a:moveTo>
                  <a:pt x="10000" y="5004"/>
                </a:moveTo>
                <a:lnTo>
                  <a:pt x="5152" y="5042"/>
                </a:lnTo>
                <a:lnTo>
                  <a:pt x="0" y="5004"/>
                </a:lnTo>
                <a:lnTo>
                  <a:pt x="5002" y="0"/>
                </a:lnTo>
                <a:lnTo>
                  <a:pt x="10000" y="5004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Freeform 6"/>
          <p:cNvSpPr>
            <a:spLocks noGrp="1"/>
          </p:cNvSpPr>
          <p:nvPr>
            <p:ph type="pic" idx="21"/>
          </p:nvPr>
        </p:nvSpPr>
        <p:spPr bwMode="auto">
          <a:xfrm>
            <a:off x="3767553" y="3545061"/>
            <a:ext cx="326117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Freeform 6"/>
          <p:cNvSpPr>
            <a:spLocks noGrp="1"/>
          </p:cNvSpPr>
          <p:nvPr>
            <p:ph type="pic" idx="22"/>
          </p:nvPr>
        </p:nvSpPr>
        <p:spPr bwMode="auto">
          <a:xfrm>
            <a:off x="9030909" y="-105255"/>
            <a:ext cx="3261171" cy="166212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10000 w 10000"/>
              <a:gd name="connsiteY0" fmla="*/ 0 h 4996"/>
              <a:gd name="connsiteX1" fmla="*/ 5002 w 10000"/>
              <a:gd name="connsiteY1" fmla="*/ 4996 h 4996"/>
              <a:gd name="connsiteX2" fmla="*/ 0 w 10000"/>
              <a:gd name="connsiteY2" fmla="*/ 0 h 4996"/>
              <a:gd name="connsiteX3" fmla="*/ 4752 w 10000"/>
              <a:gd name="connsiteY3" fmla="*/ 3 h 4996"/>
              <a:gd name="connsiteX4" fmla="*/ 10000 w 10000"/>
              <a:gd name="connsiteY4" fmla="*/ 0 h 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4996">
                <a:moveTo>
                  <a:pt x="10000" y="0"/>
                </a:moveTo>
                <a:lnTo>
                  <a:pt x="5002" y="4996"/>
                </a:lnTo>
                <a:lnTo>
                  <a:pt x="0" y="0"/>
                </a:lnTo>
                <a:lnTo>
                  <a:pt x="4752" y="3"/>
                </a:lnTo>
                <a:lnTo>
                  <a:pt x="10000" y="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Freeform 6"/>
          <p:cNvSpPr>
            <a:spLocks noGrp="1"/>
          </p:cNvSpPr>
          <p:nvPr>
            <p:ph type="pic" idx="23"/>
          </p:nvPr>
        </p:nvSpPr>
        <p:spPr bwMode="auto">
          <a:xfrm>
            <a:off x="9040404" y="1773356"/>
            <a:ext cx="326117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Freeform 6"/>
          <p:cNvSpPr>
            <a:spLocks noGrp="1"/>
          </p:cNvSpPr>
          <p:nvPr>
            <p:ph type="pic" idx="24"/>
          </p:nvPr>
        </p:nvSpPr>
        <p:spPr bwMode="auto">
          <a:xfrm>
            <a:off x="7285952" y="3545061"/>
            <a:ext cx="326117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56" h="4057">
                <a:moveTo>
                  <a:pt x="4056" y="2030"/>
                </a:moveTo>
                <a:lnTo>
                  <a:pt x="2029" y="4057"/>
                </a:lnTo>
                <a:lnTo>
                  <a:pt x="0" y="2030"/>
                </a:lnTo>
                <a:lnTo>
                  <a:pt x="2029" y="0"/>
                </a:lnTo>
                <a:lnTo>
                  <a:pt x="4056" y="203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Freeform 6"/>
          <p:cNvSpPr>
            <a:spLocks noGrp="1"/>
          </p:cNvSpPr>
          <p:nvPr>
            <p:ph type="pic" idx="26"/>
          </p:nvPr>
        </p:nvSpPr>
        <p:spPr bwMode="auto">
          <a:xfrm>
            <a:off x="5531498" y="5316758"/>
            <a:ext cx="3261171" cy="1664790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10000 w 10000"/>
              <a:gd name="connsiteY0" fmla="*/ 5004 h 5004"/>
              <a:gd name="connsiteX1" fmla="*/ 5002 w 10000"/>
              <a:gd name="connsiteY1" fmla="*/ 4944 h 5004"/>
              <a:gd name="connsiteX2" fmla="*/ 0 w 10000"/>
              <a:gd name="connsiteY2" fmla="*/ 5004 h 5004"/>
              <a:gd name="connsiteX3" fmla="*/ 5002 w 10000"/>
              <a:gd name="connsiteY3" fmla="*/ 0 h 5004"/>
              <a:gd name="connsiteX4" fmla="*/ 10000 w 10000"/>
              <a:gd name="connsiteY4" fmla="*/ 5004 h 5004"/>
              <a:gd name="connsiteX0" fmla="*/ 10000 w 10000"/>
              <a:gd name="connsiteY0" fmla="*/ 10000 h 10174"/>
              <a:gd name="connsiteX1" fmla="*/ 5002 w 10000"/>
              <a:gd name="connsiteY1" fmla="*/ 10174 h 10174"/>
              <a:gd name="connsiteX2" fmla="*/ 0 w 10000"/>
              <a:gd name="connsiteY2" fmla="*/ 10000 h 10174"/>
              <a:gd name="connsiteX3" fmla="*/ 5002 w 10000"/>
              <a:gd name="connsiteY3" fmla="*/ 0 h 10174"/>
              <a:gd name="connsiteX4" fmla="*/ 10000 w 10000"/>
              <a:gd name="connsiteY4" fmla="*/ 10000 h 10174"/>
              <a:gd name="connsiteX0" fmla="*/ 10000 w 10000"/>
              <a:gd name="connsiteY0" fmla="*/ 10000 h 10000"/>
              <a:gd name="connsiteX1" fmla="*/ 5002 w 10000"/>
              <a:gd name="connsiteY1" fmla="*/ 9978 h 10000"/>
              <a:gd name="connsiteX2" fmla="*/ 0 w 10000"/>
              <a:gd name="connsiteY2" fmla="*/ 10000 h 10000"/>
              <a:gd name="connsiteX3" fmla="*/ 5002 w 10000"/>
              <a:gd name="connsiteY3" fmla="*/ 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10000"/>
                </a:moveTo>
                <a:lnTo>
                  <a:pt x="5002" y="9978"/>
                </a:lnTo>
                <a:lnTo>
                  <a:pt x="0" y="10000"/>
                </a:lnTo>
                <a:lnTo>
                  <a:pt x="5002" y="0"/>
                </a:lnTo>
                <a:lnTo>
                  <a:pt x="10000" y="10000"/>
                </a:ln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Freeform 6"/>
          <p:cNvSpPr>
            <a:spLocks noGrp="1"/>
          </p:cNvSpPr>
          <p:nvPr>
            <p:ph type="pic" idx="27"/>
          </p:nvPr>
        </p:nvSpPr>
        <p:spPr bwMode="auto">
          <a:xfrm>
            <a:off x="10794856" y="1659"/>
            <a:ext cx="1631621" cy="3326919"/>
          </a:xfrm>
          <a:custGeom>
            <a:avLst/>
            <a:gdLst>
              <a:gd name="T0" fmla="*/ 4056 w 4056"/>
              <a:gd name="T1" fmla="*/ 2030 h 4057"/>
              <a:gd name="T2" fmla="*/ 2029 w 4056"/>
              <a:gd name="T3" fmla="*/ 4057 h 4057"/>
              <a:gd name="T4" fmla="*/ 0 w 4056"/>
              <a:gd name="T5" fmla="*/ 2030 h 4057"/>
              <a:gd name="T6" fmla="*/ 2029 w 4056"/>
              <a:gd name="T7" fmla="*/ 0 h 4057"/>
              <a:gd name="T8" fmla="*/ 4056 w 4056"/>
              <a:gd name="T9" fmla="*/ 2030 h 4057"/>
              <a:gd name="connsiteX0" fmla="*/ 5042 w 5042"/>
              <a:gd name="connsiteY0" fmla="*/ 4955 h 10000"/>
              <a:gd name="connsiteX1" fmla="*/ 5002 w 5042"/>
              <a:gd name="connsiteY1" fmla="*/ 10000 h 10000"/>
              <a:gd name="connsiteX2" fmla="*/ 0 w 5042"/>
              <a:gd name="connsiteY2" fmla="*/ 5004 h 10000"/>
              <a:gd name="connsiteX3" fmla="*/ 5002 w 5042"/>
              <a:gd name="connsiteY3" fmla="*/ 0 h 10000"/>
              <a:gd name="connsiteX4" fmla="*/ 5042 w 5042"/>
              <a:gd name="connsiteY4" fmla="*/ 4955 h 10000"/>
              <a:gd name="connsiteX0" fmla="*/ 9801 w 9923"/>
              <a:gd name="connsiteY0" fmla="*/ 5004 h 10000"/>
              <a:gd name="connsiteX1" fmla="*/ 9921 w 9923"/>
              <a:gd name="connsiteY1" fmla="*/ 10000 h 10000"/>
              <a:gd name="connsiteX2" fmla="*/ 0 w 9923"/>
              <a:gd name="connsiteY2" fmla="*/ 5004 h 10000"/>
              <a:gd name="connsiteX3" fmla="*/ 9921 w 9923"/>
              <a:gd name="connsiteY3" fmla="*/ 0 h 10000"/>
              <a:gd name="connsiteX4" fmla="*/ 9801 w 9923"/>
              <a:gd name="connsiteY4" fmla="*/ 50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3" h="10000">
                <a:moveTo>
                  <a:pt x="9801" y="5004"/>
                </a:moveTo>
                <a:cubicBezTo>
                  <a:pt x="9775" y="6686"/>
                  <a:pt x="9946" y="8318"/>
                  <a:pt x="9921" y="10000"/>
                </a:cubicBezTo>
                <a:lnTo>
                  <a:pt x="0" y="5004"/>
                </a:lnTo>
                <a:lnTo>
                  <a:pt x="9921" y="0"/>
                </a:lnTo>
                <a:cubicBezTo>
                  <a:pt x="9946" y="1652"/>
                  <a:pt x="9775" y="3352"/>
                  <a:pt x="9801" y="5004"/>
                </a:cubicBezTo>
                <a:close/>
              </a:path>
            </a:pathLst>
          </a:custGeom>
          <a:solidFill>
            <a:srgbClr val="D0D1CE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>
              <a:defRPr sz="3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05344" y="1062719"/>
            <a:ext cx="4309533" cy="2794906"/>
          </a:xfrm>
        </p:spPr>
        <p:txBody>
          <a:bodyPr>
            <a:noAutofit/>
          </a:bodyPr>
          <a:lstStyle>
            <a:lvl1pPr>
              <a:defRPr sz="4050">
                <a:solidFill>
                  <a:srgbClr val="0067A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7076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Event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flipH="1">
            <a:off x="11942764" y="3048000"/>
            <a:ext cx="249237" cy="249238"/>
          </a:xfrm>
          <a:custGeom>
            <a:avLst/>
            <a:gdLst>
              <a:gd name="connsiteX0" fmla="*/ 845081 w 2429302"/>
              <a:gd name="connsiteY0" fmla="*/ 322250 h 2429302"/>
              <a:gd name="connsiteX1" fmla="*/ 2062427 w 2429302"/>
              <a:gd name="connsiteY1" fmla="*/ 1214651 h 2429302"/>
              <a:gd name="connsiteX2" fmla="*/ 845081 w 2429302"/>
              <a:gd name="connsiteY2" fmla="*/ 2107052 h 2429302"/>
              <a:gd name="connsiteX3" fmla="*/ 845081 w 2429302"/>
              <a:gd name="connsiteY3" fmla="*/ 1904516 h 2429302"/>
              <a:gd name="connsiteX4" fmla="*/ 1786142 w 2429302"/>
              <a:gd name="connsiteY4" fmla="*/ 1214651 h 2429302"/>
              <a:gd name="connsiteX5" fmla="*/ 845081 w 2429302"/>
              <a:gd name="connsiteY5" fmla="*/ 524786 h 2429302"/>
              <a:gd name="connsiteX6" fmla="*/ 1214651 w 2429302"/>
              <a:gd name="connsiteY6" fmla="*/ 160407 h 2429302"/>
              <a:gd name="connsiteX7" fmla="*/ 160407 w 2429302"/>
              <a:gd name="connsiteY7" fmla="*/ 1214651 h 2429302"/>
              <a:gd name="connsiteX8" fmla="*/ 1214651 w 2429302"/>
              <a:gd name="connsiteY8" fmla="*/ 2268895 h 2429302"/>
              <a:gd name="connsiteX9" fmla="*/ 2268895 w 2429302"/>
              <a:gd name="connsiteY9" fmla="*/ 1214651 h 2429302"/>
              <a:gd name="connsiteX10" fmla="*/ 1214651 w 2429302"/>
              <a:gd name="connsiteY10" fmla="*/ 160407 h 2429302"/>
              <a:gd name="connsiteX11" fmla="*/ 1214651 w 2429302"/>
              <a:gd name="connsiteY11" fmla="*/ 0 h 2429302"/>
              <a:gd name="connsiteX12" fmla="*/ 2429302 w 2429302"/>
              <a:gd name="connsiteY12" fmla="*/ 1214651 h 2429302"/>
              <a:gd name="connsiteX13" fmla="*/ 1214651 w 2429302"/>
              <a:gd name="connsiteY13" fmla="*/ 2429302 h 2429302"/>
              <a:gd name="connsiteX14" fmla="*/ 0 w 2429302"/>
              <a:gd name="connsiteY14" fmla="*/ 1214651 h 2429302"/>
              <a:gd name="connsiteX15" fmla="*/ 1214651 w 2429302"/>
              <a:gd name="connsiteY15" fmla="*/ 0 h 242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68549" tIns="34275" rIns="68549" bIns="34275" anchor="ctr"/>
          <a:lstStyle/>
          <a:p>
            <a:pPr algn="ctr" defTabSz="815425">
              <a:defRPr/>
            </a:pPr>
            <a:endParaRPr lang="uk-UA" sz="1575" kern="0">
              <a:solidFill>
                <a:srgbClr val="FFFFFF"/>
              </a:solidFill>
              <a:latin typeface="Roboto Light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 flipH="1">
            <a:off x="0" y="3048000"/>
            <a:ext cx="247651" cy="249238"/>
          </a:xfrm>
          <a:custGeom>
            <a:avLst/>
            <a:gdLst>
              <a:gd name="connsiteX0" fmla="*/ 845081 w 2429302"/>
              <a:gd name="connsiteY0" fmla="*/ 322250 h 2429302"/>
              <a:gd name="connsiteX1" fmla="*/ 2062427 w 2429302"/>
              <a:gd name="connsiteY1" fmla="*/ 1214651 h 2429302"/>
              <a:gd name="connsiteX2" fmla="*/ 845081 w 2429302"/>
              <a:gd name="connsiteY2" fmla="*/ 2107052 h 2429302"/>
              <a:gd name="connsiteX3" fmla="*/ 845081 w 2429302"/>
              <a:gd name="connsiteY3" fmla="*/ 1904516 h 2429302"/>
              <a:gd name="connsiteX4" fmla="*/ 1786142 w 2429302"/>
              <a:gd name="connsiteY4" fmla="*/ 1214651 h 2429302"/>
              <a:gd name="connsiteX5" fmla="*/ 845081 w 2429302"/>
              <a:gd name="connsiteY5" fmla="*/ 524786 h 2429302"/>
              <a:gd name="connsiteX6" fmla="*/ 1214651 w 2429302"/>
              <a:gd name="connsiteY6" fmla="*/ 160407 h 2429302"/>
              <a:gd name="connsiteX7" fmla="*/ 160407 w 2429302"/>
              <a:gd name="connsiteY7" fmla="*/ 1214651 h 2429302"/>
              <a:gd name="connsiteX8" fmla="*/ 1214651 w 2429302"/>
              <a:gd name="connsiteY8" fmla="*/ 2268895 h 2429302"/>
              <a:gd name="connsiteX9" fmla="*/ 2268895 w 2429302"/>
              <a:gd name="connsiteY9" fmla="*/ 1214651 h 2429302"/>
              <a:gd name="connsiteX10" fmla="*/ 1214651 w 2429302"/>
              <a:gd name="connsiteY10" fmla="*/ 160407 h 2429302"/>
              <a:gd name="connsiteX11" fmla="*/ 1214651 w 2429302"/>
              <a:gd name="connsiteY11" fmla="*/ 0 h 2429302"/>
              <a:gd name="connsiteX12" fmla="*/ 2429302 w 2429302"/>
              <a:gd name="connsiteY12" fmla="*/ 1214651 h 2429302"/>
              <a:gd name="connsiteX13" fmla="*/ 1214651 w 2429302"/>
              <a:gd name="connsiteY13" fmla="*/ 2429302 h 2429302"/>
              <a:gd name="connsiteX14" fmla="*/ 0 w 2429302"/>
              <a:gd name="connsiteY14" fmla="*/ 1214651 h 2429302"/>
              <a:gd name="connsiteX15" fmla="*/ 1214651 w 2429302"/>
              <a:gd name="connsiteY15" fmla="*/ 0 h 242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68549" tIns="34275" rIns="68549" bIns="34275" anchor="ctr"/>
          <a:lstStyle/>
          <a:p>
            <a:pPr algn="ctr" defTabSz="815425">
              <a:defRPr/>
            </a:pPr>
            <a:endParaRPr lang="uk-UA" sz="1575" kern="0">
              <a:solidFill>
                <a:srgbClr val="FFFFFF"/>
              </a:solidFill>
              <a:latin typeface="Roboto Light"/>
              <a:cs typeface="+mn-cs"/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8" name="Rectangle 7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A831D179-D5B2-492F-92FC-54D9355AC16C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34975"/>
            <a:ext cx="12192000" cy="4906282"/>
          </a:xfrm>
          <a:prstGeom prst="rect">
            <a:avLst/>
          </a:prstGeom>
          <a:solidFill>
            <a:srgbClr val="D8D8D8"/>
          </a:solidFill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476253" y="5582311"/>
            <a:ext cx="11417489" cy="63275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buNone/>
              <a:defRPr sz="135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20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990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250826" y="608015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92C0F838-FA85-4234-9D13-AC489A77474F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516063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46452" y="3784600"/>
            <a:ext cx="747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76839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07226" y="3784600"/>
            <a:ext cx="747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837613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669588" y="3784600"/>
            <a:ext cx="7477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/>
          <p:cNvSpPr txBox="1">
            <a:spLocks/>
          </p:cNvSpPr>
          <p:nvPr/>
        </p:nvSpPr>
        <p:spPr>
          <a:xfrm>
            <a:off x="250826" y="608015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28953847-2A85-4746-A9DA-7244AC0640F2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20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21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22" name="Straight Connector 32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23" name="Straight Connector 33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24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27" name="Rectangle 26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F1A8E59E-0BEC-425A-8B9A-E978E29F8601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34059" y="2103128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964648" y="2103128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795236" y="2103128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25824" y="2103128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456415" y="2103128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287000" y="2103128"/>
            <a:ext cx="1511405" cy="1511405"/>
          </a:xfrm>
          <a:prstGeom prst="ellipse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3708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657600"/>
            <a:ext cx="12192000" cy="781050"/>
          </a:xfrm>
          <a:prstGeom prst="rect">
            <a:avLst/>
          </a:prstGeom>
          <a:solidFill>
            <a:srgbClr val="0067AC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8" y="0"/>
            <a:ext cx="12192007" cy="3657600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Calibri" pitchFamily="34" charset="0"/>
                <a:ea typeface="Roboto Medium" charset="0"/>
                <a:cs typeface="Calibri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73370" y="3746146"/>
            <a:ext cx="11645265" cy="603958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solidFill>
                  <a:schemeClr val="bg1"/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8918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49513" y="2400302"/>
            <a:ext cx="233838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Placeholder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16488" y="2400302"/>
            <a:ext cx="2341563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Placeholder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372351" y="2400302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Placeholder 23"/>
          <p:cNvPicPr>
            <a:picLocks noChangeAspect="1"/>
          </p:cNvPicPr>
          <p:nvPr/>
        </p:nvPicPr>
        <p:blipFill>
          <a:blip r:embed="rId5"/>
          <a:srcRect r="-1"/>
          <a:stretch>
            <a:fillRect/>
          </a:stretch>
        </p:blipFill>
        <p:spPr bwMode="auto">
          <a:xfrm>
            <a:off x="-19049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Placeholder 18"/>
          <p:cNvPicPr>
            <a:picLocks noChangeAspect="1"/>
          </p:cNvPicPr>
          <p:nvPr/>
        </p:nvPicPr>
        <p:blipFill>
          <a:blip r:embed="rId6"/>
          <a:srcRect r="-4"/>
          <a:stretch>
            <a:fillRect/>
          </a:stretch>
        </p:blipFill>
        <p:spPr bwMode="auto">
          <a:xfrm>
            <a:off x="2449513" y="-7938"/>
            <a:ext cx="2338387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Placeholder 19"/>
          <p:cNvPicPr>
            <a:picLocks noChangeAspect="1"/>
          </p:cNvPicPr>
          <p:nvPr/>
        </p:nvPicPr>
        <p:blipFill>
          <a:blip r:embed="rId7"/>
          <a:srcRect r="-4"/>
          <a:stretch>
            <a:fillRect/>
          </a:stretch>
        </p:blipFill>
        <p:spPr bwMode="auto">
          <a:xfrm>
            <a:off x="4916490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Placeholder 20"/>
          <p:cNvPicPr>
            <a:picLocks noChangeAspect="1"/>
          </p:cNvPicPr>
          <p:nvPr/>
        </p:nvPicPr>
        <p:blipFill>
          <a:blip r:embed="rId8"/>
          <a:srcRect r="4"/>
          <a:stretch>
            <a:fillRect/>
          </a:stretch>
        </p:blipFill>
        <p:spPr bwMode="auto">
          <a:xfrm>
            <a:off x="7372351" y="2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Placeholder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9852026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Placeholder 27"/>
          <p:cNvPicPr>
            <a:picLocks noChangeAspect="1"/>
          </p:cNvPicPr>
          <p:nvPr/>
        </p:nvPicPr>
        <p:blipFill>
          <a:blip r:embed="rId10"/>
          <a:srcRect l="20139"/>
          <a:stretch>
            <a:fillRect/>
          </a:stretch>
        </p:blipFill>
        <p:spPr bwMode="auto">
          <a:xfrm>
            <a:off x="-19049" y="2400302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Placeholder 31"/>
          <p:cNvPicPr>
            <a:picLocks noChangeAspect="1"/>
          </p:cNvPicPr>
          <p:nvPr/>
        </p:nvPicPr>
        <p:blipFill>
          <a:blip r:embed="rId11"/>
          <a:srcRect r="-3"/>
          <a:stretch>
            <a:fillRect/>
          </a:stretch>
        </p:blipFill>
        <p:spPr bwMode="auto">
          <a:xfrm>
            <a:off x="9852026" y="2400302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384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84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384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768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768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768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152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152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152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536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7536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7536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5029202"/>
            <a:ext cx="12192000" cy="130016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1981200" y="5029202"/>
            <a:ext cx="8229600" cy="1300163"/>
          </a:xfrm>
          <a:prstGeom prst="rect">
            <a:avLst/>
          </a:prstGeom>
          <a:noFill/>
          <a:ln>
            <a:noFill/>
          </a:ln>
        </p:spPr>
        <p:txBody>
          <a:bodyPr lIns="68572" tIns="34286" rIns="68572" bIns="3428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3300" b="1" dirty="0">
              <a:solidFill>
                <a:srgbClr val="0067AC"/>
              </a:solidFill>
              <a:latin typeface="Univers 45 Light" pitchFamily="34" charset="0"/>
            </a:endParaRPr>
          </a:p>
        </p:txBody>
      </p:sp>
      <p:pic>
        <p:nvPicPr>
          <p:cNvPr id="33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585451" y="538162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2100426" y="5381629"/>
            <a:ext cx="7752020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700" b="1" spc="0" baseline="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0763252" y="6057904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75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48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5326063" y="3541713"/>
            <a:ext cx="6572251" cy="0"/>
          </a:xfrm>
          <a:prstGeom prst="line">
            <a:avLst/>
          </a:prstGeom>
          <a:ln>
            <a:solidFill>
              <a:srgbClr val="006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図プレースホルダー 4"/>
          <p:cNvSpPr>
            <a:spLocks noGrp="1"/>
          </p:cNvSpPr>
          <p:nvPr>
            <p:ph type="pic" sz="quarter" idx="27"/>
          </p:nvPr>
        </p:nvSpPr>
        <p:spPr>
          <a:xfrm>
            <a:off x="1749719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29"/>
          </p:nvPr>
        </p:nvSpPr>
        <p:spPr>
          <a:xfrm>
            <a:off x="5180051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28"/>
          </p:nvPr>
        </p:nvSpPr>
        <p:spPr>
          <a:xfrm>
            <a:off x="3464885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30"/>
          </p:nvPr>
        </p:nvSpPr>
        <p:spPr>
          <a:xfrm>
            <a:off x="6895219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3" name="図プレースホルダー 4"/>
          <p:cNvSpPr>
            <a:spLocks noGrp="1"/>
          </p:cNvSpPr>
          <p:nvPr>
            <p:ph type="pic" sz="quarter" idx="31"/>
          </p:nvPr>
        </p:nvSpPr>
        <p:spPr>
          <a:xfrm>
            <a:off x="3" y="2698300"/>
            <a:ext cx="1749719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4" name="図プレースホルダー 4"/>
          <p:cNvSpPr>
            <a:spLocks noGrp="1"/>
          </p:cNvSpPr>
          <p:nvPr>
            <p:ph type="pic" sz="quarter" idx="32"/>
          </p:nvPr>
        </p:nvSpPr>
        <p:spPr>
          <a:xfrm>
            <a:off x="1749719" y="269830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5" name="図プレースホルダー 4"/>
          <p:cNvSpPr>
            <a:spLocks noGrp="1"/>
          </p:cNvSpPr>
          <p:nvPr>
            <p:ph type="pic" sz="quarter" idx="33"/>
          </p:nvPr>
        </p:nvSpPr>
        <p:spPr>
          <a:xfrm>
            <a:off x="3464885" y="269830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6" name="図プレースホルダー 4"/>
          <p:cNvSpPr>
            <a:spLocks noGrp="1"/>
          </p:cNvSpPr>
          <p:nvPr>
            <p:ph type="pic" sz="quarter" idx="34"/>
          </p:nvPr>
        </p:nvSpPr>
        <p:spPr>
          <a:xfrm>
            <a:off x="3464885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7" name="図プレースホルダー 4"/>
          <p:cNvSpPr>
            <a:spLocks noGrp="1"/>
          </p:cNvSpPr>
          <p:nvPr>
            <p:ph type="pic" sz="quarter" idx="35"/>
          </p:nvPr>
        </p:nvSpPr>
        <p:spPr>
          <a:xfrm>
            <a:off x="1749719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8" name="図プレースホルダー 4"/>
          <p:cNvSpPr>
            <a:spLocks noGrp="1"/>
          </p:cNvSpPr>
          <p:nvPr>
            <p:ph type="pic" sz="quarter" idx="36"/>
          </p:nvPr>
        </p:nvSpPr>
        <p:spPr>
          <a:xfrm>
            <a:off x="5180051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9" name="図プレースホルダー 4"/>
          <p:cNvSpPr>
            <a:spLocks noGrp="1"/>
          </p:cNvSpPr>
          <p:nvPr>
            <p:ph type="pic" sz="quarter" idx="37"/>
          </p:nvPr>
        </p:nvSpPr>
        <p:spPr>
          <a:xfrm>
            <a:off x="6895219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0" name="図プレースホルダー 4"/>
          <p:cNvSpPr>
            <a:spLocks noGrp="1"/>
          </p:cNvSpPr>
          <p:nvPr>
            <p:ph type="pic" sz="quarter" idx="38"/>
          </p:nvPr>
        </p:nvSpPr>
        <p:spPr>
          <a:xfrm>
            <a:off x="8616364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図プレースホルダー 4"/>
          <p:cNvSpPr>
            <a:spLocks noGrp="1"/>
          </p:cNvSpPr>
          <p:nvPr>
            <p:ph type="pic" sz="quarter" idx="39"/>
          </p:nvPr>
        </p:nvSpPr>
        <p:spPr>
          <a:xfrm>
            <a:off x="10334947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2245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5298697" y="2865859"/>
            <a:ext cx="5632539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00" b="1" spc="0" baseline="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5298697" y="3643001"/>
            <a:ext cx="5633763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20000"/>
              </a:lnSpc>
              <a:buNone/>
              <a:defRPr sz="15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0970380" y="1082454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75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8074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5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6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7" name="Straight Connector 23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24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2" name="Rectangle 11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627310F4-D844-4C8A-88A6-42C033B8562C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59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24300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7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8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9" name="Straight Connector 23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4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9AD470D9-3B24-4B47-AAE4-A2B67F72D225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23414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4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5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6577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hape 110"/>
          <p:cNvSpPr>
            <a:spLocks noChangeArrowheads="1"/>
          </p:cNvSpPr>
          <p:nvPr/>
        </p:nvSpPr>
        <p:spPr bwMode="auto">
          <a:xfrm>
            <a:off x="9426577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sp>
        <p:nvSpPr>
          <p:cNvPr id="16" name="Shape 118"/>
          <p:cNvSpPr/>
          <p:nvPr/>
        </p:nvSpPr>
        <p:spPr>
          <a:xfrm>
            <a:off x="1382714" y="6165850"/>
            <a:ext cx="692151" cy="692150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7" name="Shape 119"/>
          <p:cNvSpPr/>
          <p:nvPr/>
        </p:nvSpPr>
        <p:spPr>
          <a:xfrm>
            <a:off x="1" y="5475288"/>
            <a:ext cx="690563" cy="690562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8" name="Shape 120"/>
          <p:cNvSpPr/>
          <p:nvPr/>
        </p:nvSpPr>
        <p:spPr>
          <a:xfrm>
            <a:off x="11499850" y="5529263"/>
            <a:ext cx="692151" cy="690562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9" name="Shape 121"/>
          <p:cNvSpPr>
            <a:spLocks noChangeArrowheads="1"/>
          </p:cNvSpPr>
          <p:nvPr/>
        </p:nvSpPr>
        <p:spPr bwMode="auto">
          <a:xfrm>
            <a:off x="11495089" y="4837113"/>
            <a:ext cx="692151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grpSp>
        <p:nvGrpSpPr>
          <p:cNvPr id="20" name="Shape 122"/>
          <p:cNvGrpSpPr>
            <a:grpSpLocks/>
          </p:cNvGrpSpPr>
          <p:nvPr/>
        </p:nvGrpSpPr>
        <p:grpSpPr bwMode="auto">
          <a:xfrm>
            <a:off x="9898065" y="3124202"/>
            <a:ext cx="439737" cy="696913"/>
            <a:chOff x="6718575" y="2318625"/>
            <a:chExt cx="256950" cy="407375"/>
          </a:xfrm>
        </p:grpSpPr>
        <p:sp>
          <p:nvSpPr>
            <p:cNvPr id="21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9765625 h 902"/>
                <a:gd name="T4" fmla="*/ 0 w 4092"/>
                <a:gd name="T5" fmla="*/ 9765625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9765625 h 1195"/>
                <a:gd name="T2" fmla="*/ 0 w 4092"/>
                <a:gd name="T3" fmla="*/ 1669921875 h 1195"/>
                <a:gd name="T4" fmla="*/ 0 w 4092"/>
                <a:gd name="T5" fmla="*/ 1669921875 h 1195"/>
                <a:gd name="T6" fmla="*/ 234375000 w 4092"/>
                <a:gd name="T7" fmla="*/ 2147483647 h 1195"/>
                <a:gd name="T8" fmla="*/ 957031250 w 4092"/>
                <a:gd name="T9" fmla="*/ 2147483647 h 1195"/>
                <a:gd name="T10" fmla="*/ 1904296875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1669921875 h 1195"/>
                <a:gd name="T36" fmla="*/ 2147483647 w 4092"/>
                <a:gd name="T37" fmla="*/ 9765625 h 1195"/>
                <a:gd name="T38" fmla="*/ 0 w 4092"/>
                <a:gd name="T39" fmla="*/ 97656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9765625 w 1414"/>
                <a:gd name="T7" fmla="*/ 9765625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44140625 h 12301"/>
                <a:gd name="T34" fmla="*/ 2147483647 w 10278"/>
                <a:gd name="T35" fmla="*/ 9765625 h 12301"/>
                <a:gd name="T36" fmla="*/ 2147483647 w 10278"/>
                <a:gd name="T37" fmla="*/ 957031250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1191406250 w 10278"/>
                <a:gd name="T49" fmla="*/ 2147483647 h 12301"/>
                <a:gd name="T50" fmla="*/ 0 w 10278"/>
                <a:gd name="T51" fmla="*/ 2147483647 h 12301"/>
                <a:gd name="T52" fmla="*/ 234375000 w 10278"/>
                <a:gd name="T53" fmla="*/ 2147483647 h 12301"/>
                <a:gd name="T54" fmla="*/ 1191406250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9765625 h 6675"/>
                <a:gd name="T2" fmla="*/ 2147483647 w 1414"/>
                <a:gd name="T3" fmla="*/ 9765625 h 6675"/>
                <a:gd name="T4" fmla="*/ 2147483647 w 1414"/>
                <a:gd name="T5" fmla="*/ 2147483647 h 6675"/>
                <a:gd name="T6" fmla="*/ 9765625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9765625 w 3606"/>
                <a:gd name="T1" fmla="*/ 712890625 h 780"/>
                <a:gd name="T2" fmla="*/ 2147483647 w 3606"/>
                <a:gd name="T3" fmla="*/ 2147483647 h 780"/>
                <a:gd name="T4" fmla="*/ 2147483647 w 3606"/>
                <a:gd name="T5" fmla="*/ 712890625 h 780"/>
                <a:gd name="T6" fmla="*/ 2147483647 w 3606"/>
                <a:gd name="T7" fmla="*/ 712890625 h 780"/>
                <a:gd name="T8" fmla="*/ 2147483647 w 3606"/>
                <a:gd name="T9" fmla="*/ 244140625 h 780"/>
                <a:gd name="T10" fmla="*/ 2147483647 w 3606"/>
                <a:gd name="T11" fmla="*/ 0 h 780"/>
                <a:gd name="T12" fmla="*/ 2147483647 w 3606"/>
                <a:gd name="T13" fmla="*/ 244140625 h 780"/>
                <a:gd name="T14" fmla="*/ 2147483647 w 3606"/>
                <a:gd name="T15" fmla="*/ 712890625 h 780"/>
                <a:gd name="T16" fmla="*/ 2147483647 w 3606"/>
                <a:gd name="T17" fmla="*/ 2147483647 h 780"/>
                <a:gd name="T18" fmla="*/ 2147483647 w 3606"/>
                <a:gd name="T19" fmla="*/ 7128906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29" name="Picture 19"/>
          <p:cNvPicPr>
            <a:picLocks noChangeAspect="1"/>
          </p:cNvPicPr>
          <p:nvPr/>
        </p:nvPicPr>
        <p:blipFill>
          <a:blip r:embed="rId4"/>
          <a:srcRect r="15423"/>
          <a:stretch>
            <a:fillRect/>
          </a:stretch>
        </p:blipFill>
        <p:spPr bwMode="auto">
          <a:xfrm>
            <a:off x="10809288" y="4146552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109"/>
          <p:cNvGrpSpPr/>
          <p:nvPr/>
        </p:nvGrpSpPr>
        <p:grpSpPr>
          <a:xfrm>
            <a:off x="72652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5" name="Freeform 9"/>
          <p:cNvSpPr>
            <a:spLocks noEditPoints="1"/>
          </p:cNvSpPr>
          <p:nvPr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" name="Freeform 33"/>
          <p:cNvSpPr>
            <a:spLocks noEditPoints="1"/>
          </p:cNvSpPr>
          <p:nvPr/>
        </p:nvSpPr>
        <p:spPr bwMode="auto">
          <a:xfrm>
            <a:off x="1514477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7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2159000" y="6553309"/>
            <a:ext cx="97440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39" name="Rectangle 38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E319D756-226E-4B0D-973B-D85815E09AF3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455658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2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3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4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4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7" name="Rectangle 16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FC701F38-629C-461A-A27C-2E4C63092EAB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3" y="1357317"/>
            <a:ext cx="5410199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77000" y="1357313"/>
            <a:ext cx="5413248" cy="4857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232623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2 column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9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1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2" name="Straight Connector 24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3" name="Straight Connector 25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6577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hape 110"/>
          <p:cNvSpPr>
            <a:spLocks noChangeArrowheads="1"/>
          </p:cNvSpPr>
          <p:nvPr/>
        </p:nvSpPr>
        <p:spPr bwMode="auto">
          <a:xfrm>
            <a:off x="9426577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sp>
        <p:nvSpPr>
          <p:cNvPr id="17" name="Shape 118"/>
          <p:cNvSpPr/>
          <p:nvPr/>
        </p:nvSpPr>
        <p:spPr>
          <a:xfrm>
            <a:off x="1382714" y="6165850"/>
            <a:ext cx="692151" cy="692150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8" name="Shape 119"/>
          <p:cNvSpPr/>
          <p:nvPr/>
        </p:nvSpPr>
        <p:spPr>
          <a:xfrm>
            <a:off x="1" y="5475288"/>
            <a:ext cx="690563" cy="690562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9" name="Shape 120"/>
          <p:cNvSpPr/>
          <p:nvPr/>
        </p:nvSpPr>
        <p:spPr>
          <a:xfrm>
            <a:off x="11499850" y="5529263"/>
            <a:ext cx="692151" cy="690562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20" name="Shape 121"/>
          <p:cNvSpPr>
            <a:spLocks noChangeArrowheads="1"/>
          </p:cNvSpPr>
          <p:nvPr/>
        </p:nvSpPr>
        <p:spPr bwMode="auto">
          <a:xfrm>
            <a:off x="11495089" y="4837113"/>
            <a:ext cx="692151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grpSp>
        <p:nvGrpSpPr>
          <p:cNvPr id="21" name="Shape 122"/>
          <p:cNvGrpSpPr>
            <a:grpSpLocks/>
          </p:cNvGrpSpPr>
          <p:nvPr/>
        </p:nvGrpSpPr>
        <p:grpSpPr bwMode="auto">
          <a:xfrm>
            <a:off x="9898065" y="3124202"/>
            <a:ext cx="439737" cy="696913"/>
            <a:chOff x="6718575" y="2318625"/>
            <a:chExt cx="256950" cy="407375"/>
          </a:xfrm>
        </p:grpSpPr>
        <p:sp>
          <p:nvSpPr>
            <p:cNvPr id="22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9765625 h 902"/>
                <a:gd name="T4" fmla="*/ 0 w 4092"/>
                <a:gd name="T5" fmla="*/ 9765625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9765625 h 1195"/>
                <a:gd name="T2" fmla="*/ 0 w 4092"/>
                <a:gd name="T3" fmla="*/ 1669921875 h 1195"/>
                <a:gd name="T4" fmla="*/ 0 w 4092"/>
                <a:gd name="T5" fmla="*/ 1669921875 h 1195"/>
                <a:gd name="T6" fmla="*/ 234375000 w 4092"/>
                <a:gd name="T7" fmla="*/ 2147483647 h 1195"/>
                <a:gd name="T8" fmla="*/ 957031250 w 4092"/>
                <a:gd name="T9" fmla="*/ 2147483647 h 1195"/>
                <a:gd name="T10" fmla="*/ 1904296875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1669921875 h 1195"/>
                <a:gd name="T36" fmla="*/ 2147483647 w 4092"/>
                <a:gd name="T37" fmla="*/ 9765625 h 1195"/>
                <a:gd name="T38" fmla="*/ 0 w 4092"/>
                <a:gd name="T39" fmla="*/ 97656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9765625 w 1414"/>
                <a:gd name="T7" fmla="*/ 9765625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44140625 h 12301"/>
                <a:gd name="T34" fmla="*/ 2147483647 w 10278"/>
                <a:gd name="T35" fmla="*/ 9765625 h 12301"/>
                <a:gd name="T36" fmla="*/ 2147483647 w 10278"/>
                <a:gd name="T37" fmla="*/ 957031250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1191406250 w 10278"/>
                <a:gd name="T49" fmla="*/ 2147483647 h 12301"/>
                <a:gd name="T50" fmla="*/ 0 w 10278"/>
                <a:gd name="T51" fmla="*/ 2147483647 h 12301"/>
                <a:gd name="T52" fmla="*/ 234375000 w 10278"/>
                <a:gd name="T53" fmla="*/ 2147483647 h 12301"/>
                <a:gd name="T54" fmla="*/ 1191406250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9765625 h 6675"/>
                <a:gd name="T2" fmla="*/ 2147483647 w 1414"/>
                <a:gd name="T3" fmla="*/ 9765625 h 6675"/>
                <a:gd name="T4" fmla="*/ 2147483647 w 1414"/>
                <a:gd name="T5" fmla="*/ 2147483647 h 6675"/>
                <a:gd name="T6" fmla="*/ 9765625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9765625 w 3606"/>
                <a:gd name="T1" fmla="*/ 712890625 h 780"/>
                <a:gd name="T2" fmla="*/ 2147483647 w 3606"/>
                <a:gd name="T3" fmla="*/ 2147483647 h 780"/>
                <a:gd name="T4" fmla="*/ 2147483647 w 3606"/>
                <a:gd name="T5" fmla="*/ 712890625 h 780"/>
                <a:gd name="T6" fmla="*/ 2147483647 w 3606"/>
                <a:gd name="T7" fmla="*/ 712890625 h 780"/>
                <a:gd name="T8" fmla="*/ 2147483647 w 3606"/>
                <a:gd name="T9" fmla="*/ 244140625 h 780"/>
                <a:gd name="T10" fmla="*/ 2147483647 w 3606"/>
                <a:gd name="T11" fmla="*/ 0 h 780"/>
                <a:gd name="T12" fmla="*/ 2147483647 w 3606"/>
                <a:gd name="T13" fmla="*/ 244140625 h 780"/>
                <a:gd name="T14" fmla="*/ 2147483647 w 3606"/>
                <a:gd name="T15" fmla="*/ 712890625 h 780"/>
                <a:gd name="T16" fmla="*/ 2147483647 w 3606"/>
                <a:gd name="T17" fmla="*/ 2147483647 h 780"/>
                <a:gd name="T18" fmla="*/ 2147483647 w 3606"/>
                <a:gd name="T19" fmla="*/ 7128906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9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30" name="Picture 19"/>
          <p:cNvPicPr>
            <a:picLocks noChangeAspect="1"/>
          </p:cNvPicPr>
          <p:nvPr/>
        </p:nvPicPr>
        <p:blipFill>
          <a:blip r:embed="rId4"/>
          <a:srcRect r="15423"/>
          <a:stretch>
            <a:fillRect/>
          </a:stretch>
        </p:blipFill>
        <p:spPr bwMode="auto">
          <a:xfrm>
            <a:off x="10809288" y="4146552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109"/>
          <p:cNvGrpSpPr/>
          <p:nvPr/>
        </p:nvGrpSpPr>
        <p:grpSpPr>
          <a:xfrm>
            <a:off x="72652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7" name="Freeform 9"/>
          <p:cNvSpPr>
            <a:spLocks noEditPoints="1"/>
          </p:cNvSpPr>
          <p:nvPr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" name="Freeform 33"/>
          <p:cNvSpPr>
            <a:spLocks noEditPoints="1"/>
          </p:cNvSpPr>
          <p:nvPr/>
        </p:nvSpPr>
        <p:spPr bwMode="auto">
          <a:xfrm>
            <a:off x="1514477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9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EF7A1EFA-C9F8-47E3-93CD-1DE941B31FB7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159000" y="6553309"/>
            <a:ext cx="97440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2" y="1357316"/>
            <a:ext cx="4370295" cy="480908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970931" y="1345165"/>
            <a:ext cx="4370832" cy="48097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246447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0" y="0"/>
            <a:ext cx="4927600" cy="6858000"/>
            <a:chOff x="1" y="0"/>
            <a:chExt cx="4927600" cy="6858000"/>
          </a:xfrm>
        </p:grpSpPr>
        <p:sp>
          <p:nvSpPr>
            <p:cNvPr id="7" name="直角三角形 5"/>
            <p:cNvSpPr/>
            <p:nvPr/>
          </p:nvSpPr>
          <p:spPr bwMode="auto">
            <a:xfrm>
              <a:off x="3443289" y="0"/>
              <a:ext cx="1484312" cy="6858000"/>
            </a:xfrm>
            <a:prstGeom prst="rtTriangle">
              <a:avLst/>
            </a:prstGeom>
            <a:solidFill>
              <a:srgbClr val="0067AC"/>
            </a:solidFill>
            <a:ln w="25400" cap="flat" cmpd="sng" algn="ctr">
              <a:noFill/>
              <a:prstDash val="solid"/>
            </a:ln>
            <a:effectLst/>
          </p:spPr>
          <p:txBody>
            <a:bodyPr lIns="60462" tIns="30231" rIns="60462" bIns="30231" anchor="ctr"/>
            <a:lstStyle/>
            <a:p>
              <a:pPr algn="ctr" defTabSz="45346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900" kern="0">
                <a:solidFill>
                  <a:srgbClr val="595959"/>
                </a:solidFill>
                <a:latin typeface="Roboto Light"/>
                <a:cs typeface="+mn-cs"/>
              </a:endParaRPr>
            </a:p>
          </p:txBody>
        </p:sp>
        <p:sp>
          <p:nvSpPr>
            <p:cNvPr id="8" name="正方形/長方形 7"/>
            <p:cNvSpPr/>
            <p:nvPr/>
          </p:nvSpPr>
          <p:spPr bwMode="auto">
            <a:xfrm>
              <a:off x="1" y="0"/>
              <a:ext cx="3443288" cy="6858000"/>
            </a:xfrm>
            <a:prstGeom prst="rect">
              <a:avLst/>
            </a:prstGeom>
            <a:solidFill>
              <a:srgbClr val="0067AC"/>
            </a:solidFill>
            <a:ln w="25400" cap="flat" cmpd="sng" algn="ctr">
              <a:noFill/>
              <a:prstDash val="solid"/>
            </a:ln>
            <a:effectLst/>
          </p:spPr>
          <p:txBody>
            <a:bodyPr lIns="60462" tIns="30231" rIns="60462" bIns="30231" anchor="ctr"/>
            <a:lstStyle/>
            <a:p>
              <a:pPr algn="ctr" defTabSz="45346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900" kern="0">
                <a:solidFill>
                  <a:srgbClr val="595959"/>
                </a:solidFill>
                <a:latin typeface="Roboto Light"/>
                <a:cs typeface="+mn-cs"/>
              </a:endParaRPr>
            </a:p>
          </p:txBody>
        </p:sp>
      </p:grpSp>
      <p:sp>
        <p:nvSpPr>
          <p:cNvPr id="9" name="正方形/長方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45704" tIns="22852" rIns="45704" bIns="22852" anchor="ctr"/>
          <a:lstStyle/>
          <a:p>
            <a:pPr algn="ctr" defTabSz="81609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575" kern="0">
              <a:solidFill>
                <a:srgbClr val="595959"/>
              </a:solidFill>
              <a:latin typeface="Roboto Light"/>
              <a:cs typeface="+mn-cs"/>
            </a:endParaRPr>
          </a:p>
        </p:txBody>
      </p:sp>
      <p:sp>
        <p:nvSpPr>
          <p:cNvPr id="10" name="フリーフォーム 9"/>
          <p:cNvSpPr/>
          <p:nvPr/>
        </p:nvSpPr>
        <p:spPr>
          <a:xfrm rot="5400000">
            <a:off x="-279400" y="279400"/>
            <a:ext cx="6858000" cy="6299200"/>
          </a:xfrm>
          <a:custGeom>
            <a:avLst/>
            <a:gdLst>
              <a:gd name="connsiteX0" fmla="*/ 0 w 10287001"/>
              <a:gd name="connsiteY0" fmla="*/ 9448151 h 9448151"/>
              <a:gd name="connsiteX1" fmla="*/ 0 w 10287001"/>
              <a:gd name="connsiteY1" fmla="*/ 304947 h 9448151"/>
              <a:gd name="connsiteX2" fmla="*/ 4966632 w 10287001"/>
              <a:gd name="connsiteY2" fmla="*/ 304947 h 9448151"/>
              <a:gd name="connsiteX3" fmla="*/ 5143501 w 10287001"/>
              <a:gd name="connsiteY3" fmla="*/ 0 h 9448151"/>
              <a:gd name="connsiteX4" fmla="*/ 5320371 w 10287001"/>
              <a:gd name="connsiteY4" fmla="*/ 304947 h 9448151"/>
              <a:gd name="connsiteX5" fmla="*/ 10287001 w 10287001"/>
              <a:gd name="connsiteY5" fmla="*/ 304947 h 9448151"/>
              <a:gd name="connsiteX6" fmla="*/ 10287001 w 10287001"/>
              <a:gd name="connsiteY6" fmla="*/ 9448151 h 944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close/>
              </a:path>
            </a:pathLst>
          </a:custGeom>
          <a:solidFill>
            <a:srgbClr val="0098BF"/>
          </a:solidFill>
          <a:ln w="25400" cap="flat" cmpd="sng" algn="ctr">
            <a:noFill/>
            <a:prstDash val="solid"/>
          </a:ln>
          <a:effectLst/>
        </p:spPr>
        <p:txBody>
          <a:bodyPr lIns="45704" tIns="22852" rIns="45704" bIns="22852" anchor="ctr"/>
          <a:lstStyle/>
          <a:p>
            <a:pPr algn="ctr" defTabSz="81609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575" kern="0">
              <a:solidFill>
                <a:srgbClr val="595959"/>
              </a:solidFill>
              <a:latin typeface="Roboto Light"/>
              <a:cs typeface="+mn-cs"/>
            </a:endParaRPr>
          </a:p>
        </p:txBody>
      </p:sp>
      <p:sp>
        <p:nvSpPr>
          <p:cNvPr id="11" name="正方形/長方形 8"/>
          <p:cNvSpPr/>
          <p:nvPr/>
        </p:nvSpPr>
        <p:spPr>
          <a:xfrm>
            <a:off x="6577014" y="788988"/>
            <a:ext cx="5321300" cy="2970212"/>
          </a:xfrm>
          <a:prstGeom prst="rect">
            <a:avLst/>
          </a:prstGeom>
          <a:solidFill>
            <a:srgbClr val="D8D8D8">
              <a:lumMod val="9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45704" tIns="22852" rIns="45704" bIns="22852" anchor="ctr"/>
          <a:lstStyle/>
          <a:p>
            <a:pPr algn="ctr" defTabSz="81609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1575" kern="0">
              <a:solidFill>
                <a:srgbClr val="595959"/>
              </a:solidFill>
              <a:latin typeface="Roboto Light"/>
              <a:cs typeface="+mn-cs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276600" y="0"/>
            <a:ext cx="8915400" cy="687705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337185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3371850 w 12192000"/>
              <a:gd name="connsiteY4" fmla="*/ 0 h 6858000"/>
              <a:gd name="connsiteX0" fmla="*/ 0 w 8820150"/>
              <a:gd name="connsiteY0" fmla="*/ 0 h 6877050"/>
              <a:gd name="connsiteX1" fmla="*/ 8820150 w 8820150"/>
              <a:gd name="connsiteY1" fmla="*/ 0 h 6877050"/>
              <a:gd name="connsiteX2" fmla="*/ 8820150 w 8820150"/>
              <a:gd name="connsiteY2" fmla="*/ 6858000 h 6877050"/>
              <a:gd name="connsiteX3" fmla="*/ 1562100 w 8820150"/>
              <a:gd name="connsiteY3" fmla="*/ 6877050 h 6877050"/>
              <a:gd name="connsiteX4" fmla="*/ 0 w 8820150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0150" h="6877050">
                <a:moveTo>
                  <a:pt x="0" y="0"/>
                </a:moveTo>
                <a:lnTo>
                  <a:pt x="8820150" y="0"/>
                </a:lnTo>
                <a:lnTo>
                  <a:pt x="8820150" y="6858000"/>
                </a:lnTo>
                <a:lnTo>
                  <a:pt x="1562100" y="6877050"/>
                </a:lnTo>
                <a:lnTo>
                  <a:pt x="0" y="0"/>
                </a:lnTo>
                <a:close/>
              </a:path>
            </a:pathLst>
          </a:cu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3" y="2680950"/>
            <a:ext cx="3253921" cy="1496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図プレースホルダー 2"/>
          <p:cNvSpPr>
            <a:spLocks noGrp="1"/>
          </p:cNvSpPr>
          <p:nvPr>
            <p:ph type="pic" sz="quarter" idx="24"/>
          </p:nvPr>
        </p:nvSpPr>
        <p:spPr>
          <a:xfrm>
            <a:off x="6684007" y="879969"/>
            <a:ext cx="5106784" cy="27882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aseline="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515102" y="3911942"/>
            <a:ext cx="5383215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2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061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39862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Picture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250826" y="608015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F8B209CA-007F-45A5-8869-730696684E26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7D9B36DC-393F-4B55-846D-DF51BDB2A778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91513" y="1357314"/>
            <a:ext cx="5413248" cy="4856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0" y="1357313"/>
            <a:ext cx="5413248" cy="483717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68106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Full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250826" y="608015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9C80A097-3E20-4CBF-9171-A86C0488E4AA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AE188A76-DCE8-407C-A9A2-4456035C3B09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76251" y="1357317"/>
            <a:ext cx="11410951" cy="4857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84811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250826" y="608015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97C595DA-D21C-4069-AEA8-A8D4ED293942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7BF5E577-DBC2-4734-B0C0-825F54F90F88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76251" y="1347792"/>
            <a:ext cx="11422063" cy="4637087"/>
          </a:xfrm>
          <a:prstGeom prst="rect">
            <a:avLst/>
          </a:prstGeom>
        </p:spPr>
        <p:txBody>
          <a:bodyPr/>
          <a:lstStyle>
            <a:lvl1pPr>
              <a:defRPr lang="en-US" sz="1500" dirty="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58358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Full Event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flipH="1">
            <a:off x="11942764" y="3048000"/>
            <a:ext cx="249237" cy="249238"/>
          </a:xfrm>
          <a:custGeom>
            <a:avLst/>
            <a:gdLst>
              <a:gd name="connsiteX0" fmla="*/ 845081 w 2429302"/>
              <a:gd name="connsiteY0" fmla="*/ 322250 h 2429302"/>
              <a:gd name="connsiteX1" fmla="*/ 2062427 w 2429302"/>
              <a:gd name="connsiteY1" fmla="*/ 1214651 h 2429302"/>
              <a:gd name="connsiteX2" fmla="*/ 845081 w 2429302"/>
              <a:gd name="connsiteY2" fmla="*/ 2107052 h 2429302"/>
              <a:gd name="connsiteX3" fmla="*/ 845081 w 2429302"/>
              <a:gd name="connsiteY3" fmla="*/ 1904516 h 2429302"/>
              <a:gd name="connsiteX4" fmla="*/ 1786142 w 2429302"/>
              <a:gd name="connsiteY4" fmla="*/ 1214651 h 2429302"/>
              <a:gd name="connsiteX5" fmla="*/ 845081 w 2429302"/>
              <a:gd name="connsiteY5" fmla="*/ 524786 h 2429302"/>
              <a:gd name="connsiteX6" fmla="*/ 1214651 w 2429302"/>
              <a:gd name="connsiteY6" fmla="*/ 160407 h 2429302"/>
              <a:gd name="connsiteX7" fmla="*/ 160407 w 2429302"/>
              <a:gd name="connsiteY7" fmla="*/ 1214651 h 2429302"/>
              <a:gd name="connsiteX8" fmla="*/ 1214651 w 2429302"/>
              <a:gd name="connsiteY8" fmla="*/ 2268895 h 2429302"/>
              <a:gd name="connsiteX9" fmla="*/ 2268895 w 2429302"/>
              <a:gd name="connsiteY9" fmla="*/ 1214651 h 2429302"/>
              <a:gd name="connsiteX10" fmla="*/ 1214651 w 2429302"/>
              <a:gd name="connsiteY10" fmla="*/ 160407 h 2429302"/>
              <a:gd name="connsiteX11" fmla="*/ 1214651 w 2429302"/>
              <a:gd name="connsiteY11" fmla="*/ 0 h 2429302"/>
              <a:gd name="connsiteX12" fmla="*/ 2429302 w 2429302"/>
              <a:gd name="connsiteY12" fmla="*/ 1214651 h 2429302"/>
              <a:gd name="connsiteX13" fmla="*/ 1214651 w 2429302"/>
              <a:gd name="connsiteY13" fmla="*/ 2429302 h 2429302"/>
              <a:gd name="connsiteX14" fmla="*/ 0 w 2429302"/>
              <a:gd name="connsiteY14" fmla="*/ 1214651 h 2429302"/>
              <a:gd name="connsiteX15" fmla="*/ 1214651 w 2429302"/>
              <a:gd name="connsiteY15" fmla="*/ 0 h 242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68549" tIns="34275" rIns="68549" bIns="34275" anchor="ctr"/>
          <a:lstStyle/>
          <a:p>
            <a:pPr algn="ctr" defTabSz="815425">
              <a:defRPr/>
            </a:pPr>
            <a:endParaRPr lang="uk-UA" sz="1575" kern="0">
              <a:solidFill>
                <a:srgbClr val="FFFFFF"/>
              </a:solidFill>
              <a:latin typeface="Roboto Light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 flipH="1">
            <a:off x="0" y="3048000"/>
            <a:ext cx="247651" cy="249238"/>
          </a:xfrm>
          <a:custGeom>
            <a:avLst/>
            <a:gdLst>
              <a:gd name="connsiteX0" fmla="*/ 845081 w 2429302"/>
              <a:gd name="connsiteY0" fmla="*/ 322250 h 2429302"/>
              <a:gd name="connsiteX1" fmla="*/ 2062427 w 2429302"/>
              <a:gd name="connsiteY1" fmla="*/ 1214651 h 2429302"/>
              <a:gd name="connsiteX2" fmla="*/ 845081 w 2429302"/>
              <a:gd name="connsiteY2" fmla="*/ 2107052 h 2429302"/>
              <a:gd name="connsiteX3" fmla="*/ 845081 w 2429302"/>
              <a:gd name="connsiteY3" fmla="*/ 1904516 h 2429302"/>
              <a:gd name="connsiteX4" fmla="*/ 1786142 w 2429302"/>
              <a:gd name="connsiteY4" fmla="*/ 1214651 h 2429302"/>
              <a:gd name="connsiteX5" fmla="*/ 845081 w 2429302"/>
              <a:gd name="connsiteY5" fmla="*/ 524786 h 2429302"/>
              <a:gd name="connsiteX6" fmla="*/ 1214651 w 2429302"/>
              <a:gd name="connsiteY6" fmla="*/ 160407 h 2429302"/>
              <a:gd name="connsiteX7" fmla="*/ 160407 w 2429302"/>
              <a:gd name="connsiteY7" fmla="*/ 1214651 h 2429302"/>
              <a:gd name="connsiteX8" fmla="*/ 1214651 w 2429302"/>
              <a:gd name="connsiteY8" fmla="*/ 2268895 h 2429302"/>
              <a:gd name="connsiteX9" fmla="*/ 2268895 w 2429302"/>
              <a:gd name="connsiteY9" fmla="*/ 1214651 h 2429302"/>
              <a:gd name="connsiteX10" fmla="*/ 1214651 w 2429302"/>
              <a:gd name="connsiteY10" fmla="*/ 160407 h 2429302"/>
              <a:gd name="connsiteX11" fmla="*/ 1214651 w 2429302"/>
              <a:gd name="connsiteY11" fmla="*/ 0 h 2429302"/>
              <a:gd name="connsiteX12" fmla="*/ 2429302 w 2429302"/>
              <a:gd name="connsiteY12" fmla="*/ 1214651 h 2429302"/>
              <a:gd name="connsiteX13" fmla="*/ 1214651 w 2429302"/>
              <a:gd name="connsiteY13" fmla="*/ 2429302 h 2429302"/>
              <a:gd name="connsiteX14" fmla="*/ 0 w 2429302"/>
              <a:gd name="connsiteY14" fmla="*/ 1214651 h 2429302"/>
              <a:gd name="connsiteX15" fmla="*/ 1214651 w 2429302"/>
              <a:gd name="connsiteY15" fmla="*/ 0 h 242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29302" h="2429302">
                <a:moveTo>
                  <a:pt x="845081" y="322250"/>
                </a:moveTo>
                <a:lnTo>
                  <a:pt x="2062427" y="1214651"/>
                </a:lnTo>
                <a:lnTo>
                  <a:pt x="845081" y="2107052"/>
                </a:lnTo>
                <a:lnTo>
                  <a:pt x="845081" y="1904516"/>
                </a:lnTo>
                <a:lnTo>
                  <a:pt x="1786142" y="1214651"/>
                </a:lnTo>
                <a:lnTo>
                  <a:pt x="845081" y="524786"/>
                </a:lnTo>
                <a:close/>
                <a:moveTo>
                  <a:pt x="1214651" y="160407"/>
                </a:moveTo>
                <a:cubicBezTo>
                  <a:pt x="632408" y="160407"/>
                  <a:pt x="160407" y="632408"/>
                  <a:pt x="160407" y="1214651"/>
                </a:cubicBezTo>
                <a:cubicBezTo>
                  <a:pt x="160407" y="1796894"/>
                  <a:pt x="632408" y="2268895"/>
                  <a:pt x="1214651" y="2268895"/>
                </a:cubicBezTo>
                <a:cubicBezTo>
                  <a:pt x="1796894" y="2268895"/>
                  <a:pt x="2268895" y="1796894"/>
                  <a:pt x="2268895" y="1214651"/>
                </a:cubicBezTo>
                <a:cubicBezTo>
                  <a:pt x="2268895" y="632408"/>
                  <a:pt x="1796894" y="160407"/>
                  <a:pt x="1214651" y="160407"/>
                </a:cubicBezTo>
                <a:close/>
                <a:moveTo>
                  <a:pt x="1214651" y="0"/>
                </a:moveTo>
                <a:cubicBezTo>
                  <a:pt x="1885484" y="0"/>
                  <a:pt x="2429302" y="543818"/>
                  <a:pt x="2429302" y="1214651"/>
                </a:cubicBezTo>
                <a:cubicBezTo>
                  <a:pt x="2429302" y="1885484"/>
                  <a:pt x="1885484" y="2429302"/>
                  <a:pt x="1214651" y="2429302"/>
                </a:cubicBezTo>
                <a:cubicBezTo>
                  <a:pt x="543818" y="2429302"/>
                  <a:pt x="0" y="1885484"/>
                  <a:pt x="0" y="1214651"/>
                </a:cubicBezTo>
                <a:cubicBezTo>
                  <a:pt x="0" y="543818"/>
                  <a:pt x="543818" y="0"/>
                  <a:pt x="1214651" y="0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68549" tIns="34275" rIns="68549" bIns="34275" anchor="ctr"/>
          <a:lstStyle/>
          <a:p>
            <a:pPr algn="ctr" defTabSz="815425">
              <a:defRPr/>
            </a:pPr>
            <a:endParaRPr lang="uk-UA" sz="1575" kern="0">
              <a:solidFill>
                <a:srgbClr val="FFFFFF"/>
              </a:solidFill>
              <a:latin typeface="Roboto Light"/>
              <a:cs typeface="+mn-cs"/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8" name="Rectangle 7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8E40105E-C27A-4D74-8B87-7856F98948FA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34975"/>
            <a:ext cx="12192000" cy="4906282"/>
          </a:xfrm>
          <a:prstGeom prst="rect">
            <a:avLst/>
          </a:prstGeom>
          <a:solidFill>
            <a:srgbClr val="D8D8D8"/>
          </a:solidFill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476253" y="5582311"/>
            <a:ext cx="11417489" cy="63275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buNone/>
              <a:defRPr sz="135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35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Locations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/>
        </p:nvSpPr>
        <p:spPr>
          <a:xfrm>
            <a:off x="250826" y="608015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310F7D4E-0287-4190-9EB5-05C6B4C13F9E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6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7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8" name="Straight Connector 24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25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3" name="Rectangle 12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E15138CB-0ABD-483D-BA7F-524115D63B40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39110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Infographic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9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0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3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4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4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8" name="Rectangle 17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621670C4-CFC8-4E2D-B31D-24109EB2A279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2753368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5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2753368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19" name="Picture Placeholder 1"/>
          <p:cNvSpPr>
            <a:spLocks noGrp="1"/>
          </p:cNvSpPr>
          <p:nvPr>
            <p:ph type="pic" sz="quarter" idx="14"/>
          </p:nvPr>
        </p:nvSpPr>
        <p:spPr>
          <a:xfrm>
            <a:off x="6324600" y="1716563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  <p:sp>
        <p:nvSpPr>
          <p:cNvPr id="20" name="Picture Placeholder 1"/>
          <p:cNvSpPr>
            <a:spLocks noGrp="1"/>
          </p:cNvSpPr>
          <p:nvPr>
            <p:ph type="pic" sz="quarter" idx="15"/>
          </p:nvPr>
        </p:nvSpPr>
        <p:spPr>
          <a:xfrm>
            <a:off x="6324600" y="3740019"/>
            <a:ext cx="3177445" cy="1880420"/>
          </a:xfrm>
          <a:prstGeom prst="round2DiagRect">
            <a:avLst>
              <a:gd name="adj1" fmla="val 49986"/>
              <a:gd name="adj2" fmla="val 0"/>
            </a:avLst>
          </a:prstGeom>
        </p:spPr>
      </p:sp>
    </p:spTree>
    <p:extLst>
      <p:ext uri="{BB962C8B-B14F-4D97-AF65-F5344CB8AC3E}">
        <p14:creationId xmlns:p14="http://schemas.microsoft.com/office/powerpoint/2010/main" val="853364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p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/>
        </p:nvSpPr>
        <p:spPr>
          <a:xfrm>
            <a:off x="250826" y="608015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D4EA117F-216E-4D6C-BE48-31A5D5029708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6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7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8" name="Straight Connector 24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25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3" name="Rectangle 12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59CD87B6-DCA8-484F-BA0F-307E4A071203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3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11602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5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6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7" name="Straight Connector 23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24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2" name="Rectangle 11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BF07AEC2-E8A8-478E-AF6F-B37FE72CF9EC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59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51299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and conten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7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8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9" name="Straight Connector 23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4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5B1ADC9F-09E9-429D-89A4-5464AB4D7063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15792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and content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1" name="Straight Connector 24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2" name="Straight Connector 25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5475288"/>
            <a:ext cx="1382713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6577" y="1382713"/>
            <a:ext cx="27654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hape 110"/>
          <p:cNvSpPr>
            <a:spLocks noChangeArrowheads="1"/>
          </p:cNvSpPr>
          <p:nvPr/>
        </p:nvSpPr>
        <p:spPr bwMode="auto">
          <a:xfrm>
            <a:off x="9426577" y="2763838"/>
            <a:ext cx="1382713" cy="1382712"/>
          </a:xfrm>
          <a:prstGeom prst="rect">
            <a:avLst/>
          </a:prstGeom>
          <a:solidFill>
            <a:srgbClr val="CEDBE0">
              <a:alpha val="32549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sp>
        <p:nvSpPr>
          <p:cNvPr id="16" name="Shape 118"/>
          <p:cNvSpPr/>
          <p:nvPr/>
        </p:nvSpPr>
        <p:spPr>
          <a:xfrm>
            <a:off x="1382714" y="6165850"/>
            <a:ext cx="692151" cy="692150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7" name="Shape 119"/>
          <p:cNvSpPr/>
          <p:nvPr/>
        </p:nvSpPr>
        <p:spPr>
          <a:xfrm>
            <a:off x="1" y="5475288"/>
            <a:ext cx="690563" cy="690562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8" name="Shape 120"/>
          <p:cNvSpPr/>
          <p:nvPr/>
        </p:nvSpPr>
        <p:spPr>
          <a:xfrm>
            <a:off x="11499850" y="5529263"/>
            <a:ext cx="692151" cy="690562"/>
          </a:xfrm>
          <a:prstGeom prst="rect">
            <a:avLst/>
          </a:prstGeom>
          <a:solidFill>
            <a:srgbClr val="3A81BA">
              <a:lumMod val="40000"/>
              <a:lumOff val="60000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 fontAlgn="auto">
              <a:spcBef>
                <a:spcPts val="0"/>
              </a:spcBef>
              <a:spcAft>
                <a:spcPts val="0"/>
              </a:spcAft>
              <a:defRPr/>
            </a:pPr>
            <a:endParaRPr sz="1425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9" name="Shape 121"/>
          <p:cNvSpPr>
            <a:spLocks noChangeArrowheads="1"/>
          </p:cNvSpPr>
          <p:nvPr/>
        </p:nvSpPr>
        <p:spPr bwMode="auto">
          <a:xfrm>
            <a:off x="11495089" y="4837113"/>
            <a:ext cx="692151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</p:spPr>
        <p:txBody>
          <a:bodyPr lIns="91398" tIns="91398" rIns="91398" bIns="91398" anchor="ctr"/>
          <a:lstStyle/>
          <a:p>
            <a:pPr defTabSz="453468">
              <a:defRPr/>
            </a:pPr>
            <a:endParaRPr lang="en-US" sz="1425">
              <a:solidFill>
                <a:srgbClr val="000000"/>
              </a:solidFill>
              <a:latin typeface="+mn-lt"/>
              <a:sym typeface="Arial" pitchFamily="34" charset="0"/>
            </a:endParaRPr>
          </a:p>
        </p:txBody>
      </p:sp>
      <p:grpSp>
        <p:nvGrpSpPr>
          <p:cNvPr id="20" name="Shape 122"/>
          <p:cNvGrpSpPr>
            <a:grpSpLocks/>
          </p:cNvGrpSpPr>
          <p:nvPr/>
        </p:nvGrpSpPr>
        <p:grpSpPr bwMode="auto">
          <a:xfrm>
            <a:off x="9898065" y="3124202"/>
            <a:ext cx="439737" cy="696913"/>
            <a:chOff x="6718575" y="2318625"/>
            <a:chExt cx="256950" cy="407375"/>
          </a:xfrm>
        </p:grpSpPr>
        <p:sp>
          <p:nvSpPr>
            <p:cNvPr id="21" name="Shape 123"/>
            <p:cNvSpPr>
              <a:spLocks/>
            </p:cNvSpPr>
            <p:nvPr/>
          </p:nvSpPr>
          <p:spPr bwMode="auto">
            <a:xfrm>
              <a:off x="6795567" y="2674034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9765625 h 902"/>
                <a:gd name="T4" fmla="*/ 0 w 4092"/>
                <a:gd name="T5" fmla="*/ 9765625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" name="Shape 124"/>
            <p:cNvSpPr>
              <a:spLocks/>
            </p:cNvSpPr>
            <p:nvPr/>
          </p:nvSpPr>
          <p:spPr bwMode="auto">
            <a:xfrm>
              <a:off x="6795567" y="2650835"/>
              <a:ext cx="102966" cy="22271"/>
            </a:xfrm>
            <a:custGeom>
              <a:avLst/>
              <a:gdLst>
                <a:gd name="T0" fmla="*/ 2147483647 w 4092"/>
                <a:gd name="T1" fmla="*/ 2147483647 h 902"/>
                <a:gd name="T2" fmla="*/ 2147483647 w 4092"/>
                <a:gd name="T3" fmla="*/ 0 h 902"/>
                <a:gd name="T4" fmla="*/ 0 w 4092"/>
                <a:gd name="T5" fmla="*/ 0 h 902"/>
                <a:gd name="T6" fmla="*/ 0 w 4092"/>
                <a:gd name="T7" fmla="*/ 2147483647 h 902"/>
                <a:gd name="T8" fmla="*/ 2147483647 w 4092"/>
                <a:gd name="T9" fmla="*/ 2147483647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" name="Shape 125"/>
            <p:cNvSpPr>
              <a:spLocks/>
            </p:cNvSpPr>
            <p:nvPr/>
          </p:nvSpPr>
          <p:spPr bwMode="auto">
            <a:xfrm>
              <a:off x="6795567" y="2696305"/>
              <a:ext cx="102966" cy="29695"/>
            </a:xfrm>
            <a:custGeom>
              <a:avLst/>
              <a:gdLst>
                <a:gd name="T0" fmla="*/ 0 w 4092"/>
                <a:gd name="T1" fmla="*/ 9765625 h 1195"/>
                <a:gd name="T2" fmla="*/ 0 w 4092"/>
                <a:gd name="T3" fmla="*/ 1669921875 h 1195"/>
                <a:gd name="T4" fmla="*/ 0 w 4092"/>
                <a:gd name="T5" fmla="*/ 1669921875 h 1195"/>
                <a:gd name="T6" fmla="*/ 234375000 w 4092"/>
                <a:gd name="T7" fmla="*/ 2147483647 h 1195"/>
                <a:gd name="T8" fmla="*/ 957031250 w 4092"/>
                <a:gd name="T9" fmla="*/ 2147483647 h 1195"/>
                <a:gd name="T10" fmla="*/ 1904296875 w 4092"/>
                <a:gd name="T11" fmla="*/ 2147483647 h 1195"/>
                <a:gd name="T12" fmla="*/ 2147483647 w 4092"/>
                <a:gd name="T13" fmla="*/ 2147483647 h 1195"/>
                <a:gd name="T14" fmla="*/ 2147483647 w 4092"/>
                <a:gd name="T15" fmla="*/ 2147483647 h 1195"/>
                <a:gd name="T16" fmla="*/ 2147483647 w 4092"/>
                <a:gd name="T17" fmla="*/ 2147483647 h 1195"/>
                <a:gd name="T18" fmla="*/ 2147483647 w 4092"/>
                <a:gd name="T19" fmla="*/ 2147483647 h 1195"/>
                <a:gd name="T20" fmla="*/ 2147483647 w 4092"/>
                <a:gd name="T21" fmla="*/ 2147483647 h 1195"/>
                <a:gd name="T22" fmla="*/ 2147483647 w 4092"/>
                <a:gd name="T23" fmla="*/ 2147483647 h 1195"/>
                <a:gd name="T24" fmla="*/ 2147483647 w 4092"/>
                <a:gd name="T25" fmla="*/ 2147483647 h 1195"/>
                <a:gd name="T26" fmla="*/ 2147483647 w 4092"/>
                <a:gd name="T27" fmla="*/ 2147483647 h 1195"/>
                <a:gd name="T28" fmla="*/ 2147483647 w 4092"/>
                <a:gd name="T29" fmla="*/ 2147483647 h 1195"/>
                <a:gd name="T30" fmla="*/ 2147483647 w 4092"/>
                <a:gd name="T31" fmla="*/ 2147483647 h 1195"/>
                <a:gd name="T32" fmla="*/ 2147483647 w 4092"/>
                <a:gd name="T33" fmla="*/ 2147483647 h 1195"/>
                <a:gd name="T34" fmla="*/ 2147483647 w 4092"/>
                <a:gd name="T35" fmla="*/ 1669921875 h 1195"/>
                <a:gd name="T36" fmla="*/ 2147483647 w 4092"/>
                <a:gd name="T37" fmla="*/ 9765625 h 1195"/>
                <a:gd name="T38" fmla="*/ 0 w 4092"/>
                <a:gd name="T39" fmla="*/ 97656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" name="Shape 126"/>
            <p:cNvSpPr>
              <a:spLocks/>
            </p:cNvSpPr>
            <p:nvPr/>
          </p:nvSpPr>
          <p:spPr bwMode="auto">
            <a:xfrm>
              <a:off x="6785364" y="2459675"/>
              <a:ext cx="35249" cy="166105"/>
            </a:xfrm>
            <a:custGeom>
              <a:avLst/>
              <a:gdLst>
                <a:gd name="T0" fmla="*/ 2147483647 w 1414"/>
                <a:gd name="T1" fmla="*/ 2147483647 h 6675"/>
                <a:gd name="T2" fmla="*/ 2147483647 w 1414"/>
                <a:gd name="T3" fmla="*/ 2147483647 h 6675"/>
                <a:gd name="T4" fmla="*/ 2147483647 w 1414"/>
                <a:gd name="T5" fmla="*/ 2147483647 h 6675"/>
                <a:gd name="T6" fmla="*/ 9765625 w 1414"/>
                <a:gd name="T7" fmla="*/ 9765625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" name="Shape 127"/>
            <p:cNvSpPr>
              <a:spLocks/>
            </p:cNvSpPr>
            <p:nvPr/>
          </p:nvSpPr>
          <p:spPr bwMode="auto">
            <a:xfrm>
              <a:off x="6718575" y="2318625"/>
              <a:ext cx="256950" cy="307155"/>
            </a:xfrm>
            <a:custGeom>
              <a:avLst/>
              <a:gdLst>
                <a:gd name="T0" fmla="*/ 2147483647 w 10278"/>
                <a:gd name="T1" fmla="*/ 2147483647 h 12301"/>
                <a:gd name="T2" fmla="*/ 2147483647 w 10278"/>
                <a:gd name="T3" fmla="*/ 2147483647 h 12301"/>
                <a:gd name="T4" fmla="*/ 2147483647 w 10278"/>
                <a:gd name="T5" fmla="*/ 2147483647 h 12301"/>
                <a:gd name="T6" fmla="*/ 2147483647 w 10278"/>
                <a:gd name="T7" fmla="*/ 2147483647 h 12301"/>
                <a:gd name="T8" fmla="*/ 2147483647 w 10278"/>
                <a:gd name="T9" fmla="*/ 2147483647 h 12301"/>
                <a:gd name="T10" fmla="*/ 2147483647 w 10278"/>
                <a:gd name="T11" fmla="*/ 2147483647 h 12301"/>
                <a:gd name="T12" fmla="*/ 2147483647 w 10278"/>
                <a:gd name="T13" fmla="*/ 2147483647 h 12301"/>
                <a:gd name="T14" fmla="*/ 2147483647 w 10278"/>
                <a:gd name="T15" fmla="*/ 2147483647 h 12301"/>
                <a:gd name="T16" fmla="*/ 2147483647 w 10278"/>
                <a:gd name="T17" fmla="*/ 2147483647 h 12301"/>
                <a:gd name="T18" fmla="*/ 2147483647 w 10278"/>
                <a:gd name="T19" fmla="*/ 2147483647 h 12301"/>
                <a:gd name="T20" fmla="*/ 2147483647 w 10278"/>
                <a:gd name="T21" fmla="*/ 2147483647 h 12301"/>
                <a:gd name="T22" fmla="*/ 2147483647 w 10278"/>
                <a:gd name="T23" fmla="*/ 2147483647 h 12301"/>
                <a:gd name="T24" fmla="*/ 2147483647 w 10278"/>
                <a:gd name="T25" fmla="*/ 2147483647 h 12301"/>
                <a:gd name="T26" fmla="*/ 2147483647 w 10278"/>
                <a:gd name="T27" fmla="*/ 2147483647 h 12301"/>
                <a:gd name="T28" fmla="*/ 2147483647 w 10278"/>
                <a:gd name="T29" fmla="*/ 2147483647 h 12301"/>
                <a:gd name="T30" fmla="*/ 2147483647 w 10278"/>
                <a:gd name="T31" fmla="*/ 2147483647 h 12301"/>
                <a:gd name="T32" fmla="*/ 2147483647 w 10278"/>
                <a:gd name="T33" fmla="*/ 244140625 h 12301"/>
                <a:gd name="T34" fmla="*/ 2147483647 w 10278"/>
                <a:gd name="T35" fmla="*/ 9765625 h 12301"/>
                <a:gd name="T36" fmla="*/ 2147483647 w 10278"/>
                <a:gd name="T37" fmla="*/ 957031250 h 12301"/>
                <a:gd name="T38" fmla="*/ 2147483647 w 10278"/>
                <a:gd name="T39" fmla="*/ 2147483647 h 12301"/>
                <a:gd name="T40" fmla="*/ 2147483647 w 10278"/>
                <a:gd name="T41" fmla="*/ 2147483647 h 12301"/>
                <a:gd name="T42" fmla="*/ 2147483647 w 10278"/>
                <a:gd name="T43" fmla="*/ 2147483647 h 12301"/>
                <a:gd name="T44" fmla="*/ 2147483647 w 10278"/>
                <a:gd name="T45" fmla="*/ 2147483647 h 12301"/>
                <a:gd name="T46" fmla="*/ 2147483647 w 10278"/>
                <a:gd name="T47" fmla="*/ 2147483647 h 12301"/>
                <a:gd name="T48" fmla="*/ 1191406250 w 10278"/>
                <a:gd name="T49" fmla="*/ 2147483647 h 12301"/>
                <a:gd name="T50" fmla="*/ 0 w 10278"/>
                <a:gd name="T51" fmla="*/ 2147483647 h 12301"/>
                <a:gd name="T52" fmla="*/ 234375000 w 10278"/>
                <a:gd name="T53" fmla="*/ 2147483647 h 12301"/>
                <a:gd name="T54" fmla="*/ 1191406250 w 10278"/>
                <a:gd name="T55" fmla="*/ 2147483647 h 12301"/>
                <a:gd name="T56" fmla="*/ 2147483647 w 10278"/>
                <a:gd name="T57" fmla="*/ 2147483647 h 12301"/>
                <a:gd name="T58" fmla="*/ 2147483647 w 10278"/>
                <a:gd name="T59" fmla="*/ 2147483647 h 12301"/>
                <a:gd name="T60" fmla="*/ 2147483647 w 10278"/>
                <a:gd name="T61" fmla="*/ 2147483647 h 12301"/>
                <a:gd name="T62" fmla="*/ 2147483647 w 10278"/>
                <a:gd name="T63" fmla="*/ 2147483647 h 12301"/>
                <a:gd name="T64" fmla="*/ 2147483647 w 10278"/>
                <a:gd name="T65" fmla="*/ 2147483647 h 12301"/>
                <a:gd name="T66" fmla="*/ 2147483647 w 10278"/>
                <a:gd name="T67" fmla="*/ 2147483647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" name="Shape 128"/>
            <p:cNvSpPr>
              <a:spLocks/>
            </p:cNvSpPr>
            <p:nvPr/>
          </p:nvSpPr>
          <p:spPr bwMode="auto">
            <a:xfrm>
              <a:off x="6873487" y="2459675"/>
              <a:ext cx="35249" cy="166105"/>
            </a:xfrm>
            <a:custGeom>
              <a:avLst/>
              <a:gdLst>
                <a:gd name="T0" fmla="*/ 2147483647 w 1414"/>
                <a:gd name="T1" fmla="*/ 9765625 h 6675"/>
                <a:gd name="T2" fmla="*/ 2147483647 w 1414"/>
                <a:gd name="T3" fmla="*/ 9765625 h 6675"/>
                <a:gd name="T4" fmla="*/ 2147483647 w 1414"/>
                <a:gd name="T5" fmla="*/ 2147483647 h 6675"/>
                <a:gd name="T6" fmla="*/ 9765625 w 1414"/>
                <a:gd name="T7" fmla="*/ 2147483647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" name="Shape 129"/>
            <p:cNvSpPr>
              <a:spLocks/>
            </p:cNvSpPr>
            <p:nvPr/>
          </p:nvSpPr>
          <p:spPr bwMode="auto">
            <a:xfrm>
              <a:off x="6802061" y="2453180"/>
              <a:ext cx="89979" cy="19487"/>
            </a:xfrm>
            <a:custGeom>
              <a:avLst/>
              <a:gdLst>
                <a:gd name="T0" fmla="*/ 9765625 w 3606"/>
                <a:gd name="T1" fmla="*/ 712890625 h 780"/>
                <a:gd name="T2" fmla="*/ 2147483647 w 3606"/>
                <a:gd name="T3" fmla="*/ 2147483647 h 780"/>
                <a:gd name="T4" fmla="*/ 2147483647 w 3606"/>
                <a:gd name="T5" fmla="*/ 712890625 h 780"/>
                <a:gd name="T6" fmla="*/ 2147483647 w 3606"/>
                <a:gd name="T7" fmla="*/ 712890625 h 780"/>
                <a:gd name="T8" fmla="*/ 2147483647 w 3606"/>
                <a:gd name="T9" fmla="*/ 244140625 h 780"/>
                <a:gd name="T10" fmla="*/ 2147483647 w 3606"/>
                <a:gd name="T11" fmla="*/ 0 h 780"/>
                <a:gd name="T12" fmla="*/ 2147483647 w 3606"/>
                <a:gd name="T13" fmla="*/ 244140625 h 780"/>
                <a:gd name="T14" fmla="*/ 2147483647 w 3606"/>
                <a:gd name="T15" fmla="*/ 712890625 h 780"/>
                <a:gd name="T16" fmla="*/ 2147483647 w 3606"/>
                <a:gd name="T17" fmla="*/ 2147483647 h 780"/>
                <a:gd name="T18" fmla="*/ 2147483647 w 3606"/>
                <a:gd name="T19" fmla="*/ 7128906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" name="Shape 130"/>
            <p:cNvSpPr>
              <a:spLocks/>
            </p:cNvSpPr>
            <p:nvPr/>
          </p:nvSpPr>
          <p:spPr bwMode="auto">
            <a:xfrm>
              <a:off x="6795567" y="2628564"/>
              <a:ext cx="102966" cy="0"/>
            </a:xfrm>
            <a:custGeom>
              <a:avLst/>
              <a:gdLst>
                <a:gd name="T0" fmla="*/ 0 w 4092"/>
                <a:gd name="T1" fmla="*/ 9765625 h 1"/>
                <a:gd name="T2" fmla="*/ 2147483647 w 4092"/>
                <a:gd name="T3" fmla="*/ 9765625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defTabSz="815612">
                <a:defRPr/>
              </a:pPr>
              <a:endParaRPr lang="en-US" sz="1575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29" name="Picture 19"/>
          <p:cNvPicPr>
            <a:picLocks noChangeAspect="1"/>
          </p:cNvPicPr>
          <p:nvPr/>
        </p:nvPicPr>
        <p:blipFill>
          <a:blip r:embed="rId4"/>
          <a:srcRect r="15423"/>
          <a:stretch>
            <a:fillRect/>
          </a:stretch>
        </p:blipFill>
        <p:spPr bwMode="auto">
          <a:xfrm>
            <a:off x="10809288" y="4146552"/>
            <a:ext cx="1382712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109"/>
          <p:cNvGrpSpPr/>
          <p:nvPr/>
        </p:nvGrpSpPr>
        <p:grpSpPr>
          <a:xfrm>
            <a:off x="72652" y="5572384"/>
            <a:ext cx="515409" cy="481426"/>
            <a:chOff x="2959100" y="4478338"/>
            <a:chExt cx="773113" cy="738187"/>
          </a:xfrm>
          <a:solidFill>
            <a:srgbClr val="0070C0"/>
          </a:solidFill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3035300" y="4478338"/>
              <a:ext cx="696913" cy="376238"/>
            </a:xfrm>
            <a:custGeom>
              <a:avLst/>
              <a:gdLst/>
              <a:ahLst/>
              <a:cxnLst>
                <a:cxn ang="0">
                  <a:pos x="745" y="44"/>
                </a:cxn>
                <a:cxn ang="0">
                  <a:pos x="629" y="1"/>
                </a:cxn>
                <a:cxn ang="0">
                  <a:pos x="516" y="50"/>
                </a:cxn>
                <a:cxn ang="0">
                  <a:pos x="461" y="117"/>
                </a:cxn>
                <a:cxn ang="0">
                  <a:pos x="303" y="60"/>
                </a:cxn>
                <a:cxn ang="0">
                  <a:pos x="206" y="105"/>
                </a:cxn>
                <a:cxn ang="0">
                  <a:pos x="164" y="169"/>
                </a:cxn>
                <a:cxn ang="0">
                  <a:pos x="140" y="167"/>
                </a:cxn>
                <a:cxn ang="0">
                  <a:pos x="90" y="166"/>
                </a:cxn>
                <a:cxn ang="0">
                  <a:pos x="10" y="230"/>
                </a:cxn>
                <a:cxn ang="0">
                  <a:pos x="4" y="307"/>
                </a:cxn>
                <a:cxn ang="0">
                  <a:pos x="44" y="371"/>
                </a:cxn>
                <a:cxn ang="0">
                  <a:pos x="84" y="397"/>
                </a:cxn>
                <a:cxn ang="0">
                  <a:pos x="95" y="421"/>
                </a:cxn>
                <a:cxn ang="0">
                  <a:pos x="116" y="376"/>
                </a:cxn>
                <a:cxn ang="0">
                  <a:pos x="103" y="358"/>
                </a:cxn>
                <a:cxn ang="0">
                  <a:pos x="72" y="339"/>
                </a:cxn>
                <a:cxn ang="0">
                  <a:pos x="45" y="296"/>
                </a:cxn>
                <a:cxn ang="0">
                  <a:pos x="49" y="247"/>
                </a:cxn>
                <a:cxn ang="0">
                  <a:pos x="97" y="208"/>
                </a:cxn>
                <a:cxn ang="0">
                  <a:pos x="166" y="220"/>
                </a:cxn>
                <a:cxn ang="0">
                  <a:pos x="192" y="231"/>
                </a:cxn>
                <a:cxn ang="0">
                  <a:pos x="236" y="135"/>
                </a:cxn>
                <a:cxn ang="0">
                  <a:pos x="387" y="118"/>
                </a:cxn>
                <a:cxn ang="0">
                  <a:pos x="453" y="171"/>
                </a:cxn>
                <a:cxn ang="0">
                  <a:pos x="475" y="193"/>
                </a:cxn>
                <a:cxn ang="0">
                  <a:pos x="548" y="86"/>
                </a:cxn>
                <a:cxn ang="0">
                  <a:pos x="588" y="60"/>
                </a:cxn>
                <a:cxn ang="0">
                  <a:pos x="678" y="52"/>
                </a:cxn>
                <a:cxn ang="0">
                  <a:pos x="733" y="90"/>
                </a:cxn>
                <a:cxn ang="0">
                  <a:pos x="766" y="158"/>
                </a:cxn>
                <a:cxn ang="0">
                  <a:pos x="767" y="158"/>
                </a:cxn>
                <a:cxn ang="0">
                  <a:pos x="765" y="70"/>
                </a:cxn>
              </a:cxnLst>
              <a:rect l="0" t="0" r="r" b="b"/>
              <a:pathLst>
                <a:path w="780" h="421">
                  <a:moveTo>
                    <a:pt x="765" y="70"/>
                  </a:moveTo>
                  <a:cubicBezTo>
                    <a:pt x="759" y="60"/>
                    <a:pt x="753" y="52"/>
                    <a:pt x="745" y="44"/>
                  </a:cubicBezTo>
                  <a:cubicBezTo>
                    <a:pt x="730" y="29"/>
                    <a:pt x="711" y="17"/>
                    <a:pt x="691" y="10"/>
                  </a:cubicBezTo>
                  <a:cubicBezTo>
                    <a:pt x="671" y="3"/>
                    <a:pt x="650" y="0"/>
                    <a:pt x="629" y="1"/>
                  </a:cubicBezTo>
                  <a:cubicBezTo>
                    <a:pt x="608" y="2"/>
                    <a:pt x="587" y="8"/>
                    <a:pt x="568" y="16"/>
                  </a:cubicBezTo>
                  <a:cubicBezTo>
                    <a:pt x="549" y="25"/>
                    <a:pt x="531" y="36"/>
                    <a:pt x="516" y="50"/>
                  </a:cubicBezTo>
                  <a:cubicBezTo>
                    <a:pt x="495" y="69"/>
                    <a:pt x="478" y="92"/>
                    <a:pt x="465" y="116"/>
                  </a:cubicBezTo>
                  <a:cubicBezTo>
                    <a:pt x="464" y="118"/>
                    <a:pt x="462" y="118"/>
                    <a:pt x="461" y="117"/>
                  </a:cubicBezTo>
                  <a:cubicBezTo>
                    <a:pt x="444" y="102"/>
                    <a:pt x="426" y="89"/>
                    <a:pt x="406" y="79"/>
                  </a:cubicBezTo>
                  <a:cubicBezTo>
                    <a:pt x="375" y="64"/>
                    <a:pt x="339" y="57"/>
                    <a:pt x="303" y="60"/>
                  </a:cubicBezTo>
                  <a:cubicBezTo>
                    <a:pt x="285" y="62"/>
                    <a:pt x="267" y="67"/>
                    <a:pt x="251" y="74"/>
                  </a:cubicBezTo>
                  <a:cubicBezTo>
                    <a:pt x="234" y="82"/>
                    <a:pt x="219" y="92"/>
                    <a:pt x="206" y="105"/>
                  </a:cubicBezTo>
                  <a:cubicBezTo>
                    <a:pt x="193" y="117"/>
                    <a:pt x="182" y="132"/>
                    <a:pt x="174" y="147"/>
                  </a:cubicBezTo>
                  <a:cubicBezTo>
                    <a:pt x="170" y="155"/>
                    <a:pt x="167" y="162"/>
                    <a:pt x="164" y="169"/>
                  </a:cubicBezTo>
                  <a:cubicBezTo>
                    <a:pt x="163" y="171"/>
                    <a:pt x="161" y="172"/>
                    <a:pt x="159" y="172"/>
                  </a:cubicBezTo>
                  <a:cubicBezTo>
                    <a:pt x="153" y="170"/>
                    <a:pt x="146" y="168"/>
                    <a:pt x="140" y="167"/>
                  </a:cubicBezTo>
                  <a:cubicBezTo>
                    <a:pt x="132" y="166"/>
                    <a:pt x="124" y="165"/>
                    <a:pt x="116" y="164"/>
                  </a:cubicBezTo>
                  <a:cubicBezTo>
                    <a:pt x="107" y="164"/>
                    <a:pt x="99" y="164"/>
                    <a:pt x="90" y="166"/>
                  </a:cubicBezTo>
                  <a:cubicBezTo>
                    <a:pt x="72" y="168"/>
                    <a:pt x="55" y="176"/>
                    <a:pt x="41" y="188"/>
                  </a:cubicBezTo>
                  <a:cubicBezTo>
                    <a:pt x="27" y="199"/>
                    <a:pt x="17" y="214"/>
                    <a:pt x="10" y="230"/>
                  </a:cubicBezTo>
                  <a:cubicBezTo>
                    <a:pt x="3" y="246"/>
                    <a:pt x="0" y="263"/>
                    <a:pt x="0" y="280"/>
                  </a:cubicBezTo>
                  <a:cubicBezTo>
                    <a:pt x="1" y="289"/>
                    <a:pt x="2" y="298"/>
                    <a:pt x="4" y="307"/>
                  </a:cubicBezTo>
                  <a:cubicBezTo>
                    <a:pt x="6" y="315"/>
                    <a:pt x="10" y="323"/>
                    <a:pt x="13" y="331"/>
                  </a:cubicBezTo>
                  <a:cubicBezTo>
                    <a:pt x="21" y="346"/>
                    <a:pt x="31" y="359"/>
                    <a:pt x="44" y="371"/>
                  </a:cubicBezTo>
                  <a:cubicBezTo>
                    <a:pt x="54" y="380"/>
                    <a:pt x="66" y="387"/>
                    <a:pt x="79" y="392"/>
                  </a:cubicBezTo>
                  <a:cubicBezTo>
                    <a:pt x="81" y="393"/>
                    <a:pt x="83" y="395"/>
                    <a:pt x="84" y="397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94" y="421"/>
                    <a:pt x="95" y="421"/>
                    <a:pt x="95" y="421"/>
                  </a:cubicBezTo>
                  <a:cubicBezTo>
                    <a:pt x="96" y="421"/>
                    <a:pt x="97" y="421"/>
                    <a:pt x="97" y="420"/>
                  </a:cubicBezTo>
                  <a:cubicBezTo>
                    <a:pt x="116" y="376"/>
                    <a:pt x="116" y="376"/>
                    <a:pt x="116" y="376"/>
                  </a:cubicBezTo>
                  <a:cubicBezTo>
                    <a:pt x="117" y="374"/>
                    <a:pt x="117" y="372"/>
                    <a:pt x="115" y="371"/>
                  </a:cubicBezTo>
                  <a:cubicBezTo>
                    <a:pt x="103" y="358"/>
                    <a:pt x="103" y="358"/>
                    <a:pt x="103" y="358"/>
                  </a:cubicBezTo>
                  <a:cubicBezTo>
                    <a:pt x="102" y="356"/>
                    <a:pt x="99" y="355"/>
                    <a:pt x="97" y="354"/>
                  </a:cubicBezTo>
                  <a:cubicBezTo>
                    <a:pt x="88" y="351"/>
                    <a:pt x="80" y="346"/>
                    <a:pt x="72" y="339"/>
                  </a:cubicBezTo>
                  <a:cubicBezTo>
                    <a:pt x="64" y="331"/>
                    <a:pt x="57" y="322"/>
                    <a:pt x="51" y="311"/>
                  </a:cubicBezTo>
                  <a:cubicBezTo>
                    <a:pt x="49" y="306"/>
                    <a:pt x="47" y="301"/>
                    <a:pt x="45" y="296"/>
                  </a:cubicBezTo>
                  <a:cubicBezTo>
                    <a:pt x="44" y="290"/>
                    <a:pt x="43" y="285"/>
                    <a:pt x="43" y="280"/>
                  </a:cubicBezTo>
                  <a:cubicBezTo>
                    <a:pt x="43" y="268"/>
                    <a:pt x="45" y="257"/>
                    <a:pt x="49" y="247"/>
                  </a:cubicBezTo>
                  <a:cubicBezTo>
                    <a:pt x="54" y="236"/>
                    <a:pt x="60" y="227"/>
                    <a:pt x="68" y="220"/>
                  </a:cubicBezTo>
                  <a:cubicBezTo>
                    <a:pt x="77" y="214"/>
                    <a:pt x="86" y="209"/>
                    <a:pt x="97" y="208"/>
                  </a:cubicBezTo>
                  <a:cubicBezTo>
                    <a:pt x="107" y="206"/>
                    <a:pt x="120" y="207"/>
                    <a:pt x="132" y="209"/>
                  </a:cubicBezTo>
                  <a:cubicBezTo>
                    <a:pt x="144" y="211"/>
                    <a:pt x="157" y="215"/>
                    <a:pt x="166" y="220"/>
                  </a:cubicBezTo>
                  <a:cubicBezTo>
                    <a:pt x="188" y="233"/>
                    <a:pt x="188" y="233"/>
                    <a:pt x="188" y="233"/>
                  </a:cubicBezTo>
                  <a:cubicBezTo>
                    <a:pt x="189" y="233"/>
                    <a:pt x="191" y="233"/>
                    <a:pt x="192" y="231"/>
                  </a:cubicBezTo>
                  <a:cubicBezTo>
                    <a:pt x="197" y="206"/>
                    <a:pt x="197" y="206"/>
                    <a:pt x="197" y="206"/>
                  </a:cubicBezTo>
                  <a:cubicBezTo>
                    <a:pt x="203" y="179"/>
                    <a:pt x="216" y="154"/>
                    <a:pt x="236" y="135"/>
                  </a:cubicBezTo>
                  <a:cubicBezTo>
                    <a:pt x="255" y="117"/>
                    <a:pt x="280" y="105"/>
                    <a:pt x="307" y="103"/>
                  </a:cubicBezTo>
                  <a:cubicBezTo>
                    <a:pt x="334" y="100"/>
                    <a:pt x="362" y="105"/>
                    <a:pt x="387" y="118"/>
                  </a:cubicBezTo>
                  <a:cubicBezTo>
                    <a:pt x="413" y="130"/>
                    <a:pt x="435" y="148"/>
                    <a:pt x="453" y="171"/>
                  </a:cubicBezTo>
                  <a:cubicBezTo>
                    <a:pt x="453" y="171"/>
                    <a:pt x="453" y="171"/>
                    <a:pt x="453" y="171"/>
                  </a:cubicBezTo>
                  <a:cubicBezTo>
                    <a:pt x="471" y="194"/>
                    <a:pt x="471" y="194"/>
                    <a:pt x="471" y="194"/>
                  </a:cubicBezTo>
                  <a:cubicBezTo>
                    <a:pt x="472" y="195"/>
                    <a:pt x="474" y="195"/>
                    <a:pt x="475" y="193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505" y="135"/>
                    <a:pt x="524" y="107"/>
                    <a:pt x="548" y="86"/>
                  </a:cubicBezTo>
                  <a:cubicBezTo>
                    <a:pt x="554" y="81"/>
                    <a:pt x="561" y="76"/>
                    <a:pt x="567" y="72"/>
                  </a:cubicBezTo>
                  <a:cubicBezTo>
                    <a:pt x="574" y="68"/>
                    <a:pt x="581" y="64"/>
                    <a:pt x="588" y="60"/>
                  </a:cubicBezTo>
                  <a:cubicBezTo>
                    <a:pt x="602" y="54"/>
                    <a:pt x="617" y="50"/>
                    <a:pt x="632" y="48"/>
                  </a:cubicBezTo>
                  <a:cubicBezTo>
                    <a:pt x="648" y="47"/>
                    <a:pt x="663" y="48"/>
                    <a:pt x="678" y="52"/>
                  </a:cubicBezTo>
                  <a:cubicBezTo>
                    <a:pt x="692" y="56"/>
                    <a:pt x="706" y="63"/>
                    <a:pt x="718" y="73"/>
                  </a:cubicBezTo>
                  <a:cubicBezTo>
                    <a:pt x="723" y="78"/>
                    <a:pt x="729" y="84"/>
                    <a:pt x="733" y="90"/>
                  </a:cubicBezTo>
                  <a:cubicBezTo>
                    <a:pt x="737" y="96"/>
                    <a:pt x="741" y="103"/>
                    <a:pt x="745" y="110"/>
                  </a:cubicBezTo>
                  <a:cubicBezTo>
                    <a:pt x="753" y="124"/>
                    <a:pt x="759" y="139"/>
                    <a:pt x="766" y="158"/>
                  </a:cubicBezTo>
                  <a:cubicBezTo>
                    <a:pt x="766" y="158"/>
                    <a:pt x="766" y="158"/>
                    <a:pt x="767" y="158"/>
                  </a:cubicBezTo>
                  <a:cubicBezTo>
                    <a:pt x="767" y="158"/>
                    <a:pt x="767" y="158"/>
                    <a:pt x="767" y="158"/>
                  </a:cubicBezTo>
                  <a:cubicBezTo>
                    <a:pt x="778" y="141"/>
                    <a:pt x="780" y="119"/>
                    <a:pt x="776" y="99"/>
                  </a:cubicBezTo>
                  <a:cubicBezTo>
                    <a:pt x="774" y="89"/>
                    <a:pt x="770" y="79"/>
                    <a:pt x="765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181350" y="4756150"/>
              <a:ext cx="250825" cy="103188"/>
            </a:xfrm>
            <a:custGeom>
              <a:avLst/>
              <a:gdLst/>
              <a:ahLst/>
              <a:cxnLst>
                <a:cxn ang="0">
                  <a:pos x="281" y="39"/>
                </a:cxn>
                <a:cxn ang="0">
                  <a:pos x="241" y="50"/>
                </a:cxn>
                <a:cxn ang="0">
                  <a:pos x="223" y="53"/>
                </a:cxn>
                <a:cxn ang="0">
                  <a:pos x="204" y="50"/>
                </a:cxn>
                <a:cxn ang="0">
                  <a:pos x="189" y="43"/>
                </a:cxn>
                <a:cxn ang="0">
                  <a:pos x="184" y="39"/>
                </a:cxn>
                <a:cxn ang="0">
                  <a:pos x="182" y="35"/>
                </a:cxn>
                <a:cxn ang="0">
                  <a:pos x="173" y="0"/>
                </a:cxn>
                <a:cxn ang="0">
                  <a:pos x="152" y="28"/>
                </a:cxn>
                <a:cxn ang="0">
                  <a:pos x="132" y="44"/>
                </a:cxn>
                <a:cxn ang="0">
                  <a:pos x="107" y="53"/>
                </a:cxn>
                <a:cxn ang="0">
                  <a:pos x="80" y="53"/>
                </a:cxn>
                <a:cxn ang="0">
                  <a:pos x="54" y="45"/>
                </a:cxn>
                <a:cxn ang="0">
                  <a:pos x="0" y="17"/>
                </a:cxn>
                <a:cxn ang="0">
                  <a:pos x="27" y="62"/>
                </a:cxn>
                <a:cxn ang="0">
                  <a:pos x="35" y="87"/>
                </a:cxn>
                <a:cxn ang="0">
                  <a:pos x="35" y="87"/>
                </a:cxn>
                <a:cxn ang="0">
                  <a:pos x="35" y="90"/>
                </a:cxn>
                <a:cxn ang="0">
                  <a:pos x="34" y="102"/>
                </a:cxn>
                <a:cxn ang="0">
                  <a:pos x="35" y="103"/>
                </a:cxn>
                <a:cxn ang="0">
                  <a:pos x="43" y="94"/>
                </a:cxn>
                <a:cxn ang="0">
                  <a:pos x="52" y="85"/>
                </a:cxn>
                <a:cxn ang="0">
                  <a:pos x="54" y="82"/>
                </a:cxn>
                <a:cxn ang="0">
                  <a:pos x="75" y="87"/>
                </a:cxn>
                <a:cxn ang="0">
                  <a:pos x="113" y="87"/>
                </a:cxn>
                <a:cxn ang="0">
                  <a:pos x="148" y="74"/>
                </a:cxn>
                <a:cxn ang="0">
                  <a:pos x="162" y="66"/>
                </a:cxn>
                <a:cxn ang="0">
                  <a:pos x="168" y="71"/>
                </a:cxn>
                <a:cxn ang="0">
                  <a:pos x="195" y="83"/>
                </a:cxn>
                <a:cxn ang="0">
                  <a:pos x="223" y="87"/>
                </a:cxn>
                <a:cxn ang="0">
                  <a:pos x="235" y="86"/>
                </a:cxn>
                <a:cxn ang="0">
                  <a:pos x="246" y="96"/>
                </a:cxn>
                <a:cxn ang="0">
                  <a:pos x="263" y="116"/>
                </a:cxn>
                <a:cxn ang="0">
                  <a:pos x="266" y="115"/>
                </a:cxn>
                <a:cxn ang="0">
                  <a:pos x="261" y="87"/>
                </a:cxn>
                <a:cxn ang="0">
                  <a:pos x="260" y="81"/>
                </a:cxn>
                <a:cxn ang="0">
                  <a:pos x="263" y="72"/>
                </a:cxn>
                <a:cxn ang="0">
                  <a:pos x="281" y="39"/>
                </a:cxn>
              </a:cxnLst>
              <a:rect l="0" t="0" r="r" b="b"/>
              <a:pathLst>
                <a:path w="281" h="116">
                  <a:moveTo>
                    <a:pt x="281" y="39"/>
                  </a:moveTo>
                  <a:cubicBezTo>
                    <a:pt x="241" y="50"/>
                    <a:pt x="241" y="50"/>
                    <a:pt x="241" y="50"/>
                  </a:cubicBezTo>
                  <a:cubicBezTo>
                    <a:pt x="236" y="52"/>
                    <a:pt x="229" y="53"/>
                    <a:pt x="223" y="53"/>
                  </a:cubicBezTo>
                  <a:cubicBezTo>
                    <a:pt x="217" y="52"/>
                    <a:pt x="210" y="52"/>
                    <a:pt x="204" y="50"/>
                  </a:cubicBezTo>
                  <a:cubicBezTo>
                    <a:pt x="198" y="49"/>
                    <a:pt x="193" y="46"/>
                    <a:pt x="189" y="43"/>
                  </a:cubicBezTo>
                  <a:cubicBezTo>
                    <a:pt x="187" y="42"/>
                    <a:pt x="185" y="40"/>
                    <a:pt x="184" y="39"/>
                  </a:cubicBezTo>
                  <a:cubicBezTo>
                    <a:pt x="183" y="37"/>
                    <a:pt x="182" y="36"/>
                    <a:pt x="182" y="35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47" y="34"/>
                    <a:pt x="140" y="40"/>
                    <a:pt x="132" y="44"/>
                  </a:cubicBezTo>
                  <a:cubicBezTo>
                    <a:pt x="124" y="48"/>
                    <a:pt x="116" y="51"/>
                    <a:pt x="107" y="53"/>
                  </a:cubicBezTo>
                  <a:cubicBezTo>
                    <a:pt x="98" y="54"/>
                    <a:pt x="89" y="54"/>
                    <a:pt x="80" y="53"/>
                  </a:cubicBezTo>
                  <a:cubicBezTo>
                    <a:pt x="71" y="52"/>
                    <a:pt x="62" y="49"/>
                    <a:pt x="54" y="4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2" y="73"/>
                    <a:pt x="35" y="87"/>
                    <a:pt x="35" y="87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90"/>
                  </a:cubicBezTo>
                  <a:cubicBezTo>
                    <a:pt x="34" y="94"/>
                    <a:pt x="34" y="98"/>
                    <a:pt x="34" y="102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7" y="100"/>
                    <a:pt x="40" y="97"/>
                    <a:pt x="43" y="94"/>
                  </a:cubicBezTo>
                  <a:cubicBezTo>
                    <a:pt x="46" y="91"/>
                    <a:pt x="49" y="88"/>
                    <a:pt x="52" y="85"/>
                  </a:cubicBezTo>
                  <a:cubicBezTo>
                    <a:pt x="53" y="84"/>
                    <a:pt x="53" y="83"/>
                    <a:pt x="54" y="82"/>
                  </a:cubicBezTo>
                  <a:cubicBezTo>
                    <a:pt x="61" y="84"/>
                    <a:pt x="68" y="86"/>
                    <a:pt x="75" y="87"/>
                  </a:cubicBezTo>
                  <a:cubicBezTo>
                    <a:pt x="87" y="89"/>
                    <a:pt x="100" y="89"/>
                    <a:pt x="113" y="87"/>
                  </a:cubicBezTo>
                  <a:cubicBezTo>
                    <a:pt x="125" y="84"/>
                    <a:pt x="137" y="80"/>
                    <a:pt x="148" y="74"/>
                  </a:cubicBezTo>
                  <a:cubicBezTo>
                    <a:pt x="153" y="72"/>
                    <a:pt x="158" y="69"/>
                    <a:pt x="162" y="66"/>
                  </a:cubicBezTo>
                  <a:cubicBezTo>
                    <a:pt x="164" y="68"/>
                    <a:pt x="166" y="70"/>
                    <a:pt x="168" y="71"/>
                  </a:cubicBezTo>
                  <a:cubicBezTo>
                    <a:pt x="177" y="77"/>
                    <a:pt x="186" y="81"/>
                    <a:pt x="195" y="83"/>
                  </a:cubicBezTo>
                  <a:cubicBezTo>
                    <a:pt x="204" y="86"/>
                    <a:pt x="213" y="87"/>
                    <a:pt x="223" y="87"/>
                  </a:cubicBezTo>
                  <a:cubicBezTo>
                    <a:pt x="227" y="87"/>
                    <a:pt x="231" y="87"/>
                    <a:pt x="235" y="86"/>
                  </a:cubicBezTo>
                  <a:cubicBezTo>
                    <a:pt x="239" y="91"/>
                    <a:pt x="243" y="94"/>
                    <a:pt x="246" y="96"/>
                  </a:cubicBezTo>
                  <a:cubicBezTo>
                    <a:pt x="249" y="99"/>
                    <a:pt x="264" y="116"/>
                    <a:pt x="263" y="116"/>
                  </a:cubicBezTo>
                  <a:cubicBezTo>
                    <a:pt x="266" y="115"/>
                    <a:pt x="266" y="115"/>
                    <a:pt x="266" y="115"/>
                  </a:cubicBezTo>
                  <a:cubicBezTo>
                    <a:pt x="266" y="115"/>
                    <a:pt x="263" y="91"/>
                    <a:pt x="261" y="87"/>
                  </a:cubicBezTo>
                  <a:cubicBezTo>
                    <a:pt x="261" y="85"/>
                    <a:pt x="260" y="83"/>
                    <a:pt x="260" y="81"/>
                  </a:cubicBezTo>
                  <a:cubicBezTo>
                    <a:pt x="261" y="79"/>
                    <a:pt x="262" y="75"/>
                    <a:pt x="263" y="72"/>
                  </a:cubicBezTo>
                  <a:lnTo>
                    <a:pt x="281" y="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479800" y="4694238"/>
              <a:ext cx="225425" cy="160338"/>
            </a:xfrm>
            <a:custGeom>
              <a:avLst/>
              <a:gdLst/>
              <a:ahLst/>
              <a:cxnLst>
                <a:cxn ang="0">
                  <a:pos x="221" y="49"/>
                </a:cxn>
                <a:cxn ang="0">
                  <a:pos x="193" y="53"/>
                </a:cxn>
                <a:cxn ang="0">
                  <a:pos x="167" y="48"/>
                </a:cxn>
                <a:cxn ang="0">
                  <a:pos x="157" y="41"/>
                </a:cxn>
                <a:cxn ang="0">
                  <a:pos x="123" y="0"/>
                </a:cxn>
                <a:cxn ang="0">
                  <a:pos x="115" y="58"/>
                </a:cxn>
                <a:cxn ang="0">
                  <a:pos x="109" y="75"/>
                </a:cxn>
                <a:cxn ang="0">
                  <a:pos x="90" y="100"/>
                </a:cxn>
                <a:cxn ang="0">
                  <a:pos x="79" y="106"/>
                </a:cxn>
                <a:cxn ang="0">
                  <a:pos x="67" y="106"/>
                </a:cxn>
                <a:cxn ang="0">
                  <a:pos x="38" y="93"/>
                </a:cxn>
                <a:cxn ang="0">
                  <a:pos x="38" y="93"/>
                </a:cxn>
                <a:cxn ang="0">
                  <a:pos x="0" y="76"/>
                </a:cxn>
                <a:cxn ang="0">
                  <a:pos x="10" y="107"/>
                </a:cxn>
                <a:cxn ang="0">
                  <a:pos x="22" y="143"/>
                </a:cxn>
                <a:cxn ang="0">
                  <a:pos x="33" y="179"/>
                </a:cxn>
                <a:cxn ang="0">
                  <a:pos x="34" y="179"/>
                </a:cxn>
                <a:cxn ang="0">
                  <a:pos x="39" y="142"/>
                </a:cxn>
                <a:cxn ang="0">
                  <a:pos x="40" y="135"/>
                </a:cxn>
                <a:cxn ang="0">
                  <a:pos x="60" y="142"/>
                </a:cxn>
                <a:cxn ang="0">
                  <a:pos x="88" y="142"/>
                </a:cxn>
                <a:cxn ang="0">
                  <a:pos x="113" y="130"/>
                </a:cxn>
                <a:cxn ang="0">
                  <a:pos x="131" y="111"/>
                </a:cxn>
                <a:cxn ang="0">
                  <a:pos x="143" y="90"/>
                </a:cxn>
                <a:cxn ang="0">
                  <a:pos x="148" y="75"/>
                </a:cxn>
                <a:cxn ang="0">
                  <a:pos x="155" y="78"/>
                </a:cxn>
                <a:cxn ang="0">
                  <a:pos x="195" y="82"/>
                </a:cxn>
                <a:cxn ang="0">
                  <a:pos x="231" y="69"/>
                </a:cxn>
                <a:cxn ang="0">
                  <a:pos x="239" y="63"/>
                </a:cxn>
                <a:cxn ang="0">
                  <a:pos x="245" y="55"/>
                </a:cxn>
                <a:cxn ang="0">
                  <a:pos x="253" y="38"/>
                </a:cxn>
                <a:cxn ang="0">
                  <a:pos x="249" y="36"/>
                </a:cxn>
                <a:cxn ang="0">
                  <a:pos x="221" y="49"/>
                </a:cxn>
              </a:cxnLst>
              <a:rect l="0" t="0" r="r" b="b"/>
              <a:pathLst>
                <a:path w="253" h="179">
                  <a:moveTo>
                    <a:pt x="221" y="49"/>
                  </a:moveTo>
                  <a:cubicBezTo>
                    <a:pt x="212" y="51"/>
                    <a:pt x="202" y="53"/>
                    <a:pt x="193" y="53"/>
                  </a:cubicBezTo>
                  <a:cubicBezTo>
                    <a:pt x="184" y="53"/>
                    <a:pt x="175" y="51"/>
                    <a:pt x="167" y="48"/>
                  </a:cubicBezTo>
                  <a:cubicBezTo>
                    <a:pt x="164" y="46"/>
                    <a:pt x="160" y="44"/>
                    <a:pt x="157" y="41"/>
                  </a:cubicBezTo>
                  <a:cubicBezTo>
                    <a:pt x="154" y="39"/>
                    <a:pt x="123" y="0"/>
                    <a:pt x="123" y="0"/>
                  </a:cubicBezTo>
                  <a:cubicBezTo>
                    <a:pt x="123" y="0"/>
                    <a:pt x="117" y="53"/>
                    <a:pt x="115" y="58"/>
                  </a:cubicBezTo>
                  <a:cubicBezTo>
                    <a:pt x="114" y="64"/>
                    <a:pt x="112" y="69"/>
                    <a:pt x="109" y="75"/>
                  </a:cubicBezTo>
                  <a:cubicBezTo>
                    <a:pt x="104" y="85"/>
                    <a:pt x="98" y="94"/>
                    <a:pt x="90" y="100"/>
                  </a:cubicBezTo>
                  <a:cubicBezTo>
                    <a:pt x="87" y="103"/>
                    <a:pt x="83" y="105"/>
                    <a:pt x="79" y="106"/>
                  </a:cubicBezTo>
                  <a:cubicBezTo>
                    <a:pt x="75" y="107"/>
                    <a:pt x="71" y="107"/>
                    <a:pt x="67" y="106"/>
                  </a:cubicBezTo>
                  <a:cubicBezTo>
                    <a:pt x="58" y="105"/>
                    <a:pt x="48" y="100"/>
                    <a:pt x="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5" y="155"/>
                    <a:pt x="29" y="167"/>
                    <a:pt x="33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6" y="167"/>
                    <a:pt x="38" y="154"/>
                    <a:pt x="39" y="142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6" y="138"/>
                    <a:pt x="53" y="141"/>
                    <a:pt x="60" y="142"/>
                  </a:cubicBezTo>
                  <a:cubicBezTo>
                    <a:pt x="69" y="144"/>
                    <a:pt x="79" y="144"/>
                    <a:pt x="88" y="142"/>
                  </a:cubicBezTo>
                  <a:cubicBezTo>
                    <a:pt x="98" y="140"/>
                    <a:pt x="106" y="135"/>
                    <a:pt x="113" y="130"/>
                  </a:cubicBezTo>
                  <a:cubicBezTo>
                    <a:pt x="121" y="124"/>
                    <a:pt x="126" y="118"/>
                    <a:pt x="131" y="111"/>
                  </a:cubicBezTo>
                  <a:cubicBezTo>
                    <a:pt x="136" y="104"/>
                    <a:pt x="140" y="97"/>
                    <a:pt x="143" y="90"/>
                  </a:cubicBezTo>
                  <a:cubicBezTo>
                    <a:pt x="145" y="85"/>
                    <a:pt x="147" y="80"/>
                    <a:pt x="148" y="75"/>
                  </a:cubicBezTo>
                  <a:cubicBezTo>
                    <a:pt x="150" y="76"/>
                    <a:pt x="153" y="77"/>
                    <a:pt x="155" y="78"/>
                  </a:cubicBezTo>
                  <a:cubicBezTo>
                    <a:pt x="168" y="83"/>
                    <a:pt x="182" y="84"/>
                    <a:pt x="195" y="82"/>
                  </a:cubicBezTo>
                  <a:cubicBezTo>
                    <a:pt x="208" y="81"/>
                    <a:pt x="221" y="76"/>
                    <a:pt x="231" y="69"/>
                  </a:cubicBezTo>
                  <a:cubicBezTo>
                    <a:pt x="234" y="67"/>
                    <a:pt x="236" y="65"/>
                    <a:pt x="239" y="63"/>
                  </a:cubicBezTo>
                  <a:cubicBezTo>
                    <a:pt x="241" y="60"/>
                    <a:pt x="243" y="58"/>
                    <a:pt x="245" y="55"/>
                  </a:cubicBezTo>
                  <a:cubicBezTo>
                    <a:pt x="249" y="50"/>
                    <a:pt x="252" y="44"/>
                    <a:pt x="253" y="38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0" y="43"/>
                    <a:pt x="231" y="46"/>
                    <a:pt x="221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2959100" y="4883150"/>
              <a:ext cx="688975" cy="333375"/>
            </a:xfrm>
            <a:custGeom>
              <a:avLst/>
              <a:gdLst/>
              <a:ahLst/>
              <a:cxnLst>
                <a:cxn ang="0">
                  <a:pos x="728" y="318"/>
                </a:cxn>
                <a:cxn ang="0">
                  <a:pos x="714" y="312"/>
                </a:cxn>
                <a:cxn ang="0">
                  <a:pos x="679" y="312"/>
                </a:cxn>
                <a:cxn ang="0">
                  <a:pos x="624" y="19"/>
                </a:cxn>
                <a:cxn ang="0">
                  <a:pos x="601" y="0"/>
                </a:cxn>
                <a:cxn ang="0">
                  <a:pos x="509" y="0"/>
                </a:cxn>
                <a:cxn ang="0">
                  <a:pos x="485" y="19"/>
                </a:cxn>
                <a:cxn ang="0">
                  <a:pos x="430" y="312"/>
                </a:cxn>
                <a:cxn ang="0">
                  <a:pos x="353" y="312"/>
                </a:cxn>
                <a:cxn ang="0">
                  <a:pos x="298" y="19"/>
                </a:cxn>
                <a:cxn ang="0">
                  <a:pos x="274" y="0"/>
                </a:cxn>
                <a:cxn ang="0">
                  <a:pos x="182" y="0"/>
                </a:cxn>
                <a:cxn ang="0">
                  <a:pos x="159" y="19"/>
                </a:cxn>
                <a:cxn ang="0">
                  <a:pos x="103" y="312"/>
                </a:cxn>
                <a:cxn ang="0">
                  <a:pos x="59" y="312"/>
                </a:cxn>
                <a:cxn ang="0">
                  <a:pos x="45" y="318"/>
                </a:cxn>
                <a:cxn ang="0">
                  <a:pos x="2" y="366"/>
                </a:cxn>
                <a:cxn ang="0">
                  <a:pos x="5" y="373"/>
                </a:cxn>
                <a:cxn ang="0">
                  <a:pos x="112" y="373"/>
                </a:cxn>
                <a:cxn ang="0">
                  <a:pos x="344" y="373"/>
                </a:cxn>
                <a:cxn ang="0">
                  <a:pos x="438" y="373"/>
                </a:cxn>
                <a:cxn ang="0">
                  <a:pos x="671" y="373"/>
                </a:cxn>
                <a:cxn ang="0">
                  <a:pos x="768" y="373"/>
                </a:cxn>
                <a:cxn ang="0">
                  <a:pos x="771" y="366"/>
                </a:cxn>
                <a:cxn ang="0">
                  <a:pos x="728" y="318"/>
                </a:cxn>
              </a:cxnLst>
              <a:rect l="0" t="0" r="r" b="b"/>
              <a:pathLst>
                <a:path w="773" h="373">
                  <a:moveTo>
                    <a:pt x="728" y="318"/>
                  </a:moveTo>
                  <a:cubicBezTo>
                    <a:pt x="724" y="314"/>
                    <a:pt x="719" y="312"/>
                    <a:pt x="714" y="312"/>
                  </a:cubicBezTo>
                  <a:cubicBezTo>
                    <a:pt x="679" y="312"/>
                    <a:pt x="679" y="312"/>
                    <a:pt x="679" y="312"/>
                  </a:cubicBezTo>
                  <a:cubicBezTo>
                    <a:pt x="624" y="19"/>
                    <a:pt x="624" y="19"/>
                    <a:pt x="624" y="19"/>
                  </a:cubicBezTo>
                  <a:cubicBezTo>
                    <a:pt x="622" y="8"/>
                    <a:pt x="612" y="0"/>
                    <a:pt x="601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497" y="0"/>
                    <a:pt x="487" y="8"/>
                    <a:pt x="485" y="19"/>
                  </a:cubicBezTo>
                  <a:cubicBezTo>
                    <a:pt x="430" y="312"/>
                    <a:pt x="430" y="312"/>
                    <a:pt x="430" y="312"/>
                  </a:cubicBezTo>
                  <a:cubicBezTo>
                    <a:pt x="353" y="312"/>
                    <a:pt x="353" y="312"/>
                    <a:pt x="353" y="312"/>
                  </a:cubicBezTo>
                  <a:cubicBezTo>
                    <a:pt x="298" y="19"/>
                    <a:pt x="298" y="19"/>
                    <a:pt x="298" y="19"/>
                  </a:cubicBezTo>
                  <a:cubicBezTo>
                    <a:pt x="296" y="8"/>
                    <a:pt x="286" y="0"/>
                    <a:pt x="27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71" y="0"/>
                    <a:pt x="161" y="8"/>
                    <a:pt x="159" y="19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59" y="312"/>
                    <a:pt x="59" y="312"/>
                    <a:pt x="59" y="312"/>
                  </a:cubicBezTo>
                  <a:cubicBezTo>
                    <a:pt x="54" y="312"/>
                    <a:pt x="48" y="314"/>
                    <a:pt x="45" y="318"/>
                  </a:cubicBezTo>
                  <a:cubicBezTo>
                    <a:pt x="2" y="366"/>
                    <a:pt x="2" y="366"/>
                    <a:pt x="2" y="366"/>
                  </a:cubicBezTo>
                  <a:cubicBezTo>
                    <a:pt x="0" y="369"/>
                    <a:pt x="1" y="373"/>
                    <a:pt x="5" y="373"/>
                  </a:cubicBezTo>
                  <a:cubicBezTo>
                    <a:pt x="112" y="373"/>
                    <a:pt x="112" y="373"/>
                    <a:pt x="112" y="373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438" y="373"/>
                    <a:pt x="438" y="373"/>
                    <a:pt x="438" y="373"/>
                  </a:cubicBezTo>
                  <a:cubicBezTo>
                    <a:pt x="671" y="373"/>
                    <a:pt x="671" y="373"/>
                    <a:pt x="671" y="373"/>
                  </a:cubicBezTo>
                  <a:cubicBezTo>
                    <a:pt x="768" y="373"/>
                    <a:pt x="768" y="373"/>
                    <a:pt x="768" y="373"/>
                  </a:cubicBezTo>
                  <a:cubicBezTo>
                    <a:pt x="772" y="373"/>
                    <a:pt x="773" y="369"/>
                    <a:pt x="771" y="366"/>
                  </a:cubicBezTo>
                  <a:lnTo>
                    <a:pt x="728" y="3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624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75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5" name="Freeform 9"/>
          <p:cNvSpPr>
            <a:spLocks noEditPoints="1"/>
          </p:cNvSpPr>
          <p:nvPr/>
        </p:nvSpPr>
        <p:spPr bwMode="auto">
          <a:xfrm>
            <a:off x="11650663" y="5675313"/>
            <a:ext cx="304800" cy="398462"/>
          </a:xfrm>
          <a:custGeom>
            <a:avLst/>
            <a:gdLst>
              <a:gd name="T0" fmla="*/ 2147483647 w 242"/>
              <a:gd name="T1" fmla="*/ 2147483647 h 323"/>
              <a:gd name="T2" fmla="*/ 2147483647 w 242"/>
              <a:gd name="T3" fmla="*/ 2147483647 h 323"/>
              <a:gd name="T4" fmla="*/ 2147483647 w 242"/>
              <a:gd name="T5" fmla="*/ 2147483647 h 323"/>
              <a:gd name="T6" fmla="*/ 2147483647 w 242"/>
              <a:gd name="T7" fmla="*/ 2147483647 h 323"/>
              <a:gd name="T8" fmla="*/ 2147483647 w 242"/>
              <a:gd name="T9" fmla="*/ 2147483647 h 323"/>
              <a:gd name="T10" fmla="*/ 2147483647 w 242"/>
              <a:gd name="T11" fmla="*/ 2147483647 h 323"/>
              <a:gd name="T12" fmla="*/ 2147483647 w 242"/>
              <a:gd name="T13" fmla="*/ 2147483647 h 323"/>
              <a:gd name="T14" fmla="*/ 2147483647 w 242"/>
              <a:gd name="T15" fmla="*/ 2147483647 h 323"/>
              <a:gd name="T16" fmla="*/ 2147483647 w 242"/>
              <a:gd name="T17" fmla="*/ 2147483647 h 323"/>
              <a:gd name="T18" fmla="*/ 2147483647 w 242"/>
              <a:gd name="T19" fmla="*/ 2147483647 h 323"/>
              <a:gd name="T20" fmla="*/ 2147483647 w 242"/>
              <a:gd name="T21" fmla="*/ 2147483647 h 323"/>
              <a:gd name="T22" fmla="*/ 2147483647 w 242"/>
              <a:gd name="T23" fmla="*/ 2147483647 h 323"/>
              <a:gd name="T24" fmla="*/ 2147483647 w 242"/>
              <a:gd name="T25" fmla="*/ 2147483647 h 323"/>
              <a:gd name="T26" fmla="*/ 2147483647 w 242"/>
              <a:gd name="T27" fmla="*/ 2147483647 h 323"/>
              <a:gd name="T28" fmla="*/ 2147483647 w 242"/>
              <a:gd name="T29" fmla="*/ 2147483647 h 323"/>
              <a:gd name="T30" fmla="*/ 2147483647 w 242"/>
              <a:gd name="T31" fmla="*/ 2147483647 h 323"/>
              <a:gd name="T32" fmla="*/ 2147483647 w 242"/>
              <a:gd name="T33" fmla="*/ 2147483647 h 323"/>
              <a:gd name="T34" fmla="*/ 2147483647 w 242"/>
              <a:gd name="T35" fmla="*/ 2147483647 h 323"/>
              <a:gd name="T36" fmla="*/ 2147483647 w 242"/>
              <a:gd name="T37" fmla="*/ 2147483647 h 323"/>
              <a:gd name="T38" fmla="*/ 2147483647 w 242"/>
              <a:gd name="T39" fmla="*/ 2147483647 h 323"/>
              <a:gd name="T40" fmla="*/ 2147483647 w 242"/>
              <a:gd name="T41" fmla="*/ 2147483647 h 323"/>
              <a:gd name="T42" fmla="*/ 2147483647 w 242"/>
              <a:gd name="T43" fmla="*/ 2147483647 h 323"/>
              <a:gd name="T44" fmla="*/ 2147483647 w 242"/>
              <a:gd name="T45" fmla="*/ 2147483647 h 323"/>
              <a:gd name="T46" fmla="*/ 2147483647 w 242"/>
              <a:gd name="T47" fmla="*/ 2147483647 h 323"/>
              <a:gd name="T48" fmla="*/ 2147483647 w 242"/>
              <a:gd name="T49" fmla="*/ 2147483647 h 323"/>
              <a:gd name="T50" fmla="*/ 2147483647 w 242"/>
              <a:gd name="T51" fmla="*/ 2147483647 h 323"/>
              <a:gd name="T52" fmla="*/ 2147483647 w 242"/>
              <a:gd name="T53" fmla="*/ 2147483647 h 323"/>
              <a:gd name="T54" fmla="*/ 2147483647 w 242"/>
              <a:gd name="T55" fmla="*/ 2147483647 h 323"/>
              <a:gd name="T56" fmla="*/ 2147483647 w 242"/>
              <a:gd name="T57" fmla="*/ 2147483647 h 323"/>
              <a:gd name="T58" fmla="*/ 2147483647 w 242"/>
              <a:gd name="T59" fmla="*/ 2147483647 h 323"/>
              <a:gd name="T60" fmla="*/ 2147483647 w 242"/>
              <a:gd name="T61" fmla="*/ 2147483647 h 323"/>
              <a:gd name="T62" fmla="*/ 2147483647 w 242"/>
              <a:gd name="T63" fmla="*/ 2147483647 h 323"/>
              <a:gd name="T64" fmla="*/ 2147483647 w 242"/>
              <a:gd name="T65" fmla="*/ 2147483647 h 323"/>
              <a:gd name="T66" fmla="*/ 2147483647 w 242"/>
              <a:gd name="T67" fmla="*/ 2147483647 h 323"/>
              <a:gd name="T68" fmla="*/ 2147483647 w 242"/>
              <a:gd name="T69" fmla="*/ 2147483647 h 323"/>
              <a:gd name="T70" fmla="*/ 2147483647 w 242"/>
              <a:gd name="T71" fmla="*/ 2147483647 h 323"/>
              <a:gd name="T72" fmla="*/ 2147483647 w 242"/>
              <a:gd name="T73" fmla="*/ 2147483647 h 323"/>
              <a:gd name="T74" fmla="*/ 2147483647 w 242"/>
              <a:gd name="T75" fmla="*/ 2147483647 h 323"/>
              <a:gd name="T76" fmla="*/ 0 w 242"/>
              <a:gd name="T77" fmla="*/ 2147483647 h 323"/>
              <a:gd name="T78" fmla="*/ 2147483647 w 242"/>
              <a:gd name="T79" fmla="*/ 2147483647 h 323"/>
              <a:gd name="T80" fmla="*/ 2147483647 w 242"/>
              <a:gd name="T81" fmla="*/ 2147483647 h 323"/>
              <a:gd name="T82" fmla="*/ 2147483647 w 242"/>
              <a:gd name="T83" fmla="*/ 2147483647 h 323"/>
              <a:gd name="T84" fmla="*/ 2147483647 w 242"/>
              <a:gd name="T85" fmla="*/ 2147483647 h 323"/>
              <a:gd name="T86" fmla="*/ 2147483647 w 242"/>
              <a:gd name="T87" fmla="*/ 2147483647 h 32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2" h="323">
                <a:moveTo>
                  <a:pt x="64" y="19"/>
                </a:moveTo>
                <a:cubicBezTo>
                  <a:pt x="53" y="13"/>
                  <a:pt x="35" y="10"/>
                  <a:pt x="30" y="25"/>
                </a:cubicBezTo>
                <a:cubicBezTo>
                  <a:pt x="29" y="12"/>
                  <a:pt x="47" y="0"/>
                  <a:pt x="69" y="9"/>
                </a:cubicBezTo>
                <a:cubicBezTo>
                  <a:pt x="88" y="16"/>
                  <a:pt x="113" y="40"/>
                  <a:pt x="130" y="22"/>
                </a:cubicBezTo>
                <a:cubicBezTo>
                  <a:pt x="129" y="26"/>
                  <a:pt x="127" y="29"/>
                  <a:pt x="124" y="32"/>
                </a:cubicBezTo>
                <a:cubicBezTo>
                  <a:pt x="116" y="38"/>
                  <a:pt x="105" y="38"/>
                  <a:pt x="96" y="36"/>
                </a:cubicBezTo>
                <a:cubicBezTo>
                  <a:pt x="85" y="32"/>
                  <a:pt x="75" y="24"/>
                  <a:pt x="64" y="19"/>
                </a:cubicBezTo>
                <a:close/>
                <a:moveTo>
                  <a:pt x="83" y="67"/>
                </a:moveTo>
                <a:cubicBezTo>
                  <a:pt x="99" y="67"/>
                  <a:pt x="99" y="67"/>
                  <a:pt x="99" y="67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76" y="153"/>
                  <a:pt x="76" y="153"/>
                  <a:pt x="76" y="153"/>
                </a:cubicBezTo>
                <a:cubicBezTo>
                  <a:pt x="83" y="67"/>
                  <a:pt x="83" y="67"/>
                  <a:pt x="83" y="67"/>
                </a:cubicBezTo>
                <a:close/>
                <a:moveTo>
                  <a:pt x="22" y="27"/>
                </a:moveTo>
                <a:cubicBezTo>
                  <a:pt x="39" y="27"/>
                  <a:pt x="39" y="27"/>
                  <a:pt x="39" y="27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27"/>
                  <a:pt x="22" y="27"/>
                  <a:pt x="22" y="27"/>
                </a:cubicBezTo>
                <a:close/>
                <a:moveTo>
                  <a:pt x="29" y="231"/>
                </a:moveTo>
                <a:cubicBezTo>
                  <a:pt x="29" y="256"/>
                  <a:pt x="29" y="256"/>
                  <a:pt x="29" y="256"/>
                </a:cubicBezTo>
                <a:cubicBezTo>
                  <a:pt x="41" y="256"/>
                  <a:pt x="41" y="256"/>
                  <a:pt x="41" y="256"/>
                </a:cubicBezTo>
                <a:cubicBezTo>
                  <a:pt x="41" y="231"/>
                  <a:pt x="41" y="231"/>
                  <a:pt x="41" y="231"/>
                </a:cubicBezTo>
                <a:cubicBezTo>
                  <a:pt x="29" y="231"/>
                  <a:pt x="29" y="231"/>
                  <a:pt x="29" y="231"/>
                </a:cubicBezTo>
                <a:close/>
                <a:moveTo>
                  <a:pt x="63" y="231"/>
                </a:moveTo>
                <a:cubicBezTo>
                  <a:pt x="63" y="256"/>
                  <a:pt x="63" y="256"/>
                  <a:pt x="63" y="256"/>
                </a:cubicBezTo>
                <a:cubicBezTo>
                  <a:pt x="76" y="256"/>
                  <a:pt x="76" y="256"/>
                  <a:pt x="76" y="256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63" y="231"/>
                  <a:pt x="63" y="231"/>
                  <a:pt x="63" y="231"/>
                </a:cubicBezTo>
                <a:close/>
                <a:moveTo>
                  <a:pt x="98" y="231"/>
                </a:moveTo>
                <a:cubicBezTo>
                  <a:pt x="98" y="256"/>
                  <a:pt x="98" y="256"/>
                  <a:pt x="98" y="256"/>
                </a:cubicBezTo>
                <a:cubicBezTo>
                  <a:pt x="110" y="256"/>
                  <a:pt x="110" y="256"/>
                  <a:pt x="110" y="256"/>
                </a:cubicBezTo>
                <a:cubicBezTo>
                  <a:pt x="110" y="231"/>
                  <a:pt x="110" y="231"/>
                  <a:pt x="110" y="231"/>
                </a:cubicBezTo>
                <a:cubicBezTo>
                  <a:pt x="98" y="231"/>
                  <a:pt x="98" y="231"/>
                  <a:pt x="98" y="231"/>
                </a:cubicBezTo>
                <a:close/>
                <a:moveTo>
                  <a:pt x="132" y="231"/>
                </a:moveTo>
                <a:cubicBezTo>
                  <a:pt x="132" y="256"/>
                  <a:pt x="132" y="256"/>
                  <a:pt x="132" y="256"/>
                </a:cubicBezTo>
                <a:cubicBezTo>
                  <a:pt x="145" y="256"/>
                  <a:pt x="145" y="256"/>
                  <a:pt x="145" y="256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32" y="231"/>
                  <a:pt x="132" y="231"/>
                  <a:pt x="132" y="231"/>
                </a:cubicBezTo>
                <a:close/>
                <a:moveTo>
                  <a:pt x="167" y="231"/>
                </a:moveTo>
                <a:cubicBezTo>
                  <a:pt x="167" y="256"/>
                  <a:pt x="167" y="256"/>
                  <a:pt x="167" y="256"/>
                </a:cubicBezTo>
                <a:cubicBezTo>
                  <a:pt x="179" y="256"/>
                  <a:pt x="179" y="256"/>
                  <a:pt x="179" y="256"/>
                </a:cubicBezTo>
                <a:cubicBezTo>
                  <a:pt x="179" y="231"/>
                  <a:pt x="179" y="231"/>
                  <a:pt x="179" y="231"/>
                </a:cubicBezTo>
                <a:cubicBezTo>
                  <a:pt x="167" y="231"/>
                  <a:pt x="167" y="231"/>
                  <a:pt x="167" y="231"/>
                </a:cubicBezTo>
                <a:close/>
                <a:moveTo>
                  <a:pt x="201" y="231"/>
                </a:moveTo>
                <a:cubicBezTo>
                  <a:pt x="201" y="256"/>
                  <a:pt x="201" y="256"/>
                  <a:pt x="201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214" y="231"/>
                  <a:pt x="214" y="231"/>
                  <a:pt x="214" y="231"/>
                </a:cubicBezTo>
                <a:cubicBezTo>
                  <a:pt x="201" y="231"/>
                  <a:pt x="201" y="231"/>
                  <a:pt x="201" y="231"/>
                </a:cubicBezTo>
                <a:close/>
                <a:moveTo>
                  <a:pt x="29" y="277"/>
                </a:moveTo>
                <a:cubicBezTo>
                  <a:pt x="29" y="303"/>
                  <a:pt x="29" y="303"/>
                  <a:pt x="29" y="303"/>
                </a:cubicBezTo>
                <a:cubicBezTo>
                  <a:pt x="41" y="303"/>
                  <a:pt x="41" y="303"/>
                  <a:pt x="41" y="303"/>
                </a:cubicBezTo>
                <a:cubicBezTo>
                  <a:pt x="41" y="277"/>
                  <a:pt x="41" y="277"/>
                  <a:pt x="41" y="277"/>
                </a:cubicBezTo>
                <a:cubicBezTo>
                  <a:pt x="29" y="277"/>
                  <a:pt x="29" y="277"/>
                  <a:pt x="29" y="277"/>
                </a:cubicBezTo>
                <a:close/>
                <a:moveTo>
                  <a:pt x="63" y="277"/>
                </a:moveTo>
                <a:cubicBezTo>
                  <a:pt x="63" y="303"/>
                  <a:pt x="63" y="303"/>
                  <a:pt x="63" y="303"/>
                </a:cubicBezTo>
                <a:cubicBezTo>
                  <a:pt x="76" y="303"/>
                  <a:pt x="76" y="303"/>
                  <a:pt x="76" y="303"/>
                </a:cubicBezTo>
                <a:cubicBezTo>
                  <a:pt x="76" y="277"/>
                  <a:pt x="76" y="277"/>
                  <a:pt x="76" y="277"/>
                </a:cubicBezTo>
                <a:cubicBezTo>
                  <a:pt x="63" y="277"/>
                  <a:pt x="63" y="277"/>
                  <a:pt x="63" y="277"/>
                </a:cubicBezTo>
                <a:close/>
                <a:moveTo>
                  <a:pt x="167" y="277"/>
                </a:moveTo>
                <a:cubicBezTo>
                  <a:pt x="167" y="303"/>
                  <a:pt x="167" y="303"/>
                  <a:pt x="167" y="303"/>
                </a:cubicBezTo>
                <a:cubicBezTo>
                  <a:pt x="179" y="303"/>
                  <a:pt x="179" y="303"/>
                  <a:pt x="179" y="303"/>
                </a:cubicBezTo>
                <a:cubicBezTo>
                  <a:pt x="179" y="277"/>
                  <a:pt x="179" y="277"/>
                  <a:pt x="179" y="277"/>
                </a:cubicBezTo>
                <a:cubicBezTo>
                  <a:pt x="167" y="277"/>
                  <a:pt x="167" y="277"/>
                  <a:pt x="167" y="277"/>
                </a:cubicBezTo>
                <a:close/>
                <a:moveTo>
                  <a:pt x="201" y="277"/>
                </a:moveTo>
                <a:cubicBezTo>
                  <a:pt x="201" y="303"/>
                  <a:pt x="201" y="303"/>
                  <a:pt x="201" y="303"/>
                </a:cubicBezTo>
                <a:cubicBezTo>
                  <a:pt x="214" y="303"/>
                  <a:pt x="214" y="303"/>
                  <a:pt x="214" y="303"/>
                </a:cubicBezTo>
                <a:cubicBezTo>
                  <a:pt x="214" y="277"/>
                  <a:pt x="214" y="277"/>
                  <a:pt x="214" y="277"/>
                </a:cubicBezTo>
                <a:cubicBezTo>
                  <a:pt x="201" y="277"/>
                  <a:pt x="201" y="277"/>
                  <a:pt x="201" y="277"/>
                </a:cubicBezTo>
                <a:close/>
                <a:moveTo>
                  <a:pt x="121" y="142"/>
                </a:moveTo>
                <a:cubicBezTo>
                  <a:pt x="181" y="207"/>
                  <a:pt x="181" y="207"/>
                  <a:pt x="181" y="207"/>
                </a:cubicBezTo>
                <a:cubicBezTo>
                  <a:pt x="181" y="142"/>
                  <a:pt x="181" y="142"/>
                  <a:pt x="181" y="142"/>
                </a:cubicBezTo>
                <a:cubicBezTo>
                  <a:pt x="242" y="207"/>
                  <a:pt x="242" y="207"/>
                  <a:pt x="242" y="207"/>
                </a:cubicBezTo>
                <a:cubicBezTo>
                  <a:pt x="242" y="323"/>
                  <a:pt x="242" y="323"/>
                  <a:pt x="242" y="323"/>
                </a:cubicBezTo>
                <a:cubicBezTo>
                  <a:pt x="138" y="323"/>
                  <a:pt x="138" y="323"/>
                  <a:pt x="138" y="323"/>
                </a:cubicBezTo>
                <a:cubicBezTo>
                  <a:pt x="138" y="277"/>
                  <a:pt x="138" y="277"/>
                  <a:pt x="138" y="277"/>
                </a:cubicBezTo>
                <a:cubicBezTo>
                  <a:pt x="104" y="277"/>
                  <a:pt x="104" y="277"/>
                  <a:pt x="104" y="277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142"/>
                  <a:pt x="0" y="142"/>
                  <a:pt x="0" y="142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142"/>
                  <a:pt x="61" y="142"/>
                  <a:pt x="61" y="142"/>
                </a:cubicBezTo>
                <a:cubicBezTo>
                  <a:pt x="121" y="207"/>
                  <a:pt x="121" y="207"/>
                  <a:pt x="121" y="207"/>
                </a:cubicBezTo>
                <a:cubicBezTo>
                  <a:pt x="121" y="142"/>
                  <a:pt x="121" y="142"/>
                  <a:pt x="121" y="142"/>
                </a:cubicBezTo>
                <a:close/>
                <a:moveTo>
                  <a:pt x="124" y="58"/>
                </a:moveTo>
                <a:cubicBezTo>
                  <a:pt x="113" y="52"/>
                  <a:pt x="95" y="49"/>
                  <a:pt x="90" y="64"/>
                </a:cubicBezTo>
                <a:cubicBezTo>
                  <a:pt x="89" y="52"/>
                  <a:pt x="107" y="40"/>
                  <a:pt x="129" y="48"/>
                </a:cubicBezTo>
                <a:cubicBezTo>
                  <a:pt x="148" y="56"/>
                  <a:pt x="173" y="79"/>
                  <a:pt x="190" y="61"/>
                </a:cubicBezTo>
                <a:cubicBezTo>
                  <a:pt x="189" y="65"/>
                  <a:pt x="187" y="69"/>
                  <a:pt x="184" y="71"/>
                </a:cubicBezTo>
                <a:cubicBezTo>
                  <a:pt x="176" y="78"/>
                  <a:pt x="165" y="78"/>
                  <a:pt x="156" y="75"/>
                </a:cubicBezTo>
                <a:cubicBezTo>
                  <a:pt x="145" y="71"/>
                  <a:pt x="135" y="64"/>
                  <a:pt x="124" y="58"/>
                </a:cubicBez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" name="Freeform 33"/>
          <p:cNvSpPr>
            <a:spLocks noEditPoints="1"/>
          </p:cNvSpPr>
          <p:nvPr/>
        </p:nvSpPr>
        <p:spPr bwMode="auto">
          <a:xfrm>
            <a:off x="1514477" y="6353175"/>
            <a:ext cx="373063" cy="395288"/>
          </a:xfrm>
          <a:custGeom>
            <a:avLst/>
            <a:gdLst>
              <a:gd name="T0" fmla="*/ 2147483647 w 595"/>
              <a:gd name="T1" fmla="*/ 2147483647 h 645"/>
              <a:gd name="T2" fmla="*/ 2147483647 w 595"/>
              <a:gd name="T3" fmla="*/ 2147483647 h 645"/>
              <a:gd name="T4" fmla="*/ 2147483647 w 595"/>
              <a:gd name="T5" fmla="*/ 2147483647 h 645"/>
              <a:gd name="T6" fmla="*/ 2147483647 w 595"/>
              <a:gd name="T7" fmla="*/ 2147483647 h 645"/>
              <a:gd name="T8" fmla="*/ 2147483647 w 595"/>
              <a:gd name="T9" fmla="*/ 2147483647 h 645"/>
              <a:gd name="T10" fmla="*/ 2147483647 w 595"/>
              <a:gd name="T11" fmla="*/ 2147483647 h 645"/>
              <a:gd name="T12" fmla="*/ 2147483647 w 595"/>
              <a:gd name="T13" fmla="*/ 2147483647 h 645"/>
              <a:gd name="T14" fmla="*/ 2147483647 w 595"/>
              <a:gd name="T15" fmla="*/ 2147483647 h 645"/>
              <a:gd name="T16" fmla="*/ 2147483647 w 595"/>
              <a:gd name="T17" fmla="*/ 2147483647 h 645"/>
              <a:gd name="T18" fmla="*/ 2147483647 w 595"/>
              <a:gd name="T19" fmla="*/ 2147483647 h 645"/>
              <a:gd name="T20" fmla="*/ 2147483647 w 595"/>
              <a:gd name="T21" fmla="*/ 2147483647 h 645"/>
              <a:gd name="T22" fmla="*/ 2147483647 w 595"/>
              <a:gd name="T23" fmla="*/ 2147483647 h 645"/>
              <a:gd name="T24" fmla="*/ 0 w 595"/>
              <a:gd name="T25" fmla="*/ 2147483647 h 645"/>
              <a:gd name="T26" fmla="*/ 2147483647 w 595"/>
              <a:gd name="T27" fmla="*/ 2147483647 h 645"/>
              <a:gd name="T28" fmla="*/ 2147483647 w 595"/>
              <a:gd name="T29" fmla="*/ 0 h 645"/>
              <a:gd name="T30" fmla="*/ 2147483647 w 595"/>
              <a:gd name="T31" fmla="*/ 2147483647 h 645"/>
              <a:gd name="T32" fmla="*/ 2147483647 w 595"/>
              <a:gd name="T33" fmla="*/ 2147483647 h 645"/>
              <a:gd name="T34" fmla="*/ 2147483647 w 595"/>
              <a:gd name="T35" fmla="*/ 2147483647 h 645"/>
              <a:gd name="T36" fmla="*/ 2147483647 w 595"/>
              <a:gd name="T37" fmla="*/ 2147483647 h 645"/>
              <a:gd name="T38" fmla="*/ 2147483647 w 595"/>
              <a:gd name="T39" fmla="*/ 2147483647 h 645"/>
              <a:gd name="T40" fmla="*/ 2147483647 w 595"/>
              <a:gd name="T41" fmla="*/ 2147483647 h 645"/>
              <a:gd name="T42" fmla="*/ 2147483647 w 595"/>
              <a:gd name="T43" fmla="*/ 2147483647 h 645"/>
              <a:gd name="T44" fmla="*/ 2147483647 w 595"/>
              <a:gd name="T45" fmla="*/ 2147483647 h 645"/>
              <a:gd name="T46" fmla="*/ 2147483647 w 595"/>
              <a:gd name="T47" fmla="*/ 2147483647 h 645"/>
              <a:gd name="T48" fmla="*/ 2147483647 w 595"/>
              <a:gd name="T49" fmla="*/ 2147483647 h 645"/>
              <a:gd name="T50" fmla="*/ 2147483647 w 595"/>
              <a:gd name="T51" fmla="*/ 2147483647 h 645"/>
              <a:gd name="T52" fmla="*/ 2147483647 w 595"/>
              <a:gd name="T53" fmla="*/ 2147483647 h 645"/>
              <a:gd name="T54" fmla="*/ 2147483647 w 595"/>
              <a:gd name="T55" fmla="*/ 2147483647 h 645"/>
              <a:gd name="T56" fmla="*/ 2147483647 w 595"/>
              <a:gd name="T57" fmla="*/ 2147483647 h 645"/>
              <a:gd name="T58" fmla="*/ 2147483647 w 595"/>
              <a:gd name="T59" fmla="*/ 2147483647 h 645"/>
              <a:gd name="T60" fmla="*/ 2147483647 w 595"/>
              <a:gd name="T61" fmla="*/ 2147483647 h 645"/>
              <a:gd name="T62" fmla="*/ 2147483647 w 595"/>
              <a:gd name="T63" fmla="*/ 2147483647 h 645"/>
              <a:gd name="T64" fmla="*/ 2147483647 w 595"/>
              <a:gd name="T65" fmla="*/ 2147483647 h 645"/>
              <a:gd name="T66" fmla="*/ 2147483647 w 595"/>
              <a:gd name="T67" fmla="*/ 2147483647 h 645"/>
              <a:gd name="T68" fmla="*/ 2147483647 w 595"/>
              <a:gd name="T69" fmla="*/ 2147483647 h 645"/>
              <a:gd name="T70" fmla="*/ 2147483647 w 595"/>
              <a:gd name="T71" fmla="*/ 2147483647 h 645"/>
              <a:gd name="T72" fmla="*/ 2147483647 w 595"/>
              <a:gd name="T73" fmla="*/ 2147483647 h 645"/>
              <a:gd name="T74" fmla="*/ 2147483647 w 595"/>
              <a:gd name="T75" fmla="*/ 2147483647 h 645"/>
              <a:gd name="T76" fmla="*/ 2147483647 w 595"/>
              <a:gd name="T77" fmla="*/ 2147483647 h 645"/>
              <a:gd name="T78" fmla="*/ 2147483647 w 595"/>
              <a:gd name="T79" fmla="*/ 2147483647 h 645"/>
              <a:gd name="T80" fmla="*/ 2147483647 w 595"/>
              <a:gd name="T81" fmla="*/ 2147483647 h 645"/>
              <a:gd name="T82" fmla="*/ 2147483647 w 595"/>
              <a:gd name="T83" fmla="*/ 2147483647 h 645"/>
              <a:gd name="T84" fmla="*/ 2147483647 w 595"/>
              <a:gd name="T85" fmla="*/ 2147483647 h 645"/>
              <a:gd name="T86" fmla="*/ 2147483647 w 595"/>
              <a:gd name="T87" fmla="*/ 2147483647 h 645"/>
              <a:gd name="T88" fmla="*/ 2147483647 w 595"/>
              <a:gd name="T89" fmla="*/ 2147483647 h 645"/>
              <a:gd name="T90" fmla="*/ 2147483647 w 595"/>
              <a:gd name="T91" fmla="*/ 2147483647 h 645"/>
              <a:gd name="T92" fmla="*/ 2147483647 w 595"/>
              <a:gd name="T93" fmla="*/ 2147483647 h 645"/>
              <a:gd name="T94" fmla="*/ 2147483647 w 595"/>
              <a:gd name="T95" fmla="*/ 2147483647 h 645"/>
              <a:gd name="T96" fmla="*/ 2147483647 w 595"/>
              <a:gd name="T97" fmla="*/ 2147483647 h 645"/>
              <a:gd name="T98" fmla="*/ 2147483647 w 595"/>
              <a:gd name="T99" fmla="*/ 2147483647 h 645"/>
              <a:gd name="T100" fmla="*/ 2147483647 w 595"/>
              <a:gd name="T101" fmla="*/ 2147483647 h 645"/>
              <a:gd name="T102" fmla="*/ 2147483647 w 595"/>
              <a:gd name="T103" fmla="*/ 2147483647 h 645"/>
              <a:gd name="T104" fmla="*/ 2147483647 w 595"/>
              <a:gd name="T105" fmla="*/ 2147483647 h 645"/>
              <a:gd name="T106" fmla="*/ 2147483647 w 595"/>
              <a:gd name="T107" fmla="*/ 2147483647 h 645"/>
              <a:gd name="T108" fmla="*/ 2147483647 w 595"/>
              <a:gd name="T109" fmla="*/ 2147483647 h 645"/>
              <a:gd name="T110" fmla="*/ 2147483647 w 595"/>
              <a:gd name="T111" fmla="*/ 2147483647 h 645"/>
              <a:gd name="T112" fmla="*/ 2147483647 w 595"/>
              <a:gd name="T113" fmla="*/ 2147483647 h 645"/>
              <a:gd name="T114" fmla="*/ 2147483647 w 595"/>
              <a:gd name="T115" fmla="*/ 2147483647 h 645"/>
              <a:gd name="T116" fmla="*/ 2147483647 w 595"/>
              <a:gd name="T117" fmla="*/ 2147483647 h 645"/>
              <a:gd name="T118" fmla="*/ 2147483647 w 595"/>
              <a:gd name="T119" fmla="*/ 2147483647 h 645"/>
              <a:gd name="T120" fmla="*/ 2147483647 w 595"/>
              <a:gd name="T121" fmla="*/ 2147483647 h 645"/>
              <a:gd name="T122" fmla="*/ 2147483647 w 595"/>
              <a:gd name="T123" fmla="*/ 2147483647 h 645"/>
              <a:gd name="T124" fmla="*/ 2147483647 w 595"/>
              <a:gd name="T125" fmla="*/ 2147483647 h 6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5" h="645">
                <a:moveTo>
                  <a:pt x="122" y="171"/>
                </a:moveTo>
                <a:lnTo>
                  <a:pt x="94" y="191"/>
                </a:lnTo>
                <a:lnTo>
                  <a:pt x="126" y="217"/>
                </a:lnTo>
                <a:lnTo>
                  <a:pt x="122" y="171"/>
                </a:lnTo>
                <a:close/>
                <a:moveTo>
                  <a:pt x="86" y="197"/>
                </a:moveTo>
                <a:lnTo>
                  <a:pt x="54" y="221"/>
                </a:lnTo>
                <a:lnTo>
                  <a:pt x="120" y="221"/>
                </a:lnTo>
                <a:lnTo>
                  <a:pt x="86" y="197"/>
                </a:lnTo>
                <a:close/>
                <a:moveTo>
                  <a:pt x="48" y="217"/>
                </a:moveTo>
                <a:lnTo>
                  <a:pt x="80" y="191"/>
                </a:lnTo>
                <a:lnTo>
                  <a:pt x="52" y="171"/>
                </a:lnTo>
                <a:lnTo>
                  <a:pt x="48" y="217"/>
                </a:lnTo>
                <a:close/>
                <a:moveTo>
                  <a:pt x="86" y="187"/>
                </a:moveTo>
                <a:lnTo>
                  <a:pt x="114" y="167"/>
                </a:lnTo>
                <a:lnTo>
                  <a:pt x="60" y="167"/>
                </a:lnTo>
                <a:lnTo>
                  <a:pt x="86" y="187"/>
                </a:lnTo>
                <a:close/>
                <a:moveTo>
                  <a:pt x="56" y="229"/>
                </a:moveTo>
                <a:lnTo>
                  <a:pt x="86" y="249"/>
                </a:lnTo>
                <a:lnTo>
                  <a:pt x="118" y="229"/>
                </a:lnTo>
                <a:lnTo>
                  <a:pt x="56" y="229"/>
                </a:lnTo>
                <a:close/>
                <a:moveTo>
                  <a:pt x="94" y="255"/>
                </a:moveTo>
                <a:lnTo>
                  <a:pt x="134" y="279"/>
                </a:lnTo>
                <a:lnTo>
                  <a:pt x="128" y="233"/>
                </a:lnTo>
                <a:lnTo>
                  <a:pt x="94" y="255"/>
                </a:lnTo>
                <a:close/>
                <a:moveTo>
                  <a:pt x="124" y="283"/>
                </a:moveTo>
                <a:lnTo>
                  <a:pt x="86" y="259"/>
                </a:lnTo>
                <a:lnTo>
                  <a:pt x="48" y="283"/>
                </a:lnTo>
                <a:lnTo>
                  <a:pt x="124" y="283"/>
                </a:lnTo>
                <a:close/>
                <a:moveTo>
                  <a:pt x="80" y="255"/>
                </a:moveTo>
                <a:lnTo>
                  <a:pt x="46" y="233"/>
                </a:lnTo>
                <a:lnTo>
                  <a:pt x="40" y="279"/>
                </a:lnTo>
                <a:lnTo>
                  <a:pt x="80" y="255"/>
                </a:lnTo>
                <a:close/>
                <a:moveTo>
                  <a:pt x="136" y="293"/>
                </a:moveTo>
                <a:lnTo>
                  <a:pt x="38" y="293"/>
                </a:lnTo>
                <a:lnTo>
                  <a:pt x="36" y="317"/>
                </a:lnTo>
                <a:lnTo>
                  <a:pt x="138" y="317"/>
                </a:lnTo>
                <a:lnTo>
                  <a:pt x="136" y="293"/>
                </a:lnTo>
                <a:close/>
                <a:moveTo>
                  <a:pt x="28" y="317"/>
                </a:moveTo>
                <a:lnTo>
                  <a:pt x="50" y="116"/>
                </a:lnTo>
                <a:lnTo>
                  <a:pt x="30" y="82"/>
                </a:lnTo>
                <a:lnTo>
                  <a:pt x="10" y="82"/>
                </a:lnTo>
                <a:lnTo>
                  <a:pt x="10" y="110"/>
                </a:lnTo>
                <a:lnTo>
                  <a:pt x="0" y="110"/>
                </a:lnTo>
                <a:lnTo>
                  <a:pt x="0" y="74"/>
                </a:lnTo>
                <a:lnTo>
                  <a:pt x="24" y="74"/>
                </a:lnTo>
                <a:lnTo>
                  <a:pt x="10" y="46"/>
                </a:lnTo>
                <a:lnTo>
                  <a:pt x="10" y="62"/>
                </a:lnTo>
                <a:lnTo>
                  <a:pt x="0" y="62"/>
                </a:lnTo>
                <a:lnTo>
                  <a:pt x="0" y="26"/>
                </a:lnTo>
                <a:lnTo>
                  <a:pt x="58" y="26"/>
                </a:lnTo>
                <a:lnTo>
                  <a:pt x="62" y="0"/>
                </a:lnTo>
                <a:lnTo>
                  <a:pt x="112" y="0"/>
                </a:lnTo>
                <a:lnTo>
                  <a:pt x="114" y="26"/>
                </a:lnTo>
                <a:lnTo>
                  <a:pt x="174" y="26"/>
                </a:lnTo>
                <a:lnTo>
                  <a:pt x="174" y="62"/>
                </a:lnTo>
                <a:lnTo>
                  <a:pt x="164" y="62"/>
                </a:lnTo>
                <a:lnTo>
                  <a:pt x="164" y="46"/>
                </a:lnTo>
                <a:lnTo>
                  <a:pt x="150" y="74"/>
                </a:lnTo>
                <a:lnTo>
                  <a:pt x="174" y="74"/>
                </a:lnTo>
                <a:lnTo>
                  <a:pt x="174" y="110"/>
                </a:lnTo>
                <a:lnTo>
                  <a:pt x="164" y="110"/>
                </a:lnTo>
                <a:lnTo>
                  <a:pt x="164" y="82"/>
                </a:lnTo>
                <a:lnTo>
                  <a:pt x="144" y="82"/>
                </a:lnTo>
                <a:lnTo>
                  <a:pt x="124" y="116"/>
                </a:lnTo>
                <a:lnTo>
                  <a:pt x="146" y="317"/>
                </a:lnTo>
                <a:lnTo>
                  <a:pt x="168" y="317"/>
                </a:lnTo>
                <a:lnTo>
                  <a:pt x="168" y="333"/>
                </a:lnTo>
                <a:lnTo>
                  <a:pt x="6" y="333"/>
                </a:lnTo>
                <a:lnTo>
                  <a:pt x="6" y="317"/>
                </a:lnTo>
                <a:lnTo>
                  <a:pt x="28" y="317"/>
                </a:lnTo>
                <a:close/>
                <a:moveTo>
                  <a:pt x="54" y="159"/>
                </a:moveTo>
                <a:lnTo>
                  <a:pt x="120" y="159"/>
                </a:lnTo>
                <a:lnTo>
                  <a:pt x="116" y="122"/>
                </a:lnTo>
                <a:lnTo>
                  <a:pt x="58" y="122"/>
                </a:lnTo>
                <a:lnTo>
                  <a:pt x="54" y="159"/>
                </a:lnTo>
                <a:close/>
                <a:moveTo>
                  <a:pt x="50" y="102"/>
                </a:moveTo>
                <a:lnTo>
                  <a:pt x="52" y="82"/>
                </a:lnTo>
                <a:lnTo>
                  <a:pt x="38" y="82"/>
                </a:lnTo>
                <a:lnTo>
                  <a:pt x="50" y="102"/>
                </a:lnTo>
                <a:close/>
                <a:moveTo>
                  <a:pt x="54" y="74"/>
                </a:moveTo>
                <a:lnTo>
                  <a:pt x="58" y="34"/>
                </a:lnTo>
                <a:lnTo>
                  <a:pt x="12" y="34"/>
                </a:lnTo>
                <a:lnTo>
                  <a:pt x="34" y="74"/>
                </a:lnTo>
                <a:lnTo>
                  <a:pt x="54" y="74"/>
                </a:lnTo>
                <a:close/>
                <a:moveTo>
                  <a:pt x="116" y="34"/>
                </a:moveTo>
                <a:lnTo>
                  <a:pt x="120" y="74"/>
                </a:lnTo>
                <a:lnTo>
                  <a:pt x="140" y="74"/>
                </a:lnTo>
                <a:lnTo>
                  <a:pt x="162" y="34"/>
                </a:lnTo>
                <a:lnTo>
                  <a:pt x="116" y="34"/>
                </a:lnTo>
                <a:close/>
                <a:moveTo>
                  <a:pt x="120" y="82"/>
                </a:moveTo>
                <a:lnTo>
                  <a:pt x="124" y="102"/>
                </a:lnTo>
                <a:lnTo>
                  <a:pt x="134" y="82"/>
                </a:lnTo>
                <a:lnTo>
                  <a:pt x="120" y="82"/>
                </a:lnTo>
                <a:close/>
                <a:moveTo>
                  <a:pt x="116" y="112"/>
                </a:moveTo>
                <a:lnTo>
                  <a:pt x="112" y="82"/>
                </a:lnTo>
                <a:lnTo>
                  <a:pt x="62" y="82"/>
                </a:lnTo>
                <a:lnTo>
                  <a:pt x="58" y="112"/>
                </a:lnTo>
                <a:lnTo>
                  <a:pt x="116" y="112"/>
                </a:lnTo>
                <a:close/>
                <a:moveTo>
                  <a:pt x="112" y="74"/>
                </a:moveTo>
                <a:lnTo>
                  <a:pt x="108" y="34"/>
                </a:lnTo>
                <a:lnTo>
                  <a:pt x="66" y="34"/>
                </a:lnTo>
                <a:lnTo>
                  <a:pt x="62" y="74"/>
                </a:lnTo>
                <a:lnTo>
                  <a:pt x="112" y="74"/>
                </a:lnTo>
                <a:close/>
                <a:moveTo>
                  <a:pt x="106" y="26"/>
                </a:moveTo>
                <a:lnTo>
                  <a:pt x="104" y="8"/>
                </a:lnTo>
                <a:lnTo>
                  <a:pt x="70" y="8"/>
                </a:lnTo>
                <a:lnTo>
                  <a:pt x="68" y="26"/>
                </a:lnTo>
                <a:lnTo>
                  <a:pt x="106" y="26"/>
                </a:lnTo>
                <a:close/>
                <a:moveTo>
                  <a:pt x="466" y="50"/>
                </a:moveTo>
                <a:lnTo>
                  <a:pt x="462" y="16"/>
                </a:lnTo>
                <a:lnTo>
                  <a:pt x="394" y="16"/>
                </a:lnTo>
                <a:lnTo>
                  <a:pt x="390" y="50"/>
                </a:lnTo>
                <a:lnTo>
                  <a:pt x="466" y="50"/>
                </a:lnTo>
                <a:close/>
                <a:moveTo>
                  <a:pt x="477" y="142"/>
                </a:moveTo>
                <a:lnTo>
                  <a:pt x="468" y="66"/>
                </a:lnTo>
                <a:lnTo>
                  <a:pt x="388" y="66"/>
                </a:lnTo>
                <a:lnTo>
                  <a:pt x="380" y="142"/>
                </a:lnTo>
                <a:lnTo>
                  <a:pt x="477" y="142"/>
                </a:lnTo>
                <a:close/>
                <a:moveTo>
                  <a:pt x="485" y="219"/>
                </a:moveTo>
                <a:lnTo>
                  <a:pt x="477" y="159"/>
                </a:lnTo>
                <a:lnTo>
                  <a:pt x="378" y="159"/>
                </a:lnTo>
                <a:lnTo>
                  <a:pt x="372" y="219"/>
                </a:lnTo>
                <a:lnTo>
                  <a:pt x="485" y="219"/>
                </a:lnTo>
                <a:close/>
                <a:moveTo>
                  <a:pt x="495" y="159"/>
                </a:moveTo>
                <a:lnTo>
                  <a:pt x="499" y="199"/>
                </a:lnTo>
                <a:lnTo>
                  <a:pt x="521" y="159"/>
                </a:lnTo>
                <a:lnTo>
                  <a:pt x="495" y="159"/>
                </a:lnTo>
                <a:close/>
                <a:moveTo>
                  <a:pt x="485" y="66"/>
                </a:moveTo>
                <a:lnTo>
                  <a:pt x="493" y="142"/>
                </a:lnTo>
                <a:lnTo>
                  <a:pt x="531" y="142"/>
                </a:lnTo>
                <a:lnTo>
                  <a:pt x="573" y="66"/>
                </a:lnTo>
                <a:lnTo>
                  <a:pt x="485" y="66"/>
                </a:lnTo>
                <a:close/>
                <a:moveTo>
                  <a:pt x="364" y="142"/>
                </a:moveTo>
                <a:lnTo>
                  <a:pt x="372" y="66"/>
                </a:lnTo>
                <a:lnTo>
                  <a:pt x="284" y="66"/>
                </a:lnTo>
                <a:lnTo>
                  <a:pt x="326" y="142"/>
                </a:lnTo>
                <a:lnTo>
                  <a:pt x="364" y="142"/>
                </a:lnTo>
                <a:close/>
                <a:moveTo>
                  <a:pt x="358" y="199"/>
                </a:moveTo>
                <a:lnTo>
                  <a:pt x="362" y="159"/>
                </a:lnTo>
                <a:lnTo>
                  <a:pt x="334" y="159"/>
                </a:lnTo>
                <a:lnTo>
                  <a:pt x="358" y="199"/>
                </a:lnTo>
                <a:close/>
                <a:moveTo>
                  <a:pt x="362" y="307"/>
                </a:moveTo>
                <a:lnTo>
                  <a:pt x="493" y="307"/>
                </a:lnTo>
                <a:lnTo>
                  <a:pt x="487" y="235"/>
                </a:lnTo>
                <a:lnTo>
                  <a:pt x="370" y="235"/>
                </a:lnTo>
                <a:lnTo>
                  <a:pt x="362" y="307"/>
                </a:lnTo>
                <a:close/>
                <a:moveTo>
                  <a:pt x="314" y="613"/>
                </a:moveTo>
                <a:lnTo>
                  <a:pt x="354" y="227"/>
                </a:lnTo>
                <a:lnTo>
                  <a:pt x="316" y="159"/>
                </a:lnTo>
                <a:lnTo>
                  <a:pt x="278" y="159"/>
                </a:lnTo>
                <a:lnTo>
                  <a:pt x="278" y="213"/>
                </a:lnTo>
                <a:lnTo>
                  <a:pt x="262" y="213"/>
                </a:lnTo>
                <a:lnTo>
                  <a:pt x="262" y="142"/>
                </a:lnTo>
                <a:lnTo>
                  <a:pt x="308" y="142"/>
                </a:lnTo>
                <a:lnTo>
                  <a:pt x="278" y="88"/>
                </a:lnTo>
                <a:lnTo>
                  <a:pt x="278" y="120"/>
                </a:lnTo>
                <a:lnTo>
                  <a:pt x="262" y="120"/>
                </a:lnTo>
                <a:lnTo>
                  <a:pt x="262" y="50"/>
                </a:lnTo>
                <a:lnTo>
                  <a:pt x="374" y="50"/>
                </a:lnTo>
                <a:lnTo>
                  <a:pt x="378" y="0"/>
                </a:lnTo>
                <a:lnTo>
                  <a:pt x="477" y="0"/>
                </a:lnTo>
                <a:lnTo>
                  <a:pt x="483" y="50"/>
                </a:lnTo>
                <a:lnTo>
                  <a:pt x="595" y="50"/>
                </a:lnTo>
                <a:lnTo>
                  <a:pt x="595" y="120"/>
                </a:lnTo>
                <a:lnTo>
                  <a:pt x="579" y="120"/>
                </a:lnTo>
                <a:lnTo>
                  <a:pt x="579" y="88"/>
                </a:lnTo>
                <a:lnTo>
                  <a:pt x="549" y="142"/>
                </a:lnTo>
                <a:lnTo>
                  <a:pt x="595" y="142"/>
                </a:lnTo>
                <a:lnTo>
                  <a:pt x="595" y="213"/>
                </a:lnTo>
                <a:lnTo>
                  <a:pt x="579" y="213"/>
                </a:lnTo>
                <a:lnTo>
                  <a:pt x="579" y="159"/>
                </a:lnTo>
                <a:lnTo>
                  <a:pt x="539" y="159"/>
                </a:lnTo>
                <a:lnTo>
                  <a:pt x="501" y="227"/>
                </a:lnTo>
                <a:lnTo>
                  <a:pt x="543" y="613"/>
                </a:lnTo>
                <a:lnTo>
                  <a:pt x="585" y="613"/>
                </a:lnTo>
                <a:lnTo>
                  <a:pt x="585" y="645"/>
                </a:lnTo>
                <a:lnTo>
                  <a:pt x="270" y="645"/>
                </a:lnTo>
                <a:lnTo>
                  <a:pt x="270" y="613"/>
                </a:lnTo>
                <a:lnTo>
                  <a:pt x="314" y="613"/>
                </a:lnTo>
                <a:close/>
                <a:moveTo>
                  <a:pt x="521" y="563"/>
                </a:moveTo>
                <a:lnTo>
                  <a:pt x="334" y="563"/>
                </a:lnTo>
                <a:lnTo>
                  <a:pt x="330" y="613"/>
                </a:lnTo>
                <a:lnTo>
                  <a:pt x="527" y="613"/>
                </a:lnTo>
                <a:lnTo>
                  <a:pt x="521" y="563"/>
                </a:lnTo>
                <a:close/>
                <a:moveTo>
                  <a:pt x="412" y="491"/>
                </a:moveTo>
                <a:lnTo>
                  <a:pt x="346" y="449"/>
                </a:lnTo>
                <a:lnTo>
                  <a:pt x="338" y="539"/>
                </a:lnTo>
                <a:lnTo>
                  <a:pt x="412" y="491"/>
                </a:lnTo>
                <a:close/>
                <a:moveTo>
                  <a:pt x="501" y="547"/>
                </a:moveTo>
                <a:lnTo>
                  <a:pt x="428" y="501"/>
                </a:lnTo>
                <a:lnTo>
                  <a:pt x="354" y="547"/>
                </a:lnTo>
                <a:lnTo>
                  <a:pt x="501" y="547"/>
                </a:lnTo>
                <a:close/>
                <a:moveTo>
                  <a:pt x="442" y="491"/>
                </a:moveTo>
                <a:lnTo>
                  <a:pt x="519" y="539"/>
                </a:lnTo>
                <a:lnTo>
                  <a:pt x="509" y="449"/>
                </a:lnTo>
                <a:lnTo>
                  <a:pt x="442" y="491"/>
                </a:lnTo>
                <a:close/>
                <a:moveTo>
                  <a:pt x="366" y="443"/>
                </a:moveTo>
                <a:lnTo>
                  <a:pt x="428" y="481"/>
                </a:lnTo>
                <a:lnTo>
                  <a:pt x="489" y="443"/>
                </a:lnTo>
                <a:lnTo>
                  <a:pt x="366" y="443"/>
                </a:lnTo>
                <a:close/>
                <a:moveTo>
                  <a:pt x="428" y="359"/>
                </a:moveTo>
                <a:lnTo>
                  <a:pt x="479" y="323"/>
                </a:lnTo>
                <a:lnTo>
                  <a:pt x="376" y="323"/>
                </a:lnTo>
                <a:lnTo>
                  <a:pt x="428" y="359"/>
                </a:lnTo>
                <a:close/>
                <a:moveTo>
                  <a:pt x="350" y="417"/>
                </a:moveTo>
                <a:lnTo>
                  <a:pt x="414" y="369"/>
                </a:lnTo>
                <a:lnTo>
                  <a:pt x="360" y="329"/>
                </a:lnTo>
                <a:lnTo>
                  <a:pt x="350" y="417"/>
                </a:lnTo>
                <a:close/>
                <a:moveTo>
                  <a:pt x="428" y="379"/>
                </a:moveTo>
                <a:lnTo>
                  <a:pt x="364" y="427"/>
                </a:lnTo>
                <a:lnTo>
                  <a:pt x="493" y="427"/>
                </a:lnTo>
                <a:lnTo>
                  <a:pt x="428" y="379"/>
                </a:lnTo>
                <a:close/>
                <a:moveTo>
                  <a:pt x="497" y="329"/>
                </a:moveTo>
                <a:lnTo>
                  <a:pt x="442" y="369"/>
                </a:lnTo>
                <a:lnTo>
                  <a:pt x="505" y="417"/>
                </a:lnTo>
                <a:lnTo>
                  <a:pt x="497" y="329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45347" tIns="22673" rIns="45347" bIns="22673"/>
          <a:lstStyle/>
          <a:p>
            <a:pPr defTabSz="815612">
              <a:defRPr/>
            </a:pPr>
            <a:endParaRPr lang="en-US" sz="1575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7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2159000" y="6553309"/>
            <a:ext cx="97440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39" name="Rectangle 38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A2110AB5-B5E3-4653-BF33-C1D1E5E9348B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0552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33476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Picture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250826" y="608015"/>
            <a:ext cx="746125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fld id="{508A1D4E-3D16-4305-944D-08B7FA39E01A}" type="slidenum">
              <a:rPr lang="en-US" sz="2025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025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9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" name="Straight Connector 24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5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9C35F6C1-58C6-4DAD-9893-098BAA95D0DA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91513" y="1357314"/>
            <a:ext cx="5413248" cy="4856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50"/>
              </a:spcBef>
              <a:defRPr/>
            </a:lvl1pPr>
            <a:lvl2pPr>
              <a:lnSpc>
                <a:spcPct val="100000"/>
              </a:lnSpc>
              <a:spcBef>
                <a:spcPts val="450"/>
              </a:spcBef>
              <a:defRPr/>
            </a:lvl2pPr>
            <a:lvl3pPr>
              <a:lnSpc>
                <a:spcPct val="100000"/>
              </a:lnSpc>
              <a:spcBef>
                <a:spcPts val="450"/>
              </a:spcBef>
              <a:defRPr/>
            </a:lvl3pPr>
            <a:lvl4pPr>
              <a:lnSpc>
                <a:spcPct val="100000"/>
              </a:lnSpc>
              <a:spcBef>
                <a:spcPts val="45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0" y="1357313"/>
            <a:ext cx="5413248" cy="483717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737228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80123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2677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95323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40637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18046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84085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GB" noProof="1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28A0BB-3F35-4A52-9876-8388DF8C299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36419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3"/>
          <p:cNvGrpSpPr>
            <a:grpSpLocks/>
          </p:cNvGrpSpPr>
          <p:nvPr userDrawn="1"/>
        </p:nvGrpSpPr>
        <p:grpSpPr bwMode="auto">
          <a:xfrm>
            <a:off x="469900" y="1549400"/>
            <a:ext cx="4738688" cy="539750"/>
            <a:chOff x="874713" y="2542740"/>
            <a:chExt cx="4739197" cy="540000"/>
          </a:xfrm>
        </p:grpSpPr>
        <p:sp>
          <p:nvSpPr>
            <p:cNvPr id="24" name="Freeform: Shape 4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25" name="Freeform: Shape 5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grpSp>
        <p:nvGrpSpPr>
          <p:cNvPr id="26" name="Group 9"/>
          <p:cNvGrpSpPr>
            <a:grpSpLocks/>
          </p:cNvGrpSpPr>
          <p:nvPr userDrawn="1"/>
        </p:nvGrpSpPr>
        <p:grpSpPr bwMode="auto">
          <a:xfrm>
            <a:off x="469900" y="2463800"/>
            <a:ext cx="4738688" cy="539750"/>
            <a:chOff x="874713" y="2542740"/>
            <a:chExt cx="4739197" cy="540000"/>
          </a:xfrm>
        </p:grpSpPr>
        <p:sp>
          <p:nvSpPr>
            <p:cNvPr id="27" name="Freeform: Shape 10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28" name="Freeform: Shape 11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grpSp>
        <p:nvGrpSpPr>
          <p:cNvPr id="29" name="Group 15"/>
          <p:cNvGrpSpPr>
            <a:grpSpLocks/>
          </p:cNvGrpSpPr>
          <p:nvPr userDrawn="1"/>
        </p:nvGrpSpPr>
        <p:grpSpPr bwMode="auto">
          <a:xfrm>
            <a:off x="469900" y="3378200"/>
            <a:ext cx="4738688" cy="539750"/>
            <a:chOff x="874713" y="2542740"/>
            <a:chExt cx="4739197" cy="540000"/>
          </a:xfrm>
        </p:grpSpPr>
        <p:sp>
          <p:nvSpPr>
            <p:cNvPr id="30" name="Freeform: Shape 16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31" name="Freeform: Shape 17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grpSp>
        <p:nvGrpSpPr>
          <p:cNvPr id="32" name="Group 21"/>
          <p:cNvGrpSpPr>
            <a:grpSpLocks/>
          </p:cNvGrpSpPr>
          <p:nvPr userDrawn="1"/>
        </p:nvGrpSpPr>
        <p:grpSpPr bwMode="auto">
          <a:xfrm>
            <a:off x="469900" y="4292600"/>
            <a:ext cx="4738688" cy="539750"/>
            <a:chOff x="874713" y="2542740"/>
            <a:chExt cx="4739197" cy="540000"/>
          </a:xfrm>
        </p:grpSpPr>
        <p:sp>
          <p:nvSpPr>
            <p:cNvPr id="33" name="Freeform: Shape 22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39" name="Freeform: Shape 23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grpSp>
        <p:nvGrpSpPr>
          <p:cNvPr id="40" name="Group 27"/>
          <p:cNvGrpSpPr>
            <a:grpSpLocks/>
          </p:cNvGrpSpPr>
          <p:nvPr userDrawn="1"/>
        </p:nvGrpSpPr>
        <p:grpSpPr bwMode="auto">
          <a:xfrm>
            <a:off x="469900" y="5207000"/>
            <a:ext cx="4738688" cy="539750"/>
            <a:chOff x="874713" y="2542740"/>
            <a:chExt cx="4739197" cy="540000"/>
          </a:xfrm>
        </p:grpSpPr>
        <p:sp>
          <p:nvSpPr>
            <p:cNvPr id="41" name="Freeform: Shape 28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42" name="Freeform: Shape 29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grpSp>
        <p:nvGrpSpPr>
          <p:cNvPr id="43" name="Group 54"/>
          <p:cNvGrpSpPr>
            <a:grpSpLocks/>
          </p:cNvGrpSpPr>
          <p:nvPr userDrawn="1"/>
        </p:nvGrpSpPr>
        <p:grpSpPr bwMode="auto">
          <a:xfrm>
            <a:off x="6872288" y="1549400"/>
            <a:ext cx="4738687" cy="539750"/>
            <a:chOff x="874713" y="2542740"/>
            <a:chExt cx="4739197" cy="540000"/>
          </a:xfrm>
        </p:grpSpPr>
        <p:sp>
          <p:nvSpPr>
            <p:cNvPr id="45" name="Freeform: Shape 55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47" name="Freeform: Shape 56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grpSp>
        <p:nvGrpSpPr>
          <p:cNvPr id="49" name="Group 57"/>
          <p:cNvGrpSpPr>
            <a:grpSpLocks/>
          </p:cNvGrpSpPr>
          <p:nvPr userDrawn="1"/>
        </p:nvGrpSpPr>
        <p:grpSpPr bwMode="auto">
          <a:xfrm>
            <a:off x="6872288" y="2463800"/>
            <a:ext cx="4738687" cy="539750"/>
            <a:chOff x="874713" y="2542740"/>
            <a:chExt cx="4739197" cy="540000"/>
          </a:xfrm>
        </p:grpSpPr>
        <p:sp>
          <p:nvSpPr>
            <p:cNvPr id="51" name="Freeform: Shape 58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53" name="Freeform: Shape 59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grpSp>
        <p:nvGrpSpPr>
          <p:cNvPr id="55" name="Group 60"/>
          <p:cNvGrpSpPr>
            <a:grpSpLocks/>
          </p:cNvGrpSpPr>
          <p:nvPr userDrawn="1"/>
        </p:nvGrpSpPr>
        <p:grpSpPr bwMode="auto">
          <a:xfrm>
            <a:off x="6872288" y="3378200"/>
            <a:ext cx="4738687" cy="539750"/>
            <a:chOff x="874713" y="2542740"/>
            <a:chExt cx="4739197" cy="540000"/>
          </a:xfrm>
        </p:grpSpPr>
        <p:sp>
          <p:nvSpPr>
            <p:cNvPr id="56" name="Freeform: Shape 61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57" name="Freeform: Shape 62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grpSp>
        <p:nvGrpSpPr>
          <p:cNvPr id="58" name="Group 63"/>
          <p:cNvGrpSpPr>
            <a:grpSpLocks/>
          </p:cNvGrpSpPr>
          <p:nvPr userDrawn="1"/>
        </p:nvGrpSpPr>
        <p:grpSpPr bwMode="auto">
          <a:xfrm>
            <a:off x="6872288" y="4292600"/>
            <a:ext cx="4738687" cy="539750"/>
            <a:chOff x="874713" y="2542740"/>
            <a:chExt cx="4739197" cy="540000"/>
          </a:xfrm>
        </p:grpSpPr>
        <p:sp>
          <p:nvSpPr>
            <p:cNvPr id="59" name="Freeform: Shape 64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60" name="Freeform: Shape 65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grpSp>
        <p:nvGrpSpPr>
          <p:cNvPr id="61" name="Group 66"/>
          <p:cNvGrpSpPr>
            <a:grpSpLocks/>
          </p:cNvGrpSpPr>
          <p:nvPr userDrawn="1"/>
        </p:nvGrpSpPr>
        <p:grpSpPr bwMode="auto">
          <a:xfrm>
            <a:off x="6872288" y="5207000"/>
            <a:ext cx="4738687" cy="539750"/>
            <a:chOff x="874713" y="2542740"/>
            <a:chExt cx="4739197" cy="540000"/>
          </a:xfrm>
        </p:grpSpPr>
        <p:sp>
          <p:nvSpPr>
            <p:cNvPr id="62" name="Freeform: Shape 67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63" name="Freeform: Shape 68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sp>
        <p:nvSpPr>
          <p:cNvPr id="3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85053" y="529875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85053" y="255518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85053" y="3469706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85053" y="4384229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85053" y="1640660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1427047" y="1640660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431236" y="255518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427047" y="3469706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1448813" y="4384229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1448813" y="529875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5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70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7087248" y="529875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7087248" y="255518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72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7087248" y="3469706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73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7087248" y="4384229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74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7087248" y="1640660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75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7829242" y="1640660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76" name="Text Placeholder 4"/>
          <p:cNvSpPr>
            <a:spLocks noGrp="1"/>
          </p:cNvSpPr>
          <p:nvPr>
            <p:ph type="body" sz="quarter" idx="36" hasCustomPrompt="1"/>
          </p:nvPr>
        </p:nvSpPr>
        <p:spPr>
          <a:xfrm>
            <a:off x="7833431" y="255518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77" name="Text Placeholder 4"/>
          <p:cNvSpPr>
            <a:spLocks noGrp="1"/>
          </p:cNvSpPr>
          <p:nvPr>
            <p:ph type="body" sz="quarter" idx="37" hasCustomPrompt="1"/>
          </p:nvPr>
        </p:nvSpPr>
        <p:spPr>
          <a:xfrm>
            <a:off x="7829242" y="3469706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78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7851008" y="4384229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79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7851008" y="529875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64" name="Slide Number Placeholder 2"/>
          <p:cNvSpPr>
            <a:spLocks noGrp="1"/>
          </p:cNvSpPr>
          <p:nvPr>
            <p:ph type="sldNum" sz="quarter" idx="40"/>
          </p:nvPr>
        </p:nvSpPr>
        <p:spPr/>
        <p:txBody>
          <a:bodyPr/>
          <a:lstStyle>
            <a:lvl1pPr>
              <a:defRPr/>
            </a:lvl1pPr>
          </a:lstStyle>
          <a:p>
            <a:fld id="{5098514A-2348-412F-8A47-CC23B1A5CFD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10821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3"/>
          <p:cNvGrpSpPr>
            <a:grpSpLocks/>
          </p:cNvGrpSpPr>
          <p:nvPr userDrawn="1"/>
        </p:nvGrpSpPr>
        <p:grpSpPr bwMode="auto">
          <a:xfrm>
            <a:off x="469900" y="1549400"/>
            <a:ext cx="4738688" cy="539750"/>
            <a:chOff x="874713" y="2542740"/>
            <a:chExt cx="4739197" cy="540000"/>
          </a:xfrm>
        </p:grpSpPr>
        <p:sp>
          <p:nvSpPr>
            <p:cNvPr id="24" name="Freeform: Shape 4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25" name="Freeform: Shape 5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grpSp>
        <p:nvGrpSpPr>
          <p:cNvPr id="26" name="Group 9"/>
          <p:cNvGrpSpPr>
            <a:grpSpLocks/>
          </p:cNvGrpSpPr>
          <p:nvPr userDrawn="1"/>
        </p:nvGrpSpPr>
        <p:grpSpPr bwMode="auto">
          <a:xfrm>
            <a:off x="469900" y="2463800"/>
            <a:ext cx="4738688" cy="539750"/>
            <a:chOff x="874713" y="2542740"/>
            <a:chExt cx="4739197" cy="540000"/>
          </a:xfrm>
        </p:grpSpPr>
        <p:sp>
          <p:nvSpPr>
            <p:cNvPr id="27" name="Freeform: Shape 10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28" name="Freeform: Shape 11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grpSp>
        <p:nvGrpSpPr>
          <p:cNvPr id="29" name="Group 15"/>
          <p:cNvGrpSpPr>
            <a:grpSpLocks/>
          </p:cNvGrpSpPr>
          <p:nvPr userDrawn="1"/>
        </p:nvGrpSpPr>
        <p:grpSpPr bwMode="auto">
          <a:xfrm>
            <a:off x="469900" y="3378200"/>
            <a:ext cx="4738688" cy="539750"/>
            <a:chOff x="874713" y="2542740"/>
            <a:chExt cx="4739197" cy="540000"/>
          </a:xfrm>
        </p:grpSpPr>
        <p:sp>
          <p:nvSpPr>
            <p:cNvPr id="30" name="Freeform: Shape 16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31" name="Freeform: Shape 17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grpSp>
        <p:nvGrpSpPr>
          <p:cNvPr id="32" name="Group 21"/>
          <p:cNvGrpSpPr>
            <a:grpSpLocks/>
          </p:cNvGrpSpPr>
          <p:nvPr userDrawn="1"/>
        </p:nvGrpSpPr>
        <p:grpSpPr bwMode="auto">
          <a:xfrm>
            <a:off x="469900" y="4292600"/>
            <a:ext cx="4738688" cy="539750"/>
            <a:chOff x="874713" y="2542740"/>
            <a:chExt cx="4739197" cy="540000"/>
          </a:xfrm>
        </p:grpSpPr>
        <p:sp>
          <p:nvSpPr>
            <p:cNvPr id="33" name="Freeform: Shape 22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39" name="Freeform: Shape 23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grpSp>
        <p:nvGrpSpPr>
          <p:cNvPr id="40" name="Group 27"/>
          <p:cNvGrpSpPr>
            <a:grpSpLocks/>
          </p:cNvGrpSpPr>
          <p:nvPr userDrawn="1"/>
        </p:nvGrpSpPr>
        <p:grpSpPr bwMode="auto">
          <a:xfrm>
            <a:off x="469900" y="5207000"/>
            <a:ext cx="4738688" cy="539750"/>
            <a:chOff x="874713" y="2542740"/>
            <a:chExt cx="4739197" cy="540000"/>
          </a:xfrm>
        </p:grpSpPr>
        <p:sp>
          <p:nvSpPr>
            <p:cNvPr id="41" name="Freeform: Shape 28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42" name="Freeform: Shape 29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grpSp>
        <p:nvGrpSpPr>
          <p:cNvPr id="43" name="Group 54"/>
          <p:cNvGrpSpPr>
            <a:grpSpLocks/>
          </p:cNvGrpSpPr>
          <p:nvPr userDrawn="1"/>
        </p:nvGrpSpPr>
        <p:grpSpPr bwMode="auto">
          <a:xfrm>
            <a:off x="6872288" y="1549400"/>
            <a:ext cx="4738687" cy="539750"/>
            <a:chOff x="874713" y="2542740"/>
            <a:chExt cx="4739197" cy="540000"/>
          </a:xfrm>
        </p:grpSpPr>
        <p:sp>
          <p:nvSpPr>
            <p:cNvPr id="45" name="Freeform: Shape 55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47" name="Freeform: Shape 56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grpSp>
        <p:nvGrpSpPr>
          <p:cNvPr id="49" name="Group 57"/>
          <p:cNvGrpSpPr>
            <a:grpSpLocks/>
          </p:cNvGrpSpPr>
          <p:nvPr userDrawn="1"/>
        </p:nvGrpSpPr>
        <p:grpSpPr bwMode="auto">
          <a:xfrm>
            <a:off x="6872288" y="2463800"/>
            <a:ext cx="4738687" cy="539750"/>
            <a:chOff x="874713" y="2542740"/>
            <a:chExt cx="4739197" cy="540000"/>
          </a:xfrm>
        </p:grpSpPr>
        <p:sp>
          <p:nvSpPr>
            <p:cNvPr id="51" name="Freeform: Shape 58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53" name="Freeform: Shape 59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grpSp>
        <p:nvGrpSpPr>
          <p:cNvPr id="55" name="Group 60"/>
          <p:cNvGrpSpPr>
            <a:grpSpLocks/>
          </p:cNvGrpSpPr>
          <p:nvPr userDrawn="1"/>
        </p:nvGrpSpPr>
        <p:grpSpPr bwMode="auto">
          <a:xfrm>
            <a:off x="6872288" y="3378200"/>
            <a:ext cx="4738687" cy="539750"/>
            <a:chOff x="874713" y="2542740"/>
            <a:chExt cx="4739197" cy="540000"/>
          </a:xfrm>
        </p:grpSpPr>
        <p:sp>
          <p:nvSpPr>
            <p:cNvPr id="56" name="Freeform: Shape 61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57" name="Freeform: Shape 62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grpSp>
        <p:nvGrpSpPr>
          <p:cNvPr id="58" name="Group 63"/>
          <p:cNvGrpSpPr>
            <a:grpSpLocks/>
          </p:cNvGrpSpPr>
          <p:nvPr userDrawn="1"/>
        </p:nvGrpSpPr>
        <p:grpSpPr bwMode="auto">
          <a:xfrm>
            <a:off x="6872288" y="4292600"/>
            <a:ext cx="4738687" cy="539750"/>
            <a:chOff x="874713" y="2542740"/>
            <a:chExt cx="4739197" cy="540000"/>
          </a:xfrm>
        </p:grpSpPr>
        <p:sp>
          <p:nvSpPr>
            <p:cNvPr id="59" name="Freeform: Shape 64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60" name="Freeform: Shape 65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grpSp>
        <p:nvGrpSpPr>
          <p:cNvPr id="61" name="Group 66"/>
          <p:cNvGrpSpPr>
            <a:grpSpLocks/>
          </p:cNvGrpSpPr>
          <p:nvPr userDrawn="1"/>
        </p:nvGrpSpPr>
        <p:grpSpPr bwMode="auto">
          <a:xfrm>
            <a:off x="6872288" y="5207000"/>
            <a:ext cx="4738687" cy="539750"/>
            <a:chOff x="874713" y="2542740"/>
            <a:chExt cx="4739197" cy="540000"/>
          </a:xfrm>
        </p:grpSpPr>
        <p:sp>
          <p:nvSpPr>
            <p:cNvPr id="62" name="Freeform: Shape 67"/>
            <p:cNvSpPr>
              <a:spLocks noChangeAspect="1" noChangeArrowheads="1"/>
            </p:cNvSpPr>
            <p:nvPr/>
          </p:nvSpPr>
          <p:spPr bwMode="auto">
            <a:xfrm>
              <a:off x="874713" y="2542740"/>
              <a:ext cx="1921062" cy="540000"/>
            </a:xfrm>
            <a:custGeom>
              <a:avLst/>
              <a:gdLst/>
              <a:ahLst/>
              <a:cxnLst>
                <a:cxn ang="0">
                  <a:pos x="540068" y="0"/>
                </a:cxn>
                <a:cxn ang="0">
                  <a:pos x="3297555" y="0"/>
                </a:cxn>
                <a:cxn ang="0">
                  <a:pos x="3837623" y="540068"/>
                </a:cxn>
                <a:cxn ang="0">
                  <a:pos x="3837623" y="540068"/>
                </a:cxn>
                <a:cxn ang="0">
                  <a:pos x="3297555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</a:cxnLst>
              <a:rect l="0" t="0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  <p:sp>
          <p:nvSpPr>
            <p:cNvPr id="63" name="Freeform: Shape 68"/>
            <p:cNvSpPr>
              <a:spLocks noChangeAspect="1" noChangeArrowheads="1"/>
            </p:cNvSpPr>
            <p:nvPr/>
          </p:nvSpPr>
          <p:spPr bwMode="auto">
            <a:xfrm>
              <a:off x="1596000" y="2542740"/>
              <a:ext cx="4017910" cy="540000"/>
            </a:xfrm>
            <a:custGeom>
              <a:avLst/>
              <a:gdLst/>
              <a:ahLst/>
              <a:cxnLst>
                <a:cxn ang="0">
                  <a:pos x="5188268" y="1080135"/>
                </a:cxn>
                <a:cxn ang="0">
                  <a:pos x="540068" y="1080135"/>
                </a:cxn>
                <a:cxn ang="0">
                  <a:pos x="0" y="540068"/>
                </a:cxn>
                <a:cxn ang="0">
                  <a:pos x="0" y="540068"/>
                </a:cxn>
                <a:cxn ang="0">
                  <a:pos x="540068" y="0"/>
                </a:cxn>
                <a:cxn ang="0">
                  <a:pos x="5188268" y="0"/>
                </a:cxn>
                <a:cxn ang="0">
                  <a:pos x="5728335" y="540068"/>
                </a:cxn>
                <a:cxn ang="0">
                  <a:pos x="5728335" y="540068"/>
                </a:cxn>
                <a:cxn ang="0">
                  <a:pos x="5188268" y="1080135"/>
                </a:cxn>
              </a:cxnLst>
              <a:rect l="0" t="0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/>
            </a:p>
          </p:txBody>
        </p:sp>
      </p:grpSp>
      <p:sp>
        <p:nvSpPr>
          <p:cNvPr id="3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85053" y="529875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85053" y="255518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85053" y="3469706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85053" y="4384229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85053" y="1640660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1427047" y="1640660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431236" y="2555183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427047" y="3469706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1448813" y="4384229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1448813" y="5298753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5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70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7087248" y="529875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7087248" y="255518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72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7087248" y="3469706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73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7087248" y="4384229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74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7087248" y="1640660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1"/>
              <a:t>1</a:t>
            </a:r>
            <a:endParaRPr lang="en-GB" noProof="1"/>
          </a:p>
        </p:txBody>
      </p:sp>
      <p:sp>
        <p:nvSpPr>
          <p:cNvPr id="75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7829242" y="1640660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76" name="Text Placeholder 4"/>
          <p:cNvSpPr>
            <a:spLocks noGrp="1"/>
          </p:cNvSpPr>
          <p:nvPr>
            <p:ph type="body" sz="quarter" idx="36" hasCustomPrompt="1"/>
          </p:nvPr>
        </p:nvSpPr>
        <p:spPr>
          <a:xfrm>
            <a:off x="7833431" y="255518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77" name="Text Placeholder 4"/>
          <p:cNvSpPr>
            <a:spLocks noGrp="1"/>
          </p:cNvSpPr>
          <p:nvPr>
            <p:ph type="body" sz="quarter" idx="37" hasCustomPrompt="1"/>
          </p:nvPr>
        </p:nvSpPr>
        <p:spPr>
          <a:xfrm>
            <a:off x="7829242" y="3469706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78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7851008" y="4384229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79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7851008" y="529875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noProof="1"/>
              <a:t>Click to edit Master text</a:t>
            </a:r>
            <a:endParaRPr lang="en-GB" noProof="1"/>
          </a:p>
        </p:txBody>
      </p:sp>
      <p:sp>
        <p:nvSpPr>
          <p:cNvPr id="64" name="Slide Number Placeholder 2"/>
          <p:cNvSpPr>
            <a:spLocks noGrp="1"/>
          </p:cNvSpPr>
          <p:nvPr>
            <p:ph type="sldNum" sz="quarter" idx="40"/>
          </p:nvPr>
        </p:nvSpPr>
        <p:spPr/>
        <p:txBody>
          <a:bodyPr/>
          <a:lstStyle>
            <a:lvl1pPr>
              <a:defRPr/>
            </a:lvl1pPr>
          </a:lstStyle>
          <a:p>
            <a:fld id="{0FC25FD8-7B3E-4B18-9954-42128E11C92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900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2883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5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zh-CN">
              <a:solidFill>
                <a:srgbClr val="FFFFFF"/>
              </a:solidFill>
              <a:ea typeface="SimSun" pitchFamily="2" charset="-122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2130425"/>
            <a:ext cx="121920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phic 4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682625"/>
            <a:ext cx="1828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0" y="4895850"/>
            <a:ext cx="12185650" cy="46038"/>
          </a:xfrm>
          <a:prstGeom prst="rect">
            <a:avLst/>
          </a:prstGeom>
          <a:solidFill>
            <a:srgbClr val="006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zh-CN">
              <a:solidFill>
                <a:srgbClr val="FFFFFF"/>
              </a:solidFill>
              <a:ea typeface="SimSun" pitchFamily="2" charset="-122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1539" y="2955925"/>
            <a:ext cx="7168923" cy="963613"/>
          </a:xfrm>
        </p:spPr>
        <p:txBody>
          <a:bodyPr/>
          <a:lstStyle>
            <a:lvl1pPr marL="0" indent="0" algn="ctr">
              <a:buNone/>
              <a:defRPr sz="45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51677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5875" y="0"/>
            <a:ext cx="1216025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zh-CN">
              <a:solidFill>
                <a:srgbClr val="FFFFFF"/>
              </a:solidFill>
              <a:ea typeface="SimSun" pitchFamily="2" charset="-122"/>
            </a:endParaRPr>
          </a:p>
        </p:txBody>
      </p:sp>
      <p:sp>
        <p:nvSpPr>
          <p:cNvPr id="4" name="Freeform: Shape 8"/>
          <p:cNvSpPr/>
          <p:nvPr userDrawn="1"/>
        </p:nvSpPr>
        <p:spPr>
          <a:xfrm>
            <a:off x="6096000" y="2168525"/>
            <a:ext cx="6096000" cy="1635125"/>
          </a:xfrm>
          <a:custGeom>
            <a:avLst/>
            <a:gdLst>
              <a:gd name="connsiteX0" fmla="*/ 147487 w 6096000"/>
              <a:gd name="connsiteY0" fmla="*/ 0 h 884903"/>
              <a:gd name="connsiteX1" fmla="*/ 6096000 w 6096000"/>
              <a:gd name="connsiteY1" fmla="*/ 0 h 884903"/>
              <a:gd name="connsiteX2" fmla="*/ 6096000 w 6096000"/>
              <a:gd name="connsiteY2" fmla="*/ 884903 h 884903"/>
              <a:gd name="connsiteX3" fmla="*/ 147487 w 6096000"/>
              <a:gd name="connsiteY3" fmla="*/ 884903 h 884903"/>
              <a:gd name="connsiteX4" fmla="*/ 0 w 6096000"/>
              <a:gd name="connsiteY4" fmla="*/ 737416 h 884903"/>
              <a:gd name="connsiteX5" fmla="*/ 0 w 6096000"/>
              <a:gd name="connsiteY5" fmla="*/ 147487 h 884903"/>
              <a:gd name="connsiteX6" fmla="*/ 147487 w 6096000"/>
              <a:gd name="connsiteY6" fmla="*/ 0 h 884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884903">
                <a:moveTo>
                  <a:pt x="147487" y="0"/>
                </a:moveTo>
                <a:lnTo>
                  <a:pt x="6096000" y="0"/>
                </a:lnTo>
                <a:lnTo>
                  <a:pt x="6096000" y="884903"/>
                </a:lnTo>
                <a:lnTo>
                  <a:pt x="147487" y="884903"/>
                </a:lnTo>
                <a:cubicBezTo>
                  <a:pt x="66032" y="884903"/>
                  <a:pt x="0" y="818871"/>
                  <a:pt x="0" y="737416"/>
                </a:cubicBezTo>
                <a:lnTo>
                  <a:pt x="0" y="147487"/>
                </a:lnTo>
                <a:cubicBezTo>
                  <a:pt x="0" y="66032"/>
                  <a:pt x="66032" y="0"/>
                  <a:pt x="147487" y="0"/>
                </a:cubicBezTo>
                <a:close/>
              </a:path>
            </a:pathLst>
          </a:custGeom>
          <a:solidFill>
            <a:srgbClr val="FDA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zh-CN">
              <a:solidFill>
                <a:srgbClr val="FFFFFF"/>
              </a:solidFill>
              <a:ea typeface="SimSun" pitchFamily="2" charset="-122"/>
            </a:endParaRPr>
          </a:p>
        </p:txBody>
      </p:sp>
      <p:pic>
        <p:nvPicPr>
          <p:cNvPr id="5" name="Graphic 7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22438" y="2279650"/>
            <a:ext cx="26511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169246"/>
            <a:ext cx="5578475" cy="1633826"/>
          </a:xfrm>
        </p:spPr>
        <p:txBody>
          <a:bodyPr anchor="ctr"/>
          <a:lstStyle>
            <a:lvl1pPr marL="0" indent="0" algn="ctr">
              <a:buNone/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0960668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19" name="Graphic 1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279063" y="227013"/>
            <a:ext cx="132556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208800" y="5624423"/>
            <a:ext cx="4500000" cy="8621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 sz="2800"/>
            </a:lvl2pPr>
          </a:lstStyle>
          <a:p>
            <a:pPr lvl="1"/>
            <a:r>
              <a:rPr lang="en-US" noProof="1"/>
              <a:t>Click to edit Master text styles.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729553" y="2361398"/>
            <a:ext cx="3251200" cy="1980000"/>
          </a:xfrm>
          <a:prstGeom prst="rect">
            <a:avLst/>
          </a:prstGeom>
        </p:spPr>
        <p:txBody>
          <a:bodyPr/>
          <a:lstStyle/>
          <a:p>
            <a:endParaRPr lang="en-US" noProof="1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729553" y="322834"/>
            <a:ext cx="3251200" cy="1980000"/>
          </a:xfrm>
          <a:prstGeom prst="rect">
            <a:avLst/>
          </a:prstGeom>
        </p:spPr>
        <p:txBody>
          <a:bodyPr/>
          <a:lstStyle/>
          <a:p>
            <a:endParaRPr lang="en-US" noProof="1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42913" y="323202"/>
            <a:ext cx="3079750" cy="1980000"/>
          </a:xfrm>
          <a:prstGeom prst="rect">
            <a:avLst/>
          </a:prstGeom>
        </p:spPr>
        <p:txBody>
          <a:bodyPr/>
          <a:lstStyle/>
          <a:p>
            <a:endParaRPr lang="en-US" noProof="1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42913" y="2407965"/>
            <a:ext cx="3079750" cy="1980000"/>
          </a:xfrm>
          <a:prstGeom prst="rect">
            <a:avLst/>
          </a:prstGeom>
        </p:spPr>
        <p:txBody>
          <a:bodyPr/>
          <a:lstStyle/>
          <a:p>
            <a:endParaRPr lang="en-US" noProof="1"/>
          </a:p>
        </p:txBody>
      </p:sp>
      <p:sp>
        <p:nvSpPr>
          <p:cNvPr id="6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12575" y="4341397"/>
            <a:ext cx="4500000" cy="1137513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algn="ctr">
              <a:defRPr sz="4500">
                <a:solidFill>
                  <a:srgbClr val="4EB357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3729553" y="4506584"/>
            <a:ext cx="3251200" cy="1980000"/>
          </a:xfrm>
          <a:prstGeom prst="rect">
            <a:avLst/>
          </a:prstGeom>
        </p:spPr>
        <p:txBody>
          <a:bodyPr/>
          <a:lstStyle/>
          <a:p>
            <a:endParaRPr lang="en-US" noProof="1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442913" y="4492729"/>
            <a:ext cx="3079750" cy="1980000"/>
          </a:xfrm>
          <a:prstGeom prst="rect">
            <a:avLst/>
          </a:prstGeom>
        </p:spPr>
        <p:txBody>
          <a:bodyPr/>
          <a:lstStyle/>
          <a:p>
            <a:endParaRPr lang="en-US" noProof="1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7187643" y="1628774"/>
            <a:ext cx="4524932" cy="2712623"/>
          </a:xfrm>
          <a:prstGeom prst="rect">
            <a:avLst/>
          </a:prstGeom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3505710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729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10" name="Graphic 19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42913" y="860425"/>
            <a:ext cx="2109787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092560" y="836613"/>
            <a:ext cx="4080390" cy="2787726"/>
          </a:xfrm>
          <a:prstGeom prst="rect">
            <a:avLst/>
          </a:prstGeom>
        </p:spPr>
        <p:txBody>
          <a:bodyPr/>
          <a:lstStyle/>
          <a:p>
            <a:endParaRPr lang="en-US" noProof="1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190508" y="836614"/>
            <a:ext cx="1800000" cy="278772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noProof="1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141534" y="836614"/>
            <a:ext cx="1800000" cy="278772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noProof="1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190508" y="3788606"/>
            <a:ext cx="1800000" cy="198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noProof="1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185254" y="3788606"/>
            <a:ext cx="1800000" cy="198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noProof="1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788606"/>
            <a:ext cx="1980000" cy="198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95762" y="3788607"/>
            <a:ext cx="5977188" cy="1980000"/>
          </a:xfrm>
          <a:prstGeom prst="roundRect">
            <a:avLst/>
          </a:prstGeom>
          <a:solidFill>
            <a:srgbClr val="4EB357"/>
          </a:solidFill>
        </p:spPr>
        <p:txBody>
          <a:bodyPr anchor="ctr"/>
          <a:lstStyle>
            <a:lvl1pPr marL="0" indent="0" algn="ctr">
              <a:buNone/>
              <a:defRPr sz="45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1"/>
              <a:t>Click to edit </a:t>
            </a:r>
            <a:br>
              <a:rPr lang="en-US"/>
            </a:br>
            <a:r>
              <a:rPr lang="en-US" noProof="1"/>
              <a:t>Master text</a:t>
            </a:r>
          </a:p>
        </p:txBody>
      </p:sp>
    </p:spTree>
    <p:extLst>
      <p:ext uri="{BB962C8B-B14F-4D97-AF65-F5344CB8AC3E}">
        <p14:creationId xmlns:p14="http://schemas.microsoft.com/office/powerpoint/2010/main" val="27906753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 txBox="1">
            <a:spLocks noChangeArrowheads="1"/>
          </p:cNvSpPr>
          <p:nvPr userDrawn="1"/>
        </p:nvSpPr>
        <p:spPr bwMode="auto">
          <a:xfrm>
            <a:off x="11745913" y="6405563"/>
            <a:ext cx="485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fld id="{6F81C2B0-C818-4D9D-A50E-924847410CF2}" type="slidenum">
              <a:rPr lang="en-US" altLang="zh-CN" sz="1500">
                <a:solidFill>
                  <a:schemeClr val="bg1"/>
                </a:solidFill>
                <a:ea typeface="SimSun" pitchFamily="2" charset="-122"/>
              </a:rPr>
              <a:pPr algn="ctr"/>
              <a:t>‹#›</a:t>
            </a:fld>
            <a:endParaRPr lang="en-US" altLang="zh-CN" sz="1500">
              <a:solidFill>
                <a:schemeClr val="bg1"/>
              </a:solidFill>
              <a:ea typeface="SimSun" pitchFamily="2" charset="-122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2192977" y="1477168"/>
            <a:ext cx="7806046" cy="4213948"/>
          </a:xfrm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4009197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5"/>
          <p:cNvSpPr/>
          <p:nvPr userDrawn="1"/>
        </p:nvSpPr>
        <p:spPr>
          <a:xfrm>
            <a:off x="11826875" y="300038"/>
            <a:ext cx="376238" cy="539750"/>
          </a:xfrm>
          <a:custGeom>
            <a:avLst/>
            <a:gdLst>
              <a:gd name="connsiteX0" fmla="*/ 90002 w 377098"/>
              <a:gd name="connsiteY0" fmla="*/ 0 h 540000"/>
              <a:gd name="connsiteX1" fmla="*/ 377098 w 377098"/>
              <a:gd name="connsiteY1" fmla="*/ 0 h 540000"/>
              <a:gd name="connsiteX2" fmla="*/ 377098 w 377098"/>
              <a:gd name="connsiteY2" fmla="*/ 540000 h 540000"/>
              <a:gd name="connsiteX3" fmla="*/ 90002 w 377098"/>
              <a:gd name="connsiteY3" fmla="*/ 540000 h 540000"/>
              <a:gd name="connsiteX4" fmla="*/ 0 w 377098"/>
              <a:gd name="connsiteY4" fmla="*/ 449998 h 540000"/>
              <a:gd name="connsiteX5" fmla="*/ 0 w 377098"/>
              <a:gd name="connsiteY5" fmla="*/ 90002 h 540000"/>
              <a:gd name="connsiteX6" fmla="*/ 90002 w 377098"/>
              <a:gd name="connsiteY6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098" h="540000">
                <a:moveTo>
                  <a:pt x="90002" y="0"/>
                </a:moveTo>
                <a:lnTo>
                  <a:pt x="377098" y="0"/>
                </a:lnTo>
                <a:lnTo>
                  <a:pt x="377098" y="540000"/>
                </a:lnTo>
                <a:lnTo>
                  <a:pt x="90002" y="540000"/>
                </a:lnTo>
                <a:cubicBezTo>
                  <a:pt x="40295" y="540000"/>
                  <a:pt x="0" y="499705"/>
                  <a:pt x="0" y="449998"/>
                </a:cubicBezTo>
                <a:lnTo>
                  <a:pt x="0" y="90002"/>
                </a:lnTo>
                <a:cubicBezTo>
                  <a:pt x="0" y="40295"/>
                  <a:pt x="40295" y="0"/>
                  <a:pt x="90002" y="0"/>
                </a:cubicBezTo>
                <a:close/>
              </a:path>
            </a:pathLst>
          </a:custGeom>
          <a:solidFill>
            <a:srgbClr val="FDA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903" y="1645745"/>
            <a:ext cx="11258817" cy="412323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0BAD1B-6064-4579-B384-539B0458AC2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85556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903" y="1645745"/>
            <a:ext cx="11258817" cy="412323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17AD7C-B4C7-4654-9FBD-5D0E8C08F30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89568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450" y="1645740"/>
            <a:ext cx="5181600" cy="4123235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1961" y="1645740"/>
            <a:ext cx="5181600" cy="4123235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CEE6BC34-F82C-4987-BE7B-FEFA0428B7F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65929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056" y="1651183"/>
            <a:ext cx="5157787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56" y="2475095"/>
            <a:ext cx="5157787" cy="329388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5225" y="1651183"/>
            <a:ext cx="5183188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95225" y="2475095"/>
            <a:ext cx="5183188" cy="329388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4AF116-60D9-4F8B-A1EF-B2E0535F366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00403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7" name="Graphic 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279063" y="227013"/>
            <a:ext cx="132556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321439" y="2163963"/>
            <a:ext cx="3547872" cy="4197254"/>
          </a:xfrm>
          <a:prstGeom prst="rect">
            <a:avLst/>
          </a:prstGeom>
        </p:spPr>
        <p:txBody>
          <a:bodyPr/>
          <a:lstStyle/>
          <a:p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5300" y="226448"/>
            <a:ext cx="3547872" cy="6134769"/>
          </a:xfrm>
          <a:prstGeom prst="rect">
            <a:avLst/>
          </a:prstGeom>
        </p:spPr>
        <p:txBody>
          <a:bodyPr/>
          <a:lstStyle/>
          <a:p>
            <a:endParaRPr lang="en-US" noProof="1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147578" y="2163963"/>
            <a:ext cx="3547872" cy="4197254"/>
          </a:xfrm>
          <a:prstGeom prst="rect">
            <a:avLst/>
          </a:prstGeom>
        </p:spPr>
        <p:txBody>
          <a:bodyPr/>
          <a:lstStyle/>
          <a:p>
            <a:endParaRPr lang="en-US" noProof="1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4284663" y="1161076"/>
            <a:ext cx="7427912" cy="768350"/>
          </a:xfrm>
          <a:prstGeom prst="roundRect">
            <a:avLst/>
          </a:prstGeom>
          <a:solidFill>
            <a:srgbClr val="4EB357"/>
          </a:solidFill>
        </p:spPr>
        <p:txBody>
          <a:bodyPr anchor="ctr"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901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80651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96B0895-BE7E-4B4B-9D47-E719EBE8220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8677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628775"/>
            <a:ext cx="5620110" cy="41272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2913" y="1641758"/>
            <a:ext cx="3932237" cy="41272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48F112-C991-43CA-BA16-324ABE382BF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83842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903" y="1628775"/>
            <a:ext cx="11258817" cy="41402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 marL="1371600" indent="0">
              <a:buNone/>
              <a:defRPr/>
            </a:lvl4pPr>
            <a:lvl5pPr>
              <a:defRPr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endParaRPr lang="en-GB" noProof="1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DA25547-47A0-432D-AF83-F21E92858D4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93238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664000" y="1628775"/>
            <a:ext cx="5040000" cy="4140200"/>
          </a:xfrm>
          <a:prstGeom prst="rect">
            <a:avLst/>
          </a:prstGeom>
        </p:spPr>
        <p:txBody>
          <a:bodyPr/>
          <a:lstStyle/>
          <a:p>
            <a:endParaRPr lang="en-GB" noProof="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61963" y="1628775"/>
            <a:ext cx="5040000" cy="4140200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1"/>
            </a:lvl1pPr>
          </a:lstStyle>
          <a:p>
            <a:fld id="{160BCDA6-3E33-40EE-ADAC-91B8E7DC9C4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29802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GB" noProof="1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D044DB63-1C0D-46A6-A155-D80AC5B789D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51246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GB" noProof="1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76250" y="2196826"/>
            <a:ext cx="3600000" cy="3600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273262" y="2196826"/>
            <a:ext cx="3600000" cy="3600000"/>
          </a:xfrm>
        </p:spPr>
        <p:txBody>
          <a:bodyPr/>
          <a:lstStyle>
            <a:lvl1pPr>
              <a:defRPr sz="2100"/>
            </a:lvl1pPr>
            <a:lvl2pPr>
              <a:defRPr/>
            </a:lvl2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8070273" y="2196826"/>
            <a:ext cx="3600000" cy="3600000"/>
          </a:xfrm>
        </p:spPr>
        <p:txBody>
          <a:bodyPr/>
          <a:lstStyle>
            <a:lvl1pPr>
              <a:defRPr sz="2100"/>
            </a:lvl1pPr>
            <a:lvl2pPr>
              <a:defRPr/>
            </a:lvl2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6250" y="1651818"/>
            <a:ext cx="3600450" cy="409575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noProof="1"/>
              <a:t>Title1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272812" y="1651818"/>
            <a:ext cx="3600450" cy="409575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noProof="1"/>
              <a:t>Title1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069374" y="1651818"/>
            <a:ext cx="3600450" cy="409575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noProof="1"/>
              <a:t>Title1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F137CF3-C8C4-418D-89A1-D819BB2B775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06490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GB" noProof="1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0D6180-111B-46C0-A7D7-47F0F86BE7D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36349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48603" y="1086901"/>
            <a:ext cx="11269662" cy="4995400"/>
          </a:xfrm>
        </p:spPr>
        <p:txBody>
          <a:bodyPr/>
          <a:lstStyle/>
          <a:p>
            <a:endParaRPr lang="en-GB" noProof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GB" noProof="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5264150"/>
            <a:ext cx="11263312" cy="541338"/>
          </a:xfrm>
        </p:spPr>
        <p:txBody>
          <a:bodyPr anchor="ctr"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noProof="1"/>
              <a:t>Caption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57C03990-741E-456A-B9B3-FFD73EF4AE5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99827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GB" noProof="1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 noProof="1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7FEB0-05E9-44AE-9423-DBA2F2A930A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44116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zh-CN">
              <a:solidFill>
                <a:srgbClr val="FFFFFF"/>
              </a:solidFill>
              <a:ea typeface="SimSun" pitchFamily="2" charset="-122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42913" y="5943600"/>
            <a:ext cx="3462337" cy="914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  <a:alpha val="15000"/>
                </a:schemeClr>
              </a:gs>
              <a:gs pos="74000">
                <a:schemeClr val="accent5">
                  <a:lumMod val="45000"/>
                  <a:lumOff val="55000"/>
                  <a:alpha val="45000"/>
                </a:schemeClr>
              </a:gs>
              <a:gs pos="83000">
                <a:schemeClr val="accent5">
                  <a:lumMod val="45000"/>
                  <a:lumOff val="55000"/>
                  <a:alpha val="35000"/>
                </a:schemeClr>
              </a:gs>
              <a:gs pos="100000">
                <a:schemeClr val="accent5">
                  <a:lumMod val="30000"/>
                  <a:lumOff val="70000"/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5943600"/>
            <a:ext cx="442913" cy="914400"/>
          </a:xfrm>
          <a:prstGeom prst="rect">
            <a:avLst/>
          </a:prstGeom>
          <a:solidFill>
            <a:srgbClr val="F0A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noProof="1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02B35-13BA-43BB-BA3A-846F28D92F2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017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14322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5FD6149-6CD8-4516-B8F3-B04894F7980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07425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hart with tex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3"/>
          <p:cNvSpPr>
            <a:spLocks noChangeArrowheads="1"/>
          </p:cNvSpPr>
          <p:nvPr/>
        </p:nvSpPr>
        <p:spPr bwMode="auto"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>
            <a:noFill/>
            <a:miter lim="800000"/>
            <a:headEnd/>
            <a:tailEnd/>
          </a:ln>
        </p:spPr>
        <p:txBody>
          <a:bodyPr lIns="79503" tIns="39750" rIns="79503" bIns="39750" anchor="ctr"/>
          <a:lstStyle/>
          <a:p>
            <a:pPr algn="ctr" defTabSz="715963"/>
            <a:endParaRPr lang="en-US" altLang="zh-CN" sz="1500">
              <a:solidFill>
                <a:srgbClr val="FFFFFF"/>
              </a:solidFill>
              <a:latin typeface="Calibri Light" pitchFamily="34" charset="0"/>
              <a:ea typeface="SimSun" pitchFamily="2" charset="-122"/>
            </a:endParaRPr>
          </a:p>
        </p:txBody>
      </p:sp>
      <p:sp>
        <p:nvSpPr>
          <p:cNvPr id="7" name="Rectangle 144"/>
          <p:cNvSpPr>
            <a:spLocks noChangeArrowheads="1"/>
          </p:cNvSpPr>
          <p:nvPr/>
        </p:nvSpPr>
        <p:spPr bwMode="auto"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1643063"/>
            <a:endParaRPr lang="en-US" altLang="zh-CN" sz="3200">
              <a:solidFill>
                <a:srgbClr val="FFFFFF"/>
              </a:solidFill>
              <a:latin typeface="Calibri" pitchFamily="34" charset="0"/>
              <a:ea typeface="SimSun" pitchFamily="2" charset="-122"/>
            </a:endParaRPr>
          </a:p>
        </p:txBody>
      </p:sp>
      <p:cxnSp>
        <p:nvCxnSpPr>
          <p:cNvPr id="8" name="Straight Connector 14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9" name="Straight Connector 15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0" y="6423025"/>
            <a:ext cx="12188825" cy="17463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ea typeface="SimSun" pitchFamily="2" charset="-122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457200" y="6534150"/>
            <a:ext cx="1144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000">
                <a:solidFill>
                  <a:srgbClr val="A6A6A6"/>
                </a:solidFill>
                <a:latin typeface="Calibri" pitchFamily="34" charset="0"/>
                <a:ea typeface="SimSun" pitchFamily="2" charset="-122"/>
              </a:rPr>
              <a:t>Copyright © 2016 Your Company All Rights Reserved.</a:t>
            </a: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11390313" y="6554788"/>
            <a:ext cx="5032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72000" rIns="0" bIns="0"/>
          <a:lstStyle/>
          <a:p>
            <a:pPr algn="r">
              <a:spcBef>
                <a:spcPct val="40000"/>
              </a:spcBef>
            </a:pPr>
            <a:fld id="{94D6E15A-227E-4DC8-A508-3CC248D01098}" type="slidenum">
              <a:rPr lang="en-GB" altLang="en-US" sz="900">
                <a:solidFill>
                  <a:srgbClr val="595959"/>
                </a:solidFill>
                <a:latin typeface="Calibri" pitchFamily="34" charset="0"/>
              </a:rPr>
              <a:pPr algn="r">
                <a:spcBef>
                  <a:spcPct val="40000"/>
                </a:spcBef>
              </a:pPr>
              <a:t>‹#›</a:t>
            </a:fld>
            <a:endParaRPr lang="en-GB" altLang="en-US" sz="90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76251" y="1357314"/>
            <a:ext cx="5429250" cy="4857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457202" y="277199"/>
            <a:ext cx="10325099" cy="700088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515100" y="1357314"/>
            <a:ext cx="5372100" cy="48577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461911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 layout option 1"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3"/>
          <p:cNvSpPr/>
          <p:nvPr userDrawn="1"/>
        </p:nvSpPr>
        <p:spPr>
          <a:xfrm rot="16200000">
            <a:off x="-149225" y="625475"/>
            <a:ext cx="782638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44720" tIns="22359" rIns="44720" bIns="22359" anchor="ctr"/>
          <a:lstStyle/>
          <a:p>
            <a:pPr algn="ctr" defTabSz="536575"/>
            <a:endParaRPr lang="en-US" altLang="zh-CN" sz="800">
              <a:solidFill>
                <a:srgbClr val="FFFFFF"/>
              </a:solidFill>
              <a:latin typeface="Calibri Light" pitchFamily="34" charset="0"/>
              <a:ea typeface="SimSun" pitchFamily="2" charset="-122"/>
            </a:endParaRPr>
          </a:p>
        </p:txBody>
      </p:sp>
      <p:sp>
        <p:nvSpPr>
          <p:cNvPr id="5" name="Rectangle 144"/>
          <p:cNvSpPr>
            <a:spLocks noChangeArrowheads="1"/>
          </p:cNvSpPr>
          <p:nvPr userDrawn="1"/>
        </p:nvSpPr>
        <p:spPr bwMode="auto">
          <a:xfrm rot="16200000">
            <a:off x="-500855" y="611981"/>
            <a:ext cx="1185862" cy="92075"/>
          </a:xfrm>
          <a:prstGeom prst="rect">
            <a:avLst/>
          </a:prstGeom>
          <a:solidFill>
            <a:srgbClr val="0067AC"/>
          </a:solidFill>
          <a:ln w="6350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1233488"/>
            <a:endParaRPr lang="en-US" altLang="zh-CN">
              <a:solidFill>
                <a:srgbClr val="FFFFFF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  <p:cxnSp>
        <p:nvCxnSpPr>
          <p:cNvPr id="7" name="Straight Connector 14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>
            <a:solidFill>
              <a:srgbClr val="0067AC"/>
            </a:solidFill>
            <a:miter lim="800000"/>
            <a:headEnd/>
            <a:tailEnd/>
          </a:ln>
        </p:spPr>
      </p:cxnSp>
      <p:sp>
        <p:nvSpPr>
          <p:cNvPr id="9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90413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 sz="10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57200" y="6567488"/>
            <a:ext cx="11447463" cy="179387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r>
              <a:rPr lang="en-US" altLang="zh-CN" sz="500">
                <a:solidFill>
                  <a:srgbClr val="A6A6A6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Copyright © 2016 Your Company All Rights Reserved.</a:t>
            </a:r>
            <a:endParaRPr lang="en-US" altLang="zh-CN" sz="500">
              <a:solidFill>
                <a:srgbClr val="A6A6A6"/>
              </a:solidFill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</a:ln>
        </p:spPr>
        <p:txBody>
          <a:bodyPr lIns="40500" tIns="40500" rIns="0" bIns="0"/>
          <a:lstStyle/>
          <a:p>
            <a:pPr algn="r">
              <a:spcBef>
                <a:spcPct val="40000"/>
              </a:spcBef>
            </a:pPr>
            <a:fld id="{7DE3AA40-0084-4F66-BE84-1DF875F4534F}" type="slidenum">
              <a:rPr lang="en-GB" sz="500">
                <a:solidFill>
                  <a:srgbClr val="595959"/>
                </a:solidFill>
                <a:latin typeface="Calibri" pitchFamily="34" charset="0"/>
                <a:cs typeface="Arial" pitchFamily="34" charset="0"/>
              </a:rPr>
              <a:pPr algn="r">
                <a:spcBef>
                  <a:spcPct val="40000"/>
                </a:spcBef>
              </a:pPr>
              <a:t>‹#›</a:t>
            </a:fld>
            <a:endParaRPr lang="en-GB" sz="500">
              <a:solidFill>
                <a:srgbClr val="595959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3" name="Picture 1" descr="npgc_logo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034713" y="65088"/>
            <a:ext cx="1079500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68000"/>
              </a:spcBef>
              <a:defRPr/>
            </a:lvl1pPr>
            <a:lvl2pPr>
              <a:lnSpc>
                <a:spcPct val="100000"/>
              </a:lnSpc>
              <a:spcBef>
                <a:spcPct val="68000"/>
              </a:spcBef>
              <a:defRPr/>
            </a:lvl2pPr>
            <a:lvl3pPr>
              <a:lnSpc>
                <a:spcPct val="100000"/>
              </a:lnSpc>
              <a:spcBef>
                <a:spcPct val="68000"/>
              </a:spcBef>
              <a:defRPr/>
            </a:lvl3pPr>
            <a:lvl4pPr>
              <a:lnSpc>
                <a:spcPct val="100000"/>
              </a:lnSpc>
              <a:spcBef>
                <a:spcPct val="68000"/>
              </a:spcBef>
              <a:defRPr/>
            </a:lvl4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888166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C2D05A0-78DF-4793-8CD7-CF135E0A0D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987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1"/>
          <p:cNvSpPr txBox="1">
            <a:spLocks/>
          </p:cNvSpPr>
          <p:nvPr userDrawn="1"/>
        </p:nvSpPr>
        <p:spPr>
          <a:xfrm>
            <a:off x="1371600" y="264722"/>
            <a:ext cx="10515600" cy="60395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endParaRPr lang="en-US" sz="2700" b="1" dirty="0"/>
          </a:p>
        </p:txBody>
      </p:sp>
      <p:sp>
        <p:nvSpPr>
          <p:cNvPr id="144" name="Title 1"/>
          <p:cNvSpPr txBox="1">
            <a:spLocks/>
          </p:cNvSpPr>
          <p:nvPr userDrawn="1"/>
        </p:nvSpPr>
        <p:spPr>
          <a:xfrm>
            <a:off x="886068" y="264721"/>
            <a:ext cx="10515600" cy="60395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45" name="Rectangle 143"/>
          <p:cNvSpPr/>
          <p:nvPr userDrawn="1"/>
        </p:nvSpPr>
        <p:spPr>
          <a:xfrm rot="16200000">
            <a:off x="-147637" y="625474"/>
            <a:ext cx="779463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34" tIns="29815" rIns="59634" bIns="29815" anchor="ctr"/>
          <a:lstStyle/>
          <a:p>
            <a:pPr marL="0" marR="0" lvl="0" indent="0" algn="ctr" defTabSz="53736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6" name="Rectangle 144"/>
          <p:cNvSpPr/>
          <p:nvPr userDrawn="1"/>
        </p:nvSpPr>
        <p:spPr>
          <a:xfrm rot="16200000">
            <a:off x="-503237" y="612776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23346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7" name="Straight Connector 146"/>
          <p:cNvCxnSpPr/>
          <p:nvPr userDrawn="1"/>
        </p:nvCxnSpPr>
        <p:spPr>
          <a:xfrm>
            <a:off x="457200" y="1028700"/>
            <a:ext cx="10332720" cy="0"/>
          </a:xfrm>
          <a:prstGeom prst="line">
            <a:avLst/>
          </a:prstGeom>
          <a:noFill/>
          <a:ln w="19050" cap="flat" cmpd="sng" algn="ctr">
            <a:solidFill>
              <a:srgbClr val="0067AC"/>
            </a:solidFill>
            <a:prstDash val="solid"/>
            <a:miter lim="800000"/>
          </a:ln>
          <a:effectLst/>
        </p:spPr>
      </p:cxnSp>
      <p:cxnSp>
        <p:nvCxnSpPr>
          <p:cNvPr id="148" name="Straight Connector 147"/>
          <p:cNvCxnSpPr/>
          <p:nvPr userDrawn="1"/>
        </p:nvCxnSpPr>
        <p:spPr>
          <a:xfrm>
            <a:off x="457200" y="212725"/>
            <a:ext cx="10332720" cy="0"/>
          </a:xfrm>
          <a:prstGeom prst="line">
            <a:avLst/>
          </a:prstGeom>
          <a:noFill/>
          <a:ln w="19050" cap="flat" cmpd="sng" algn="ctr">
            <a:solidFill>
              <a:srgbClr val="0067AC"/>
            </a:solidFill>
            <a:prstDash val="solid"/>
            <a:miter lim="800000"/>
          </a:ln>
          <a:effectLst/>
        </p:spPr>
      </p:cxnSp>
      <p:pic>
        <p:nvPicPr>
          <p:cNvPr id="14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0" y="307976"/>
            <a:ext cx="1397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" name="Title 5"/>
          <p:cNvSpPr>
            <a:spLocks noGrp="1"/>
          </p:cNvSpPr>
          <p:nvPr>
            <p:ph type="title"/>
          </p:nvPr>
        </p:nvSpPr>
        <p:spPr>
          <a:xfrm>
            <a:off x="457202" y="277200"/>
            <a:ext cx="10325098" cy="700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5" name="Rectangle 28"/>
          <p:cNvSpPr>
            <a:spLocks noChangeArrowheads="1"/>
          </p:cNvSpPr>
          <p:nvPr userDrawn="1"/>
        </p:nvSpPr>
        <p:spPr bwMode="gray">
          <a:xfrm>
            <a:off x="-6" y="6422741"/>
            <a:ext cx="12188825" cy="1828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/>
            <a:endParaRPr lang="zh-CN" altLang="en-US" sz="1350">
              <a:ea typeface="宋体" charset="-122"/>
            </a:endParaRPr>
          </a:p>
        </p:txBody>
      </p:sp>
      <p:sp>
        <p:nvSpPr>
          <p:cNvPr id="56" name="Rectangle 55"/>
          <p:cNvSpPr/>
          <p:nvPr userDrawn="1"/>
        </p:nvSpPr>
        <p:spPr>
          <a:xfrm>
            <a:off x="457200" y="6553624"/>
            <a:ext cx="11445240" cy="20774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57" name="Rectangle 56"/>
          <p:cNvSpPr/>
          <p:nvPr userDrawn="1"/>
        </p:nvSpPr>
        <p:spPr bwMode="gray">
          <a:xfrm>
            <a:off x="11390502" y="6555105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5" tIns="54005" rIns="0" bIns="0"/>
          <a:lstStyle/>
          <a:p>
            <a:pPr algn="r">
              <a:spcBef>
                <a:spcPct val="40000"/>
              </a:spcBef>
              <a:defRPr/>
            </a:pPr>
            <a:fld id="{6BA71C0A-9F0F-41ED-AE97-DBF05B351E59}" type="slidenum">
              <a:rPr lang="en-GB" sz="675">
                <a:solidFill>
                  <a:srgbClr val="595959"/>
                </a:solidFill>
                <a:latin typeface="Calibri" pitchFamily="34" charset="0"/>
              </a:rPr>
              <a:pPr algn="r">
                <a:spcBef>
                  <a:spcPct val="40000"/>
                </a:spcBef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1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4"/>
          <p:cNvPicPr>
            <a:picLocks noChangeAspect="1"/>
          </p:cNvPicPr>
          <p:nvPr userDrawn="1"/>
        </p:nvPicPr>
        <p:blipFill>
          <a:blip r:embed="rId2"/>
          <a:srcRect l="20000" r="20000"/>
          <a:stretch>
            <a:fillRect/>
          </a:stretch>
        </p:blipFill>
        <p:spPr bwMode="auto">
          <a:xfrm>
            <a:off x="2449513" y="2400300"/>
            <a:ext cx="233838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Placeholder 25"/>
          <p:cNvPicPr>
            <a:picLocks noChangeAspect="1"/>
          </p:cNvPicPr>
          <p:nvPr userDrawn="1"/>
        </p:nvPicPr>
        <p:blipFill>
          <a:blip r:embed="rId3"/>
          <a:srcRect l="20000" r="20000"/>
          <a:stretch>
            <a:fillRect/>
          </a:stretch>
        </p:blipFill>
        <p:spPr bwMode="auto">
          <a:xfrm>
            <a:off x="4916488" y="2400300"/>
            <a:ext cx="2341562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Placeholder 28"/>
          <p:cNvPicPr>
            <a:picLocks noChangeAspect="1"/>
          </p:cNvPicPr>
          <p:nvPr userDrawn="1"/>
        </p:nvPicPr>
        <p:blipFill>
          <a:blip r:embed="rId4"/>
          <a:srcRect l="20000" r="20000"/>
          <a:stretch>
            <a:fillRect/>
          </a:stretch>
        </p:blipFill>
        <p:spPr bwMode="auto">
          <a:xfrm>
            <a:off x="7372350" y="2400300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Placeholder 23"/>
          <p:cNvPicPr>
            <a:picLocks noChangeAspect="1"/>
          </p:cNvPicPr>
          <p:nvPr userDrawn="1"/>
        </p:nvPicPr>
        <p:blipFill>
          <a:blip r:embed="rId5"/>
          <a:srcRect l="27901" r="27901"/>
          <a:stretch>
            <a:fillRect/>
          </a:stretch>
        </p:blipFill>
        <p:spPr bwMode="auto">
          <a:xfrm>
            <a:off x="-19050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Placeholder 18"/>
          <p:cNvPicPr>
            <a:picLocks noChangeAspect="1"/>
          </p:cNvPicPr>
          <p:nvPr userDrawn="1"/>
        </p:nvPicPr>
        <p:blipFill>
          <a:blip r:embed="rId6"/>
          <a:srcRect l="27380" r="27380"/>
          <a:stretch>
            <a:fillRect/>
          </a:stretch>
        </p:blipFill>
        <p:spPr bwMode="auto">
          <a:xfrm>
            <a:off x="2449513" y="-7938"/>
            <a:ext cx="2338387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Placeholder 19"/>
          <p:cNvPicPr>
            <a:picLocks noChangeAspect="1"/>
          </p:cNvPicPr>
          <p:nvPr userDrawn="1"/>
        </p:nvPicPr>
        <p:blipFill>
          <a:blip r:embed="rId7"/>
          <a:srcRect l="15115" r="15115"/>
          <a:stretch>
            <a:fillRect/>
          </a:stretch>
        </p:blipFill>
        <p:spPr bwMode="auto">
          <a:xfrm>
            <a:off x="4916488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Placeholder 20"/>
          <p:cNvPicPr>
            <a:picLocks noChangeAspect="1"/>
          </p:cNvPicPr>
          <p:nvPr userDrawn="1"/>
        </p:nvPicPr>
        <p:blipFill>
          <a:blip r:embed="rId8"/>
          <a:srcRect l="22501" r="22501"/>
          <a:stretch>
            <a:fillRect/>
          </a:stretch>
        </p:blipFill>
        <p:spPr bwMode="auto">
          <a:xfrm>
            <a:off x="7372350" y="0"/>
            <a:ext cx="23383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Placeholder 21"/>
          <p:cNvPicPr>
            <a:picLocks noChangeAspect="1"/>
          </p:cNvPicPr>
          <p:nvPr userDrawn="1"/>
        </p:nvPicPr>
        <p:blipFill>
          <a:blip r:embed="rId9"/>
          <a:srcRect l="20000" r="20000"/>
          <a:stretch>
            <a:fillRect/>
          </a:stretch>
        </p:blipFill>
        <p:spPr bwMode="auto">
          <a:xfrm>
            <a:off x="9852025" y="-7938"/>
            <a:ext cx="233997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Placeholder 27"/>
          <p:cNvPicPr>
            <a:picLocks noChangeAspect="1"/>
          </p:cNvPicPr>
          <p:nvPr userDrawn="1"/>
        </p:nvPicPr>
        <p:blipFill>
          <a:blip r:embed="rId10"/>
          <a:srcRect l="16763" r="16763"/>
          <a:stretch>
            <a:fillRect/>
          </a:stretch>
        </p:blipFill>
        <p:spPr bwMode="auto">
          <a:xfrm>
            <a:off x="-19050" y="2400300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Placeholder 31"/>
          <p:cNvPicPr>
            <a:picLocks noChangeAspect="1"/>
          </p:cNvPicPr>
          <p:nvPr userDrawn="1"/>
        </p:nvPicPr>
        <p:blipFill>
          <a:blip r:embed="rId11"/>
          <a:srcRect l="14999" r="14999"/>
          <a:stretch>
            <a:fillRect/>
          </a:stretch>
        </p:blipFill>
        <p:spPr bwMode="auto">
          <a:xfrm>
            <a:off x="9852025" y="2400300"/>
            <a:ext cx="23399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24384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24384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4384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8768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48768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48768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73152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73152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73152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9753600" y="2286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9753600" y="457200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9753600" y="0"/>
            <a:ext cx="2438400" cy="2286000"/>
          </a:xfrm>
          <a:prstGeom prst="rect">
            <a:avLst/>
          </a:prstGeom>
          <a:solidFill>
            <a:srgbClr val="0067AC"/>
          </a:solidFill>
          <a:ln w="508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0" y="5029200"/>
            <a:ext cx="12192000" cy="130016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2" name="Title 1"/>
          <p:cNvSpPr txBox="1">
            <a:spLocks/>
          </p:cNvSpPr>
          <p:nvPr userDrawn="1"/>
        </p:nvSpPr>
        <p:spPr bwMode="auto">
          <a:xfrm>
            <a:off x="1981200" y="5029200"/>
            <a:ext cx="8229600" cy="1300163"/>
          </a:xfrm>
          <a:prstGeom prst="rect">
            <a:avLst/>
          </a:prstGeom>
          <a:noFill/>
          <a:ln>
            <a:noFill/>
          </a:ln>
        </p:spPr>
        <p:txBody>
          <a:bodyPr lIns="91429" tIns="45715" rIns="91429" bIns="4571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4400" b="1" dirty="0">
              <a:solidFill>
                <a:srgbClr val="0067AC"/>
              </a:solidFill>
              <a:latin typeface="Univers 45 Light" pitchFamily="34" charset="0"/>
            </a:endParaRPr>
          </a:p>
        </p:txBody>
      </p:sp>
      <p:pic>
        <p:nvPicPr>
          <p:cNvPr id="33" name="Picture 18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10585450" y="538162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2100425" y="5381627"/>
            <a:ext cx="7752020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spc="0" baseline="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0763251" y="6057902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825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 userDrawn="1"/>
        </p:nvCxnSpPr>
        <p:spPr>
          <a:xfrm>
            <a:off x="5326063" y="3541713"/>
            <a:ext cx="6572250" cy="0"/>
          </a:xfrm>
          <a:prstGeom prst="line">
            <a:avLst/>
          </a:prstGeom>
          <a:ln>
            <a:solidFill>
              <a:srgbClr val="0067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図プレースホルダー 4"/>
          <p:cNvSpPr>
            <a:spLocks noGrp="1"/>
          </p:cNvSpPr>
          <p:nvPr>
            <p:ph type="pic" sz="quarter" idx="27"/>
          </p:nvPr>
        </p:nvSpPr>
        <p:spPr>
          <a:xfrm>
            <a:off x="1749719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29"/>
          </p:nvPr>
        </p:nvSpPr>
        <p:spPr>
          <a:xfrm>
            <a:off x="5180051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28"/>
          </p:nvPr>
        </p:nvSpPr>
        <p:spPr>
          <a:xfrm>
            <a:off x="3464885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30"/>
          </p:nvPr>
        </p:nvSpPr>
        <p:spPr>
          <a:xfrm>
            <a:off x="6895219" y="106207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3" name="図プレースホルダー 4"/>
          <p:cNvSpPr>
            <a:spLocks noGrp="1"/>
          </p:cNvSpPr>
          <p:nvPr>
            <p:ph type="pic" sz="quarter" idx="31"/>
          </p:nvPr>
        </p:nvSpPr>
        <p:spPr>
          <a:xfrm>
            <a:off x="2" y="2698300"/>
            <a:ext cx="1749719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4" name="図プレースホルダー 4"/>
          <p:cNvSpPr>
            <a:spLocks noGrp="1"/>
          </p:cNvSpPr>
          <p:nvPr>
            <p:ph type="pic" sz="quarter" idx="32"/>
          </p:nvPr>
        </p:nvSpPr>
        <p:spPr>
          <a:xfrm>
            <a:off x="1749719" y="269830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5" name="図プレースホルダー 4"/>
          <p:cNvSpPr>
            <a:spLocks noGrp="1"/>
          </p:cNvSpPr>
          <p:nvPr>
            <p:ph type="pic" sz="quarter" idx="33"/>
          </p:nvPr>
        </p:nvSpPr>
        <p:spPr>
          <a:xfrm>
            <a:off x="3464885" y="2698300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6" name="図プレースホルダー 4"/>
          <p:cNvSpPr>
            <a:spLocks noGrp="1"/>
          </p:cNvSpPr>
          <p:nvPr>
            <p:ph type="pic" sz="quarter" idx="34"/>
          </p:nvPr>
        </p:nvSpPr>
        <p:spPr>
          <a:xfrm>
            <a:off x="3464885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7" name="図プレースホルダー 4"/>
          <p:cNvSpPr>
            <a:spLocks noGrp="1"/>
          </p:cNvSpPr>
          <p:nvPr>
            <p:ph type="pic" sz="quarter" idx="35"/>
          </p:nvPr>
        </p:nvSpPr>
        <p:spPr>
          <a:xfrm>
            <a:off x="1749719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8" name="図プレースホルダー 4"/>
          <p:cNvSpPr>
            <a:spLocks noGrp="1"/>
          </p:cNvSpPr>
          <p:nvPr>
            <p:ph type="pic" sz="quarter" idx="36"/>
          </p:nvPr>
        </p:nvSpPr>
        <p:spPr>
          <a:xfrm>
            <a:off x="5180051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39" name="図プレースホルダー 4"/>
          <p:cNvSpPr>
            <a:spLocks noGrp="1"/>
          </p:cNvSpPr>
          <p:nvPr>
            <p:ph type="pic" sz="quarter" idx="37"/>
          </p:nvPr>
        </p:nvSpPr>
        <p:spPr>
          <a:xfrm>
            <a:off x="6895219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0" name="図プレースホルダー 4"/>
          <p:cNvSpPr>
            <a:spLocks noGrp="1"/>
          </p:cNvSpPr>
          <p:nvPr>
            <p:ph type="pic" sz="quarter" idx="38"/>
          </p:nvPr>
        </p:nvSpPr>
        <p:spPr>
          <a:xfrm>
            <a:off x="8616364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1" name="図プレースホルダー 4"/>
          <p:cNvSpPr>
            <a:spLocks noGrp="1"/>
          </p:cNvSpPr>
          <p:nvPr>
            <p:ph type="pic" sz="quarter" idx="39"/>
          </p:nvPr>
        </p:nvSpPr>
        <p:spPr>
          <a:xfrm>
            <a:off x="10334947" y="4334532"/>
            <a:ext cx="1720568" cy="1636230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5298697" y="2865857"/>
            <a:ext cx="5632539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spc="0" baseline="0">
                <a:solidFill>
                  <a:srgbClr val="0067AC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5298697" y="3642999"/>
            <a:ext cx="5633763" cy="53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20000"/>
              </a:lnSpc>
              <a:buNone/>
              <a:defRPr sz="2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40"/>
          </p:nvPr>
        </p:nvSpPr>
        <p:spPr>
          <a:xfrm>
            <a:off x="10970380" y="1082452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57842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3352800" y="2928938"/>
            <a:ext cx="8839200" cy="790575"/>
          </a:xfrm>
          <a:prstGeom prst="rect">
            <a:avLst/>
          </a:prstGeom>
          <a:solidFill>
            <a:srgbClr val="0067A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6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1350" y="3052763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図プレースホルダー 4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3577197" y="2984990"/>
            <a:ext cx="8390409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spc="0" baseline="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 dirty="0"/>
              <a:t>Click to edit Master text styles</a:t>
            </a:r>
          </a:p>
        </p:txBody>
      </p:sp>
      <p:sp>
        <p:nvSpPr>
          <p:cNvPr id="49" name="図プレースホルダー 4"/>
          <p:cNvSpPr>
            <a:spLocks noGrp="1"/>
          </p:cNvSpPr>
          <p:nvPr>
            <p:ph type="pic" sz="quarter" idx="40"/>
          </p:nvPr>
        </p:nvSpPr>
        <p:spPr>
          <a:xfrm>
            <a:off x="2460104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0" name="図プレースホルダー 4"/>
          <p:cNvSpPr>
            <a:spLocks noGrp="1"/>
          </p:cNvSpPr>
          <p:nvPr>
            <p:ph type="pic" sz="quarter" idx="41"/>
          </p:nvPr>
        </p:nvSpPr>
        <p:spPr>
          <a:xfrm>
            <a:off x="4920208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1" name="図プレースホルダー 4"/>
          <p:cNvSpPr>
            <a:spLocks noGrp="1"/>
          </p:cNvSpPr>
          <p:nvPr>
            <p:ph type="pic" sz="quarter" idx="42"/>
          </p:nvPr>
        </p:nvSpPr>
        <p:spPr>
          <a:xfrm>
            <a:off x="7380312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2" name="図プレースホルダー 4"/>
          <p:cNvSpPr>
            <a:spLocks noGrp="1"/>
          </p:cNvSpPr>
          <p:nvPr>
            <p:ph type="pic" sz="quarter" idx="43"/>
          </p:nvPr>
        </p:nvSpPr>
        <p:spPr>
          <a:xfrm>
            <a:off x="9840416" y="0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3" name="図プレースホルダー 4"/>
          <p:cNvSpPr>
            <a:spLocks noGrp="1"/>
          </p:cNvSpPr>
          <p:nvPr>
            <p:ph type="pic" sz="quarter" idx="44"/>
          </p:nvPr>
        </p:nvSpPr>
        <p:spPr>
          <a:xfrm>
            <a:off x="0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4" name="図プレースホルダー 4"/>
          <p:cNvSpPr>
            <a:spLocks noGrp="1"/>
          </p:cNvSpPr>
          <p:nvPr>
            <p:ph type="pic" sz="quarter" idx="45"/>
          </p:nvPr>
        </p:nvSpPr>
        <p:spPr>
          <a:xfrm>
            <a:off x="2460104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5" name="図プレースホルダー 4"/>
          <p:cNvSpPr>
            <a:spLocks noGrp="1"/>
          </p:cNvSpPr>
          <p:nvPr>
            <p:ph type="pic" sz="quarter" idx="46"/>
          </p:nvPr>
        </p:nvSpPr>
        <p:spPr>
          <a:xfrm>
            <a:off x="4920208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6" name="図プレースホルダー 4"/>
          <p:cNvSpPr>
            <a:spLocks noGrp="1"/>
          </p:cNvSpPr>
          <p:nvPr>
            <p:ph type="pic" sz="quarter" idx="47"/>
          </p:nvPr>
        </p:nvSpPr>
        <p:spPr>
          <a:xfrm>
            <a:off x="7380312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57" name="図プレースホルダー 4"/>
          <p:cNvSpPr>
            <a:spLocks noGrp="1"/>
          </p:cNvSpPr>
          <p:nvPr>
            <p:ph type="pic" sz="quarter" idx="48"/>
          </p:nvPr>
        </p:nvSpPr>
        <p:spPr>
          <a:xfrm>
            <a:off x="9840416" y="4620597"/>
            <a:ext cx="2351803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 dirty="0"/>
              <a:t>Click icon to add picture</a:t>
            </a:r>
            <a:endParaRPr lang="ja-JP" altLang="en-US" noProof="0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9"/>
          </p:nvPr>
        </p:nvSpPr>
        <p:spPr>
          <a:xfrm>
            <a:off x="823384" y="3795709"/>
            <a:ext cx="1032933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45498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5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6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7" name="Straight Connector 23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8" name="Straight Connector 24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9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B25C91B2-00C2-42F3-B5AF-CE691AB2EEE1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59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63541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7" name="Rectangle 143"/>
          <p:cNvSpPr/>
          <p:nvPr userDrawn="1"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8" name="Rectangle 144"/>
          <p:cNvSpPr/>
          <p:nvPr userDrawn="1"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9" name="Straight Connector 23"/>
          <p:cNvCxnSpPr>
            <a:cxnSpLocks noChangeShapeType="1"/>
          </p:cNvCxnSpPr>
          <p:nvPr userDrawn="1"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1" name="Straight Connector 24"/>
          <p:cNvCxnSpPr>
            <a:cxnSpLocks noChangeShapeType="1"/>
          </p:cNvCxnSpPr>
          <p:nvPr userDrawn="1"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8"/>
          <p:cNvSpPr>
            <a:spLocks noChangeArrowheads="1"/>
          </p:cNvSpPr>
          <p:nvPr userDrawn="1"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8318BCC4-C58C-4FDC-9D14-354EE25F03FE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7199"/>
            <a:ext cx="10325099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357313"/>
            <a:ext cx="11430000" cy="4840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spcBef>
                <a:spcPts val="600"/>
              </a:spcBef>
              <a:defRPr/>
            </a:lvl3pPr>
            <a:lvl4pPr>
              <a:lnSpc>
                <a:spcPct val="100000"/>
              </a:lnSpc>
              <a:spcBef>
                <a:spcPts val="600"/>
              </a:spcBef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92966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60.xml"/><Relationship Id="rId47" Type="http://schemas.openxmlformats.org/officeDocument/2006/relationships/slideLayout" Target="../slideLayouts/slideLayout65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4" Type="http://schemas.openxmlformats.org/officeDocument/2006/relationships/slideLayout" Target="../slideLayouts/slideLayout6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61.xml"/><Relationship Id="rId48" Type="http://schemas.openxmlformats.org/officeDocument/2006/relationships/slideLayout" Target="../slideLayouts/slideLayout66.xml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image" Target="../media/image16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image" Target="../media/image15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39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115.xml"/><Relationship Id="rId34" Type="http://schemas.openxmlformats.org/officeDocument/2006/relationships/slideLayout" Target="../slideLayouts/slideLayout128.xml"/><Relationship Id="rId42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23.xml"/><Relationship Id="rId41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26.xml"/><Relationship Id="rId37" Type="http://schemas.openxmlformats.org/officeDocument/2006/relationships/slideLayout" Target="../slideLayouts/slideLayout131.xml"/><Relationship Id="rId40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36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25.xml"/><Relationship Id="rId44" Type="http://schemas.openxmlformats.org/officeDocument/2006/relationships/image" Target="../media/image22.png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24.xml"/><Relationship Id="rId35" Type="http://schemas.openxmlformats.org/officeDocument/2006/relationships/slideLayout" Target="../slideLayouts/slideLayout129.xml"/><Relationship Id="rId43" Type="http://schemas.openxmlformats.org/officeDocument/2006/relationships/theme" Target="../theme/theme4.xml"/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33" Type="http://schemas.openxmlformats.org/officeDocument/2006/relationships/slideLayout" Target="../slideLayouts/slideLayout127.xml"/><Relationship Id="rId38" Type="http://schemas.openxmlformats.org/officeDocument/2006/relationships/slideLayout" Target="../slideLayouts/slideLayout13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26" Type="http://schemas.openxmlformats.org/officeDocument/2006/relationships/slideLayout" Target="../slideLayouts/slideLayout162.xml"/><Relationship Id="rId39" Type="http://schemas.openxmlformats.org/officeDocument/2006/relationships/slideLayout" Target="../slideLayouts/slideLayout175.xml"/><Relationship Id="rId21" Type="http://schemas.openxmlformats.org/officeDocument/2006/relationships/slideLayout" Target="../slideLayouts/slideLayout157.xml"/><Relationship Id="rId34" Type="http://schemas.openxmlformats.org/officeDocument/2006/relationships/slideLayout" Target="../slideLayouts/slideLayout170.xml"/><Relationship Id="rId42" Type="http://schemas.openxmlformats.org/officeDocument/2006/relationships/slideLayout" Target="../slideLayouts/slideLayout178.xml"/><Relationship Id="rId47" Type="http://schemas.openxmlformats.org/officeDocument/2006/relationships/slideLayout" Target="../slideLayouts/slideLayout183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9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60.xml"/><Relationship Id="rId32" Type="http://schemas.openxmlformats.org/officeDocument/2006/relationships/slideLayout" Target="../slideLayouts/slideLayout168.xml"/><Relationship Id="rId37" Type="http://schemas.openxmlformats.org/officeDocument/2006/relationships/slideLayout" Target="../slideLayouts/slideLayout173.xml"/><Relationship Id="rId40" Type="http://schemas.openxmlformats.org/officeDocument/2006/relationships/slideLayout" Target="../slideLayouts/slideLayout176.xml"/><Relationship Id="rId45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28" Type="http://schemas.openxmlformats.org/officeDocument/2006/relationships/slideLayout" Target="../slideLayouts/slideLayout164.xml"/><Relationship Id="rId36" Type="http://schemas.openxmlformats.org/officeDocument/2006/relationships/slideLayout" Target="../slideLayouts/slideLayout172.xml"/><Relationship Id="rId49" Type="http://schemas.openxmlformats.org/officeDocument/2006/relationships/theme" Target="../theme/theme5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31" Type="http://schemas.openxmlformats.org/officeDocument/2006/relationships/slideLayout" Target="../slideLayouts/slideLayout167.xml"/><Relationship Id="rId44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Relationship Id="rId27" Type="http://schemas.openxmlformats.org/officeDocument/2006/relationships/slideLayout" Target="../slideLayouts/slideLayout163.xml"/><Relationship Id="rId30" Type="http://schemas.openxmlformats.org/officeDocument/2006/relationships/slideLayout" Target="../slideLayouts/slideLayout166.xml"/><Relationship Id="rId35" Type="http://schemas.openxmlformats.org/officeDocument/2006/relationships/slideLayout" Target="../slideLayouts/slideLayout171.xml"/><Relationship Id="rId43" Type="http://schemas.openxmlformats.org/officeDocument/2006/relationships/slideLayout" Target="../slideLayouts/slideLayout179.xml"/><Relationship Id="rId48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slideLayout" Target="../slideLayouts/slideLayout161.xml"/><Relationship Id="rId33" Type="http://schemas.openxmlformats.org/officeDocument/2006/relationships/slideLayout" Target="../slideLayouts/slideLayout169.xml"/><Relationship Id="rId38" Type="http://schemas.openxmlformats.org/officeDocument/2006/relationships/slideLayout" Target="../slideLayouts/slideLayout174.xml"/><Relationship Id="rId46" Type="http://schemas.openxmlformats.org/officeDocument/2006/relationships/slideLayout" Target="../slideLayouts/slideLayout182.xml"/><Relationship Id="rId20" Type="http://schemas.openxmlformats.org/officeDocument/2006/relationships/slideLayout" Target="../slideLayouts/slideLayout156.xml"/><Relationship Id="rId41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7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202.xml"/><Relationship Id="rId21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5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20" Type="http://schemas.openxmlformats.org/officeDocument/2006/relationships/slideLayout" Target="../slideLayouts/slideLayout219.xml"/><Relationship Id="rId29" Type="http://schemas.openxmlformats.org/officeDocument/2006/relationships/image" Target="../media/image37.svg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24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23" Type="http://schemas.openxmlformats.org/officeDocument/2006/relationships/slideLayout" Target="../slideLayouts/slideLayout222.xml"/><Relationship Id="rId28" Type="http://schemas.openxmlformats.org/officeDocument/2006/relationships/image" Target="../media/image36.png"/><Relationship Id="rId10" Type="http://schemas.openxmlformats.org/officeDocument/2006/relationships/slideLayout" Target="../slideLayouts/slideLayout209.xml"/><Relationship Id="rId19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Relationship Id="rId22" Type="http://schemas.openxmlformats.org/officeDocument/2006/relationships/slideLayout" Target="../slideLayouts/slideLayout221.xml"/><Relationship Id="rId27" Type="http://schemas.openxmlformats.org/officeDocument/2006/relationships/image" Target="../media/image3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1930400" y="274638"/>
            <a:ext cx="965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685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7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8"/>
          <p:cNvSpPr>
            <a:spLocks noChangeArrowheads="1"/>
          </p:cNvSpPr>
          <p:nvPr/>
        </p:nvSpPr>
        <p:spPr bwMode="gray">
          <a:xfrm>
            <a:off x="1" y="6423027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5" name="Rectangle 4"/>
          <p:cNvSpPr/>
          <p:nvPr/>
        </p:nvSpPr>
        <p:spPr>
          <a:xfrm>
            <a:off x="457201" y="6553309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9" name="Rectangle 144"/>
          <p:cNvSpPr/>
          <p:nvPr/>
        </p:nvSpPr>
        <p:spPr>
          <a:xfrm rot="16200000">
            <a:off x="-503238" y="612777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32" name="Straight Connector 19"/>
          <p:cNvCxnSpPr>
            <a:cxnSpLocks noChangeShapeType="1"/>
          </p:cNvCxnSpPr>
          <p:nvPr/>
        </p:nvCxnSpPr>
        <p:spPr bwMode="auto">
          <a:xfrm>
            <a:off x="457201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033" name="Straight Connector 20"/>
          <p:cNvCxnSpPr>
            <a:cxnSpLocks noChangeShapeType="1"/>
          </p:cNvCxnSpPr>
          <p:nvPr/>
        </p:nvCxnSpPr>
        <p:spPr bwMode="auto">
          <a:xfrm>
            <a:off x="457201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34" name="Picture 18"/>
          <p:cNvPicPr>
            <a:picLocks noChangeAspect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Title Placeholder 2"/>
          <p:cNvSpPr>
            <a:spLocks noGrp="1"/>
          </p:cNvSpPr>
          <p:nvPr>
            <p:ph type="title"/>
          </p:nvPr>
        </p:nvSpPr>
        <p:spPr bwMode="auto">
          <a:xfrm>
            <a:off x="457201" y="288925"/>
            <a:ext cx="10333039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Rectangle 13"/>
          <p:cNvSpPr/>
          <p:nvPr/>
        </p:nvSpPr>
        <p:spPr bwMode="gray">
          <a:xfrm>
            <a:off x="11390314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EB21D073-A745-43DC-B04A-80926595F021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41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  <p:sldLayoutId id="2147483779" r:id="rId31"/>
    <p:sldLayoutId id="2147483780" r:id="rId32"/>
    <p:sldLayoutId id="2147483781" r:id="rId33"/>
    <p:sldLayoutId id="2147483782" r:id="rId34"/>
    <p:sldLayoutId id="2147483783" r:id="rId35"/>
    <p:sldLayoutId id="2147483784" r:id="rId36"/>
    <p:sldLayoutId id="2147483785" r:id="rId37"/>
    <p:sldLayoutId id="2147483786" r:id="rId38"/>
    <p:sldLayoutId id="2147483787" r:id="rId39"/>
    <p:sldLayoutId id="2147483788" r:id="rId40"/>
    <p:sldLayoutId id="2147483789" r:id="rId41"/>
    <p:sldLayoutId id="2147483790" r:id="rId42"/>
    <p:sldLayoutId id="2147483791" r:id="rId43"/>
    <p:sldLayoutId id="2147483792" r:id="rId44"/>
    <p:sldLayoutId id="2147483793" r:id="rId45"/>
    <p:sldLayoutId id="2147483794" r:id="rId46"/>
    <p:sldLayoutId id="2147483795" r:id="rId47"/>
    <p:sldLayoutId id="2147483796" r:id="rId48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 kern="1200">
          <a:solidFill>
            <a:srgbClr val="0067AC"/>
          </a:solidFill>
          <a:latin typeface="Univers 45 Light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67AC"/>
          </a:solidFill>
          <a:latin typeface="Univers 45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67AC"/>
          </a:solidFill>
          <a:latin typeface="Univers 45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67AC"/>
          </a:solidFill>
          <a:latin typeface="Univers 45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67AC"/>
          </a:solidFill>
          <a:latin typeface="Univers 45 Light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67AC"/>
          </a:solidFill>
          <a:latin typeface="Univers 45 Light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67AC"/>
          </a:solidFill>
          <a:latin typeface="Univers 45 Light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67AC"/>
          </a:solidFill>
          <a:latin typeface="Univers 45 Light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67AC"/>
          </a:solidFill>
          <a:latin typeface="Univers 45 Light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rgbClr val="0067AC"/>
        </a:buClr>
        <a:buFont typeface="Wingdings" pitchFamily="2" charset="2"/>
        <a:buChar char="§"/>
        <a:defRPr lang="en-US" sz="1200" kern="1200" dirty="0">
          <a:solidFill>
            <a:schemeClr val="tx1"/>
          </a:solidFill>
          <a:latin typeface="Univers 45 Light" pitchFamily="34" charset="0"/>
          <a:ea typeface="+mn-ea"/>
          <a:cs typeface="+mn-cs"/>
        </a:defRPr>
      </a:lvl1pPr>
      <a:lvl2pPr marL="34290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67AC"/>
        </a:buClr>
        <a:buFont typeface="Arial" pitchFamily="34" charset="0"/>
        <a:buChar char="–"/>
        <a:defRPr lang="en-US" sz="1200" kern="1200" dirty="0">
          <a:solidFill>
            <a:schemeClr val="tx1"/>
          </a:solidFill>
          <a:latin typeface="Univers 45 Light" pitchFamily="34" charset="0"/>
          <a:ea typeface="+mn-ea"/>
          <a:cs typeface="+mn-cs"/>
        </a:defRPr>
      </a:lvl2pPr>
      <a:lvl3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67AC"/>
        </a:buClr>
        <a:buFont typeface="Arial" pitchFamily="34" charset="0"/>
        <a:buChar char="•"/>
        <a:defRPr lang="en-US" sz="1200" kern="1200" dirty="0">
          <a:solidFill>
            <a:schemeClr val="tx1"/>
          </a:solidFill>
          <a:latin typeface="Univers 45 Light" pitchFamily="34" charset="0"/>
          <a:ea typeface="+mn-ea"/>
          <a:cs typeface="+mn-cs"/>
        </a:defRPr>
      </a:lvl3pPr>
      <a:lvl4pPr marL="68580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67AC"/>
        </a:buClr>
        <a:buFont typeface="Univers 45 Light"/>
        <a:buChar char="»"/>
        <a:defRPr lang="en-US" sz="1200" kern="1200" dirty="0">
          <a:solidFill>
            <a:schemeClr val="tx1"/>
          </a:solidFill>
          <a:latin typeface="Univers 45 Light" pitchFamily="34" charset="0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lang="en-US" sz="1200" kern="1200" dirty="0">
          <a:solidFill>
            <a:schemeClr val="tx1"/>
          </a:solidFill>
          <a:latin typeface="Univers 45 Light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31750" y="6273800"/>
            <a:ext cx="12188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76250" y="1655763"/>
            <a:ext cx="11236325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5913" y="6405563"/>
            <a:ext cx="485775" cy="365125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500">
                <a:solidFill>
                  <a:schemeClr val="bg1"/>
                </a:solidFill>
                <a:ea typeface="SimSun" pitchFamily="2" charset="-122"/>
              </a:defRPr>
            </a:lvl1pPr>
          </a:lstStyle>
          <a:p>
            <a:fld id="{A4350730-1348-4958-9E8E-0461AC64D6DA}" type="slidenum">
              <a:rPr lang="en-US" altLang="zh-CN"/>
              <a:pPr/>
              <a:t>‹#›</a:t>
            </a:fld>
            <a:endParaRPr lang="en-US" altLang="zh-CN"/>
          </a:p>
        </p:txBody>
      </p:sp>
      <p:pic>
        <p:nvPicPr>
          <p:cNvPr id="1029" name="Graphic 18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10279063" y="227013"/>
            <a:ext cx="132556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: Shape 11"/>
          <p:cNvSpPr/>
          <p:nvPr/>
        </p:nvSpPr>
        <p:spPr>
          <a:xfrm>
            <a:off x="-7938" y="287338"/>
            <a:ext cx="10088563" cy="539750"/>
          </a:xfrm>
          <a:custGeom>
            <a:avLst/>
            <a:gdLst>
              <a:gd name="connsiteX0" fmla="*/ 0 w 10087349"/>
              <a:gd name="connsiteY0" fmla="*/ 0 h 540000"/>
              <a:gd name="connsiteX1" fmla="*/ 9997347 w 10087349"/>
              <a:gd name="connsiteY1" fmla="*/ 0 h 540000"/>
              <a:gd name="connsiteX2" fmla="*/ 10087349 w 10087349"/>
              <a:gd name="connsiteY2" fmla="*/ 90002 h 540000"/>
              <a:gd name="connsiteX3" fmla="*/ 10087349 w 10087349"/>
              <a:gd name="connsiteY3" fmla="*/ 449998 h 540000"/>
              <a:gd name="connsiteX4" fmla="*/ 9997347 w 10087349"/>
              <a:gd name="connsiteY4" fmla="*/ 540000 h 540000"/>
              <a:gd name="connsiteX5" fmla="*/ 0 w 10087349"/>
              <a:gd name="connsiteY5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87349" h="540000">
                <a:moveTo>
                  <a:pt x="0" y="0"/>
                </a:moveTo>
                <a:lnTo>
                  <a:pt x="9997347" y="0"/>
                </a:lnTo>
                <a:cubicBezTo>
                  <a:pt x="10047054" y="0"/>
                  <a:pt x="10087349" y="40295"/>
                  <a:pt x="10087349" y="90002"/>
                </a:cubicBezTo>
                <a:lnTo>
                  <a:pt x="10087349" y="449998"/>
                </a:lnTo>
                <a:cubicBezTo>
                  <a:pt x="10087349" y="499705"/>
                  <a:pt x="10047054" y="540000"/>
                  <a:pt x="9997347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107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5" name="Freeform: Shape 14"/>
          <p:cNvSpPr/>
          <p:nvPr/>
        </p:nvSpPr>
        <p:spPr>
          <a:xfrm>
            <a:off x="11826875" y="300038"/>
            <a:ext cx="376238" cy="539750"/>
          </a:xfrm>
          <a:custGeom>
            <a:avLst/>
            <a:gdLst>
              <a:gd name="connsiteX0" fmla="*/ 90002 w 377098"/>
              <a:gd name="connsiteY0" fmla="*/ 0 h 540000"/>
              <a:gd name="connsiteX1" fmla="*/ 377098 w 377098"/>
              <a:gd name="connsiteY1" fmla="*/ 0 h 540000"/>
              <a:gd name="connsiteX2" fmla="*/ 377098 w 377098"/>
              <a:gd name="connsiteY2" fmla="*/ 540000 h 540000"/>
              <a:gd name="connsiteX3" fmla="*/ 90002 w 377098"/>
              <a:gd name="connsiteY3" fmla="*/ 540000 h 540000"/>
              <a:gd name="connsiteX4" fmla="*/ 0 w 377098"/>
              <a:gd name="connsiteY4" fmla="*/ 449998 h 540000"/>
              <a:gd name="connsiteX5" fmla="*/ 0 w 377098"/>
              <a:gd name="connsiteY5" fmla="*/ 90002 h 540000"/>
              <a:gd name="connsiteX6" fmla="*/ 90002 w 377098"/>
              <a:gd name="connsiteY6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098" h="540000">
                <a:moveTo>
                  <a:pt x="90002" y="0"/>
                </a:moveTo>
                <a:lnTo>
                  <a:pt x="377098" y="0"/>
                </a:lnTo>
                <a:lnTo>
                  <a:pt x="377098" y="540000"/>
                </a:lnTo>
                <a:lnTo>
                  <a:pt x="90002" y="540000"/>
                </a:lnTo>
                <a:cubicBezTo>
                  <a:pt x="40295" y="540000"/>
                  <a:pt x="0" y="499705"/>
                  <a:pt x="0" y="449998"/>
                </a:cubicBezTo>
                <a:lnTo>
                  <a:pt x="0" y="90002"/>
                </a:lnTo>
                <a:cubicBezTo>
                  <a:pt x="0" y="40295"/>
                  <a:pt x="40295" y="0"/>
                  <a:pt x="90002" y="0"/>
                </a:cubicBezTo>
                <a:close/>
              </a:path>
            </a:pathLst>
          </a:custGeom>
          <a:solidFill>
            <a:srgbClr val="107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032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71463" y="209550"/>
            <a:ext cx="96266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page title</a:t>
            </a:r>
          </a:p>
        </p:txBody>
      </p:sp>
    </p:spTree>
    <p:extLst>
      <p:ext uri="{BB962C8B-B14F-4D97-AF65-F5344CB8AC3E}">
        <p14:creationId xmlns:p14="http://schemas.microsoft.com/office/powerpoint/2010/main" val="188547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844" r:id="rId20"/>
    <p:sldLayoutId id="2147483845" r:id="rId21"/>
    <p:sldLayoutId id="2147483846" r:id="rId22"/>
    <p:sldLayoutId id="2147483847" r:id="rId23"/>
    <p:sldLayoutId id="2147483848" r:id="rId24"/>
    <p:sldLayoutId id="2147483849" r:id="rId25"/>
    <p:sldLayoutId id="2147483850" r:id="rId26"/>
    <p:sldLayoutId id="2147483851" r:id="rId27"/>
    <p:sldLayoutId id="2147483852" r:id="rId28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Tw Cen MT" panose="020B0602020104020603" pitchFamily="34" charset="0"/>
          <a:ea typeface="Verdana" panose="020B0604030504040204" pitchFamily="34" charset="0"/>
          <a:cs typeface="Verdana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pitchFamily="34" charset="0"/>
          <a:ea typeface="Verdana" pitchFamily="34" charset="0"/>
          <a:cs typeface="Verdana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pitchFamily="34" charset="0"/>
          <a:ea typeface="Verdana" pitchFamily="34" charset="0"/>
          <a:cs typeface="Verdana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pitchFamily="34" charset="0"/>
          <a:ea typeface="Verdana" pitchFamily="34" charset="0"/>
          <a:cs typeface="Verdana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pitchFamily="34" charset="0"/>
          <a:ea typeface="Verdana" pitchFamily="34" charset="0"/>
          <a:cs typeface="Verdan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pitchFamily="34" charset="0"/>
          <a:ea typeface="Verdana" pitchFamily="34" charset="0"/>
          <a:cs typeface="Verdan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pitchFamily="34" charset="0"/>
          <a:ea typeface="Verdana" pitchFamily="34" charset="0"/>
          <a:cs typeface="Verdan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pitchFamily="34" charset="0"/>
          <a:ea typeface="Verdana" pitchFamily="34" charset="0"/>
          <a:cs typeface="Verdan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pitchFamily="34" charset="0"/>
          <a:ea typeface="Verdana" pitchFamily="34" charset="0"/>
          <a:cs typeface="Verdana" pitchFamily="34" charset="0"/>
        </a:defRPr>
      </a:lvl9pPr>
    </p:titleStyle>
    <p:bodyStyle>
      <a:lvl1pPr marL="228600" indent="-228600" algn="l" rtl="0" fontAlgn="base">
        <a:spcBef>
          <a:spcPts val="1000"/>
        </a:spcBef>
        <a:spcAft>
          <a:spcPct val="0"/>
        </a:spcAft>
        <a:buClr>
          <a:srgbClr val="106E38"/>
        </a:buClr>
        <a:buFont typeface="Wingdings" pitchFamily="2" charset="2"/>
        <a:buChar char="§"/>
        <a:defRPr sz="2100" kern="1200">
          <a:solidFill>
            <a:schemeClr val="tx1"/>
          </a:solidFill>
          <a:latin typeface="Tw Cen MT" panose="020B0602020104020603" pitchFamily="34" charset="0"/>
          <a:ea typeface="Verdana" panose="020B0604030504040204" pitchFamily="34" charset="0"/>
          <a:cs typeface="Verdana" pitchFamily="34" charset="0"/>
        </a:defRPr>
      </a:lvl1pPr>
      <a:lvl2pPr marL="685800" indent="-228600" algn="l" rtl="0" fontAlgn="base">
        <a:spcBef>
          <a:spcPts val="500"/>
        </a:spcBef>
        <a:spcAft>
          <a:spcPct val="0"/>
        </a:spcAft>
        <a:buClr>
          <a:srgbClr val="106E38"/>
        </a:buClr>
        <a:buFont typeface="Wingdings" pitchFamily="2" charset="2"/>
        <a:buChar char="§"/>
        <a:defRPr kern="1200">
          <a:solidFill>
            <a:schemeClr val="tx1"/>
          </a:solidFill>
          <a:latin typeface="Tw Cen MT" panose="020B0602020104020603" pitchFamily="34" charset="0"/>
          <a:ea typeface="Verdana" panose="020B0604030504040204" pitchFamily="34" charset="0"/>
          <a:cs typeface="Verdana" pitchFamily="34" charset="0"/>
        </a:defRPr>
      </a:lvl2pPr>
      <a:lvl3pPr marL="1143000" indent="-228600" algn="l" rtl="0" fontAlgn="base">
        <a:spcBef>
          <a:spcPts val="500"/>
        </a:spcBef>
        <a:spcAft>
          <a:spcPct val="0"/>
        </a:spcAft>
        <a:buClr>
          <a:srgbClr val="106E38"/>
        </a:buClr>
        <a:buFont typeface="Wingdings" pitchFamily="2" charset="2"/>
        <a:buChar char="§"/>
        <a:defRPr sz="1600" kern="1200">
          <a:solidFill>
            <a:schemeClr val="tx1"/>
          </a:solidFill>
          <a:latin typeface="Tw Cen MT" panose="020B0602020104020603" pitchFamily="34" charset="0"/>
          <a:ea typeface="Verdana" panose="020B0604030504040204" pitchFamily="34" charset="0"/>
          <a:cs typeface="Verdana" pitchFamily="34" charset="0"/>
        </a:defRPr>
      </a:lvl3pPr>
      <a:lvl4pPr marL="1600200" indent="-228600" algn="l" rtl="0" fontAlgn="base">
        <a:spcBef>
          <a:spcPts val="500"/>
        </a:spcBef>
        <a:spcAft>
          <a:spcPct val="0"/>
        </a:spcAft>
        <a:buClr>
          <a:srgbClr val="4EB357"/>
        </a:buClr>
        <a:buFont typeface="Wingdings" pitchFamily="2" charset="2"/>
        <a:buChar char="§"/>
        <a:defRPr sz="1600" kern="1200">
          <a:solidFill>
            <a:schemeClr val="tx1"/>
          </a:solidFill>
          <a:latin typeface="Tw Cen MT" panose="020B0602020104020603" pitchFamily="34" charset="0"/>
          <a:ea typeface="Verdana" panose="020B0604030504040204" pitchFamily="34" charset="0"/>
          <a:cs typeface="Verdana" pitchFamily="34" charset="0"/>
        </a:defRPr>
      </a:lvl4pPr>
      <a:lvl5pPr marL="2057400" indent="-228600" algn="l" rtl="0" fontAlgn="base">
        <a:spcBef>
          <a:spcPts val="500"/>
        </a:spcBef>
        <a:spcAft>
          <a:spcPct val="0"/>
        </a:spcAft>
        <a:buClr>
          <a:srgbClr val="4EB357"/>
        </a:buClr>
        <a:buFont typeface="Wingdings" pitchFamily="2" charset="2"/>
        <a:buChar char="§"/>
        <a:defRPr sz="1500" kern="1200">
          <a:solidFill>
            <a:schemeClr val="tx1"/>
          </a:solidFill>
          <a:latin typeface="Tw Cen MT" panose="020B0602020104020603" pitchFamily="34" charset="0"/>
          <a:ea typeface="Verdana" panose="020B0604030504040204" pitchFamily="34" charset="0"/>
          <a:cs typeface="Verdana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8"/>
          <p:cNvSpPr>
            <a:spLocks noChangeArrowheads="1"/>
          </p:cNvSpPr>
          <p:nvPr/>
        </p:nvSpPr>
        <p:spPr bwMode="gray">
          <a:xfrm>
            <a:off x="0" y="6423025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宋体" charset="-122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457200" y="6534150"/>
            <a:ext cx="11445875" cy="24606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8" name="Rectangle 143"/>
          <p:cNvSpPr/>
          <p:nvPr/>
        </p:nvSpPr>
        <p:spPr>
          <a:xfrm rot="16200000">
            <a:off x="-147637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9503" tIns="39750" rIns="79503" bIns="39750" anchor="ctr"/>
          <a:lstStyle/>
          <a:p>
            <a:pPr algn="ctr" defTabSz="716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9" name="Rectangle 144"/>
          <p:cNvSpPr/>
          <p:nvPr/>
        </p:nvSpPr>
        <p:spPr>
          <a:xfrm rot="16200000">
            <a:off x="-503237" y="612775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44462">
              <a:defRPr/>
            </a:pPr>
            <a:endParaRPr lang="en-US" sz="32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32" name="Straight Connector 19"/>
          <p:cNvCxnSpPr>
            <a:cxnSpLocks noChangeShapeType="1"/>
          </p:cNvCxnSpPr>
          <p:nvPr/>
        </p:nvCxnSpPr>
        <p:spPr bwMode="auto">
          <a:xfrm>
            <a:off x="457200" y="1028700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033" name="Straight Connector 20"/>
          <p:cNvCxnSpPr>
            <a:cxnSpLocks noChangeShapeType="1"/>
          </p:cNvCxnSpPr>
          <p:nvPr/>
        </p:nvCxnSpPr>
        <p:spPr bwMode="auto">
          <a:xfrm>
            <a:off x="457200" y="212725"/>
            <a:ext cx="10333038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34" name="Picture 18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Title Placeholder 2"/>
          <p:cNvSpPr>
            <a:spLocks noGrp="1"/>
          </p:cNvSpPr>
          <p:nvPr>
            <p:ph type="title"/>
          </p:nvPr>
        </p:nvSpPr>
        <p:spPr bwMode="auto">
          <a:xfrm>
            <a:off x="457200" y="288925"/>
            <a:ext cx="1033303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Rectangle 13"/>
          <p:cNvSpPr/>
          <p:nvPr/>
        </p:nvSpPr>
        <p:spPr bwMode="gray">
          <a:xfrm>
            <a:off x="11390313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72000" tIns="72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EB21D073-A745-43DC-B04A-80926595F021}" type="slidenum">
              <a:rPr lang="en-GB" sz="900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27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  <p:sldLayoutId id="2147483872" r:id="rId19"/>
    <p:sldLayoutId id="2147483873" r:id="rId20"/>
    <p:sldLayoutId id="2147483874" r:id="rId21"/>
    <p:sldLayoutId id="2147483875" r:id="rId22"/>
    <p:sldLayoutId id="2147483876" r:id="rId23"/>
    <p:sldLayoutId id="2147483880" r:id="rId24"/>
    <p:sldLayoutId id="2147483881" r:id="rId25"/>
    <p:sldLayoutId id="2147483882" r:id="rId26"/>
    <p:sldLayoutId id="2147483883" r:id="rId27"/>
    <p:sldLayoutId id="2147483884" r:id="rId28"/>
    <p:sldLayoutId id="2147483886" r:id="rId29"/>
    <p:sldLayoutId id="2147483887" r:id="rId30"/>
    <p:sldLayoutId id="2147483888" r:id="rId31"/>
    <p:sldLayoutId id="2147483889" r:id="rId32"/>
    <p:sldLayoutId id="2147483892" r:id="rId33"/>
    <p:sldLayoutId id="2147483893" r:id="rId34"/>
    <p:sldLayoutId id="2147483895" r:id="rId35"/>
    <p:sldLayoutId id="2147483896" r:id="rId36"/>
    <p:sldLayoutId id="2147483899" r:id="rId37"/>
    <p:sldLayoutId id="2147483900" r:id="rId38"/>
    <p:sldLayoutId id="2147483901" r:id="rId39"/>
    <p:sldLayoutId id="2147483902" r:id="rId40"/>
    <p:sldLayoutId id="2147483904" r:id="rId41"/>
    <p:sldLayoutId id="2147483905" r:id="rId4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rgbClr val="0067AC"/>
          </a:solidFill>
          <a:latin typeface="Univers 45 Light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7AC"/>
          </a:solidFill>
          <a:latin typeface="Univers 45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67AC"/>
        </a:buClr>
        <a:buFont typeface="Wingdings" pitchFamily="2" charset="2"/>
        <a:buChar char="§"/>
        <a:defRPr lang="en-US" sz="1600" kern="1200" dirty="0">
          <a:solidFill>
            <a:schemeClr val="tx1"/>
          </a:solidFill>
          <a:latin typeface="Univers 45 Light" pitchFamily="34" charset="0"/>
          <a:ea typeface="+mn-ea"/>
          <a:cs typeface="+mn-cs"/>
        </a:defRPr>
      </a:lvl1pPr>
      <a:lvl2pPr marL="457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67AC"/>
        </a:buClr>
        <a:buFont typeface="Arial" pitchFamily="34" charset="0"/>
        <a:buChar char="–"/>
        <a:defRPr lang="en-US" sz="1600" kern="1200" dirty="0">
          <a:solidFill>
            <a:schemeClr val="tx1"/>
          </a:solidFill>
          <a:latin typeface="Univers 45 Light" pitchFamily="34" charset="0"/>
          <a:ea typeface="+mn-ea"/>
          <a:cs typeface="+mn-cs"/>
        </a:defRPr>
      </a:lvl2pPr>
      <a:lvl3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67AC"/>
        </a:buClr>
        <a:buFont typeface="Arial" pitchFamily="34" charset="0"/>
        <a:buChar char="•"/>
        <a:defRPr lang="en-US" sz="1600" kern="1200" dirty="0">
          <a:solidFill>
            <a:schemeClr val="tx1"/>
          </a:solidFill>
          <a:latin typeface="Univers 45 Light" pitchFamily="34" charset="0"/>
          <a:ea typeface="+mn-ea"/>
          <a:cs typeface="+mn-cs"/>
        </a:defRPr>
      </a:lvl3pPr>
      <a:lvl4pPr marL="914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67AC"/>
        </a:buClr>
        <a:buFont typeface="Univers 45 Light"/>
        <a:buChar char="»"/>
        <a:defRPr lang="en-US" sz="1600" kern="1200" dirty="0">
          <a:solidFill>
            <a:schemeClr val="tx1"/>
          </a:solidFill>
          <a:latin typeface="Univers 45 Light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lang="en-US" sz="1600" kern="1200" dirty="0">
          <a:solidFill>
            <a:schemeClr val="tx1"/>
          </a:solidFill>
          <a:latin typeface="Univers 45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8"/>
          <p:cNvSpPr>
            <a:spLocks noChangeArrowheads="1"/>
          </p:cNvSpPr>
          <p:nvPr/>
        </p:nvSpPr>
        <p:spPr bwMode="gray">
          <a:xfrm>
            <a:off x="4" y="6423031"/>
            <a:ext cx="12188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latin typeface="+mn-lt"/>
              <a:ea typeface="宋体" charset="-122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371600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1" dirty="0"/>
          </a:p>
        </p:txBody>
      </p:sp>
      <p:sp>
        <p:nvSpPr>
          <p:cNvPr id="5" name="Rectangle 4"/>
          <p:cNvSpPr/>
          <p:nvPr/>
        </p:nvSpPr>
        <p:spPr>
          <a:xfrm>
            <a:off x="457201" y="6553313"/>
            <a:ext cx="11445875" cy="20774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Copyright © 2016 Your Company All Rights Reserved.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885825" y="265113"/>
            <a:ext cx="105156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8" name="Rectangle 143"/>
          <p:cNvSpPr/>
          <p:nvPr/>
        </p:nvSpPr>
        <p:spPr>
          <a:xfrm rot="16200000">
            <a:off x="-147638" y="625475"/>
            <a:ext cx="779462" cy="65088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9627" tIns="29813" rIns="59627" bIns="29813" anchor="ctr"/>
          <a:lstStyle/>
          <a:p>
            <a:pPr algn="ctr" defTabSz="53731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5" kern="0" dirty="0">
              <a:solidFill>
                <a:prstClr val="white"/>
              </a:solidFill>
              <a:latin typeface="Calibri Light"/>
              <a:cs typeface="+mn-cs"/>
            </a:endParaRPr>
          </a:p>
        </p:txBody>
      </p:sp>
      <p:sp>
        <p:nvSpPr>
          <p:cNvPr id="19" name="Rectangle 144"/>
          <p:cNvSpPr/>
          <p:nvPr/>
        </p:nvSpPr>
        <p:spPr>
          <a:xfrm rot="16200000">
            <a:off x="-503238" y="612781"/>
            <a:ext cx="1189038" cy="90487"/>
          </a:xfrm>
          <a:prstGeom prst="rect">
            <a:avLst/>
          </a:prstGeom>
          <a:solidFill>
            <a:srgbClr val="0067A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33347">
              <a:defRPr/>
            </a:pPr>
            <a:endParaRPr lang="en-US" sz="24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cxnSp>
        <p:nvCxnSpPr>
          <p:cNvPr id="1032" name="Straight Connector 19"/>
          <p:cNvCxnSpPr>
            <a:cxnSpLocks noChangeShapeType="1"/>
          </p:cNvCxnSpPr>
          <p:nvPr/>
        </p:nvCxnSpPr>
        <p:spPr bwMode="auto">
          <a:xfrm>
            <a:off x="457203" y="1028700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cxnSp>
        <p:nvCxnSpPr>
          <p:cNvPr id="1033" name="Straight Connector 20"/>
          <p:cNvCxnSpPr>
            <a:cxnSpLocks noChangeShapeType="1"/>
          </p:cNvCxnSpPr>
          <p:nvPr/>
        </p:nvCxnSpPr>
        <p:spPr bwMode="auto">
          <a:xfrm>
            <a:off x="457203" y="212725"/>
            <a:ext cx="10333039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</p:spPr>
      </p:cxnSp>
      <p:pic>
        <p:nvPicPr>
          <p:cNvPr id="1034" name="Picture 18"/>
          <p:cNvPicPr>
            <a:picLocks noChangeAspect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10795000" y="307975"/>
            <a:ext cx="139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Title Placeholder 2"/>
          <p:cNvSpPr>
            <a:spLocks noGrp="1"/>
          </p:cNvSpPr>
          <p:nvPr>
            <p:ph type="title"/>
          </p:nvPr>
        </p:nvSpPr>
        <p:spPr bwMode="auto">
          <a:xfrm>
            <a:off x="457203" y="288925"/>
            <a:ext cx="10333039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Rectangle 13"/>
          <p:cNvSpPr/>
          <p:nvPr/>
        </p:nvSpPr>
        <p:spPr bwMode="gray">
          <a:xfrm>
            <a:off x="11390316" y="6554788"/>
            <a:ext cx="503237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54000" tIns="54000" rIns="0" bIns="0"/>
          <a:lstStyle/>
          <a:p>
            <a:pPr algn="r" fontAlgn="auto">
              <a:spcBef>
                <a:spcPct val="40000"/>
              </a:spcBef>
              <a:spcAft>
                <a:spcPts val="0"/>
              </a:spcAft>
              <a:defRPr/>
            </a:pPr>
            <a:fld id="{EB21D073-A745-43DC-B04A-80926595F021}" type="slidenum">
              <a:rPr lang="en-GB" sz="675">
                <a:solidFill>
                  <a:srgbClr val="595959"/>
                </a:solidFill>
                <a:latin typeface="Calibri" pitchFamily="34" charset="0"/>
                <a:cs typeface="+mn-cs"/>
              </a:rPr>
              <a:pPr algn="r" fontAlgn="auto">
                <a:spcBef>
                  <a:spcPct val="40000"/>
                </a:spcBef>
                <a:spcAft>
                  <a:spcPts val="0"/>
                </a:spcAft>
                <a:defRPr/>
              </a:pPr>
              <a:t>‹#›</a:t>
            </a:fld>
            <a:endParaRPr lang="en-GB" sz="675" dirty="0">
              <a:solidFill>
                <a:srgbClr val="595959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76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  <p:sldLayoutId id="2147483925" r:id="rId18"/>
    <p:sldLayoutId id="2147483926" r:id="rId19"/>
    <p:sldLayoutId id="2147483927" r:id="rId20"/>
    <p:sldLayoutId id="2147483928" r:id="rId21"/>
    <p:sldLayoutId id="2147483929" r:id="rId22"/>
    <p:sldLayoutId id="2147483930" r:id="rId23"/>
    <p:sldLayoutId id="2147483931" r:id="rId24"/>
    <p:sldLayoutId id="2147483932" r:id="rId25"/>
    <p:sldLayoutId id="2147483933" r:id="rId26"/>
    <p:sldLayoutId id="2147483934" r:id="rId27"/>
    <p:sldLayoutId id="2147483935" r:id="rId28"/>
    <p:sldLayoutId id="2147483936" r:id="rId29"/>
    <p:sldLayoutId id="2147483937" r:id="rId30"/>
    <p:sldLayoutId id="2147483938" r:id="rId31"/>
    <p:sldLayoutId id="2147483939" r:id="rId32"/>
    <p:sldLayoutId id="2147483940" r:id="rId33"/>
    <p:sldLayoutId id="2147483941" r:id="rId34"/>
    <p:sldLayoutId id="2147483942" r:id="rId35"/>
    <p:sldLayoutId id="2147483943" r:id="rId36"/>
    <p:sldLayoutId id="2147483944" r:id="rId37"/>
    <p:sldLayoutId id="2147483945" r:id="rId38"/>
    <p:sldLayoutId id="2147483946" r:id="rId39"/>
    <p:sldLayoutId id="2147483947" r:id="rId40"/>
    <p:sldLayoutId id="2147483948" r:id="rId41"/>
    <p:sldLayoutId id="2147483949" r:id="rId42"/>
    <p:sldLayoutId id="2147483950" r:id="rId43"/>
    <p:sldLayoutId id="2147483951" r:id="rId44"/>
    <p:sldLayoutId id="2147483952" r:id="rId45"/>
    <p:sldLayoutId id="2147483953" r:id="rId46"/>
    <p:sldLayoutId id="2147483954" r:id="rId47"/>
    <p:sldLayoutId id="2147483955" r:id="rId48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 kern="1200">
          <a:solidFill>
            <a:srgbClr val="0067AC"/>
          </a:solidFill>
          <a:latin typeface="Univers 45 Light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67AC"/>
          </a:solidFill>
          <a:latin typeface="Univers 45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67AC"/>
          </a:solidFill>
          <a:latin typeface="Univers 45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67AC"/>
          </a:solidFill>
          <a:latin typeface="Univers 45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67AC"/>
          </a:solidFill>
          <a:latin typeface="Univers 45 Light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67AC"/>
          </a:solidFill>
          <a:latin typeface="Univers 45 Light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67AC"/>
          </a:solidFill>
          <a:latin typeface="Univers 45 Light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67AC"/>
          </a:solidFill>
          <a:latin typeface="Univers 45 Light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67AC"/>
          </a:solidFill>
          <a:latin typeface="Univers 45 Light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rgbClr val="0067AC"/>
        </a:buClr>
        <a:buFont typeface="Wingdings" pitchFamily="2" charset="2"/>
        <a:buChar char="§"/>
        <a:defRPr lang="en-US" sz="1200" kern="1200" dirty="0">
          <a:solidFill>
            <a:schemeClr val="tx1"/>
          </a:solidFill>
          <a:latin typeface="Univers 45 Light" pitchFamily="34" charset="0"/>
          <a:ea typeface="+mn-ea"/>
          <a:cs typeface="+mn-cs"/>
        </a:defRPr>
      </a:lvl1pPr>
      <a:lvl2pPr marL="34290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67AC"/>
        </a:buClr>
        <a:buFont typeface="Arial" pitchFamily="34" charset="0"/>
        <a:buChar char="–"/>
        <a:defRPr lang="en-US" sz="1200" kern="1200" dirty="0">
          <a:solidFill>
            <a:schemeClr val="tx1"/>
          </a:solidFill>
          <a:latin typeface="Univers 45 Light" pitchFamily="34" charset="0"/>
          <a:ea typeface="+mn-ea"/>
          <a:cs typeface="+mn-cs"/>
        </a:defRPr>
      </a:lvl2pPr>
      <a:lvl3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67AC"/>
        </a:buClr>
        <a:buFont typeface="Arial" pitchFamily="34" charset="0"/>
        <a:buChar char="•"/>
        <a:defRPr lang="en-US" sz="1200" kern="1200" dirty="0">
          <a:solidFill>
            <a:schemeClr val="tx1"/>
          </a:solidFill>
          <a:latin typeface="Univers 45 Light" pitchFamily="34" charset="0"/>
          <a:ea typeface="+mn-ea"/>
          <a:cs typeface="+mn-cs"/>
        </a:defRPr>
      </a:lvl3pPr>
      <a:lvl4pPr marL="68580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67AC"/>
        </a:buClr>
        <a:buFont typeface="Univers 45 Light"/>
        <a:buChar char="»"/>
        <a:defRPr lang="en-US" sz="1200" kern="1200" dirty="0">
          <a:solidFill>
            <a:schemeClr val="tx1"/>
          </a:solidFill>
          <a:latin typeface="Univers 45 Light" pitchFamily="34" charset="0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lang="en-US" sz="1200" kern="1200" dirty="0">
          <a:solidFill>
            <a:schemeClr val="tx1"/>
          </a:solidFill>
          <a:latin typeface="Univers 45 Light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6B22-648D-44A6-8DB9-B8A6755439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398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8EA17A-6D83-40D7-8A0E-631D219A7548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4" y="6273611"/>
            <a:ext cx="12188952" cy="584389"/>
          </a:xfrm>
          <a:prstGeom prst="rect">
            <a:avLst/>
          </a:prstGeom>
          <a:ln>
            <a:noFill/>
          </a:ln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05706E5-693D-4EEC-BBDE-F72B7BEEF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970" y="1655999"/>
            <a:ext cx="11235605" cy="41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8C24839-089A-45F4-930E-D1F9C5F42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590" y="6405418"/>
            <a:ext cx="48577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500" b="0" i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681B2107-1A7D-4258-8245-CF41DA9D6054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279847" y="226448"/>
            <a:ext cx="1324946" cy="6858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492A081-46BD-49FE-A4A3-40606855D3AA}"/>
              </a:ext>
            </a:extLst>
          </p:cNvPr>
          <p:cNvSpPr/>
          <p:nvPr userDrawn="1"/>
        </p:nvSpPr>
        <p:spPr>
          <a:xfrm>
            <a:off x="-7348" y="287764"/>
            <a:ext cx="10087349" cy="540000"/>
          </a:xfrm>
          <a:custGeom>
            <a:avLst/>
            <a:gdLst>
              <a:gd name="connsiteX0" fmla="*/ 0 w 10087349"/>
              <a:gd name="connsiteY0" fmla="*/ 0 h 540000"/>
              <a:gd name="connsiteX1" fmla="*/ 9997347 w 10087349"/>
              <a:gd name="connsiteY1" fmla="*/ 0 h 540000"/>
              <a:gd name="connsiteX2" fmla="*/ 10087349 w 10087349"/>
              <a:gd name="connsiteY2" fmla="*/ 90002 h 540000"/>
              <a:gd name="connsiteX3" fmla="*/ 10087349 w 10087349"/>
              <a:gd name="connsiteY3" fmla="*/ 449998 h 540000"/>
              <a:gd name="connsiteX4" fmla="*/ 9997347 w 10087349"/>
              <a:gd name="connsiteY4" fmla="*/ 540000 h 540000"/>
              <a:gd name="connsiteX5" fmla="*/ 0 w 10087349"/>
              <a:gd name="connsiteY5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87349" h="540000">
                <a:moveTo>
                  <a:pt x="0" y="0"/>
                </a:moveTo>
                <a:lnTo>
                  <a:pt x="9997347" y="0"/>
                </a:lnTo>
                <a:cubicBezTo>
                  <a:pt x="10047054" y="0"/>
                  <a:pt x="10087349" y="40295"/>
                  <a:pt x="10087349" y="90002"/>
                </a:cubicBezTo>
                <a:lnTo>
                  <a:pt x="10087349" y="449998"/>
                </a:lnTo>
                <a:cubicBezTo>
                  <a:pt x="10087349" y="499705"/>
                  <a:pt x="10047054" y="540000"/>
                  <a:pt x="9997347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107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latin typeface="Tw Cen MT" panose="020B0602020104020603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9B177C7-DDB3-46F6-BACA-936F09450505}"/>
              </a:ext>
            </a:extLst>
          </p:cNvPr>
          <p:cNvSpPr/>
          <p:nvPr userDrawn="1"/>
        </p:nvSpPr>
        <p:spPr>
          <a:xfrm>
            <a:off x="11826240" y="299348"/>
            <a:ext cx="377098" cy="540000"/>
          </a:xfrm>
          <a:custGeom>
            <a:avLst/>
            <a:gdLst>
              <a:gd name="connsiteX0" fmla="*/ 90002 w 377098"/>
              <a:gd name="connsiteY0" fmla="*/ 0 h 540000"/>
              <a:gd name="connsiteX1" fmla="*/ 377098 w 377098"/>
              <a:gd name="connsiteY1" fmla="*/ 0 h 540000"/>
              <a:gd name="connsiteX2" fmla="*/ 377098 w 377098"/>
              <a:gd name="connsiteY2" fmla="*/ 540000 h 540000"/>
              <a:gd name="connsiteX3" fmla="*/ 90002 w 377098"/>
              <a:gd name="connsiteY3" fmla="*/ 540000 h 540000"/>
              <a:gd name="connsiteX4" fmla="*/ 0 w 377098"/>
              <a:gd name="connsiteY4" fmla="*/ 449998 h 540000"/>
              <a:gd name="connsiteX5" fmla="*/ 0 w 377098"/>
              <a:gd name="connsiteY5" fmla="*/ 90002 h 540000"/>
              <a:gd name="connsiteX6" fmla="*/ 90002 w 377098"/>
              <a:gd name="connsiteY6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098" h="540000">
                <a:moveTo>
                  <a:pt x="90002" y="0"/>
                </a:moveTo>
                <a:lnTo>
                  <a:pt x="377098" y="0"/>
                </a:lnTo>
                <a:lnTo>
                  <a:pt x="377098" y="540000"/>
                </a:lnTo>
                <a:lnTo>
                  <a:pt x="90002" y="540000"/>
                </a:lnTo>
                <a:cubicBezTo>
                  <a:pt x="40295" y="540000"/>
                  <a:pt x="0" y="499705"/>
                  <a:pt x="0" y="449998"/>
                </a:cubicBezTo>
                <a:lnTo>
                  <a:pt x="0" y="90002"/>
                </a:lnTo>
                <a:cubicBezTo>
                  <a:pt x="0" y="40295"/>
                  <a:pt x="40295" y="0"/>
                  <a:pt x="90002" y="0"/>
                </a:cubicBezTo>
                <a:close/>
              </a:path>
            </a:pathLst>
          </a:custGeom>
          <a:solidFill>
            <a:srgbClr val="107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latin typeface="Tw Cen MT" panose="020B0602020104020603" pitchFamily="34" charset="0"/>
            </a:endParaRP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1CE07EC-40F1-468C-9E18-A10C6CA8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</p:spTree>
    <p:extLst>
      <p:ext uri="{BB962C8B-B14F-4D97-AF65-F5344CB8AC3E}">
        <p14:creationId xmlns:p14="http://schemas.microsoft.com/office/powerpoint/2010/main" val="7560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  <p:sldLayoutId id="2147483989" r:id="rId17"/>
    <p:sldLayoutId id="2147483990" r:id="rId18"/>
    <p:sldLayoutId id="2147483991" r:id="rId19"/>
    <p:sldLayoutId id="2147483992" r:id="rId20"/>
    <p:sldLayoutId id="2147483993" r:id="rId21"/>
    <p:sldLayoutId id="2147483994" r:id="rId22"/>
    <p:sldLayoutId id="2147483995" r:id="rId23"/>
    <p:sldLayoutId id="2147483996" r:id="rId24"/>
    <p:sldLayoutId id="2147483997" r:id="rId2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Tw Cen MT" panose="020B0602020104020603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106E38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Tw Cen MT" panose="020B0602020104020603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06E38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w Cen MT" panose="020B0602020104020603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06E38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w Cen MT" panose="020B0602020104020603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EB357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w Cen MT" panose="020B0602020104020603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EB357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w Cen MT" panose="020B0602020104020603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2" pos="3840">
          <p15:clr>
            <a:srgbClr val="F26B43"/>
          </p15:clr>
        </p15:guide>
        <p15:guide id="3" pos="279">
          <p15:clr>
            <a:srgbClr val="F26B43"/>
          </p15:clr>
        </p15:guide>
        <p15:guide id="4" pos="7378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image" Target="../media/image72.jpeg"/><Relationship Id="rId7" Type="http://schemas.openxmlformats.org/officeDocument/2006/relationships/image" Target="../media/image76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75.gif"/><Relationship Id="rId5" Type="http://schemas.openxmlformats.org/officeDocument/2006/relationships/image" Target="../media/image74.jpeg"/><Relationship Id="rId10" Type="http://schemas.openxmlformats.org/officeDocument/2006/relationships/image" Target="../media/image79.gif"/><Relationship Id="rId4" Type="http://schemas.openxmlformats.org/officeDocument/2006/relationships/image" Target="../media/image73.gif"/><Relationship Id="rId9" Type="http://schemas.openxmlformats.org/officeDocument/2006/relationships/image" Target="../media/image7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82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97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9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ectronicsforu.com/electronics-projects/object-detection-esp32-camera-acts-as-a-sentry" TargetMode="External"/><Relationship Id="rId2" Type="http://schemas.openxmlformats.org/officeDocument/2006/relationships/hyperlink" Target="https://github.com/AlexeyAB/darknet" TargetMode="External"/><Relationship Id="rId1" Type="http://schemas.openxmlformats.org/officeDocument/2006/relationships/slideLayout" Target="../slideLayouts/slideLayout135.xml"/><Relationship Id="rId5" Type="http://schemas.openxmlformats.org/officeDocument/2006/relationships/slide" Target="slide2.xml"/><Relationship Id="rId4" Type="http://schemas.openxmlformats.org/officeDocument/2006/relationships/hyperlink" Target="https://arxiv.org/pdf/2004.10934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3.xml"/><Relationship Id="rId1" Type="http://schemas.openxmlformats.org/officeDocument/2006/relationships/themeOverride" Target="../theme/themeOverr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9.jpeg"/><Relationship Id="rId3" Type="http://schemas.openxmlformats.org/officeDocument/2006/relationships/image" Target="../media/image41.jpeg"/><Relationship Id="rId7" Type="http://schemas.openxmlformats.org/officeDocument/2006/relationships/image" Target="../media/image36.png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44.jpeg"/><Relationship Id="rId11" Type="http://schemas.openxmlformats.org/officeDocument/2006/relationships/image" Target="../media/image47.emf"/><Relationship Id="rId5" Type="http://schemas.openxmlformats.org/officeDocument/2006/relationships/image" Target="../media/image43.jpeg"/><Relationship Id="rId10" Type="http://schemas.openxmlformats.org/officeDocument/2006/relationships/image" Target="../media/image46.emf"/><Relationship Id="rId4" Type="http://schemas.openxmlformats.org/officeDocument/2006/relationships/image" Target="../media/image42.jpeg"/><Relationship Id="rId9" Type="http://schemas.openxmlformats.org/officeDocument/2006/relationships/image" Target="../media/image45.emf"/><Relationship Id="rId1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5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7.xml"/><Relationship Id="rId5" Type="http://schemas.openxmlformats.org/officeDocument/2006/relationships/image" Target="../media/image59.jpeg"/><Relationship Id="rId4" Type="http://schemas.openxmlformats.org/officeDocument/2006/relationships/image" Target="../media/image5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9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4.xml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7.xml"/><Relationship Id="rId4" Type="http://schemas.openxmlformats.org/officeDocument/2006/relationships/image" Target="../media/image6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smartphone.edgeimpulse.com/classifier.html?apiKey=ei_b0725f24b4b470f704cdf9545d217791c43736ff900f1fbfc5557437bc33d182" TargetMode="External"/><Relationship Id="rId1" Type="http://schemas.openxmlformats.org/officeDocument/2006/relationships/slideLayout" Target="../slideLayouts/slideLayout197.xml"/><Relationship Id="rId5" Type="http://schemas.openxmlformats.org/officeDocument/2006/relationships/image" Target="../media/image70.GIF"/><Relationship Id="rId4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1524000" y="5051427"/>
            <a:ext cx="8715404" cy="11541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Univers 45 Light"/>
              </a:rPr>
              <a:t>Presentation at 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45 Light"/>
              </a:rPr>
              <a:t>Indian Power Station Meet - 2024</a:t>
            </a:r>
            <a:endParaRPr alt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45 Ligh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9453586" y="6000769"/>
            <a:ext cx="988990" cy="293913"/>
          </a:xfrm>
        </p:spPr>
        <p:txBody>
          <a:bodyPr/>
          <a:lstStyle/>
          <a:p>
            <a:r>
              <a:rPr lang="en-IN" sz="1200" b="1" i="1" dirty="0">
                <a:solidFill>
                  <a:srgbClr val="0000CC"/>
                </a:solidFill>
              </a:rPr>
              <a:t>NKSTPP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 descr="C:\Users\nkstpp.chpcr\Downloads\Pilot project\exercise-walk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7404" y="1785927"/>
            <a:ext cx="2535240" cy="1898885"/>
          </a:xfrm>
          <a:prstGeom prst="rect">
            <a:avLst/>
          </a:prstGeom>
          <a:noFill/>
        </p:spPr>
      </p:pic>
      <p:cxnSp>
        <p:nvCxnSpPr>
          <p:cNvPr id="29" name="Straight Connector 28"/>
          <p:cNvCxnSpPr>
            <a:endCxn id="23" idx="2"/>
          </p:cNvCxnSpPr>
          <p:nvPr/>
        </p:nvCxnSpPr>
        <p:spPr>
          <a:xfrm>
            <a:off x="5167307" y="2357431"/>
            <a:ext cx="3929093" cy="785817"/>
          </a:xfrm>
          <a:prstGeom prst="line">
            <a:avLst/>
          </a:prstGeom>
          <a:ln w="508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23" idx="4"/>
          </p:cNvCxnSpPr>
          <p:nvPr/>
        </p:nvCxnSpPr>
        <p:spPr>
          <a:xfrm flipV="1">
            <a:off x="5167307" y="1518854"/>
            <a:ext cx="3929093" cy="767139"/>
          </a:xfrm>
          <a:prstGeom prst="line">
            <a:avLst/>
          </a:prstGeom>
          <a:ln w="508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Isosceles Triangle 22"/>
          <p:cNvSpPr/>
          <p:nvPr/>
        </p:nvSpPr>
        <p:spPr>
          <a:xfrm rot="16200000">
            <a:off x="6262984" y="309832"/>
            <a:ext cx="1624394" cy="4042436"/>
          </a:xfrm>
          <a:prstGeom prst="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09984" y="3786190"/>
            <a:ext cx="1643074" cy="10001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14" descr="C:\Users\nkstpp.chpcr\Downloads\Pilot project\plan_wifi-1024x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6976" y="1285860"/>
            <a:ext cx="1285884" cy="723310"/>
          </a:xfrm>
          <a:prstGeom prst="rect">
            <a:avLst/>
          </a:prstGeom>
          <a:noFill/>
        </p:spPr>
      </p:pic>
      <p:pic>
        <p:nvPicPr>
          <p:cNvPr id="6" name="Picture 15" descr="C:\Users\nkstpp.chpcr\Downloads\Pilot project\Relay-Working-Principl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1" y="3786190"/>
            <a:ext cx="1975049" cy="1000132"/>
          </a:xfrm>
          <a:prstGeom prst="rect">
            <a:avLst/>
          </a:prstGeom>
          <a:noFill/>
        </p:spPr>
      </p:pic>
      <p:pic>
        <p:nvPicPr>
          <p:cNvPr id="157698" name="Picture 2" descr="C:\Users\nkstpp.chpcr\Downloads\Pilot project\download (2).jf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3524232" y="1714488"/>
            <a:ext cx="1928826" cy="1520358"/>
          </a:xfrm>
          <a:prstGeom prst="rect">
            <a:avLst/>
          </a:prstGeom>
          <a:noFill/>
        </p:spPr>
      </p:pic>
      <p:pic>
        <p:nvPicPr>
          <p:cNvPr id="10" name="Picture 13" descr="C:\Users\nkstpp.chpcr\Downloads\Pilot project\kapture_2018-03-27_at_12.48.0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4232" y="4964914"/>
            <a:ext cx="2524116" cy="1893087"/>
          </a:xfrm>
          <a:prstGeom prst="rect">
            <a:avLst/>
          </a:prstGeom>
          <a:noFill/>
        </p:spPr>
      </p:pic>
      <p:pic>
        <p:nvPicPr>
          <p:cNvPr id="11" name="Picture 3" descr="C:\Users\nkstpp.chpcr\Downloads\Pilot project\640px-Microprocessor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61" y="3786190"/>
            <a:ext cx="1335649" cy="928694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 rot="5400000">
            <a:off x="4310050" y="3357562"/>
            <a:ext cx="57150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95868" y="3286124"/>
            <a:ext cx="928694" cy="428628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Micro-processor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52992" y="1714488"/>
            <a:ext cx="928694" cy="214314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Camera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24034" y="3429000"/>
            <a:ext cx="928694" cy="214314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Relay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81356" y="4429132"/>
            <a:ext cx="428628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4000" y="3714752"/>
            <a:ext cx="1857356" cy="11430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2" descr="C:\Users\nkstpp.chpcr\Downloads\Pilot project\7cIX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8480" y="5143512"/>
            <a:ext cx="1143008" cy="642942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5524496" y="6215082"/>
            <a:ext cx="928694" cy="357166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Laptop with </a:t>
            </a:r>
            <a:r>
              <a:rPr lang="en-US" sz="1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WiFi</a:t>
            </a:r>
            <a:endParaRPr lang="en-US" sz="1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67834" y="1643050"/>
            <a:ext cx="928694" cy="214314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Object</a:t>
            </a:r>
          </a:p>
        </p:txBody>
      </p:sp>
      <p:sp>
        <p:nvSpPr>
          <p:cNvPr id="25" name="Title 2"/>
          <p:cNvSpPr>
            <a:spLocks noGrp="1"/>
          </p:cNvSpPr>
          <p:nvPr>
            <p:ph type="title"/>
          </p:nvPr>
        </p:nvSpPr>
        <p:spPr>
          <a:xfrm>
            <a:off x="1866901" y="277199"/>
            <a:ext cx="8015313" cy="70008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Object Recognition Process – </a:t>
            </a:r>
            <a:r>
              <a:rPr lang="en-US" sz="2800" b="1" dirty="0">
                <a:solidFill>
                  <a:srgbClr val="0000CC"/>
                </a:solidFill>
                <a:latin typeface="Bookman Old Style" panose="02050604050505020204" pitchFamily="18" charset="0"/>
              </a:rPr>
              <a:t>AI Model</a:t>
            </a:r>
            <a:endParaRPr lang="en-IN" sz="2800" b="1" dirty="0">
              <a:solidFill>
                <a:srgbClr val="0000CC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 rot="5400000">
            <a:off x="4810116" y="4929198"/>
            <a:ext cx="57150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52662" y="5214950"/>
            <a:ext cx="928694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WiFi</a:t>
            </a:r>
            <a:r>
              <a:rPr lang="en-US" sz="1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Internet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06479" y="5445943"/>
            <a:ext cx="2659194" cy="8572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prstClr val="black"/>
                </a:solidFill>
                <a:latin typeface="Calibri"/>
              </a:rPr>
              <a:t>Legend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FF"/>
                </a:solidFill>
                <a:latin typeface="Calibri"/>
              </a:rPr>
              <a:t>Relay = Warning / Alarm Signal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FF"/>
                </a:solidFill>
                <a:latin typeface="Calibri"/>
              </a:rPr>
              <a:t>Object = Person without helmet</a:t>
            </a:r>
          </a:p>
        </p:txBody>
      </p:sp>
      <p:pic>
        <p:nvPicPr>
          <p:cNvPr id="37" name="Picture 12" descr="C:\Users\nkstpp.chpcr\Downloads\Pilot project\JDLS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24496" y="3786190"/>
            <a:ext cx="1333509" cy="1000132"/>
          </a:xfrm>
          <a:prstGeom prst="rect">
            <a:avLst/>
          </a:prstGeom>
          <a:noFill/>
        </p:spPr>
      </p:pic>
      <p:pic>
        <p:nvPicPr>
          <p:cNvPr id="28" name="Picture 3" descr="C:\Users\PFC\Downloads\up to 1\giphy (4).gif">
            <a:extLst>
              <a:ext uri="{FF2B5EF4-FFF2-40B4-BE49-F238E27FC236}">
                <a16:creationId xmlns:a16="http://schemas.microsoft.com/office/drawing/2014/main" id="{326154C2-431E-E5F8-1DD8-4482A0E81C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25188" y="3157659"/>
            <a:ext cx="3929094" cy="2210115"/>
          </a:xfrm>
          <a:prstGeom prst="rect">
            <a:avLst/>
          </a:prstGeom>
          <a:noFill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9DFFDA3-303B-4705-9A80-C7F769A22B0F}"/>
              </a:ext>
            </a:extLst>
          </p:cNvPr>
          <p:cNvSpPr txBox="1"/>
          <p:nvPr/>
        </p:nvSpPr>
        <p:spPr>
          <a:xfrm>
            <a:off x="-396772" y="2299144"/>
            <a:ext cx="39924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6281" lvl="1" indent="-26908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Computer signal &amp; Processing/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Rashberry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pi system/ Python language programming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Further Scope</a:t>
            </a:r>
          </a:p>
        </p:txBody>
      </p:sp>
      <p:pic>
        <p:nvPicPr>
          <p:cNvPr id="6" name="Content Placeholder 5" descr="Cartoon character riding a motorcycle&#10;&#10;Description automatically generated">
            <a:extLst>
              <a:ext uri="{FF2B5EF4-FFF2-40B4-BE49-F238E27FC236}">
                <a16:creationId xmlns:a16="http://schemas.microsoft.com/office/drawing/2014/main" id="{B128C39D-9A38-D50F-F67C-52CF789D0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62" y="3641725"/>
            <a:ext cx="3077308" cy="2667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05A0-78DF-4793-8CD7-CF135E0A0DF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0" name="Picture 2" descr="C:\Users\PFC\Downloads\2-3\put-the-helmet-on-and-go-for-a-ride-ridin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1486" y="904875"/>
            <a:ext cx="4743450" cy="2667000"/>
          </a:xfrm>
          <a:prstGeom prst="rect">
            <a:avLst/>
          </a:prstGeom>
          <a:noFill/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A149B8F-ED01-DBFD-907E-08EEFE0B7720}"/>
              </a:ext>
            </a:extLst>
          </p:cNvPr>
          <p:cNvSpPr txBox="1">
            <a:spLocks/>
          </p:cNvSpPr>
          <p:nvPr/>
        </p:nvSpPr>
        <p:spPr>
          <a:xfrm>
            <a:off x="923635" y="1385068"/>
            <a:ext cx="6354619" cy="4824535"/>
          </a:xfrm>
          <a:prstGeom prst="rect">
            <a:avLst/>
          </a:prstGeom>
        </p:spPr>
        <p:txBody>
          <a:bodyPr/>
          <a:lstStyle/>
          <a:p>
            <a:pPr marL="26908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Alarm along with face recognition 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Data base generation for deviation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Monitoring and control</a:t>
            </a:r>
          </a:p>
          <a:p>
            <a:pPr marL="26908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Crash helmet monitoring at entrance of plant gate/ township location 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Warning and deviation recording</a:t>
            </a:r>
          </a:p>
          <a:p>
            <a:pPr marL="26908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Safety PPE for working at a height job 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Warning and deviation recording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US" sz="1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C:\Users\PFC\Downloads\up to 1\giphy (9).gif">
            <a:extLst>
              <a:ext uri="{FF2B5EF4-FFF2-40B4-BE49-F238E27FC236}">
                <a16:creationId xmlns:a16="http://schemas.microsoft.com/office/drawing/2014/main" id="{F925BA87-506E-DEED-FFFB-ACCB528E90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1486" y="3689350"/>
            <a:ext cx="4572000" cy="2571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Bookman Old Style" panose="02050604050505020204" pitchFamily="18" charset="0"/>
              </a:rPr>
              <a:t>Key Benefits &amp; Advantages</a:t>
            </a:r>
            <a:endParaRPr lang="en-IN" sz="36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847528" y="1412776"/>
            <a:ext cx="8208912" cy="4824536"/>
          </a:xfrm>
          <a:prstGeom prst="rect">
            <a:avLst/>
          </a:prstGeom>
        </p:spPr>
        <p:txBody>
          <a:bodyPr/>
          <a:lstStyle/>
          <a:p>
            <a:pPr marL="26908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Real Time Faster Object detection </a:t>
            </a: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Speed (45 frames per second — better than real time) – Detect </a:t>
            </a: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upto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28 meter distance</a:t>
            </a: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Network understands generalized object representation (This allowed them to train the network on real world images and predictions on artwork was still fairly accurate).</a:t>
            </a: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faster version (with smaller architecture) — 155 frames per sec but is less accurate.</a:t>
            </a:r>
          </a:p>
          <a:p>
            <a:pPr marL="2690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Safety of Human Life </a:t>
            </a: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Proactive accident prevention</a:t>
            </a: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Alarm/ sound system to alert</a:t>
            </a: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Data analysis for disciplinary action / correction of working procedure</a:t>
            </a:r>
          </a:p>
          <a:p>
            <a:pPr marL="26908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Cheap and user friendly</a:t>
            </a: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Overall cost of project less than Rs. 5,000/-</a:t>
            </a:r>
          </a:p>
          <a:p>
            <a:pPr marL="2690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Safety/Reliability of Operation </a:t>
            </a:r>
          </a:p>
          <a:p>
            <a:pPr marL="0" lvl="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tabLst>
                <a:tab pos="457200" algn="l"/>
              </a:tabLst>
              <a:defRPr/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 long as the supply &amp; </a:t>
            </a: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WiFi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network available ,the system works!</a:t>
            </a:r>
          </a:p>
          <a:p>
            <a:pPr marL="2690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itchFamily="2" charset="2"/>
              <a:buChar char="Ø"/>
              <a:tabLst>
                <a:tab pos="457200" algn="l"/>
              </a:tabLst>
              <a:defRPr/>
            </a:pP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690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itchFamily="2" charset="2"/>
              <a:buChar char="Ø"/>
              <a:tabLst>
                <a:tab pos="457200" algn="l"/>
              </a:tabLst>
              <a:defRPr/>
            </a:pP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US" sz="1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185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Bookman Old Style" panose="02050604050505020204" pitchFamily="18" charset="0"/>
              </a:rPr>
              <a:t>Ongoing Projects</a:t>
            </a:r>
            <a:endParaRPr lang="en-IN" sz="36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847528" y="1412776"/>
            <a:ext cx="7848872" cy="4824536"/>
          </a:xfrm>
          <a:prstGeom prst="rect">
            <a:avLst/>
          </a:prstGeom>
        </p:spPr>
        <p:txBody>
          <a:bodyPr/>
          <a:lstStyle/>
          <a:p>
            <a:pPr marL="26908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Intelligent Material Separation Project</a:t>
            </a: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 conveyor belt foreign material detection (Coal vs shell vs boulders)</a:t>
            </a:r>
          </a:p>
          <a:p>
            <a:pPr marL="26908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Intelligent Door Project</a:t>
            </a: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 control room door openings</a:t>
            </a:r>
          </a:p>
          <a:p>
            <a:pPr marL="26908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Machine Oil Leakage Detection Project </a:t>
            </a: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Dry floor vs oily floor vs wet floor detection</a:t>
            </a:r>
          </a:p>
          <a:p>
            <a:pPr marL="2690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Intelligent Fencing Project</a:t>
            </a: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 safety along the boundary wall of township and plant.</a:t>
            </a: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US" sz="1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C:\Users\PFC\Downloads\up to 1\giphy (7).gif">
            <a:extLst>
              <a:ext uri="{FF2B5EF4-FFF2-40B4-BE49-F238E27FC236}">
                <a16:creationId xmlns:a16="http://schemas.microsoft.com/office/drawing/2014/main" id="{8F68AE95-55BB-26E9-DE32-AEFAA96F0D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414" y="4289282"/>
            <a:ext cx="4543425" cy="2095500"/>
          </a:xfrm>
          <a:prstGeom prst="rect">
            <a:avLst/>
          </a:prstGeom>
          <a:noFill/>
        </p:spPr>
      </p:pic>
      <p:pic>
        <p:nvPicPr>
          <p:cNvPr id="6" name="Picture 10" descr="C:\Users\PFC\Downloads\up to 1\giphy (12).gif">
            <a:extLst>
              <a:ext uri="{FF2B5EF4-FFF2-40B4-BE49-F238E27FC236}">
                <a16:creationId xmlns:a16="http://schemas.microsoft.com/office/drawing/2014/main" id="{53E74D4F-A6DC-95F0-CC89-E3374E2043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088" y="1265305"/>
            <a:ext cx="4179919" cy="4179919"/>
          </a:xfrm>
          <a:prstGeom prst="rect">
            <a:avLst/>
          </a:prstGeom>
          <a:noFill/>
        </p:spPr>
      </p:pic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D3B5419-5BB2-63BE-9294-F6E46B841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5735494"/>
            <a:ext cx="2524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E54B115-DEAF-9E66-38B8-851C42A56E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393" y="4113790"/>
            <a:ext cx="2255608" cy="1086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543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>
            <a:extLst>
              <a:ext uri="{FF2B5EF4-FFF2-40B4-BE49-F238E27FC236}">
                <a16:creationId xmlns:a16="http://schemas.microsoft.com/office/drawing/2014/main" id="{F8DA9682-21C5-7190-FDB8-75B46B5508B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/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392D66C-C810-AF69-467E-87B23837E343}"/>
              </a:ext>
            </a:extLst>
          </p:cNvPr>
          <p:cNvSpPr txBox="1">
            <a:spLocks/>
          </p:cNvSpPr>
          <p:nvPr/>
        </p:nvSpPr>
        <p:spPr>
          <a:xfrm>
            <a:off x="476253" y="292888"/>
            <a:ext cx="10325099" cy="700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Conclusion</a:t>
            </a:r>
          </a:p>
        </p:txBody>
      </p:sp>
      <p:pic>
        <p:nvPicPr>
          <p:cNvPr id="5" name="Picture 5" descr="C:\Users\PFC\Downloads\up to 1\giphy (6).gif">
            <a:extLst>
              <a:ext uri="{FF2B5EF4-FFF2-40B4-BE49-F238E27FC236}">
                <a16:creationId xmlns:a16="http://schemas.microsoft.com/office/drawing/2014/main" id="{D967E4E4-ED52-A577-EB85-B6871451C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1338412"/>
            <a:ext cx="4895561" cy="4895561"/>
          </a:xfrm>
          <a:prstGeom prst="rect">
            <a:avLst/>
          </a:prstGeom>
          <a:noFill/>
        </p:spPr>
      </p:pic>
      <p:pic>
        <p:nvPicPr>
          <p:cNvPr id="6" name="Picture 2" descr="C:\Users\PFC\Downloads\up to 1\bmy-girl.gif">
            <a:extLst>
              <a:ext uri="{FF2B5EF4-FFF2-40B4-BE49-F238E27FC236}">
                <a16:creationId xmlns:a16="http://schemas.microsoft.com/office/drawing/2014/main" id="{E2D4AEFD-4F47-D24E-F63D-FD412764CD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357315"/>
            <a:ext cx="4825220" cy="4857749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CB6DFA-9FA0-0BF4-AB17-5CF2E99650A7}"/>
              </a:ext>
            </a:extLst>
          </p:cNvPr>
          <p:cNvSpPr txBox="1"/>
          <p:nvPr/>
        </p:nvSpPr>
        <p:spPr>
          <a:xfrm>
            <a:off x="5451374" y="1357315"/>
            <a:ext cx="6740626" cy="1952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i="1" spc="1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/>
                <a:ea typeface="+mj-ea"/>
                <a:cs typeface="+mj-cs"/>
              </a:rPr>
              <a:t>“</a:t>
            </a:r>
            <a:r>
              <a:rPr lang="en-US" sz="2800" b="1" spc="100" dirty="0">
                <a:solidFill>
                  <a:srgbClr val="0000FF"/>
                </a:solidFill>
                <a:latin typeface="Monotype Corsiva" panose="03010101010201010101" pitchFamily="66" charset="0"/>
                <a:ea typeface="+mj-ea"/>
                <a:cs typeface="+mj-cs"/>
              </a:rPr>
              <a:t>C</a:t>
            </a:r>
            <a:r>
              <a:rPr lang="en-US" b="1" i="1" spc="1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/>
                <a:ea typeface="+mj-ea"/>
                <a:cs typeface="+mj-cs"/>
              </a:rPr>
              <a:t>oming </a:t>
            </a:r>
            <a:r>
              <a:rPr lang="en-US" sz="2800" b="1" spc="100" dirty="0">
                <a:solidFill>
                  <a:srgbClr val="0000FF"/>
                </a:solidFill>
                <a:latin typeface="Monotype Corsiva" panose="03010101010201010101" pitchFamily="66" charset="0"/>
                <a:ea typeface="+mj-ea"/>
                <a:cs typeface="+mj-cs"/>
              </a:rPr>
              <a:t>T</a:t>
            </a:r>
            <a:r>
              <a:rPr lang="en-US" b="1" i="1" spc="1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/>
                <a:ea typeface="+mj-ea"/>
                <a:cs typeface="+mj-cs"/>
              </a:rPr>
              <a:t>ogether is the </a:t>
            </a:r>
            <a:r>
              <a:rPr lang="en-US" sz="2800" b="1" spc="100" dirty="0">
                <a:solidFill>
                  <a:srgbClr val="0000FF"/>
                </a:solidFill>
                <a:latin typeface="Monotype Corsiva" panose="03010101010201010101" pitchFamily="66" charset="0"/>
                <a:ea typeface="+mj-ea"/>
                <a:cs typeface="+mj-cs"/>
              </a:rPr>
              <a:t>Beginning</a:t>
            </a:r>
            <a:r>
              <a:rPr lang="en-US" b="1" i="1" spc="1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/>
                <a:ea typeface="+mj-ea"/>
                <a:cs typeface="+mj-cs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b="1" spc="100" dirty="0">
                <a:solidFill>
                  <a:srgbClr val="0000FF"/>
                </a:solidFill>
                <a:latin typeface="Monotype Corsiva" panose="03010101010201010101" pitchFamily="66" charset="0"/>
                <a:ea typeface="+mj-ea"/>
                <a:cs typeface="+mj-cs"/>
              </a:rPr>
              <a:t>K</a:t>
            </a:r>
            <a:r>
              <a:rPr lang="en-US" b="1" i="1" spc="1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/>
                <a:ea typeface="+mj-ea"/>
                <a:cs typeface="+mj-cs"/>
              </a:rPr>
              <a:t>eeping </a:t>
            </a:r>
            <a:r>
              <a:rPr lang="en-US" sz="2800" b="1" spc="100" dirty="0">
                <a:solidFill>
                  <a:srgbClr val="0000FF"/>
                </a:solidFill>
                <a:latin typeface="Monotype Corsiva" panose="03010101010201010101" pitchFamily="66" charset="0"/>
                <a:ea typeface="+mj-ea"/>
                <a:cs typeface="+mj-cs"/>
              </a:rPr>
              <a:t>T</a:t>
            </a:r>
            <a:r>
              <a:rPr lang="en-US" b="1" i="1" spc="1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/>
                <a:ea typeface="+mj-ea"/>
                <a:cs typeface="+mj-cs"/>
              </a:rPr>
              <a:t>ogether is </a:t>
            </a:r>
            <a:r>
              <a:rPr lang="en-US" sz="2800" b="1" spc="100" dirty="0">
                <a:solidFill>
                  <a:srgbClr val="0000FF"/>
                </a:solidFill>
                <a:latin typeface="Monotype Corsiva" panose="03010101010201010101" pitchFamily="66" charset="0"/>
                <a:ea typeface="+mj-ea"/>
                <a:cs typeface="+mj-cs"/>
              </a:rPr>
              <a:t>Progress</a:t>
            </a:r>
            <a:r>
              <a:rPr lang="en-US" b="1" i="1" spc="1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/>
                <a:ea typeface="+mj-ea"/>
                <a:cs typeface="+mj-cs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b="1" spc="100" dirty="0">
                <a:solidFill>
                  <a:srgbClr val="0000FF"/>
                </a:solidFill>
                <a:latin typeface="Monotype Corsiva" panose="03010101010201010101" pitchFamily="66" charset="0"/>
                <a:ea typeface="+mj-ea"/>
                <a:cs typeface="+mj-cs"/>
              </a:rPr>
              <a:t>W</a:t>
            </a:r>
            <a:r>
              <a:rPr lang="en-US" b="1" i="1" spc="1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/>
                <a:ea typeface="+mj-ea"/>
                <a:cs typeface="+mj-cs"/>
              </a:rPr>
              <a:t>orking </a:t>
            </a:r>
            <a:r>
              <a:rPr lang="en-US" sz="2800" b="1" spc="100" dirty="0">
                <a:solidFill>
                  <a:srgbClr val="0000FF"/>
                </a:solidFill>
                <a:latin typeface="Monotype Corsiva" panose="03010101010201010101" pitchFamily="66" charset="0"/>
                <a:ea typeface="+mj-ea"/>
                <a:cs typeface="+mj-cs"/>
              </a:rPr>
              <a:t>T</a:t>
            </a:r>
            <a:r>
              <a:rPr lang="en-US" b="1" i="1" spc="1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/>
                <a:ea typeface="+mj-ea"/>
                <a:cs typeface="+mj-cs"/>
              </a:rPr>
              <a:t>ogether is </a:t>
            </a:r>
            <a:r>
              <a:rPr lang="en-US" sz="2800" b="1" spc="100" dirty="0">
                <a:solidFill>
                  <a:srgbClr val="0000FF"/>
                </a:solidFill>
                <a:latin typeface="Monotype Corsiva" panose="03010101010201010101" pitchFamily="66" charset="0"/>
                <a:ea typeface="+mj-ea"/>
                <a:cs typeface="+mj-cs"/>
              </a:rPr>
              <a:t>Success.” - </a:t>
            </a:r>
            <a:r>
              <a:rPr lang="en-US" sz="2800" b="1" i="0" dirty="0">
                <a:solidFill>
                  <a:srgbClr val="1A1A1A"/>
                </a:solidFill>
                <a:effectLst/>
                <a:latin typeface="Open Sans" panose="020B0606030504020204" pitchFamily="34" charset="0"/>
              </a:rPr>
              <a:t>– Henry Ford</a:t>
            </a:r>
            <a:endParaRPr lang="en-US" sz="2800" b="1" spc="100" dirty="0">
              <a:solidFill>
                <a:srgbClr val="0000FF"/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1A1A1A"/>
                </a:solidFill>
                <a:latin typeface="Open Sans" panose="020B0606030504020204" pitchFamily="34" charset="0"/>
              </a:rPr>
              <a:t>	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308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2"/>
            <a:ext cx="10972800" cy="4525963"/>
          </a:xfrm>
        </p:spPr>
        <p:txBody>
          <a:bodyPr/>
          <a:lstStyle/>
          <a:p>
            <a:pPr lvl="0"/>
            <a:r>
              <a:rPr sz="1800"/>
              <a:t>Bochkovskiy, A. (2020, April). </a:t>
            </a:r>
            <a:r>
              <a:rPr sz="1800" b="1" i="1">
                <a:solidFill>
                  <a:srgbClr val="0000FF"/>
                </a:solidFill>
                <a:latin typeface="Times New Roman" pitchFamily="18" charset="0"/>
              </a:rPr>
              <a:t>Yolo v5, v4 and v3 for Windows and Linux. (GitHub). </a:t>
            </a:r>
            <a:r>
              <a:rPr sz="1800">
                <a:hlinkClick r:id="rId2"/>
              </a:rPr>
              <a:t>https://github.com/AlexeyAB/darknet</a:t>
            </a:r>
            <a:endParaRPr lang="en-IN" sz="1800" dirty="0"/>
          </a:p>
          <a:p>
            <a:pPr lvl="0"/>
            <a:r>
              <a:rPr sz="1800">
                <a:hlinkClick r:id="rId3"/>
              </a:rPr>
              <a:t>https://www.electronicsforu.com/electronics-projects/object-detection-esp32-camera-acts-as-a-sentry</a:t>
            </a:r>
            <a:endParaRPr lang="en-IN" sz="1800" dirty="0"/>
          </a:p>
          <a:p>
            <a:pPr lvl="0"/>
            <a:r>
              <a:rPr sz="1800"/>
              <a:t>Farahnakian, F.; Koivunen, L.; Makila, T.; Heikkonen, J. </a:t>
            </a:r>
            <a:r>
              <a:rPr sz="1800" b="1" i="1">
                <a:solidFill>
                  <a:srgbClr val="0000FF"/>
                </a:solidFill>
                <a:latin typeface="Times New Roman" pitchFamily="18" charset="0"/>
              </a:rPr>
              <a:t>Towards Autonomous Industrial Warehouse Inspection</a:t>
            </a:r>
            <a:r>
              <a:rPr sz="1800"/>
              <a:t>. In Proceedings of the 2021 26</a:t>
            </a:r>
            <a:r>
              <a:rPr sz="1800" baseline="30000"/>
              <a:t>th</a:t>
            </a:r>
            <a:r>
              <a:rPr sz="1800"/>
              <a:t> International Conference on Automation and Computing (ICAC), Portsmouth, UK, 2–4 September 2021</a:t>
            </a:r>
            <a:endParaRPr lang="en-IN" sz="1800" dirty="0"/>
          </a:p>
          <a:p>
            <a:pPr lvl="0"/>
            <a:r>
              <a:rPr sz="1800"/>
              <a:t>NVIDIA Jetson TX2: </a:t>
            </a:r>
            <a:r>
              <a:rPr sz="1800" b="1" i="1">
                <a:solidFill>
                  <a:srgbClr val="0000FF"/>
                </a:solidFill>
                <a:latin typeface="Times New Roman" pitchFamily="18" charset="0"/>
              </a:rPr>
              <a:t>High Performance AI at the Edge, NVIDIA</a:t>
            </a:r>
            <a:r>
              <a:rPr sz="1800"/>
              <a:t>. Available online: https://www.nvidia.com/en-gb/autonomous- machines/embedded-systems/jetson-tx2/ </a:t>
            </a:r>
            <a:endParaRPr lang="en-IN" sz="1800" dirty="0"/>
          </a:p>
          <a:p>
            <a:pPr lvl="0"/>
            <a:r>
              <a:rPr sz="1800"/>
              <a:t>Jin, R.; Niu, Q. </a:t>
            </a:r>
            <a:r>
              <a:rPr sz="1800" b="1" i="1">
                <a:solidFill>
                  <a:srgbClr val="0000FF"/>
                </a:solidFill>
                <a:latin typeface="Times New Roman" pitchFamily="18" charset="0"/>
              </a:rPr>
              <a:t>Automatic Fabric Defect Detection Based on an Improved YOLOv5</a:t>
            </a:r>
            <a:r>
              <a:rPr sz="1800"/>
              <a:t>. Math. Probl. Eng. 2021.</a:t>
            </a:r>
            <a:endParaRPr lang="en-IN" sz="1800" dirty="0"/>
          </a:p>
          <a:p>
            <a:pPr lvl="0"/>
            <a:r>
              <a:rPr sz="1800"/>
              <a:t>Jocher, G.; Chaurasia, A.; Qiu, J. </a:t>
            </a:r>
            <a:r>
              <a:rPr sz="1800" b="1" i="1">
                <a:solidFill>
                  <a:srgbClr val="0000FF"/>
                </a:solidFill>
                <a:latin typeface="Times New Roman" pitchFamily="18" charset="0"/>
              </a:rPr>
              <a:t>YOLO by Ultralytics</a:t>
            </a:r>
            <a:r>
              <a:rPr sz="1800"/>
              <a:t>. GitHub. 1 January 2023. Available online: https://github.com/ultralytics/ultralytics </a:t>
            </a:r>
            <a:endParaRPr lang="en-IN" sz="1800" dirty="0"/>
          </a:p>
          <a:p>
            <a:pPr lvl="0"/>
            <a:r>
              <a:rPr sz="1800"/>
              <a:t>Bochkovskiy, A., Wang, C.-Y., &amp; Mark Liao, H.-Y. (2020). </a:t>
            </a:r>
            <a:r>
              <a:rPr sz="1800" b="1" i="1">
                <a:solidFill>
                  <a:srgbClr val="0000FF"/>
                </a:solidFill>
                <a:latin typeface="Times New Roman" pitchFamily="18" charset="0"/>
              </a:rPr>
              <a:t>YOLOv4: Optimal Speed and Accuracy of Object Detection</a:t>
            </a:r>
            <a:r>
              <a:rPr sz="1800"/>
              <a:t>. arXiv. </a:t>
            </a:r>
            <a:r>
              <a:rPr sz="1800">
                <a:hlinkClick r:id="rId4"/>
              </a:rPr>
              <a:t>https://arxiv.org/pdf/2004.10934.pdf</a:t>
            </a:r>
            <a:endParaRPr lang="en-IN" sz="1800" dirty="0"/>
          </a:p>
          <a:p>
            <a:pPr lvl="0"/>
            <a:r>
              <a:rPr sz="1800"/>
              <a:t>Redmon, J., Divvala, S., Girshick, R., &amp; Farhadi, A.(2016). </a:t>
            </a:r>
            <a:r>
              <a:rPr sz="1800" b="1" i="1">
                <a:solidFill>
                  <a:srgbClr val="0000FF"/>
                </a:solidFill>
                <a:latin typeface="Times New Roman" pitchFamily="18" charset="0"/>
              </a:rPr>
              <a:t>You Only Look Once: Unified, Real Time Object Detection</a:t>
            </a:r>
            <a:r>
              <a:rPr sz="1800"/>
              <a:t>. arXiv</a:t>
            </a:r>
            <a:endParaRPr lang="en-IN" sz="1800" dirty="0"/>
          </a:p>
          <a:p>
            <a:pPr lvl="0"/>
            <a:endParaRPr lang="en-IN" sz="1800" b="1" dirty="0"/>
          </a:p>
        </p:txBody>
      </p:sp>
      <p:sp>
        <p:nvSpPr>
          <p:cNvPr id="151555" name="Rectangle 3"/>
          <p:cNvSpPr>
            <a:spLocks/>
          </p:cNvSpPr>
          <p:nvPr/>
        </p:nvSpPr>
        <p:spPr bwMode="auto">
          <a:xfrm>
            <a:off x="239186" y="381000"/>
            <a:ext cx="11713633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>
            <a:spAutoFit/>
          </a:bodyPr>
          <a:lstStyle/>
          <a:p>
            <a:pPr marL="838200" marR="0" lvl="0" indent="-838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charset="0"/>
              </a:rPr>
              <a:t> Bibliography</a:t>
            </a:r>
          </a:p>
        </p:txBody>
      </p:sp>
      <p:sp>
        <p:nvSpPr>
          <p:cNvPr id="43015" name="Rectangle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0972800" y="5715001"/>
            <a:ext cx="6928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◄</a:t>
            </a: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>
          <a:xfrm>
            <a:off x="10668000" y="6264278"/>
            <a:ext cx="1016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578CE5-EFC6-47EB-989F-69F9EC731C86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F2F26">
                    <a:shade val="9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F2F26">
                  <a:shade val="9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D40E8C-0431-8BA1-5F90-A563BB8E1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C3C53C-EA72-45B4-82C5-B6016FC6AA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27508" b="27508"/>
          <a:stretch>
            <a:fillRect/>
          </a:stretch>
        </p:blipFill>
        <p:spPr>
          <a:xfrm>
            <a:off x="0" y="0"/>
            <a:ext cx="12192000" cy="3657600"/>
          </a:xfrm>
        </p:spPr>
      </p:pic>
      <p:sp>
        <p:nvSpPr>
          <p:cNvPr id="110" name="Title 109"/>
          <p:cNvSpPr>
            <a:spLocks noGrp="1"/>
          </p:cNvSpPr>
          <p:nvPr>
            <p:ph type="title"/>
          </p:nvPr>
        </p:nvSpPr>
        <p:spPr>
          <a:xfrm>
            <a:off x="273050" y="3746500"/>
            <a:ext cx="11645900" cy="6032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Thank You</a:t>
            </a:r>
          </a:p>
        </p:txBody>
      </p:sp>
      <p:sp>
        <p:nvSpPr>
          <p:cNvPr id="4" name="WordArt 10">
            <a:hlinkClick r:id="" action="ppaction://noaction">
              <a:snd r:embed="rId3" name="clap.wav"/>
            </a:hlinkClick>
            <a:extLst>
              <a:ext uri="{FF2B5EF4-FFF2-40B4-BE49-F238E27FC236}">
                <a16:creationId xmlns:a16="http://schemas.microsoft.com/office/drawing/2014/main" id="{83DCF67D-6542-458E-8129-EDE86B6CE0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04699" y="1269748"/>
            <a:ext cx="2514600" cy="838200"/>
          </a:xfrm>
          <a:prstGeom prst="rect">
            <a:avLst/>
          </a:prstGeom>
        </p:spPr>
        <p:txBody>
          <a:bodyPr wrap="none" fromWordArt="1">
            <a:prstTxWarp prst="textChevronInverted">
              <a:avLst>
                <a:gd name="adj" fmla="val 75000"/>
              </a:avLst>
            </a:prstTxWarp>
            <a:scene3d>
              <a:camera prst="legacyPerspectiveTopRight">
                <a:rot lat="0" lon="21299997" rev="0"/>
              </a:camera>
              <a:lightRig rig="legacyFlat3" dir="b"/>
            </a:scene3d>
            <a:sp3d extrusionH="121893000" prstMaterial="legacyMatte">
              <a:extrusionClr>
                <a:schemeClr val="folHlink"/>
              </a:extrusion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Arial Black"/>
                <a:ea typeface="+mn-ea"/>
                <a:cs typeface="Arial" pitchFamily="34" charset="0"/>
              </a:rPr>
              <a:t>Thanks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0A578-05AA-4EBF-96A5-4F250DEEBFEE}"/>
              </a:ext>
            </a:extLst>
          </p:cNvPr>
          <p:cNvSpPr txBox="1"/>
          <p:nvPr/>
        </p:nvSpPr>
        <p:spPr>
          <a:xfrm>
            <a:off x="4121591" y="4558016"/>
            <a:ext cx="6160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2F2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QUERIES AND FEEDBACK ARE WELCOME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5939CEE-9EA2-8E26-3CEA-76D8F5BBA8FA}"/>
              </a:ext>
            </a:extLst>
          </p:cNvPr>
          <p:cNvSpPr txBox="1"/>
          <p:nvPr/>
        </p:nvSpPr>
        <p:spPr>
          <a:xfrm>
            <a:off x="674255" y="6024996"/>
            <a:ext cx="11420763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IN" sz="1800" dirty="0">
                <a:latin typeface="Arial" charset="0"/>
              </a:rPr>
              <a:t>“Whatever Level you reach, getting better never stops”-SR Tendulkar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F3820-D9CF-9669-81ED-323C5C8BA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2D246-DAC4-E115-58BF-08EAB41C3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/>
              <a:t>'Hazard’:</a:t>
            </a:r>
            <a:r>
              <a:rPr lang="en-IN" dirty="0"/>
              <a:t> an object or situation that has the potential to harm a person, the environment or cause damage to property.</a:t>
            </a:r>
          </a:p>
          <a:p>
            <a:r>
              <a:rPr lang="en-IN" b="1" dirty="0"/>
              <a:t>‘Incident’:</a:t>
            </a:r>
            <a:r>
              <a:rPr lang="en-IN" dirty="0"/>
              <a:t> any unplanned event resulting in, or having a potential for injury, ill health, damage or other loss.</a:t>
            </a:r>
          </a:p>
          <a:p>
            <a:r>
              <a:rPr lang="en-IN" b="1" dirty="0"/>
              <a:t>‘Injury’:</a:t>
            </a:r>
            <a:r>
              <a:rPr lang="en-IN" dirty="0"/>
              <a:t> any physical or mental damage to the body caused by exposure to a hazard.</a:t>
            </a:r>
          </a:p>
          <a:p>
            <a:r>
              <a:rPr lang="en-IN" b="1" dirty="0"/>
              <a:t>‘Near miss’:</a:t>
            </a:r>
            <a:r>
              <a:rPr lang="en-IN" dirty="0"/>
              <a:t> an incident that could have resulted in an injury or illness to people, danger to health, and / or damage to property or the environment.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BA7A4-9B42-0D4A-DF4A-E78800BC1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05A0-78DF-4793-8CD7-CF135E0A0DF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80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1589DA3-829F-4B56-9DA6-2EC9BF5C17C6}"/>
              </a:ext>
            </a:extLst>
          </p:cNvPr>
          <p:cNvSpPr/>
          <p:nvPr/>
        </p:nvSpPr>
        <p:spPr>
          <a:xfrm>
            <a:off x="0" y="2655026"/>
            <a:ext cx="6127202" cy="1973546"/>
          </a:xfrm>
          <a:prstGeom prst="rect">
            <a:avLst/>
          </a:prstGeom>
          <a:solidFill>
            <a:srgbClr val="006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26" name="Picture 25" descr="A view of a city&#10;&#10;Description automatically generated">
            <a:extLst>
              <a:ext uri="{FF2B5EF4-FFF2-40B4-BE49-F238E27FC236}">
                <a16:creationId xmlns:a16="http://schemas.microsoft.com/office/drawing/2014/main" id="{AF7532FF-68C5-4F96-B99F-3FEC7578C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4808" y="668572"/>
            <a:ext cx="1980000" cy="1980000"/>
          </a:xfrm>
          <a:prstGeom prst="rect">
            <a:avLst/>
          </a:prstGeom>
        </p:spPr>
      </p:pic>
      <p:pic>
        <p:nvPicPr>
          <p:cNvPr id="27" name="Picture 26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0E53F620-D41D-4DFB-8CEF-01526C69BC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017" y="2648572"/>
            <a:ext cx="1980000" cy="1980000"/>
          </a:xfrm>
          <a:prstGeom prst="rect">
            <a:avLst/>
          </a:prstGeom>
        </p:spPr>
      </p:pic>
      <p:pic>
        <p:nvPicPr>
          <p:cNvPr id="28" name="Picture 27" descr="A close up of a hillside next to a body of water&#10;&#10;Description automatically generated">
            <a:extLst>
              <a:ext uri="{FF2B5EF4-FFF2-40B4-BE49-F238E27FC236}">
                <a16:creationId xmlns:a16="http://schemas.microsoft.com/office/drawing/2014/main" id="{982E7EC1-BF5E-4BDD-B30B-238109A0BA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202" y="2648572"/>
            <a:ext cx="1980000" cy="1980000"/>
          </a:xfrm>
          <a:prstGeom prst="rect">
            <a:avLst/>
          </a:prstGeom>
        </p:spPr>
      </p:pic>
      <p:pic>
        <p:nvPicPr>
          <p:cNvPr id="30" name="Picture 29" descr="A picture containing grass, outdoor, nature, mountain&#10;&#10;Description automatically generated">
            <a:extLst>
              <a:ext uri="{FF2B5EF4-FFF2-40B4-BE49-F238E27FC236}">
                <a16:creationId xmlns:a16="http://schemas.microsoft.com/office/drawing/2014/main" id="{9BDD0D31-6F91-44CA-83A9-1E1460209C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" y="668572"/>
            <a:ext cx="1980000" cy="19800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93920999-CBE3-476D-87C8-A9EAE8FCFD2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60851" y="469685"/>
            <a:ext cx="2150149" cy="111292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C5180BB-517B-461B-AEF9-5C8A88FF5A9B}"/>
              </a:ext>
            </a:extLst>
          </p:cNvPr>
          <p:cNvGrpSpPr/>
          <p:nvPr/>
        </p:nvGrpSpPr>
        <p:grpSpPr>
          <a:xfrm>
            <a:off x="492363" y="6497795"/>
            <a:ext cx="11595202" cy="461665"/>
            <a:chOff x="429356" y="6259403"/>
            <a:chExt cx="11595202" cy="46166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A4B3A7F-FDC2-42E9-AE1A-8432DCEB1145}"/>
                </a:ext>
              </a:extLst>
            </p:cNvPr>
            <p:cNvGrpSpPr/>
            <p:nvPr/>
          </p:nvGrpSpPr>
          <p:grpSpPr>
            <a:xfrm>
              <a:off x="2245700" y="6282486"/>
              <a:ext cx="1542062" cy="415498"/>
              <a:chOff x="500748" y="5892513"/>
              <a:chExt cx="1542062" cy="415498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F6DAF09-604C-47A7-A40D-1F4DD8C3F6F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00748" y="5956123"/>
                <a:ext cx="305490" cy="288279"/>
                <a:chOff x="3769" y="2093"/>
                <a:chExt cx="142" cy="134"/>
              </a:xfrm>
            </p:grpSpPr>
            <p:sp>
              <p:nvSpPr>
                <p:cNvPr id="50" name="AutoShape 3">
                  <a:extLst>
                    <a:ext uri="{FF2B5EF4-FFF2-40B4-BE49-F238E27FC236}">
                      <a16:creationId xmlns:a16="http://schemas.microsoft.com/office/drawing/2014/main" id="{04B466C7-1B3B-470F-B08B-FB2E453C3812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769" y="2093"/>
                  <a:ext cx="142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Oval 5">
                  <a:extLst>
                    <a:ext uri="{FF2B5EF4-FFF2-40B4-BE49-F238E27FC236}">
                      <a16:creationId xmlns:a16="http://schemas.microsoft.com/office/drawing/2014/main" id="{98F517C7-86A7-457E-A8D4-CA661D4D76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72" y="2090"/>
                  <a:ext cx="137" cy="137"/>
                </a:xfrm>
                <a:prstGeom prst="ellipse">
                  <a:avLst/>
                </a:prstGeom>
                <a:solidFill>
                  <a:srgbClr val="3B59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6">
                  <a:extLst>
                    <a:ext uri="{FF2B5EF4-FFF2-40B4-BE49-F238E27FC236}">
                      <a16:creationId xmlns:a16="http://schemas.microsoft.com/office/drawing/2014/main" id="{5E02277F-924D-4580-A450-D840953E64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4" y="2120"/>
                  <a:ext cx="57" cy="107"/>
                </a:xfrm>
                <a:custGeom>
                  <a:avLst/>
                  <a:gdLst>
                    <a:gd name="T0" fmla="*/ 22 w 23"/>
                    <a:gd name="T1" fmla="*/ 16 h 43"/>
                    <a:gd name="T2" fmla="*/ 14 w 23"/>
                    <a:gd name="T3" fmla="*/ 16 h 43"/>
                    <a:gd name="T4" fmla="*/ 14 w 23"/>
                    <a:gd name="T5" fmla="*/ 11 h 43"/>
                    <a:gd name="T6" fmla="*/ 18 w 23"/>
                    <a:gd name="T7" fmla="*/ 7 h 43"/>
                    <a:gd name="T8" fmla="*/ 21 w 23"/>
                    <a:gd name="T9" fmla="*/ 7 h 43"/>
                    <a:gd name="T10" fmla="*/ 22 w 23"/>
                    <a:gd name="T11" fmla="*/ 6 h 43"/>
                    <a:gd name="T12" fmla="*/ 22 w 23"/>
                    <a:gd name="T13" fmla="*/ 1 h 43"/>
                    <a:gd name="T14" fmla="*/ 21 w 23"/>
                    <a:gd name="T15" fmla="*/ 0 h 43"/>
                    <a:gd name="T16" fmla="*/ 16 w 23"/>
                    <a:gd name="T17" fmla="*/ 0 h 43"/>
                    <a:gd name="T18" fmla="*/ 6 w 23"/>
                    <a:gd name="T19" fmla="*/ 10 h 43"/>
                    <a:gd name="T20" fmla="*/ 6 w 23"/>
                    <a:gd name="T21" fmla="*/ 16 h 43"/>
                    <a:gd name="T22" fmla="*/ 1 w 23"/>
                    <a:gd name="T23" fmla="*/ 16 h 43"/>
                    <a:gd name="T24" fmla="*/ 0 w 23"/>
                    <a:gd name="T25" fmla="*/ 17 h 43"/>
                    <a:gd name="T26" fmla="*/ 0 w 23"/>
                    <a:gd name="T27" fmla="*/ 23 h 43"/>
                    <a:gd name="T28" fmla="*/ 1 w 23"/>
                    <a:gd name="T29" fmla="*/ 24 h 43"/>
                    <a:gd name="T30" fmla="*/ 6 w 23"/>
                    <a:gd name="T31" fmla="*/ 24 h 43"/>
                    <a:gd name="T32" fmla="*/ 6 w 23"/>
                    <a:gd name="T33" fmla="*/ 43 h 43"/>
                    <a:gd name="T34" fmla="*/ 6 w 23"/>
                    <a:gd name="T35" fmla="*/ 43 h 43"/>
                    <a:gd name="T36" fmla="*/ 6 w 23"/>
                    <a:gd name="T37" fmla="*/ 43 h 43"/>
                    <a:gd name="T38" fmla="*/ 14 w 23"/>
                    <a:gd name="T39" fmla="*/ 42 h 43"/>
                    <a:gd name="T40" fmla="*/ 14 w 23"/>
                    <a:gd name="T41" fmla="*/ 24 h 43"/>
                    <a:gd name="T42" fmla="*/ 21 w 23"/>
                    <a:gd name="T43" fmla="*/ 24 h 43"/>
                    <a:gd name="T44" fmla="*/ 22 w 23"/>
                    <a:gd name="T45" fmla="*/ 23 h 43"/>
                    <a:gd name="T46" fmla="*/ 23 w 23"/>
                    <a:gd name="T47" fmla="*/ 17 h 43"/>
                    <a:gd name="T48" fmla="*/ 22 w 23"/>
                    <a:gd name="T49" fmla="*/ 16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3" h="43">
                      <a:moveTo>
                        <a:pt x="22" y="16"/>
                      </a:moveTo>
                      <a:cubicBezTo>
                        <a:pt x="14" y="16"/>
                        <a:pt x="14" y="16"/>
                        <a:pt x="14" y="16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4" y="9"/>
                        <a:pt x="15" y="7"/>
                        <a:pt x="18" y="7"/>
                      </a:cubicBezTo>
                      <a:cubicBezTo>
                        <a:pt x="21" y="7"/>
                        <a:pt x="21" y="7"/>
                        <a:pt x="21" y="7"/>
                      </a:cubicBezTo>
                      <a:cubicBezTo>
                        <a:pt x="22" y="7"/>
                        <a:pt x="22" y="6"/>
                        <a:pt x="22" y="6"/>
                      </a:cubicBezTo>
                      <a:cubicBezTo>
                        <a:pt x="22" y="1"/>
                        <a:pt x="22" y="1"/>
                        <a:pt x="22" y="1"/>
                      </a:cubicBezTo>
                      <a:cubicBezTo>
                        <a:pt x="22" y="0"/>
                        <a:pt x="22" y="0"/>
                        <a:pt x="21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0" y="0"/>
                        <a:pt x="6" y="3"/>
                        <a:pt x="6" y="10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4"/>
                        <a:pt x="0" y="24"/>
                        <a:pt x="1" y="24"/>
                      </a:cubicBezTo>
                      <a:cubicBezTo>
                        <a:pt x="6" y="24"/>
                        <a:pt x="6" y="24"/>
                        <a:pt x="6" y="24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9" y="43"/>
                        <a:pt x="12" y="43"/>
                        <a:pt x="14" y="42"/>
                      </a:cubicBezTo>
                      <a:cubicBezTo>
                        <a:pt x="14" y="24"/>
                        <a:pt x="14" y="24"/>
                        <a:pt x="14" y="24"/>
                      </a:cubicBez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21" y="24"/>
                        <a:pt x="22" y="24"/>
                        <a:pt x="22" y="23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cubicBezTo>
                        <a:pt x="23" y="17"/>
                        <a:pt x="22" y="16"/>
                        <a:pt x="22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C99C124-2298-4D61-97A5-A5A883110C51}"/>
                  </a:ext>
                </a:extLst>
              </p:cNvPr>
              <p:cNvSpPr txBox="1"/>
              <p:nvPr/>
            </p:nvSpPr>
            <p:spPr>
              <a:xfrm>
                <a:off x="808389" y="5892513"/>
                <a:ext cx="123442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7AF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/ntpc1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A21ECEC-6B05-474B-8BAC-945DFBB76219}"/>
                </a:ext>
              </a:extLst>
            </p:cNvPr>
            <p:cNvGrpSpPr/>
            <p:nvPr/>
          </p:nvGrpSpPr>
          <p:grpSpPr>
            <a:xfrm>
              <a:off x="3884164" y="6282486"/>
              <a:ext cx="1567137" cy="415498"/>
              <a:chOff x="2782003" y="5854900"/>
              <a:chExt cx="1567137" cy="415498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8EB8D011-3C21-4480-A164-DF69D106AC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82003" y="5917815"/>
                <a:ext cx="304914" cy="289668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6A655FA-4790-48CE-A2D0-937EFC217577}"/>
                  </a:ext>
                </a:extLst>
              </p:cNvPr>
              <p:cNvSpPr txBox="1"/>
              <p:nvPr/>
            </p:nvSpPr>
            <p:spPr>
              <a:xfrm>
                <a:off x="3114719" y="5854900"/>
                <a:ext cx="123442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7AF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/ntpcltd1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218260C-CF73-498A-BD86-636E3104A7E2}"/>
                </a:ext>
              </a:extLst>
            </p:cNvPr>
            <p:cNvGrpSpPr/>
            <p:nvPr/>
          </p:nvGrpSpPr>
          <p:grpSpPr>
            <a:xfrm>
              <a:off x="5547703" y="6282486"/>
              <a:ext cx="2050003" cy="415498"/>
              <a:chOff x="5062682" y="5879309"/>
              <a:chExt cx="2050003" cy="415498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5BF5271-B181-4B00-A8F5-D72A68C8AA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62682" y="5942224"/>
                <a:ext cx="304914" cy="289668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DEB2A0B-2F3A-49D8-909F-C131AAAF651D}"/>
                  </a:ext>
                </a:extLst>
              </p:cNvPr>
              <p:cNvSpPr txBox="1"/>
              <p:nvPr/>
            </p:nvSpPr>
            <p:spPr>
              <a:xfrm>
                <a:off x="5334549" y="5879309"/>
                <a:ext cx="17781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7AF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/ntpclimited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AF17A52-F78C-4D3D-9384-F39BEA0536CC}"/>
                </a:ext>
              </a:extLst>
            </p:cNvPr>
            <p:cNvGrpSpPr/>
            <p:nvPr/>
          </p:nvGrpSpPr>
          <p:grpSpPr>
            <a:xfrm>
              <a:off x="7694108" y="6282486"/>
              <a:ext cx="2210645" cy="415498"/>
              <a:chOff x="7343361" y="5887147"/>
              <a:chExt cx="2210645" cy="415498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CD73BBE-167A-4FBD-9F35-F1D450456E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43361" y="5950062"/>
                <a:ext cx="304914" cy="289668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69B3E13-5967-408B-B12C-5B22AC310DBB}"/>
                  </a:ext>
                </a:extLst>
              </p:cNvPr>
              <p:cNvSpPr txBox="1"/>
              <p:nvPr/>
            </p:nvSpPr>
            <p:spPr>
              <a:xfrm>
                <a:off x="7542326" y="5887147"/>
                <a:ext cx="201168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7AF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/Company/ntpc 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EEFE0DB-E9C4-4634-95DC-BD2D19F78D7B}"/>
                </a:ext>
              </a:extLst>
            </p:cNvPr>
            <p:cNvGrpSpPr/>
            <p:nvPr/>
          </p:nvGrpSpPr>
          <p:grpSpPr>
            <a:xfrm>
              <a:off x="10001157" y="6282486"/>
              <a:ext cx="2023401" cy="415498"/>
              <a:chOff x="9957680" y="5864350"/>
              <a:chExt cx="2023401" cy="415498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D2FC4E5-BD40-45CD-8AEA-6E5FAFB4D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57680" y="5927265"/>
                <a:ext cx="304914" cy="289668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03D7BF0-8E38-476B-9712-3B4B1D3FE9A7}"/>
                  </a:ext>
                </a:extLst>
              </p:cNvPr>
              <p:cNvSpPr txBox="1"/>
              <p:nvPr/>
            </p:nvSpPr>
            <p:spPr>
              <a:xfrm>
                <a:off x="9969401" y="5864350"/>
                <a:ext cx="201168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7AF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+mn-ea"/>
                    <a:cs typeface="+mn-cs"/>
                  </a:rPr>
                  <a:t>/ntpclimited 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1EBEBEC-F366-417E-ADC0-AC94DCBC6D95}"/>
                </a:ext>
              </a:extLst>
            </p:cNvPr>
            <p:cNvSpPr txBox="1"/>
            <p:nvPr/>
          </p:nvSpPr>
          <p:spPr>
            <a:xfrm>
              <a:off x="429356" y="6259403"/>
              <a:ext cx="17199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67AF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Follow us on:</a:t>
              </a:r>
            </a:p>
          </p:txBody>
        </p:sp>
      </p:grp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767D4DF5-E6B1-4A6E-8752-9011A451418B}"/>
              </a:ext>
            </a:extLst>
          </p:cNvPr>
          <p:cNvSpPr txBox="1">
            <a:spLocks/>
          </p:cNvSpPr>
          <p:nvPr/>
        </p:nvSpPr>
        <p:spPr>
          <a:xfrm>
            <a:off x="0" y="2776954"/>
            <a:ext cx="6127202" cy="16687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67AC"/>
              </a:buClr>
              <a:buFont typeface="Wingdings" pitchFamily="2" charset="2"/>
              <a:buNone/>
              <a:defRPr lang="en-US" sz="3600" b="1" kern="1200" spc="0" baseline="0">
                <a:solidFill>
                  <a:srgbClr val="0067AC"/>
                </a:solidFill>
                <a:latin typeface="Univers 45 Light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7AC"/>
              </a:buClr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7AC"/>
              </a:buClr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7AC"/>
              </a:buClr>
              <a:buFont typeface="Univers 45 Light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en-IN" kern="1800" dirty="0">
                <a:solidFill>
                  <a:schemeClr val="bg1"/>
                </a:solidFill>
                <a:latin typeface="Arial" panose="020B0604020202020204" pitchFamily="34" charset="0"/>
              </a:rPr>
              <a:t>Imbibe </a:t>
            </a:r>
            <a:r>
              <a:rPr lang="en-IN" kern="1800" dirty="0">
                <a:solidFill>
                  <a:srgbClr val="FFFF00"/>
                </a:solidFill>
                <a:latin typeface="Arial" panose="020B0604020202020204" pitchFamily="34" charset="0"/>
              </a:rPr>
              <a:t>Safety Culture </a:t>
            </a:r>
            <a:r>
              <a:rPr lang="en-IN" kern="1800" dirty="0">
                <a:solidFill>
                  <a:schemeClr val="bg1"/>
                </a:solidFill>
                <a:latin typeface="Arial" panose="020B0604020202020204" pitchFamily="34" charset="0"/>
              </a:rPr>
              <a:t>Through </a:t>
            </a:r>
            <a:r>
              <a:rPr lang="en-IN" kern="1800" dirty="0">
                <a:solidFill>
                  <a:srgbClr val="FFFF00"/>
                </a:solidFill>
                <a:latin typeface="Arial" panose="020B0604020202020204" pitchFamily="34" charset="0"/>
              </a:rPr>
              <a:t>Real Time</a:t>
            </a:r>
            <a:r>
              <a:rPr lang="en-IN" kern="1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IN" kern="1800" dirty="0">
                <a:solidFill>
                  <a:schemeClr val="bg1"/>
                </a:solidFill>
                <a:latin typeface="Arial" panose="020B0604020202020204" pitchFamily="34" charset="0"/>
              </a:rPr>
              <a:t>Monitoring</a:t>
            </a:r>
            <a:endParaRPr lang="en-US" kern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C2B2031-76BD-4F54-9472-27E419DB1D47}"/>
              </a:ext>
            </a:extLst>
          </p:cNvPr>
          <p:cNvSpPr txBox="1"/>
          <p:nvPr/>
        </p:nvSpPr>
        <p:spPr>
          <a:xfrm>
            <a:off x="8347" y="2434054"/>
            <a:ext cx="1982184" cy="214518"/>
          </a:xfrm>
          <a:prstGeom prst="roundRect">
            <a:avLst>
              <a:gd name="adj" fmla="val 0"/>
            </a:avLst>
          </a:prstGeom>
          <a:solidFill>
            <a:srgbClr val="0067AF">
              <a:alpha val="4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NTPC R&amp;R Colony, Darlipali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C2B2031-76BD-4F54-9472-27E419DB1D47}"/>
              </a:ext>
            </a:extLst>
          </p:cNvPr>
          <p:cNvSpPr txBox="1"/>
          <p:nvPr/>
        </p:nvSpPr>
        <p:spPr>
          <a:xfrm>
            <a:off x="2062626" y="2434054"/>
            <a:ext cx="1982182" cy="214518"/>
          </a:xfrm>
          <a:prstGeom prst="roundRect">
            <a:avLst>
              <a:gd name="adj" fmla="val 0"/>
            </a:avLst>
          </a:prstGeom>
          <a:solidFill>
            <a:srgbClr val="0067AF">
              <a:alpha val="4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NTPC Bhadla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>
          <a:xfrm>
            <a:off x="10212000" y="2655026"/>
            <a:ext cx="1980000" cy="1980000"/>
            <a:chOff x="4135325" y="1137738"/>
            <a:chExt cx="1980000" cy="1980000"/>
          </a:xfrm>
        </p:grpSpPr>
        <p:pic>
          <p:nvPicPr>
            <p:cNvPr id="29" name="Picture 28" descr="A windmill on top of a pole&#10;&#10;Description automatically generated">
              <a:extLst>
                <a:ext uri="{FF2B5EF4-FFF2-40B4-BE49-F238E27FC236}">
                  <a16:creationId xmlns:a16="http://schemas.microsoft.com/office/drawing/2014/main" id="{A73E2657-0808-48F1-9284-6145B182B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35325" y="1137738"/>
              <a:ext cx="1980000" cy="198000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C2B2031-76BD-4F54-9472-27E419DB1D47}"/>
                </a:ext>
              </a:extLst>
            </p:cNvPr>
            <p:cNvSpPr txBox="1"/>
            <p:nvPr/>
          </p:nvSpPr>
          <p:spPr>
            <a:xfrm>
              <a:off x="4138851" y="2903220"/>
              <a:ext cx="1974292" cy="214518"/>
            </a:xfrm>
            <a:prstGeom prst="roundRect">
              <a:avLst>
                <a:gd name="adj" fmla="val 0"/>
              </a:avLst>
            </a:prstGeom>
            <a:solidFill>
              <a:srgbClr val="0067AF">
                <a:alpha val="4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w Cen MT"/>
                  <a:ea typeface="+mn-ea"/>
                  <a:cs typeface="+mn-cs"/>
                </a:rPr>
                <a:t>NTPC Rojmal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6C2B2031-76BD-4F54-9472-27E419DB1D47}"/>
              </a:ext>
            </a:extLst>
          </p:cNvPr>
          <p:cNvSpPr txBox="1"/>
          <p:nvPr/>
        </p:nvSpPr>
        <p:spPr>
          <a:xfrm>
            <a:off x="6127202" y="4410949"/>
            <a:ext cx="1980000" cy="214518"/>
          </a:xfrm>
          <a:prstGeom prst="roundRect">
            <a:avLst>
              <a:gd name="adj" fmla="val 0"/>
            </a:avLst>
          </a:prstGeom>
          <a:solidFill>
            <a:srgbClr val="0067AF">
              <a:alpha val="4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NTPC Koldam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2B2031-76BD-4F54-9472-27E419DB1D47}"/>
              </a:ext>
            </a:extLst>
          </p:cNvPr>
          <p:cNvSpPr txBox="1"/>
          <p:nvPr/>
        </p:nvSpPr>
        <p:spPr>
          <a:xfrm>
            <a:off x="8152017" y="4414054"/>
            <a:ext cx="1980000" cy="214518"/>
          </a:xfrm>
          <a:prstGeom prst="roundRect">
            <a:avLst>
              <a:gd name="adj" fmla="val 0"/>
            </a:avLst>
          </a:prstGeom>
          <a:solidFill>
            <a:srgbClr val="0067AF">
              <a:alpha val="4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NTPC Kayamkulam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19209" y="665108"/>
            <a:ext cx="1980000" cy="1980000"/>
            <a:chOff x="10212002" y="3117738"/>
            <a:chExt cx="1980000" cy="1980000"/>
          </a:xfrm>
        </p:grpSpPr>
        <p:pic>
          <p:nvPicPr>
            <p:cNvPr id="25" name="Picture 24" descr="A view of a city at night&#10;&#10;Description automatically generated">
              <a:extLst>
                <a:ext uri="{FF2B5EF4-FFF2-40B4-BE49-F238E27FC236}">
                  <a16:creationId xmlns:a16="http://schemas.microsoft.com/office/drawing/2014/main" id="{8A7B314A-1964-432B-8389-A27BF6E5D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12002" y="3117738"/>
              <a:ext cx="1980000" cy="198000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C2B2031-76BD-4F54-9472-27E419DB1D47}"/>
                </a:ext>
              </a:extLst>
            </p:cNvPr>
            <p:cNvSpPr txBox="1"/>
            <p:nvPr/>
          </p:nvSpPr>
          <p:spPr>
            <a:xfrm>
              <a:off x="10213309" y="4883220"/>
              <a:ext cx="1978693" cy="214518"/>
            </a:xfrm>
            <a:prstGeom prst="roundRect">
              <a:avLst>
                <a:gd name="adj" fmla="val 0"/>
              </a:avLst>
            </a:prstGeom>
            <a:solidFill>
              <a:srgbClr val="0067AF">
                <a:alpha val="4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w Cen MT"/>
                  <a:ea typeface="+mn-ea"/>
                  <a:cs typeface="+mn-cs"/>
                </a:rPr>
                <a:t>NTPC Kudgi</a:t>
              </a:r>
            </a:p>
          </p:txBody>
        </p:sp>
      </p:grpSp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641B6F62-530F-E806-09B2-E91AC867F63A}"/>
              </a:ext>
            </a:extLst>
          </p:cNvPr>
          <p:cNvSpPr txBox="1">
            <a:spLocks/>
          </p:cNvSpPr>
          <p:nvPr/>
        </p:nvSpPr>
        <p:spPr bwMode="auto">
          <a:xfrm>
            <a:off x="1988349" y="5015547"/>
            <a:ext cx="5486400" cy="8223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06E38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Tw Cen MT" panose="020B06020201040206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06E38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06E38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Tw Cen MT" panose="020B06020201040206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4EB357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Tw Cen MT" panose="020B06020201040206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4EB357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Tw Cen MT" panose="020B06020201040206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latin typeface="Bookman Old Style" pitchFamily="18" charset="0"/>
              </a:rPr>
              <a:t>By: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>
                <a:latin typeface="Bookman Old Style" pitchFamily="18" charset="0"/>
              </a:rPr>
              <a:t>Sh. Manoj Kumar (AGM-Safety)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>
                <a:latin typeface="Bookman Old Style" pitchFamily="18" charset="0"/>
              </a:rPr>
              <a:t>Sh. Satya Ranjan Mahapatra (Sr.Manager-MTP)</a:t>
            </a:r>
          </a:p>
          <a:p>
            <a:pPr fontAlgn="auto">
              <a:lnSpc>
                <a:spcPts val="1500"/>
              </a:lnSpc>
              <a:spcAft>
                <a:spcPts val="0"/>
              </a:spcAft>
            </a:pPr>
            <a:endParaRPr lang="en-US" altLang="en-US" sz="16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31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5"/>
          <p:cNvSpPr>
            <a:spLocks noGrp="1"/>
          </p:cNvSpPr>
          <p:nvPr>
            <p:ph type="title"/>
          </p:nvPr>
        </p:nvSpPr>
        <p:spPr>
          <a:xfrm>
            <a:off x="1828801" y="301207"/>
            <a:ext cx="7743825" cy="525065"/>
          </a:xfrm>
        </p:spPr>
        <p:txBody>
          <a:bodyPr/>
          <a:lstStyle/>
          <a:p>
            <a:pPr algn="ctr" eaLnBrk="1" hangingPunct="1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Content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574132" y="2025254"/>
            <a:ext cx="4936411" cy="432197"/>
          </a:xfrm>
          <a:prstGeom prst="roundRect">
            <a:avLst/>
          </a:prstGeom>
          <a:gradFill>
            <a:gsLst>
              <a:gs pos="0">
                <a:sysClr val="window" lastClr="FFFFFF">
                  <a:lumMod val="95000"/>
                </a:sysClr>
              </a:gs>
              <a:gs pos="56000">
                <a:sysClr val="window" lastClr="FFFFFF">
                  <a:lumMod val="75000"/>
                </a:sys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68572" tIns="34286" rIns="68572" bIns="3428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ndara"/>
              </a:rPr>
              <a:t>Introduction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574132" y="3133727"/>
            <a:ext cx="4936411" cy="432197"/>
          </a:xfrm>
          <a:prstGeom prst="roundRect">
            <a:avLst/>
          </a:prstGeom>
          <a:gradFill>
            <a:gsLst>
              <a:gs pos="0">
                <a:sysClr val="window" lastClr="FFFFFF">
                  <a:lumMod val="95000"/>
                </a:sysClr>
              </a:gs>
              <a:gs pos="56000">
                <a:sysClr val="window" lastClr="FFFFFF">
                  <a:lumMod val="75000"/>
                </a:sys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68572" tIns="34286" rIns="68572" bIns="3428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ndara"/>
              </a:rPr>
              <a:t>Pilot Project </a:t>
            </a:r>
            <a:endParaRPr lang="en-GB" sz="20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5302" name="Group 166"/>
          <p:cNvGrpSpPr>
            <a:grpSpLocks/>
          </p:cNvGrpSpPr>
          <p:nvPr/>
        </p:nvGrpSpPr>
        <p:grpSpPr bwMode="auto">
          <a:xfrm>
            <a:off x="1981202" y="3133727"/>
            <a:ext cx="432197" cy="432197"/>
            <a:chOff x="786749" y="4897828"/>
            <a:chExt cx="905829" cy="905829"/>
          </a:xfrm>
        </p:grpSpPr>
        <p:sp>
          <p:nvSpPr>
            <p:cNvPr id="35" name="Oval 34"/>
            <p:cNvSpPr/>
            <p:nvPr/>
          </p:nvSpPr>
          <p:spPr>
            <a:xfrm>
              <a:off x="786749" y="4897828"/>
              <a:ext cx="905829" cy="905829"/>
            </a:xfrm>
            <a:prstGeom prst="ellipse">
              <a:avLst/>
            </a:prstGeom>
            <a:noFill/>
            <a:ln w="381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 b="1" kern="0" dirty="0">
                <a:solidFill>
                  <a:srgbClr val="FFFFFF"/>
                </a:solidFill>
                <a:latin typeface="Univers 45 Light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919006" y="5030085"/>
              <a:ext cx="641316" cy="641316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b="1" kern="0" dirty="0">
                  <a:solidFill>
                    <a:srgbClr val="FFFFFF"/>
                  </a:solidFill>
                  <a:latin typeface="Univers 45 Light" pitchFamily="34" charset="0"/>
                </a:rPr>
                <a:t>3</a:t>
              </a:r>
              <a:endParaRPr lang="en-GB" sz="1200" b="1" kern="0" dirty="0">
                <a:solidFill>
                  <a:srgbClr val="FFFFFF"/>
                </a:solidFill>
                <a:latin typeface="Univers 45 Light" pitchFamily="34" charset="0"/>
              </a:endParaRPr>
            </a:p>
          </p:txBody>
        </p:sp>
      </p:grpSp>
      <p:sp>
        <p:nvSpPr>
          <p:cNvPr id="41" name="Rounded Rectangle 24"/>
          <p:cNvSpPr/>
          <p:nvPr/>
        </p:nvSpPr>
        <p:spPr>
          <a:xfrm>
            <a:off x="2574132" y="5156845"/>
            <a:ext cx="4936410" cy="432197"/>
          </a:xfrm>
          <a:prstGeom prst="roundRect">
            <a:avLst/>
          </a:prstGeom>
          <a:gradFill>
            <a:gsLst>
              <a:gs pos="0">
                <a:sysClr val="window" lastClr="FFFFFF">
                  <a:lumMod val="95000"/>
                </a:sysClr>
              </a:gs>
              <a:gs pos="56000">
                <a:sysClr val="window" lastClr="FFFFFF">
                  <a:lumMod val="75000"/>
                </a:sys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68572" tIns="34286" rIns="68572" bIns="34286" anchor="ctr"/>
          <a:lstStyle/>
          <a:p>
            <a:pPr eaLnBrk="0" fontAlgn="auto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ndara"/>
              </a:rPr>
              <a:t>Key Benefits and Advantage</a:t>
            </a:r>
            <a:endParaRPr lang="en-US" sz="2000" b="1" i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ndara"/>
            </a:endParaRPr>
          </a:p>
        </p:txBody>
      </p:sp>
      <p:grpSp>
        <p:nvGrpSpPr>
          <p:cNvPr id="55306" name="Group 168"/>
          <p:cNvGrpSpPr>
            <a:grpSpLocks/>
          </p:cNvGrpSpPr>
          <p:nvPr/>
        </p:nvGrpSpPr>
        <p:grpSpPr bwMode="auto">
          <a:xfrm>
            <a:off x="1981202" y="5156845"/>
            <a:ext cx="432197" cy="432197"/>
            <a:chOff x="786749" y="7219803"/>
            <a:chExt cx="905829" cy="905829"/>
          </a:xfrm>
        </p:grpSpPr>
        <p:sp>
          <p:nvSpPr>
            <p:cNvPr id="43" name="Oval 42"/>
            <p:cNvSpPr/>
            <p:nvPr/>
          </p:nvSpPr>
          <p:spPr>
            <a:xfrm>
              <a:off x="786749" y="7219803"/>
              <a:ext cx="905829" cy="905829"/>
            </a:xfrm>
            <a:prstGeom prst="ellipse">
              <a:avLst/>
            </a:prstGeom>
            <a:noFill/>
            <a:ln w="381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 b="1" kern="0" dirty="0">
                <a:solidFill>
                  <a:srgbClr val="FFFFFF"/>
                </a:solidFill>
                <a:latin typeface="Univers 45 Light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919006" y="7352058"/>
              <a:ext cx="641316" cy="641318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b="1" kern="0" dirty="0">
                  <a:solidFill>
                    <a:srgbClr val="FFFFFF"/>
                  </a:solidFill>
                  <a:latin typeface="Univers 45 Light" pitchFamily="34" charset="0"/>
                </a:rPr>
                <a:t>4</a:t>
              </a:r>
              <a:endParaRPr lang="en-GB" sz="1200" b="1" kern="0" dirty="0">
                <a:solidFill>
                  <a:srgbClr val="FFFFFF"/>
                </a:solidFill>
                <a:latin typeface="Univers 45 Light" pitchFamily="34" charset="0"/>
              </a:endParaRP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2559844" y="2580086"/>
            <a:ext cx="4956438" cy="432197"/>
          </a:xfrm>
          <a:prstGeom prst="roundRect">
            <a:avLst/>
          </a:prstGeom>
          <a:gradFill>
            <a:gsLst>
              <a:gs pos="0">
                <a:sysClr val="window" lastClr="FFFFFF">
                  <a:lumMod val="95000"/>
                </a:sysClr>
              </a:gs>
              <a:gs pos="56000">
                <a:sysClr val="window" lastClr="FFFFFF">
                  <a:lumMod val="75000"/>
                </a:sys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68572" tIns="34286" rIns="68572" bIns="3428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ndara"/>
              </a:rPr>
              <a:t>Proposed Solution</a:t>
            </a:r>
          </a:p>
        </p:txBody>
      </p:sp>
      <p:grpSp>
        <p:nvGrpSpPr>
          <p:cNvPr id="55308" name="Group 165"/>
          <p:cNvGrpSpPr>
            <a:grpSpLocks/>
          </p:cNvGrpSpPr>
          <p:nvPr/>
        </p:nvGrpSpPr>
        <p:grpSpPr bwMode="auto">
          <a:xfrm>
            <a:off x="1966914" y="2580086"/>
            <a:ext cx="432197" cy="432197"/>
            <a:chOff x="756019" y="3736841"/>
            <a:chExt cx="905829" cy="905829"/>
          </a:xfrm>
        </p:grpSpPr>
        <p:sp>
          <p:nvSpPr>
            <p:cNvPr id="47" name="Oval 46"/>
            <p:cNvSpPr/>
            <p:nvPr/>
          </p:nvSpPr>
          <p:spPr>
            <a:xfrm>
              <a:off x="756019" y="3736841"/>
              <a:ext cx="905829" cy="905829"/>
            </a:xfrm>
            <a:prstGeom prst="ellipse">
              <a:avLst/>
            </a:prstGeom>
            <a:noFill/>
            <a:ln w="381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 b="1" kern="0" dirty="0">
                <a:solidFill>
                  <a:srgbClr val="FFFFFF"/>
                </a:solidFill>
                <a:latin typeface="Univers 45 Light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888276" y="3869096"/>
              <a:ext cx="641316" cy="641318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Univers 45 Light" pitchFamily="34" charset="0"/>
                </a:rPr>
                <a:t>2</a:t>
              </a:r>
              <a:endParaRPr lang="en-GB" sz="1200" b="1" kern="0" dirty="0">
                <a:solidFill>
                  <a:srgbClr val="FFFFFF"/>
                </a:solidFill>
                <a:latin typeface="Univers 45 Light" pitchFamily="34" charset="0"/>
              </a:endParaRPr>
            </a:p>
          </p:txBody>
        </p:sp>
      </p:grpSp>
      <p:sp>
        <p:nvSpPr>
          <p:cNvPr id="49" name="Rounded Rectangle 24"/>
          <p:cNvSpPr/>
          <p:nvPr/>
        </p:nvSpPr>
        <p:spPr>
          <a:xfrm>
            <a:off x="2639616" y="5731916"/>
            <a:ext cx="4870926" cy="433388"/>
          </a:xfrm>
          <a:prstGeom prst="roundRect">
            <a:avLst/>
          </a:prstGeom>
          <a:gradFill>
            <a:gsLst>
              <a:gs pos="0">
                <a:sysClr val="window" lastClr="FFFFFF">
                  <a:lumMod val="95000"/>
                </a:sysClr>
              </a:gs>
              <a:gs pos="56000">
                <a:sysClr val="window" lastClr="FFFFFF">
                  <a:lumMod val="75000"/>
                </a:sys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68572" tIns="34286" rIns="68572" bIns="3428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ndara"/>
              </a:rPr>
              <a:t>Conclusion</a:t>
            </a:r>
          </a:p>
        </p:txBody>
      </p:sp>
      <p:grpSp>
        <p:nvGrpSpPr>
          <p:cNvPr id="55310" name="Group 169"/>
          <p:cNvGrpSpPr>
            <a:grpSpLocks/>
          </p:cNvGrpSpPr>
          <p:nvPr/>
        </p:nvGrpSpPr>
        <p:grpSpPr bwMode="auto">
          <a:xfrm>
            <a:off x="1981202" y="5710484"/>
            <a:ext cx="432197" cy="433388"/>
            <a:chOff x="786749" y="8380790"/>
            <a:chExt cx="905829" cy="905829"/>
          </a:xfrm>
        </p:grpSpPr>
        <p:sp>
          <p:nvSpPr>
            <p:cNvPr id="51" name="Oval 50"/>
            <p:cNvSpPr/>
            <p:nvPr/>
          </p:nvSpPr>
          <p:spPr>
            <a:xfrm>
              <a:off x="786749" y="8380790"/>
              <a:ext cx="905829" cy="905829"/>
            </a:xfrm>
            <a:prstGeom prst="ellipse">
              <a:avLst/>
            </a:prstGeom>
            <a:noFill/>
            <a:ln w="381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 b="1" kern="0" dirty="0">
                <a:solidFill>
                  <a:srgbClr val="FFFFFF"/>
                </a:solidFill>
                <a:latin typeface="Univers 45 Light" pitchFamily="34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919006" y="8515171"/>
              <a:ext cx="641316" cy="637067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b="1" kern="0" dirty="0">
                  <a:solidFill>
                    <a:srgbClr val="FFFFFF"/>
                  </a:solidFill>
                  <a:latin typeface="Univers 45 Light" pitchFamily="34" charset="0"/>
                </a:rPr>
                <a:t>5</a:t>
              </a:r>
              <a:endParaRPr lang="en-GB" sz="1200" b="1" kern="0" dirty="0">
                <a:solidFill>
                  <a:srgbClr val="FFFFFF"/>
                </a:solidFill>
                <a:latin typeface="Univers 45 Light" pitchFamily="34" charset="0"/>
              </a:endParaRPr>
            </a:p>
          </p:txBody>
        </p:sp>
      </p:grpSp>
      <p:grpSp>
        <p:nvGrpSpPr>
          <p:cNvPr id="38" name="Group 14">
            <a:extLst>
              <a:ext uri="{FF2B5EF4-FFF2-40B4-BE49-F238E27FC236}">
                <a16:creationId xmlns:a16="http://schemas.microsoft.com/office/drawing/2014/main" id="{7196A88A-1E80-4F40-9EF4-1BACBC3A67C1}"/>
              </a:ext>
            </a:extLst>
          </p:cNvPr>
          <p:cNvGrpSpPr>
            <a:grpSpLocks/>
          </p:cNvGrpSpPr>
          <p:nvPr/>
        </p:nvGrpSpPr>
        <p:grpSpPr bwMode="auto">
          <a:xfrm>
            <a:off x="3505201" y="3651261"/>
            <a:ext cx="3763971" cy="400051"/>
            <a:chOff x="240" y="2526"/>
            <a:chExt cx="2371" cy="252"/>
          </a:xfrm>
        </p:grpSpPr>
        <p:sp>
          <p:nvSpPr>
            <p:cNvPr id="42" name="Text Box 15">
              <a:hlinkClick r:id="" action="ppaction://noaction"/>
              <a:extLst>
                <a:ext uri="{FF2B5EF4-FFF2-40B4-BE49-F238E27FC236}">
                  <a16:creationId xmlns:a16="http://schemas.microsoft.com/office/drawing/2014/main" id="{1E5418C4-033D-45DA-A9EE-EE2AE25C00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" y="2526"/>
              <a:ext cx="197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ndara"/>
                </a:rPr>
                <a:t>Technology &amp; Implementation </a:t>
              </a:r>
              <a:endParaRPr lang="en-US" sz="2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ndara"/>
              </a:endParaRPr>
            </a:p>
          </p:txBody>
        </p:sp>
        <p:sp>
          <p:nvSpPr>
            <p:cNvPr id="46" name="AutoShape 16">
              <a:extLst>
                <a:ext uri="{FF2B5EF4-FFF2-40B4-BE49-F238E27FC236}">
                  <a16:creationId xmlns:a16="http://schemas.microsoft.com/office/drawing/2014/main" id="{3747B055-BA93-4DE4-AD1C-46C38C831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559"/>
              <a:ext cx="288" cy="192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52363" dir="20757825" algn="ctr" rotWithShape="0">
                <a:srgbClr val="99FF33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grpSp>
        <p:nvGrpSpPr>
          <p:cNvPr id="50" name="Group 17">
            <a:extLst>
              <a:ext uri="{FF2B5EF4-FFF2-40B4-BE49-F238E27FC236}">
                <a16:creationId xmlns:a16="http://schemas.microsoft.com/office/drawing/2014/main" id="{9F11D568-953E-47CA-B732-482334737E0F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108451"/>
            <a:ext cx="1779590" cy="346075"/>
            <a:chOff x="240" y="2533"/>
            <a:chExt cx="1121" cy="218"/>
          </a:xfrm>
        </p:grpSpPr>
        <p:sp>
          <p:nvSpPr>
            <p:cNvPr id="53" name="Text Box 18">
              <a:hlinkClick r:id="" action="ppaction://noaction"/>
              <a:extLst>
                <a:ext uri="{FF2B5EF4-FFF2-40B4-BE49-F238E27FC236}">
                  <a16:creationId xmlns:a16="http://schemas.microsoft.com/office/drawing/2014/main" id="{E747041A-C74D-4F65-8960-D545C6D6E7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" y="2533"/>
              <a:ext cx="728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auto" hangingPunct="0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GB" b="1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ndara"/>
                </a:rPr>
                <a:t>Prototype</a:t>
              </a:r>
              <a:endParaRPr lang="en-US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54" name="AutoShape 19">
              <a:extLst>
                <a:ext uri="{FF2B5EF4-FFF2-40B4-BE49-F238E27FC236}">
                  <a16:creationId xmlns:a16="http://schemas.microsoft.com/office/drawing/2014/main" id="{E550243A-A9A7-4661-AE87-46EEBDD06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559"/>
              <a:ext cx="288" cy="192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52363" dir="20757825" algn="ctr" rotWithShape="0">
                <a:srgbClr val="99FF33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grpSp>
        <p:nvGrpSpPr>
          <p:cNvPr id="55" name="Group 165">
            <a:extLst>
              <a:ext uri="{FF2B5EF4-FFF2-40B4-BE49-F238E27FC236}">
                <a16:creationId xmlns:a16="http://schemas.microsoft.com/office/drawing/2014/main" id="{174CB201-C555-4749-8231-945EB3F7FF87}"/>
              </a:ext>
            </a:extLst>
          </p:cNvPr>
          <p:cNvGrpSpPr>
            <a:grpSpLocks/>
          </p:cNvGrpSpPr>
          <p:nvPr/>
        </p:nvGrpSpPr>
        <p:grpSpPr bwMode="auto">
          <a:xfrm>
            <a:off x="1966913" y="2045497"/>
            <a:ext cx="432197" cy="432197"/>
            <a:chOff x="756019" y="3736841"/>
            <a:chExt cx="905829" cy="90582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ACF3697-5B4C-43F4-A9D3-DCD2228D4D74}"/>
                </a:ext>
              </a:extLst>
            </p:cNvPr>
            <p:cNvSpPr/>
            <p:nvPr/>
          </p:nvSpPr>
          <p:spPr>
            <a:xfrm>
              <a:off x="756019" y="3736841"/>
              <a:ext cx="905829" cy="905829"/>
            </a:xfrm>
            <a:prstGeom prst="ellipse">
              <a:avLst/>
            </a:prstGeom>
            <a:noFill/>
            <a:ln w="381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 b="1" kern="0" dirty="0">
                <a:solidFill>
                  <a:srgbClr val="FFFFFF"/>
                </a:solidFill>
                <a:latin typeface="Univers 45 Light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88B147A-EEA9-4EB0-9E3D-0F5EA296B187}"/>
                </a:ext>
              </a:extLst>
            </p:cNvPr>
            <p:cNvSpPr/>
            <p:nvPr/>
          </p:nvSpPr>
          <p:spPr>
            <a:xfrm>
              <a:off x="888276" y="3869096"/>
              <a:ext cx="641316" cy="641318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Univers 45 Light" pitchFamily="34" charset="0"/>
                </a:rPr>
                <a:t>1</a:t>
              </a:r>
              <a:endParaRPr lang="en-GB" sz="1200" b="1" kern="0" dirty="0">
                <a:solidFill>
                  <a:srgbClr val="FFFFFF"/>
                </a:solidFill>
                <a:latin typeface="Univers 45 Light" pitchFamily="34" charset="0"/>
              </a:endParaRPr>
            </a:p>
          </p:txBody>
        </p:sp>
      </p:grpSp>
      <p:grpSp>
        <p:nvGrpSpPr>
          <p:cNvPr id="30" name="Group 17">
            <a:extLst>
              <a:ext uri="{FF2B5EF4-FFF2-40B4-BE49-F238E27FC236}">
                <a16:creationId xmlns:a16="http://schemas.microsoft.com/office/drawing/2014/main" id="{5422DEB8-9458-C2DC-0259-EBD1DA06F37D}"/>
              </a:ext>
            </a:extLst>
          </p:cNvPr>
          <p:cNvGrpSpPr>
            <a:grpSpLocks/>
          </p:cNvGrpSpPr>
          <p:nvPr/>
        </p:nvGrpSpPr>
        <p:grpSpPr bwMode="auto">
          <a:xfrm>
            <a:off x="3505201" y="4498151"/>
            <a:ext cx="1887541" cy="346075"/>
            <a:chOff x="240" y="2533"/>
            <a:chExt cx="1189" cy="218"/>
          </a:xfrm>
        </p:grpSpPr>
        <p:sp>
          <p:nvSpPr>
            <p:cNvPr id="31" name="Text Box 18">
              <a:hlinkClick r:id="" action="ppaction://noaction"/>
              <a:extLst>
                <a:ext uri="{FF2B5EF4-FFF2-40B4-BE49-F238E27FC236}">
                  <a16:creationId xmlns:a16="http://schemas.microsoft.com/office/drawing/2014/main" id="{3631A233-902C-5963-562B-3C57413867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" y="2533"/>
              <a:ext cx="796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auto" hangingPunct="0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GB" b="1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ndara"/>
                </a:rPr>
                <a:t>Schematics</a:t>
              </a:r>
              <a:endParaRPr lang="en-US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32" name="AutoShape 19">
              <a:extLst>
                <a:ext uri="{FF2B5EF4-FFF2-40B4-BE49-F238E27FC236}">
                  <a16:creationId xmlns:a16="http://schemas.microsoft.com/office/drawing/2014/main" id="{9291BCC7-72CF-79C7-294B-90B387E8E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559"/>
              <a:ext cx="288" cy="192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52363" dir="20757825" algn="ctr" rotWithShape="0">
                <a:srgbClr val="99FF33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pic>
        <p:nvPicPr>
          <p:cNvPr id="34" name="Picture 7" descr="C:\Users\PFC\Downloads\up to 1\giphy (8).gif">
            <a:extLst>
              <a:ext uri="{FF2B5EF4-FFF2-40B4-BE49-F238E27FC236}">
                <a16:creationId xmlns:a16="http://schemas.microsoft.com/office/drawing/2014/main" id="{77E6E13D-F243-67F8-EF91-066951A206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1989149"/>
            <a:ext cx="4572000" cy="3429000"/>
          </a:xfrm>
          <a:prstGeom prst="rect">
            <a:avLst/>
          </a:prstGeom>
          <a:noFill/>
        </p:spPr>
      </p:pic>
      <p:pic>
        <p:nvPicPr>
          <p:cNvPr id="37" name="Picture 9" descr="C:\Users\PFC\Downloads\up to 1\giphy (11).gif">
            <a:extLst>
              <a:ext uri="{FF2B5EF4-FFF2-40B4-BE49-F238E27FC236}">
                <a16:creationId xmlns:a16="http://schemas.microsoft.com/office/drawing/2014/main" id="{44D1AE90-C255-9A64-911F-3E19338B7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09217" y="1722450"/>
            <a:ext cx="4572000" cy="4572000"/>
          </a:xfrm>
          <a:prstGeom prst="rect">
            <a:avLst/>
          </a:prstGeom>
          <a:noFill/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CFD608-6460-3941-01BE-966A16C746DE}"/>
              </a:ext>
            </a:extLst>
          </p:cNvPr>
          <p:cNvSpPr txBox="1"/>
          <p:nvPr/>
        </p:nvSpPr>
        <p:spPr>
          <a:xfrm>
            <a:off x="1570181" y="1212694"/>
            <a:ext cx="78970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en-IN" sz="2400" b="1" kern="1800" dirty="0">
                <a:solidFill>
                  <a:srgbClr val="0000FF"/>
                </a:solidFill>
                <a:latin typeface="Arial" panose="020B0604020202020204" pitchFamily="34" charset="0"/>
              </a:rPr>
              <a:t>Imbibe </a:t>
            </a:r>
            <a:r>
              <a:rPr lang="en-IN" sz="2400" b="1" kern="1800" dirty="0">
                <a:solidFill>
                  <a:srgbClr val="00FF00"/>
                </a:solidFill>
                <a:latin typeface="Arial" panose="020B0604020202020204" pitchFamily="34" charset="0"/>
              </a:rPr>
              <a:t>Safety Culture </a:t>
            </a:r>
            <a:r>
              <a:rPr lang="en-IN" sz="2400" b="1" kern="1800" dirty="0">
                <a:solidFill>
                  <a:srgbClr val="0000FF"/>
                </a:solidFill>
                <a:latin typeface="Arial" panose="020B0604020202020204" pitchFamily="34" charset="0"/>
              </a:rPr>
              <a:t>Through </a:t>
            </a:r>
            <a:r>
              <a:rPr lang="en-IN" sz="2400" b="1" kern="1800" dirty="0">
                <a:solidFill>
                  <a:srgbClr val="00FF00"/>
                </a:solidFill>
                <a:latin typeface="Arial" panose="020B0604020202020204" pitchFamily="34" charset="0"/>
              </a:rPr>
              <a:t>Real Time </a:t>
            </a:r>
            <a:r>
              <a:rPr lang="en-IN" sz="2400" b="1" kern="1800" dirty="0">
                <a:solidFill>
                  <a:srgbClr val="0000FF"/>
                </a:solidFill>
                <a:latin typeface="Arial" panose="020B0604020202020204" pitchFamily="34" charset="0"/>
              </a:rPr>
              <a:t>Monitoring</a:t>
            </a:r>
            <a:endParaRPr lang="en-US" sz="2400" b="1" kern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spc="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/>
                <a:ea typeface="+mj-ea"/>
                <a:cs typeface="+mj-cs"/>
              </a:rPr>
              <a:t>Introduction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05A0-78DF-4793-8CD7-CF135E0A0DF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B726720-3972-FC69-8240-2A30FC10E458}"/>
              </a:ext>
            </a:extLst>
          </p:cNvPr>
          <p:cNvSpPr txBox="1">
            <a:spLocks/>
          </p:cNvSpPr>
          <p:nvPr/>
        </p:nvSpPr>
        <p:spPr>
          <a:xfrm>
            <a:off x="457202" y="1412777"/>
            <a:ext cx="7270981" cy="2664296"/>
          </a:xfrm>
          <a:prstGeom prst="rect">
            <a:avLst/>
          </a:prstGeom>
        </p:spPr>
        <p:txBody>
          <a:bodyPr/>
          <a:lstStyle/>
          <a:p>
            <a:pPr marL="269081" indent="-269081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Aim &amp; Objective: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	Safety is part of our core values. </a:t>
            </a:r>
          </a:p>
          <a:p>
            <a:pPr marL="269081" indent="-269081" algn="just">
              <a:lnSpc>
                <a:spcPct val="150000"/>
              </a:lnSpc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			All accidents are preventable; </a:t>
            </a:r>
          </a:p>
          <a:p>
            <a:pPr marL="1828800" indent="-55563" algn="just">
              <a:lnSpc>
                <a:spcPct val="150000"/>
              </a:lnSpc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	Objective to provide safe working environment Goal :  “Zero Accidents” at work.</a:t>
            </a:r>
          </a:p>
          <a:p>
            <a:pPr marL="269081" indent="-269081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Vision of Safety Dept.:</a:t>
            </a:r>
          </a:p>
          <a:p>
            <a:pPr lvl="4" algn="just">
              <a:lnSpc>
                <a:spcPct val="150000"/>
              </a:lnSpc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"The health and safety of its employees is NTPC’s top priority. The ultimate aim is to have no incidents that harm its people, neighbors or put its plants at risk."</a:t>
            </a:r>
            <a:endParaRPr lang="en-IN" sz="12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marL="269081" indent="-269081" algn="just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Vulnerable Areas</a:t>
            </a:r>
          </a:p>
          <a:p>
            <a:pPr marL="726281" lvl="1" indent="-269081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1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Construction Projects</a:t>
            </a:r>
          </a:p>
          <a:p>
            <a:pPr marL="726281" lvl="1" indent="-269081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1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Running Drives</a:t>
            </a:r>
          </a:p>
          <a:p>
            <a:pPr marL="726281" lvl="1" indent="-269081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1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Boiler, turbine area and BOP</a:t>
            </a:r>
          </a:p>
        </p:txBody>
      </p:sp>
      <p:pic>
        <p:nvPicPr>
          <p:cNvPr id="11" name="Picture 10" descr="Diagram, timeline&#10;&#10;Description automatically generated">
            <a:extLst>
              <a:ext uri="{FF2B5EF4-FFF2-40B4-BE49-F238E27FC236}">
                <a16:creationId xmlns:a16="http://schemas.microsoft.com/office/drawing/2014/main" id="{697F6787-2329-8C1D-090A-664CFCE06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82" y="1413738"/>
            <a:ext cx="4319613" cy="1822337"/>
          </a:xfrm>
          <a:prstGeom prst="rect">
            <a:avLst/>
          </a:prstGeom>
        </p:spPr>
      </p:pic>
      <p:pic>
        <p:nvPicPr>
          <p:cNvPr id="12" name="Picture 11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CEDC3A2E-D5F4-4530-E2AD-B949F218C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44" y="3548037"/>
            <a:ext cx="2673654" cy="2391145"/>
          </a:xfrm>
          <a:prstGeom prst="rect">
            <a:avLst/>
          </a:prstGeom>
        </p:spPr>
      </p:pic>
      <p:pic>
        <p:nvPicPr>
          <p:cNvPr id="13" name="Picture 11" descr="C:\Users\PFC\Downloads\up to 1\hhla-container.gif">
            <a:extLst>
              <a:ext uri="{FF2B5EF4-FFF2-40B4-BE49-F238E27FC236}">
                <a16:creationId xmlns:a16="http://schemas.microsoft.com/office/drawing/2014/main" id="{C7F5837C-E9D2-D4FF-A3DE-2ECE148ACD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8186" y="3429000"/>
            <a:ext cx="4743450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9881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Bookman Old Style" panose="02050604050505020204" pitchFamily="18" charset="0"/>
              </a:rPr>
              <a:t>Proposed Solution</a:t>
            </a:r>
            <a:endParaRPr lang="en-IN" sz="36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847528" y="1412777"/>
            <a:ext cx="7344816" cy="2664296"/>
          </a:xfrm>
          <a:prstGeom prst="rect">
            <a:avLst/>
          </a:prstGeom>
        </p:spPr>
        <p:txBody>
          <a:bodyPr/>
          <a:lstStyle/>
          <a:p>
            <a:pPr marL="269081" marR="0" lvl="0" indent="-269081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Object detection Camera, recognition, processing &amp; signaling</a:t>
            </a:r>
          </a:p>
          <a:p>
            <a:pPr marL="726281" marR="0" lvl="1" indent="-269081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Camera takes &amp; sends the picture to a remote computer</a:t>
            </a:r>
          </a:p>
          <a:p>
            <a:pPr marL="726281" marR="0" lvl="1" indent="-269081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Analyze the object detected (specified AI model) </a:t>
            </a:r>
          </a:p>
          <a:p>
            <a:pPr marL="726281" marR="0" lvl="1" indent="-269081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Determines the class of the object</a:t>
            </a:r>
          </a:p>
          <a:p>
            <a:pPr marL="726281" marR="0" lvl="1" indent="-269081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Sends the class of the object back to the Camera</a:t>
            </a:r>
          </a:p>
          <a:p>
            <a:pPr marL="726281" marR="0" lvl="1" indent="-269081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Executes the object-specific command entrusted on it</a:t>
            </a:r>
          </a:p>
          <a:p>
            <a:pPr marL="726281" marR="0" lvl="1" indent="-269081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Computer signal &amp; Processing/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Rashberry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pi system/ Python language programming</a:t>
            </a:r>
          </a:p>
          <a:p>
            <a:pPr marL="726281" marR="0" lvl="1" indent="-269081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26281" marR="0" lvl="1" indent="-269081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DB6E8ED-E52D-5ABD-25BD-9919BE3653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48" y="4369138"/>
            <a:ext cx="2952328" cy="1659874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89DF5FE9-B585-11CE-0C24-4EA11D200E24}"/>
              </a:ext>
            </a:extLst>
          </p:cNvPr>
          <p:cNvSpPr/>
          <p:nvPr/>
        </p:nvSpPr>
        <p:spPr>
          <a:xfrm>
            <a:off x="4536737" y="4958183"/>
            <a:ext cx="432048" cy="3254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close up of a camera lens&#10;&#10;Description automatically generated">
            <a:extLst>
              <a:ext uri="{FF2B5EF4-FFF2-40B4-BE49-F238E27FC236}">
                <a16:creationId xmlns:a16="http://schemas.microsoft.com/office/drawing/2014/main" id="{430951A3-EE54-8FEF-B088-E9EF6DBD5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01" y="4369139"/>
            <a:ext cx="2952328" cy="1724159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9E052A45-5659-6334-B98C-A5A20278B5B1}"/>
              </a:ext>
            </a:extLst>
          </p:cNvPr>
          <p:cNvSpPr/>
          <p:nvPr/>
        </p:nvSpPr>
        <p:spPr>
          <a:xfrm>
            <a:off x="8025084" y="4966992"/>
            <a:ext cx="432048" cy="3254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986B7A5F-EBEE-B60C-B80B-CD11F4E61B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618" y="1704842"/>
            <a:ext cx="2258878" cy="1724159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E0156BD3-CE35-27E2-0FF1-124E970ED799}"/>
              </a:ext>
            </a:extLst>
          </p:cNvPr>
          <p:cNvSpPr/>
          <p:nvPr/>
        </p:nvSpPr>
        <p:spPr>
          <a:xfrm rot="16200000">
            <a:off x="9264157" y="3694818"/>
            <a:ext cx="619543" cy="303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2DDF83C-9258-B6B7-0CB8-CC6A3295E4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52" y="4371942"/>
            <a:ext cx="2209428" cy="16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59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Bookman Old Style" panose="02050604050505020204" pitchFamily="18" charset="0"/>
              </a:rPr>
              <a:t>Infrastructure</a:t>
            </a:r>
            <a:endParaRPr lang="en-IN" sz="36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789899" y="977287"/>
            <a:ext cx="7956937" cy="4609332"/>
          </a:xfrm>
          <a:prstGeom prst="rect">
            <a:avLst/>
          </a:prstGeom>
        </p:spPr>
        <p:txBody>
          <a:bodyPr/>
          <a:lstStyle/>
          <a:p>
            <a:pPr marL="269081" marR="0" lvl="0" indent="-269081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Object detection Camera, recognition, processing &amp; signaling</a:t>
            </a:r>
          </a:p>
          <a:p>
            <a:pPr marL="2555081" lvl="5" indent="-269081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Total images used: 570 , divided into 80% training data and 20% test data.</a:t>
            </a:r>
          </a:p>
          <a:p>
            <a:pPr marL="2555081" lvl="5" indent="-269081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Helmets color [Hard hat] : Red, Blue, Yellow &amp; White variety</a:t>
            </a:r>
          </a:p>
          <a:p>
            <a:pPr marL="2555081" lvl="5" indent="-269081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Image sizes: 320 pixel x 320 pixel square shape</a:t>
            </a:r>
          </a:p>
          <a:p>
            <a:pPr marL="2555081" lvl="5" indent="-269081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Total image features handled: 102400 [the more features, the more complex processing &amp; slower processing]</a:t>
            </a:r>
          </a:p>
          <a:p>
            <a:pPr marL="2555081" lvl="5" indent="-269081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Classification model used: MobileNetV2 SSD FPN-Lite &amp; YOLO5 [both works]</a:t>
            </a:r>
          </a:p>
          <a:p>
            <a:pPr marL="2555081" lvl="5" indent="-269081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Model detection: 89% for individual [ 38% collective for all 20% ]</a:t>
            </a:r>
          </a:p>
          <a:p>
            <a:pPr marL="2555081" lvl="5" indent="-269081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Python3 SDK model is the backend to raise alarm, flag etc.</a:t>
            </a:r>
          </a:p>
          <a:p>
            <a:pPr marL="2555081" lvl="5" indent="-269081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Single board computer used: Raspberry Pi,4GB RAM</a:t>
            </a:r>
          </a:p>
          <a:p>
            <a:pPr marL="2555081" lvl="5" indent="-269081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Other SBC: like Orange Pi, Jetson Nano </a:t>
            </a: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etc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will also work.</a:t>
            </a:r>
          </a:p>
          <a:p>
            <a:br>
              <a:rPr lang="en-US" sz="1400" dirty="0">
                <a:effectLst/>
              </a:rPr>
            </a:b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US" sz="1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 descr="C:\Users\PFC\Downloads\1-2\construction.gif">
            <a:extLst>
              <a:ext uri="{FF2B5EF4-FFF2-40B4-BE49-F238E27FC236}">
                <a16:creationId xmlns:a16="http://schemas.microsoft.com/office/drawing/2014/main" id="{035D4A84-5E30-7F81-92DE-146F2B283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40418" y="1163395"/>
            <a:ext cx="3114675" cy="4743450"/>
          </a:xfrm>
          <a:prstGeom prst="rect">
            <a:avLst/>
          </a:prstGeom>
          <a:noFill/>
        </p:spPr>
      </p:pic>
      <p:pic>
        <p:nvPicPr>
          <p:cNvPr id="16" name="Picture 4" descr="C:\Users\PFC\Downloads\up to 1\giphy (5).gif">
            <a:extLst>
              <a:ext uri="{FF2B5EF4-FFF2-40B4-BE49-F238E27FC236}">
                <a16:creationId xmlns:a16="http://schemas.microsoft.com/office/drawing/2014/main" id="{B7F2FCA9-B790-132F-9657-3689A5C324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50305"/>
            <a:ext cx="2973913" cy="2973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8509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5" descr="writing-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3952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 rot="-620773">
            <a:off x="7905751" y="2910305"/>
            <a:ext cx="428201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97BF"/>
              </a:solidFill>
              <a:effectLst/>
              <a:uLnTx/>
              <a:uFillTx/>
              <a:latin typeface="Tw Cen MT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7BF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charset="0"/>
              </a:rPr>
              <a:t>”-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charset="0"/>
              </a:rPr>
              <a:t>“Safety at Work-Place”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charset="0"/>
              </a:rPr>
            </a:b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w Cen MT" pitchFamily="34" charset="0"/>
              <a:ea typeface="+mn-ea"/>
              <a:cs typeface="Arial" charset="0"/>
            </a:endParaRPr>
          </a:p>
        </p:txBody>
      </p:sp>
      <p:pic>
        <p:nvPicPr>
          <p:cNvPr id="23557" name="Picture 5" descr="hungry for chang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792887">
            <a:off x="9840385" y="4868863"/>
            <a:ext cx="155363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NTPC Logo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202534">
            <a:off x="9276976" y="3475898"/>
            <a:ext cx="148801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Slide Number Placeholder 7"/>
          <p:cNvSpPr txBox="1">
            <a:spLocks noGrp="1"/>
          </p:cNvSpPr>
          <p:nvPr/>
        </p:nvSpPr>
        <p:spPr bwMode="auto">
          <a:xfrm>
            <a:off x="10769600" y="6248401"/>
            <a:ext cx="1016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C36AF8-B30F-4F8E-9185-859B156931D1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itchFamily="34" charset="0"/>
              <a:ea typeface="+mn-ea"/>
              <a:cs typeface="Arial" charset="0"/>
            </a:endParaRPr>
          </a:p>
        </p:txBody>
      </p:sp>
      <p:sp>
        <p:nvSpPr>
          <p:cNvPr id="26631" name="Rectangle 5"/>
          <p:cNvSpPr>
            <a:spLocks noChangeArrowheads="1"/>
          </p:cNvSpPr>
          <p:nvPr/>
        </p:nvSpPr>
        <p:spPr bwMode="auto">
          <a:xfrm>
            <a:off x="10464800" y="6156326"/>
            <a:ext cx="6928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charset="0"/>
                <a:hlinkClick r:id="" action="ppaction://noaction"/>
              </a:rPr>
              <a:t>◄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w Cen MT" pitchFamily="34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 rot="21116812">
            <a:off x="7690873" y="2666268"/>
            <a:ext cx="3705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charset="0"/>
              </a:rPr>
              <a:t>Project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charset="0"/>
              </a:rPr>
              <a:t>Suraksha</a:t>
            </a:r>
            <a:endParaRPr kumimoji="0" lang="en-I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859016-044F-C59D-98FC-B051523A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40B8E9-9D33-4DA4-B3C1-5348ABBDDA8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Bookman Old Style" panose="02050604050505020204" pitchFamily="18" charset="0"/>
              </a:rPr>
              <a:t>Pilot Project</a:t>
            </a:r>
            <a:endParaRPr lang="en-IN" sz="36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847528" y="1412777"/>
            <a:ext cx="6428254" cy="4824535"/>
          </a:xfrm>
          <a:prstGeom prst="rect">
            <a:avLst/>
          </a:prstGeom>
        </p:spPr>
        <p:txBody>
          <a:bodyPr/>
          <a:lstStyle/>
          <a:p>
            <a:pPr marL="26908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Infrastructure requirement 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Camera takes &amp; sends the picture to a remote computer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ESP32 with Camera = INR 650.00**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IC555 = INR 50.00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BC547 – 02 </a:t>
            </a: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nos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= INR:50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100K Variable = INR:50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HT7333 or LM1117 [3.3V regulator] = INR:50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nf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470 MFD one each = INR:50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5V relay = INR:50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LiPO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Battery, connecting wires </a:t>
            </a: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etc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extra.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10K resistor, 100K POT, 5V SMPS = INR 200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Software , Internet connection – Inhouse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**For initial operation ESP32 camera was used. Subsequently, </a:t>
            </a: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Rashberry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pi 5 setup was used.</a:t>
            </a: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US" sz="1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C346EE-6D68-803D-10B1-96F3EB4C7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7" y="3068782"/>
            <a:ext cx="1242870" cy="2824704"/>
          </a:xfrm>
          <a:prstGeom prst="rect">
            <a:avLst/>
          </a:prstGeom>
        </p:spPr>
      </p:pic>
      <p:pic>
        <p:nvPicPr>
          <p:cNvPr id="6" name="Picture 5" descr="A close-up of a circuit board&#10;&#10;Description automatically generated">
            <a:extLst>
              <a:ext uri="{FF2B5EF4-FFF2-40B4-BE49-F238E27FC236}">
                <a16:creationId xmlns:a16="http://schemas.microsoft.com/office/drawing/2014/main" id="{5AE2C947-5567-E026-DC93-8844FCE07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496" y="3757969"/>
            <a:ext cx="3057952" cy="2295845"/>
          </a:xfrm>
          <a:prstGeom prst="rect">
            <a:avLst/>
          </a:prstGeom>
        </p:spPr>
      </p:pic>
      <p:pic>
        <p:nvPicPr>
          <p:cNvPr id="10" name="Picture 9" descr="A hand holding a green circuit board&#10;&#10;Description automatically generated">
            <a:extLst>
              <a:ext uri="{FF2B5EF4-FFF2-40B4-BE49-F238E27FC236}">
                <a16:creationId xmlns:a16="http://schemas.microsoft.com/office/drawing/2014/main" id="{B55B9D5F-3B11-DE75-4416-9264DFAF2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273" y="1111423"/>
            <a:ext cx="4380917" cy="246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45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Bookman Old Style" panose="02050604050505020204" pitchFamily="18" charset="0"/>
              </a:rPr>
              <a:t>Technology &amp; Implementation</a:t>
            </a:r>
            <a:endParaRPr lang="en-IN" sz="36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923636" y="1184946"/>
            <a:ext cx="5797435" cy="4824535"/>
          </a:xfrm>
          <a:prstGeom prst="rect">
            <a:avLst/>
          </a:prstGeom>
        </p:spPr>
        <p:txBody>
          <a:bodyPr/>
          <a:lstStyle/>
          <a:p>
            <a:pPr marL="26908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Camera Specifications: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Camera capturing pictures at a 2MBPS rate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Can send pictures up to 200 meters distance wirelessly to the nearest </a:t>
            </a: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WiFi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network! 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GPIO output of Camera triggers the IC555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IC555 </a:t>
            </a: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inturn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drives the relay [5..30 seconds delay]</a:t>
            </a:r>
          </a:p>
          <a:p>
            <a:pPr marL="2690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Real-time Object Detection with YOLO5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 algorithm that uses neural networks to provide real-time object detection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This algorithm is popular because of its speed and accuracy</a:t>
            </a:r>
          </a:p>
          <a:p>
            <a:pPr marL="726281" lvl="1" indent="-26908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Used in various applications to detect traffic signals, people, parking meters, and animals.</a:t>
            </a:r>
          </a:p>
          <a:p>
            <a:pPr marL="2690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  <a:hlinkClick r:id="rId2"/>
              </a:rPr>
              <a:t>Link for practical demonstration</a:t>
            </a:r>
            <a:endParaRPr lang="en-US" sz="1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726281" lvl="1" indent="-26908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US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6C1F504-268D-4925-42EE-DD7530C90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88" y="4154797"/>
            <a:ext cx="3733533" cy="1722475"/>
          </a:xfrm>
          <a:prstGeom prst="rect">
            <a:avLst/>
          </a:prstGeom>
        </p:spPr>
      </p:pic>
      <p:pic>
        <p:nvPicPr>
          <p:cNvPr id="6" name="Picture 5" descr="A picture containing text, building, outdoor, city&#10;&#10;Description automatically generated">
            <a:extLst>
              <a:ext uri="{FF2B5EF4-FFF2-40B4-BE49-F238E27FC236}">
                <a16:creationId xmlns:a16="http://schemas.microsoft.com/office/drawing/2014/main" id="{C28CFE19-6DCA-D2C0-514C-5A20898AA7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88" y="1325533"/>
            <a:ext cx="3584397" cy="2016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9AF1A6-BF10-2DC2-253D-656F11A85860}"/>
              </a:ext>
            </a:extLst>
          </p:cNvPr>
          <p:cNvSpPr txBox="1"/>
          <p:nvPr/>
        </p:nvSpPr>
        <p:spPr>
          <a:xfrm>
            <a:off x="1454056" y="5211389"/>
            <a:ext cx="761244" cy="600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400" b="0" i="0" dirty="0">
                <a:effectLst/>
                <a:latin typeface="Segoe UI" panose="020B0502040204020203" pitchFamily="34" charset="0"/>
                <a:hlinkClick r:id="rId2" tooltip="Original URL: https://smartphone.edgeimpulse.com/classifier.html?apiKey=ei_b0725f24b4b470f704cdf9545d217791c43736ff900f1fbfc5557437bc33d182. Click or tap if you trust this link."/>
              </a:rPr>
              <a:t>https://smartphone.edgeimpulse.com/classifier.html?apiKey=ei_</a:t>
            </a:r>
            <a:r>
              <a:rPr lang="en-US" sz="500" b="0" i="0" dirty="0">
                <a:effectLst/>
                <a:latin typeface="Segoe UI" panose="020B0502040204020203" pitchFamily="34" charset="0"/>
                <a:hlinkClick r:id="rId2" tooltip="Original URL: https://smartphone.edgeimpulse.com/classifier.html?apiKey=ei_b0725f24b4b470f704cdf9545d217791c43736ff900f1fbfc5557437bc33d182. Click or tap if you trust this link."/>
              </a:rPr>
              <a:t>b0725f24b4b470f704cdf9545d217791c43736ff900f1fbfc5557437bc33d182</a:t>
            </a:r>
            <a:endParaRPr lang="en-US" sz="1100" dirty="0"/>
          </a:p>
        </p:txBody>
      </p:sp>
      <p:pic>
        <p:nvPicPr>
          <p:cNvPr id="9" name="Picture 8" descr="A white snowflake on a black background&#10;&#10;Description automatically generated">
            <a:extLst>
              <a:ext uri="{FF2B5EF4-FFF2-40B4-BE49-F238E27FC236}">
                <a16:creationId xmlns:a16="http://schemas.microsoft.com/office/drawing/2014/main" id="{66F47CEA-E52C-46B6-2462-FE3BA3EDC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56" y="5153970"/>
            <a:ext cx="855511" cy="85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61577"/>
      </p:ext>
    </p:extLst>
  </p:cSld>
  <p:clrMapOvr>
    <a:masterClrMapping/>
  </p:clrMapOvr>
</p:sld>
</file>

<file path=ppt/theme/theme1.xml><?xml version="1.0" encoding="utf-8"?>
<a:theme xmlns:a="http://schemas.openxmlformats.org/drawingml/2006/main" name="Christmas_candles">
  <a:themeElements>
    <a:clrScheme name="Christmas_candles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hristmas_candle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hristmas_candles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lat Design">
  <a:themeElements>
    <a:clrScheme name="NTPC Theme">
      <a:dk1>
        <a:sysClr val="windowText" lastClr="000000"/>
      </a:dk1>
      <a:lt1>
        <a:sysClr val="window" lastClr="FFFFFF"/>
      </a:lt1>
      <a:dk2>
        <a:srgbClr val="2F2F26"/>
      </a:dk2>
      <a:lt2>
        <a:srgbClr val="BFBFBF"/>
      </a:lt2>
      <a:accent1>
        <a:srgbClr val="0067AC"/>
      </a:accent1>
      <a:accent2>
        <a:srgbClr val="0097BF"/>
      </a:accent2>
      <a:accent3>
        <a:srgbClr val="92D050"/>
      </a:accent3>
      <a:accent4>
        <a:srgbClr val="00B0F0"/>
      </a:accent4>
      <a:accent5>
        <a:srgbClr val="BFBFBF"/>
      </a:accent5>
      <a:accent6>
        <a:srgbClr val="E46C0A"/>
      </a:accent6>
      <a:hlink>
        <a:srgbClr val="00B0F0"/>
      </a:hlink>
      <a:folHlink>
        <a:srgbClr val="7030A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lat Design">
  <a:themeElements>
    <a:clrScheme name="NTPC Theme">
      <a:dk1>
        <a:sysClr val="windowText" lastClr="000000"/>
      </a:dk1>
      <a:lt1>
        <a:sysClr val="window" lastClr="FFFFFF"/>
      </a:lt1>
      <a:dk2>
        <a:srgbClr val="2F2F26"/>
      </a:dk2>
      <a:lt2>
        <a:srgbClr val="BFBFBF"/>
      </a:lt2>
      <a:accent1>
        <a:srgbClr val="0067AC"/>
      </a:accent1>
      <a:accent2>
        <a:srgbClr val="0097BF"/>
      </a:accent2>
      <a:accent3>
        <a:srgbClr val="92D050"/>
      </a:accent3>
      <a:accent4>
        <a:srgbClr val="00B0F0"/>
      </a:accent4>
      <a:accent5>
        <a:srgbClr val="BFBFBF"/>
      </a:accent5>
      <a:accent6>
        <a:srgbClr val="E46C0A"/>
      </a:accent6>
      <a:hlink>
        <a:srgbClr val="00B0F0"/>
      </a:hlink>
      <a:folHlink>
        <a:srgbClr val="7030A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Flat Design">
  <a:themeElements>
    <a:clrScheme name="NTPC Theme">
      <a:dk1>
        <a:sysClr val="windowText" lastClr="000000"/>
      </a:dk1>
      <a:lt1>
        <a:sysClr val="window" lastClr="FFFFFF"/>
      </a:lt1>
      <a:dk2>
        <a:srgbClr val="2F2F26"/>
      </a:dk2>
      <a:lt2>
        <a:srgbClr val="BFBFBF"/>
      </a:lt2>
      <a:accent1>
        <a:srgbClr val="0067AC"/>
      </a:accent1>
      <a:accent2>
        <a:srgbClr val="0097BF"/>
      </a:accent2>
      <a:accent3>
        <a:srgbClr val="92D050"/>
      </a:accent3>
      <a:accent4>
        <a:srgbClr val="00B0F0"/>
      </a:accent4>
      <a:accent5>
        <a:srgbClr val="BFBFBF"/>
      </a:accent5>
      <a:accent6>
        <a:srgbClr val="E46C0A"/>
      </a:accent6>
      <a:hlink>
        <a:srgbClr val="00B0F0"/>
      </a:hlink>
      <a:folHlink>
        <a:srgbClr val="7030A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TPC Theme">
    <a:dk1>
      <a:sysClr val="windowText" lastClr="000000"/>
    </a:dk1>
    <a:lt1>
      <a:sysClr val="window" lastClr="FFFFFF"/>
    </a:lt1>
    <a:dk2>
      <a:srgbClr val="2F2F26"/>
    </a:dk2>
    <a:lt2>
      <a:srgbClr val="BFBFBF"/>
    </a:lt2>
    <a:accent1>
      <a:srgbClr val="0067AC"/>
    </a:accent1>
    <a:accent2>
      <a:srgbClr val="0097BF"/>
    </a:accent2>
    <a:accent3>
      <a:srgbClr val="92D050"/>
    </a:accent3>
    <a:accent4>
      <a:srgbClr val="00B0F0"/>
    </a:accent4>
    <a:accent5>
      <a:srgbClr val="BFBFBF"/>
    </a:accent5>
    <a:accent6>
      <a:srgbClr val="E46C0A"/>
    </a:accent6>
    <a:hlink>
      <a:srgbClr val="00B0F0"/>
    </a:hlink>
    <a:folHlink>
      <a:srgbClr val="7030A0"/>
    </a:folHlink>
  </a:clrScheme>
</a:themeOverride>
</file>

<file path=ppt/theme/themeOverride2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28EA6264065F4282F716422781D033" ma:contentTypeVersion="13" ma:contentTypeDescription="Create a new document." ma:contentTypeScope="" ma:versionID="4ff0f7d8ee036119cec41e6c61e57e05">
  <xsd:schema xmlns:xsd="http://www.w3.org/2001/XMLSchema" xmlns:xs="http://www.w3.org/2001/XMLSchema" xmlns:p="http://schemas.microsoft.com/office/2006/metadata/properties" xmlns:ns3="51797cd6-a3c2-45e7-ba48-bb738497154f" xmlns:ns4="9f3ea003-4b34-463c-b87d-b2ab756f132f" targetNamespace="http://schemas.microsoft.com/office/2006/metadata/properties" ma:root="true" ma:fieldsID="f3489081fab938b5af80cc8cc33e9b62" ns3:_="" ns4:_="">
    <xsd:import namespace="51797cd6-a3c2-45e7-ba48-bb738497154f"/>
    <xsd:import namespace="9f3ea003-4b34-463c-b87d-b2ab756f132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797cd6-a3c2-45e7-ba48-bb73849715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3ea003-4b34-463c-b87d-b2ab756f132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06490D-87B8-4801-91AF-98D8BEC6A0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025559-84CB-482E-B552-2273DF102E87}">
  <ds:schemaRefs>
    <ds:schemaRef ds:uri="http://purl.org/dc/dcmitype/"/>
    <ds:schemaRef ds:uri="51797cd6-a3c2-45e7-ba48-bb738497154f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9f3ea003-4b34-463c-b87d-b2ab756f132f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002D129-58EC-4459-A783-4F87507A221E}">
  <ds:schemaRefs>
    <ds:schemaRef ds:uri="51797cd6-a3c2-45e7-ba48-bb738497154f"/>
    <ds:schemaRef ds:uri="9f3ea003-4b34-463c-b87d-b2ab756f13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</TotalTime>
  <Words>1297</Words>
  <Application>Microsoft Office PowerPoint</Application>
  <PresentationFormat>Widescreen</PresentationFormat>
  <Paragraphs>176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Arial</vt:lpstr>
      <vt:lpstr>Arial Black</vt:lpstr>
      <vt:lpstr>Bookman Old Style</vt:lpstr>
      <vt:lpstr>Calibri</vt:lpstr>
      <vt:lpstr>Calibri Light</vt:lpstr>
      <vt:lpstr>Candara</vt:lpstr>
      <vt:lpstr>Monotype Corsiva</vt:lpstr>
      <vt:lpstr>Open Sans</vt:lpstr>
      <vt:lpstr>Roboto Light</vt:lpstr>
      <vt:lpstr>Roboto Medium</vt:lpstr>
      <vt:lpstr>Roboto Thin</vt:lpstr>
      <vt:lpstr>Segoe UI</vt:lpstr>
      <vt:lpstr>Times New Roman</vt:lpstr>
      <vt:lpstr>Tw Cen MT</vt:lpstr>
      <vt:lpstr>Univers 45 Light</vt:lpstr>
      <vt:lpstr>Wingdings</vt:lpstr>
      <vt:lpstr>Christmas_candles</vt:lpstr>
      <vt:lpstr>1_Flat Design</vt:lpstr>
      <vt:lpstr>3_Office Theme</vt:lpstr>
      <vt:lpstr>Flat Design</vt:lpstr>
      <vt:lpstr>2_Flat Design</vt:lpstr>
      <vt:lpstr>1_Office Theme</vt:lpstr>
      <vt:lpstr>2_Office Theme</vt:lpstr>
      <vt:lpstr>PowerPoint Presentation</vt:lpstr>
      <vt:lpstr>PowerPoint Presentation</vt:lpstr>
      <vt:lpstr>Content</vt:lpstr>
      <vt:lpstr>Introduction</vt:lpstr>
      <vt:lpstr>Proposed Solution</vt:lpstr>
      <vt:lpstr>Infrastructure</vt:lpstr>
      <vt:lpstr>PowerPoint Presentation</vt:lpstr>
      <vt:lpstr>Pilot Project</vt:lpstr>
      <vt:lpstr>Technology &amp; Implementation</vt:lpstr>
      <vt:lpstr>Object Recognition Process – AI Model</vt:lpstr>
      <vt:lpstr>Further Scope</vt:lpstr>
      <vt:lpstr>Key Benefits &amp; Advantages</vt:lpstr>
      <vt:lpstr>Ongoing Projects</vt:lpstr>
      <vt:lpstr>PowerPoint Presentation</vt:lpstr>
      <vt:lpstr>PowerPoint Presentation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Satya Ranjan Mahapatra</cp:lastModifiedBy>
  <cp:revision>67</cp:revision>
  <cp:lastPrinted>2022-01-04T17:46:17Z</cp:lastPrinted>
  <dcterms:created xsi:type="dcterms:W3CDTF">2019-08-06T15:54:00Z</dcterms:created>
  <dcterms:modified xsi:type="dcterms:W3CDTF">2024-02-02T11:50:30Z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0x0101008F28EA6264065F4282F716422781D033</vt:lpwstr>
  </property>
  <property fmtid="{D5CDD505-2E9C-101B-9397-08002B2CF9AE}" pid="3" name="KSOProductBuildVer">
    <vt:lpwstr>1033-10.2.0.7646</vt:lpwstr>
  </property>
  <property fmtid="{D5CDD505-2E9C-101B-9397-08002B2CF9AE}" pid="4" name="NXPowerLiteLastOptimized">
    <vt:lpwstr>22441650</vt:lpwstr>
  </property>
  <property fmtid="{D5CDD505-2E9C-101B-9397-08002B2CF9AE}" pid="5" name="NXPowerLiteSettings">
    <vt:lpwstr>F7000400038000</vt:lpwstr>
  </property>
  <property fmtid="{D5CDD505-2E9C-101B-9397-08002B2CF9AE}" pid="6" name="NXPowerLiteVersion">
    <vt:lpwstr>S10.0.0</vt:lpwstr>
  </property>
</Properties>
</file>