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8" r:id="rId5"/>
    <p:sldId id="260" r:id="rId6"/>
    <p:sldId id="261" r:id="rId7"/>
    <p:sldId id="262" r:id="rId8"/>
    <p:sldId id="458" r:id="rId9"/>
    <p:sldId id="459" r:id="rId10"/>
    <p:sldId id="460" r:id="rId11"/>
    <p:sldId id="466" r:id="rId12"/>
    <p:sldId id="461" r:id="rId13"/>
    <p:sldId id="462" r:id="rId14"/>
    <p:sldId id="463" r:id="rId15"/>
    <p:sldId id="464" r:id="rId16"/>
    <p:sldId id="456"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661"/>
    <a:srgbClr val="7ABC32"/>
    <a:srgbClr val="CEEAC4"/>
    <a:srgbClr val="FCFBF0"/>
    <a:srgbClr val="E4F89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4245" autoAdjust="0"/>
  </p:normalViewPr>
  <p:slideViewPr>
    <p:cSldViewPr snapToGrid="0">
      <p:cViewPr varScale="1">
        <p:scale>
          <a:sx n="68" d="100"/>
          <a:sy n="68" d="100"/>
        </p:scale>
        <p:origin x="696"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00077608\Desktop\Specific%20Water%20Analysis.od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3.9222161636976428E-2"/>
          <c:y val="0.10243931645295618"/>
          <c:w val="0.92937294536390636"/>
          <c:h val="0.83322499695925445"/>
        </c:manualLayout>
      </c:layout>
      <c:barChart>
        <c:barDir val="col"/>
        <c:grouping val="clustered"/>
        <c:varyColors val="0"/>
        <c:ser>
          <c:idx val="0"/>
          <c:order val="0"/>
          <c:tx>
            <c:strRef>
              <c:f>Sheet1!$C$1</c:f>
              <c:strCache>
                <c:ptCount val="1"/>
                <c:pt idx="0">
                  <c:v>SWC</c:v>
                </c:pt>
              </c:strCache>
            </c:strRef>
          </c:tx>
          <c:spPr>
            <a:solidFill>
              <a:schemeClr val="accent1">
                <a:alpha val="70000"/>
              </a:schemeClr>
            </a:solidFill>
            <a:ln>
              <a:noFill/>
            </a:ln>
            <a:effectLst/>
          </c:spPr>
          <c:invertIfNegative val="0"/>
          <c:trendline>
            <c:spPr>
              <a:ln w="15875" cap="rnd">
                <a:solidFill>
                  <a:schemeClr val="accent1"/>
                </a:solidFill>
              </a:ln>
              <a:effectLst/>
            </c:spPr>
            <c:trendlineType val="linear"/>
            <c:dispRSqr val="0"/>
            <c:dispEq val="0"/>
          </c:trendline>
          <c:trendline>
            <c:spPr>
              <a:ln w="15875" cap="rnd">
                <a:solidFill>
                  <a:schemeClr val="accent1"/>
                </a:solidFill>
              </a:ln>
              <a:effectLst/>
            </c:spPr>
            <c:trendlineType val="linear"/>
            <c:dispRSqr val="0"/>
            <c:dispEq val="0"/>
          </c:trendline>
          <c:val>
            <c:numRef>
              <c:f>Sheet1!$C$2:$C$116</c:f>
              <c:numCache>
                <c:formatCode>General</c:formatCode>
                <c:ptCount val="115"/>
                <c:pt idx="0">
                  <c:v>2.0956877557444131</c:v>
                </c:pt>
                <c:pt idx="1">
                  <c:v>2.1037536092396536</c:v>
                </c:pt>
                <c:pt idx="2">
                  <c:v>2.1115886535906854</c:v>
                </c:pt>
                <c:pt idx="3">
                  <c:v>2.1149100639215104</c:v>
                </c:pt>
                <c:pt idx="4">
                  <c:v>2.117889813604787</c:v>
                </c:pt>
                <c:pt idx="5">
                  <c:v>2.1213348533942149</c:v>
                </c:pt>
                <c:pt idx="6">
                  <c:v>2.1234785676486152</c:v>
                </c:pt>
                <c:pt idx="7">
                  <c:v>2.1236295777933285</c:v>
                </c:pt>
                <c:pt idx="8">
                  <c:v>2.1352484365335718</c:v>
                </c:pt>
                <c:pt idx="9">
                  <c:v>2.1369771704715879</c:v>
                </c:pt>
                <c:pt idx="10">
                  <c:v>2.1410441767068273</c:v>
                </c:pt>
                <c:pt idx="11">
                  <c:v>2.1420387880461038</c:v>
                </c:pt>
                <c:pt idx="12">
                  <c:v>2.1427377802534466</c:v>
                </c:pt>
                <c:pt idx="13">
                  <c:v>2.1444420738212076</c:v>
                </c:pt>
                <c:pt idx="14">
                  <c:v>2.1460797799174691</c:v>
                </c:pt>
                <c:pt idx="15">
                  <c:v>2.1468398663020358</c:v>
                </c:pt>
                <c:pt idx="16">
                  <c:v>2.1522187822497423</c:v>
                </c:pt>
                <c:pt idx="17">
                  <c:v>2.1562745518177269</c:v>
                </c:pt>
                <c:pt idx="18">
                  <c:v>2.1572251238783982</c:v>
                </c:pt>
                <c:pt idx="19">
                  <c:v>2.1655044827095491</c:v>
                </c:pt>
                <c:pt idx="20">
                  <c:v>2.167560801144492</c:v>
                </c:pt>
                <c:pt idx="21">
                  <c:v>2.1675659909581451</c:v>
                </c:pt>
                <c:pt idx="22">
                  <c:v>2.1743212669683256</c:v>
                </c:pt>
                <c:pt idx="23">
                  <c:v>2.1748576249736344</c:v>
                </c:pt>
                <c:pt idx="24">
                  <c:v>2.1763596353348005</c:v>
                </c:pt>
                <c:pt idx="25">
                  <c:v>2.1837212817412333</c:v>
                </c:pt>
                <c:pt idx="26">
                  <c:v>2.1881908685204254</c:v>
                </c:pt>
                <c:pt idx="27">
                  <c:v>2.1885931024794552</c:v>
                </c:pt>
                <c:pt idx="28">
                  <c:v>2.1915625438719641</c:v>
                </c:pt>
                <c:pt idx="29">
                  <c:v>2.191661062542031</c:v>
                </c:pt>
                <c:pt idx="30">
                  <c:v>2.1922845992194535</c:v>
                </c:pt>
                <c:pt idx="31">
                  <c:v>2.1928265354705601</c:v>
                </c:pt>
                <c:pt idx="32">
                  <c:v>2.1973386377666508</c:v>
                </c:pt>
                <c:pt idx="33">
                  <c:v>2.198107342681495</c:v>
                </c:pt>
                <c:pt idx="34">
                  <c:v>2.1986311035845327</c:v>
                </c:pt>
                <c:pt idx="35">
                  <c:v>2.1997334081661286</c:v>
                </c:pt>
                <c:pt idx="36">
                  <c:v>2.2014747191011237</c:v>
                </c:pt>
                <c:pt idx="37">
                  <c:v>2.2014861995753718</c:v>
                </c:pt>
                <c:pt idx="38">
                  <c:v>2.2030414554544824</c:v>
                </c:pt>
                <c:pt idx="39">
                  <c:v>2.2196313878804803</c:v>
                </c:pt>
                <c:pt idx="40">
                  <c:v>2.2220493270053683</c:v>
                </c:pt>
                <c:pt idx="41">
                  <c:v>2.2232317584568073</c:v>
                </c:pt>
                <c:pt idx="42">
                  <c:v>2.2276491228070174</c:v>
                </c:pt>
                <c:pt idx="43">
                  <c:v>2.2279712392499649</c:v>
                </c:pt>
                <c:pt idx="44">
                  <c:v>2.2328462970921072</c:v>
                </c:pt>
                <c:pt idx="45">
                  <c:v>2.2331271091113609</c:v>
                </c:pt>
                <c:pt idx="46">
                  <c:v>2.2343883661248931</c:v>
                </c:pt>
                <c:pt idx="47">
                  <c:v>2.2377268251512166</c:v>
                </c:pt>
                <c:pt idx="48">
                  <c:v>2.2393581947395416</c:v>
                </c:pt>
                <c:pt idx="49">
                  <c:v>2.241059174941471</c:v>
                </c:pt>
                <c:pt idx="50">
                  <c:v>2.2442925694343465</c:v>
                </c:pt>
                <c:pt idx="51">
                  <c:v>2.2486048069052758</c:v>
                </c:pt>
                <c:pt idx="52">
                  <c:v>2.2496220030239757</c:v>
                </c:pt>
                <c:pt idx="53">
                  <c:v>2.2524587844052926</c:v>
                </c:pt>
                <c:pt idx="54">
                  <c:v>2.2623712345528526</c:v>
                </c:pt>
                <c:pt idx="55">
                  <c:v>2.2663852318259874</c:v>
                </c:pt>
                <c:pt idx="56">
                  <c:v>2.2672967863894136</c:v>
                </c:pt>
                <c:pt idx="57">
                  <c:v>2.273863403050882</c:v>
                </c:pt>
                <c:pt idx="58">
                  <c:v>2.2844846292947558</c:v>
                </c:pt>
                <c:pt idx="59">
                  <c:v>2.2887989203778676</c:v>
                </c:pt>
                <c:pt idx="60">
                  <c:v>2.2933597621407329</c:v>
                </c:pt>
                <c:pt idx="61">
                  <c:v>2.2949301874113344</c:v>
                </c:pt>
                <c:pt idx="62">
                  <c:v>2.2949449175716854</c:v>
                </c:pt>
                <c:pt idx="63">
                  <c:v>2.3009316097349601</c:v>
                </c:pt>
                <c:pt idx="64">
                  <c:v>2.3013837064676617</c:v>
                </c:pt>
                <c:pt idx="65">
                  <c:v>2.3040338818301742</c:v>
                </c:pt>
                <c:pt idx="66">
                  <c:v>2.3070209922163687</c:v>
                </c:pt>
                <c:pt idx="67">
                  <c:v>2.3106634353226294</c:v>
                </c:pt>
                <c:pt idx="68">
                  <c:v>2.3147332973842891</c:v>
                </c:pt>
                <c:pt idx="69">
                  <c:v>2.3150221687833472</c:v>
                </c:pt>
                <c:pt idx="70">
                  <c:v>2.3169937060348023</c:v>
                </c:pt>
                <c:pt idx="71">
                  <c:v>2.3170149253731345</c:v>
                </c:pt>
                <c:pt idx="72">
                  <c:v>2.3187265376840891</c:v>
                </c:pt>
                <c:pt idx="73">
                  <c:v>2.3233259546209188</c:v>
                </c:pt>
                <c:pt idx="74">
                  <c:v>2.3238044953990045</c:v>
                </c:pt>
                <c:pt idx="75">
                  <c:v>2.3263397947548459</c:v>
                </c:pt>
                <c:pt idx="76">
                  <c:v>2.3326205287713839</c:v>
                </c:pt>
                <c:pt idx="77">
                  <c:v>2.3335407591785935</c:v>
                </c:pt>
                <c:pt idx="78">
                  <c:v>2.3368916094356522</c:v>
                </c:pt>
                <c:pt idx="79">
                  <c:v>2.34174872288443</c:v>
                </c:pt>
                <c:pt idx="80">
                  <c:v>2.344715004761257</c:v>
                </c:pt>
                <c:pt idx="81">
                  <c:v>2.3456688184957213</c:v>
                </c:pt>
                <c:pt idx="82">
                  <c:v>2.3459511260182078</c:v>
                </c:pt>
                <c:pt idx="83">
                  <c:v>2.3472720335749715</c:v>
                </c:pt>
                <c:pt idx="84">
                  <c:v>2.3489639348963935</c:v>
                </c:pt>
                <c:pt idx="85">
                  <c:v>2.3497701629753447</c:v>
                </c:pt>
                <c:pt idx="86">
                  <c:v>2.3515625</c:v>
                </c:pt>
                <c:pt idx="87">
                  <c:v>2.3562797762894427</c:v>
                </c:pt>
                <c:pt idx="88">
                  <c:v>2.3565242917950973</c:v>
                </c:pt>
                <c:pt idx="89">
                  <c:v>2.3583494022367915</c:v>
                </c:pt>
                <c:pt idx="90">
                  <c:v>2.3592545997798395</c:v>
                </c:pt>
                <c:pt idx="91">
                  <c:v>2.3606793321819231</c:v>
                </c:pt>
                <c:pt idx="92">
                  <c:v>2.364789127084209</c:v>
                </c:pt>
                <c:pt idx="93">
                  <c:v>2.3648616694253959</c:v>
                </c:pt>
                <c:pt idx="94">
                  <c:v>2.3648891063274626</c:v>
                </c:pt>
                <c:pt idx="95">
                  <c:v>2.3669103920348475</c:v>
                </c:pt>
                <c:pt idx="96">
                  <c:v>2.3674716756112106</c:v>
                </c:pt>
                <c:pt idx="97">
                  <c:v>2.3767474922991862</c:v>
                </c:pt>
                <c:pt idx="98">
                  <c:v>2.3775251555419001</c:v>
                </c:pt>
                <c:pt idx="99">
                  <c:v>2.3776859504132233</c:v>
                </c:pt>
                <c:pt idx="100">
                  <c:v>2.37823596792669</c:v>
                </c:pt>
                <c:pt idx="101">
                  <c:v>2.378445919562671</c:v>
                </c:pt>
                <c:pt idx="102">
                  <c:v>2.3817152935988828</c:v>
                </c:pt>
                <c:pt idx="103">
                  <c:v>2.384058535066552</c:v>
                </c:pt>
                <c:pt idx="104">
                  <c:v>2.3855658522886829</c:v>
                </c:pt>
                <c:pt idx="105">
                  <c:v>2.3859555690809495</c:v>
                </c:pt>
                <c:pt idx="106">
                  <c:v>2.3859622177852864</c:v>
                </c:pt>
                <c:pt idx="107">
                  <c:v>2.386662634205353</c:v>
                </c:pt>
                <c:pt idx="108">
                  <c:v>2.3894448252227551</c:v>
                </c:pt>
                <c:pt idx="109">
                  <c:v>2.3919344675488343</c:v>
                </c:pt>
                <c:pt idx="110">
                  <c:v>2.3938913129713053</c:v>
                </c:pt>
                <c:pt idx="111">
                  <c:v>2.3949516324062876</c:v>
                </c:pt>
                <c:pt idx="112">
                  <c:v>2.3959931481343562</c:v>
                </c:pt>
                <c:pt idx="113">
                  <c:v>2.3972527901350196</c:v>
                </c:pt>
                <c:pt idx="114">
                  <c:v>2.3990036959665755</c:v>
                </c:pt>
              </c:numCache>
            </c:numRef>
          </c:val>
          <c:extLst>
            <c:ext xmlns:c16="http://schemas.microsoft.com/office/drawing/2014/chart" uri="{C3380CC4-5D6E-409C-BE32-E72D297353CC}">
              <c16:uniqueId val="{00000002-4231-4A8D-9454-2C748D07120C}"/>
            </c:ext>
          </c:extLst>
        </c:ser>
        <c:dLbls>
          <c:showLegendKey val="0"/>
          <c:showVal val="0"/>
          <c:showCatName val="0"/>
          <c:showSerName val="0"/>
          <c:showPercent val="0"/>
          <c:showBubbleSize val="0"/>
        </c:dLbls>
        <c:gapWidth val="80"/>
        <c:overlap val="25"/>
        <c:axId val="1377267328"/>
        <c:axId val="334499824"/>
      </c:barChart>
      <c:catAx>
        <c:axId val="1377267328"/>
        <c:scaling>
          <c:orientation val="minMax"/>
        </c:scaling>
        <c:delete val="0"/>
        <c:axPos val="b"/>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334499824"/>
        <c:crosses val="autoZero"/>
        <c:auto val="1"/>
        <c:lblAlgn val="ctr"/>
        <c:lblOffset val="100"/>
        <c:noMultiLvlLbl val="0"/>
      </c:catAx>
      <c:valAx>
        <c:axId val="33449982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37726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5">
        <a:lumMod val="20000"/>
        <a:lumOff val="8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image" Target="../media/image9.emf"/></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image" Target="../media/image9.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B84CF-90A2-4B8A-B015-A1CAF23C1B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C24AA426-8E7A-444D-A015-297D7C671014}">
      <dgm:prSet phldrT="[Text]" custT="1"/>
      <dgm:spPr/>
      <dgm:t>
        <a:bodyPr/>
        <a:lstStyle/>
        <a:p>
          <a:pPr marL="0" lvl="0" indent="0" algn="ctr" defTabSz="1111250">
            <a:lnSpc>
              <a:spcPct val="90000"/>
            </a:lnSpc>
            <a:spcBef>
              <a:spcPct val="0"/>
            </a:spcBef>
            <a:spcAft>
              <a:spcPct val="35000"/>
            </a:spcAft>
            <a:buNone/>
          </a:pPr>
          <a:r>
            <a:rPr lang="en-US" sz="2500" kern="1200" dirty="0">
              <a:solidFill>
                <a:srgbClr val="1E4E79">
                  <a:lumMod val="20000"/>
                  <a:lumOff val="80000"/>
                </a:srgbClr>
              </a:solidFill>
              <a:latin typeface="Trebuchet MS" panose="020B0603020202020204" pitchFamily="34" charset="0"/>
              <a:ea typeface="+mn-ea"/>
              <a:cs typeface="+mn-cs"/>
            </a:rPr>
            <a:t>GWEL –At a Glance </a:t>
          </a:r>
          <a:endParaRPr lang="en-IN" sz="2500" kern="1200" dirty="0">
            <a:solidFill>
              <a:srgbClr val="1E4E79">
                <a:lumMod val="20000"/>
                <a:lumOff val="80000"/>
              </a:srgbClr>
            </a:solidFill>
            <a:latin typeface="Trebuchet MS" panose="020B0603020202020204" pitchFamily="34" charset="0"/>
            <a:ea typeface="+mn-ea"/>
            <a:cs typeface="+mn-cs"/>
          </a:endParaRPr>
        </a:p>
      </dgm:t>
    </dgm:pt>
    <dgm:pt modelId="{D3525597-3C76-4AA7-A0B8-40C8EB09C4B7}" type="parTrans" cxnId="{1C795B38-376A-4833-B2AB-3E22944D849B}">
      <dgm:prSet/>
      <dgm:spPr/>
      <dgm:t>
        <a:bodyPr/>
        <a:lstStyle/>
        <a:p>
          <a:endParaRPr lang="en-IN"/>
        </a:p>
      </dgm:t>
    </dgm:pt>
    <dgm:pt modelId="{9E62D2AF-2726-4FCD-B11C-EC78D262E65F}" type="sibTrans" cxnId="{1C795B38-376A-4833-B2AB-3E22944D849B}">
      <dgm:prSet/>
      <dgm:spPr/>
      <dgm:t>
        <a:bodyPr/>
        <a:lstStyle/>
        <a:p>
          <a:endParaRPr lang="en-IN"/>
        </a:p>
      </dgm:t>
    </dgm:pt>
    <dgm:pt modelId="{80E82A3E-63C9-4D27-B3E2-10864CA78C9A}">
      <dgm:prSet phldrT="[Text]"/>
      <dgm:spPr/>
      <dgm:t>
        <a:bodyPr/>
        <a:lstStyle/>
        <a:p>
          <a:r>
            <a:rPr lang="en-IN" dirty="0">
              <a:solidFill>
                <a:schemeClr val="accent6">
                  <a:lumMod val="20000"/>
                  <a:lumOff val="80000"/>
                </a:schemeClr>
              </a:solidFill>
              <a:latin typeface="Trebuchet MS" panose="020B0603020202020204" pitchFamily="34" charset="0"/>
              <a:ea typeface="+mn-ea"/>
              <a:cs typeface="+mn-cs"/>
            </a:rPr>
            <a:t>GWEL Journey Towards Excellence</a:t>
          </a:r>
          <a:endParaRPr lang="en-IN" dirty="0"/>
        </a:p>
      </dgm:t>
    </dgm:pt>
    <dgm:pt modelId="{13AAE6BE-F34A-4012-B488-8C72A930293F}" type="parTrans" cxnId="{846520C0-6E9D-4B4B-8BDC-2380800365BD}">
      <dgm:prSet/>
      <dgm:spPr/>
      <dgm:t>
        <a:bodyPr/>
        <a:lstStyle/>
        <a:p>
          <a:endParaRPr lang="en-IN"/>
        </a:p>
      </dgm:t>
    </dgm:pt>
    <dgm:pt modelId="{303655C3-3E33-4118-A36B-B706BF118B0B}" type="sibTrans" cxnId="{846520C0-6E9D-4B4B-8BDC-2380800365BD}">
      <dgm:prSet/>
      <dgm:spPr/>
      <dgm:t>
        <a:bodyPr/>
        <a:lstStyle/>
        <a:p>
          <a:endParaRPr lang="en-IN"/>
        </a:p>
      </dgm:t>
    </dgm:pt>
    <dgm:pt modelId="{FA8D6A8F-DADD-460C-BF5C-31AFB4820FD4}">
      <dgm:prSet phldrT="[Text]"/>
      <dgm:spPr/>
      <dgm:t>
        <a:bodyPr/>
        <a:lstStyle/>
        <a:p>
          <a:r>
            <a:rPr lang="en-US" dirty="0">
              <a:solidFill>
                <a:schemeClr val="accent6">
                  <a:lumMod val="20000"/>
                  <a:lumOff val="80000"/>
                </a:schemeClr>
              </a:solidFill>
              <a:latin typeface="Trebuchet MS" panose="020B0603020202020204" pitchFamily="34" charset="0"/>
              <a:ea typeface="+mn-ea"/>
              <a:cs typeface="+mn-cs"/>
            </a:rPr>
            <a:t>Team Constitution</a:t>
          </a:r>
        </a:p>
      </dgm:t>
    </dgm:pt>
    <dgm:pt modelId="{F5A94306-D476-43CF-9326-6263798C31D7}" type="parTrans" cxnId="{D77482F2-145A-42E6-977E-44DE20F86F5B}">
      <dgm:prSet/>
      <dgm:spPr/>
      <dgm:t>
        <a:bodyPr/>
        <a:lstStyle/>
        <a:p>
          <a:endParaRPr lang="en-IN"/>
        </a:p>
      </dgm:t>
    </dgm:pt>
    <dgm:pt modelId="{3F0ECB6A-CA3F-44C4-982D-DE10EC638852}" type="sibTrans" cxnId="{D77482F2-145A-42E6-977E-44DE20F86F5B}">
      <dgm:prSet/>
      <dgm:spPr/>
      <dgm:t>
        <a:bodyPr/>
        <a:lstStyle/>
        <a:p>
          <a:endParaRPr lang="en-IN"/>
        </a:p>
      </dgm:t>
    </dgm:pt>
    <dgm:pt modelId="{35366C50-1BEC-4A3D-A534-CE8BF28FB995}">
      <dgm:prSet phldrT="[Text]"/>
      <dgm:spPr/>
      <dgm:t>
        <a:bodyPr/>
        <a:lstStyle/>
        <a:p>
          <a:r>
            <a:rPr lang="en-US" dirty="0">
              <a:solidFill>
                <a:schemeClr val="accent6">
                  <a:lumMod val="20000"/>
                  <a:lumOff val="80000"/>
                </a:schemeClr>
              </a:solidFill>
              <a:latin typeface="Trebuchet MS" panose="020B0603020202020204" pitchFamily="34" charset="0"/>
              <a:ea typeface="+mn-ea"/>
              <a:cs typeface="+mn-cs"/>
            </a:rPr>
            <a:t>Problem Description</a:t>
          </a:r>
        </a:p>
      </dgm:t>
    </dgm:pt>
    <dgm:pt modelId="{B5FF8B0D-4C3E-4B64-9604-E183827E9F24}" type="parTrans" cxnId="{4182974C-C769-4640-BF3D-42602EB23061}">
      <dgm:prSet/>
      <dgm:spPr/>
      <dgm:t>
        <a:bodyPr/>
        <a:lstStyle/>
        <a:p>
          <a:endParaRPr lang="en-IN"/>
        </a:p>
      </dgm:t>
    </dgm:pt>
    <dgm:pt modelId="{B5462D67-0C67-42E5-96E7-34F9F76506AB}" type="sibTrans" cxnId="{4182974C-C769-4640-BF3D-42602EB23061}">
      <dgm:prSet/>
      <dgm:spPr/>
      <dgm:t>
        <a:bodyPr/>
        <a:lstStyle/>
        <a:p>
          <a:endParaRPr lang="en-IN"/>
        </a:p>
      </dgm:t>
    </dgm:pt>
    <dgm:pt modelId="{92B9732A-B0E2-42AA-B01D-A68D2CEDA718}">
      <dgm:prSet phldrT="[Text]"/>
      <dgm:spPr/>
      <dgm:t>
        <a:bodyPr/>
        <a:lstStyle/>
        <a:p>
          <a:r>
            <a:rPr lang="en-US" dirty="0">
              <a:solidFill>
                <a:schemeClr val="accent6">
                  <a:lumMod val="20000"/>
                  <a:lumOff val="80000"/>
                </a:schemeClr>
              </a:solidFill>
              <a:latin typeface="Trebuchet MS" panose="020B0603020202020204" pitchFamily="34" charset="0"/>
              <a:ea typeface="+mn-ea"/>
              <a:cs typeface="+mn-cs"/>
            </a:rPr>
            <a:t>Measurement &amp; Monitoring of Baseline Data</a:t>
          </a:r>
        </a:p>
      </dgm:t>
    </dgm:pt>
    <dgm:pt modelId="{21C82181-A98C-4FFE-A799-338DCA620F08}" type="parTrans" cxnId="{C6E9C6F9-4569-42EF-B7D0-E65603CE8389}">
      <dgm:prSet/>
      <dgm:spPr/>
      <dgm:t>
        <a:bodyPr/>
        <a:lstStyle/>
        <a:p>
          <a:endParaRPr lang="en-IN"/>
        </a:p>
      </dgm:t>
    </dgm:pt>
    <dgm:pt modelId="{ACCFA89E-143F-4E88-B914-884B3B8BDAE3}" type="sibTrans" cxnId="{C6E9C6F9-4569-42EF-B7D0-E65603CE8389}">
      <dgm:prSet/>
      <dgm:spPr/>
      <dgm:t>
        <a:bodyPr/>
        <a:lstStyle/>
        <a:p>
          <a:endParaRPr lang="en-IN"/>
        </a:p>
      </dgm:t>
    </dgm:pt>
    <dgm:pt modelId="{709FCF6E-2195-46E2-9BC5-8CAC26B0E6DC}">
      <dgm:prSet phldrT="[Text]"/>
      <dgm:spPr/>
      <dgm:t>
        <a:bodyPr/>
        <a:lstStyle/>
        <a:p>
          <a:r>
            <a:rPr lang="en-US" dirty="0">
              <a:solidFill>
                <a:schemeClr val="accent6">
                  <a:lumMod val="20000"/>
                  <a:lumOff val="80000"/>
                </a:schemeClr>
              </a:solidFill>
              <a:latin typeface="Trebuchet MS" panose="020B0603020202020204" pitchFamily="34" charset="0"/>
              <a:ea typeface="+mn-ea"/>
              <a:cs typeface="+mn-cs"/>
            </a:rPr>
            <a:t>Failure Mode Effect Analysis</a:t>
          </a:r>
        </a:p>
      </dgm:t>
    </dgm:pt>
    <dgm:pt modelId="{FF689B6F-1215-402A-9EEE-ED3B8FD2CCE3}" type="parTrans" cxnId="{73CAF40F-A4F4-4A3B-BDC3-2D8043299646}">
      <dgm:prSet/>
      <dgm:spPr/>
      <dgm:t>
        <a:bodyPr/>
        <a:lstStyle/>
        <a:p>
          <a:endParaRPr lang="en-IN"/>
        </a:p>
      </dgm:t>
    </dgm:pt>
    <dgm:pt modelId="{56D131F4-8B27-4813-B38A-85D5EFF9FAE8}" type="sibTrans" cxnId="{73CAF40F-A4F4-4A3B-BDC3-2D8043299646}">
      <dgm:prSet/>
      <dgm:spPr/>
      <dgm:t>
        <a:bodyPr/>
        <a:lstStyle/>
        <a:p>
          <a:endParaRPr lang="en-IN"/>
        </a:p>
      </dgm:t>
    </dgm:pt>
    <dgm:pt modelId="{3709B267-C4B6-45B6-A49F-2E6E523F4DCA}">
      <dgm:prSet phldrT="[Text]"/>
      <dgm:spPr/>
      <dgm:t>
        <a:bodyPr/>
        <a:lstStyle/>
        <a:p>
          <a:r>
            <a:rPr lang="en-US" dirty="0">
              <a:solidFill>
                <a:schemeClr val="accent6">
                  <a:lumMod val="20000"/>
                  <a:lumOff val="80000"/>
                </a:schemeClr>
              </a:solidFill>
              <a:latin typeface="Trebuchet MS" panose="020B0603020202020204" pitchFamily="34" charset="0"/>
              <a:ea typeface="+mn-ea"/>
              <a:cs typeface="+mn-cs"/>
            </a:rPr>
            <a:t>Solutions Identification &amp; Implementation</a:t>
          </a:r>
        </a:p>
      </dgm:t>
    </dgm:pt>
    <dgm:pt modelId="{A36F6F68-CAA5-4F55-86A2-A707F0E22EE5}" type="parTrans" cxnId="{FAF00640-EAE7-42DD-9D04-6179C1710748}">
      <dgm:prSet/>
      <dgm:spPr/>
      <dgm:t>
        <a:bodyPr/>
        <a:lstStyle/>
        <a:p>
          <a:endParaRPr lang="en-IN"/>
        </a:p>
      </dgm:t>
    </dgm:pt>
    <dgm:pt modelId="{E3F0DE83-02E9-4F0D-8E9D-CF3A69AE22C6}" type="sibTrans" cxnId="{FAF00640-EAE7-42DD-9D04-6179C1710748}">
      <dgm:prSet/>
      <dgm:spPr/>
      <dgm:t>
        <a:bodyPr/>
        <a:lstStyle/>
        <a:p>
          <a:endParaRPr lang="en-IN"/>
        </a:p>
      </dgm:t>
    </dgm:pt>
    <dgm:pt modelId="{AA9E2D96-0908-479E-868E-DA03990B0790}">
      <dgm:prSet phldrT="[Text]"/>
      <dgm:spPr/>
      <dgm:t>
        <a:bodyPr/>
        <a:lstStyle/>
        <a:p>
          <a:r>
            <a:rPr lang="en-US" dirty="0">
              <a:solidFill>
                <a:schemeClr val="accent6">
                  <a:lumMod val="20000"/>
                  <a:lumOff val="80000"/>
                </a:schemeClr>
              </a:solidFill>
              <a:latin typeface="Trebuchet MS" panose="020B0603020202020204" pitchFamily="34" charset="0"/>
              <a:ea typeface="+mn-ea"/>
              <a:cs typeface="+mn-cs"/>
            </a:rPr>
            <a:t>Innovative Solutions</a:t>
          </a:r>
        </a:p>
      </dgm:t>
    </dgm:pt>
    <dgm:pt modelId="{A26A8299-48C7-4757-96C2-E7AD86864C91}" type="parTrans" cxnId="{A0B96A7E-FFCB-4632-BED5-1A5D76CAB4C2}">
      <dgm:prSet/>
      <dgm:spPr/>
      <dgm:t>
        <a:bodyPr/>
        <a:lstStyle/>
        <a:p>
          <a:endParaRPr lang="en-IN"/>
        </a:p>
      </dgm:t>
    </dgm:pt>
    <dgm:pt modelId="{E42E8ED2-9D08-41D2-863E-7F5EA0ADA255}" type="sibTrans" cxnId="{A0B96A7E-FFCB-4632-BED5-1A5D76CAB4C2}">
      <dgm:prSet/>
      <dgm:spPr/>
      <dgm:t>
        <a:bodyPr/>
        <a:lstStyle/>
        <a:p>
          <a:endParaRPr lang="en-IN"/>
        </a:p>
      </dgm:t>
    </dgm:pt>
    <dgm:pt modelId="{6F0CC403-908F-46CC-A970-5F8D0336E678}">
      <dgm:prSet phldrT="[Text]"/>
      <dgm:spPr/>
      <dgm:t>
        <a:bodyPr/>
        <a:lstStyle/>
        <a:p>
          <a:r>
            <a:rPr lang="en-US" dirty="0">
              <a:solidFill>
                <a:schemeClr val="accent6">
                  <a:lumMod val="20000"/>
                  <a:lumOff val="80000"/>
                </a:schemeClr>
              </a:solidFill>
              <a:latin typeface="Trebuchet MS" panose="020B0603020202020204" pitchFamily="34" charset="0"/>
              <a:ea typeface="+mn-ea"/>
              <a:cs typeface="+mn-cs"/>
            </a:rPr>
            <a:t>Benefits Envisaged</a:t>
          </a:r>
        </a:p>
      </dgm:t>
    </dgm:pt>
    <dgm:pt modelId="{9F209A0D-C954-4F52-B803-43F10BC84B80}" type="parTrans" cxnId="{70F7CDC5-E5AD-4D64-BAD4-A3E75A0DD2E0}">
      <dgm:prSet/>
      <dgm:spPr/>
      <dgm:t>
        <a:bodyPr/>
        <a:lstStyle/>
        <a:p>
          <a:endParaRPr lang="en-IN"/>
        </a:p>
      </dgm:t>
    </dgm:pt>
    <dgm:pt modelId="{893E8658-9499-4FDD-9031-130DF4A3A5F9}" type="sibTrans" cxnId="{70F7CDC5-E5AD-4D64-BAD4-A3E75A0DD2E0}">
      <dgm:prSet/>
      <dgm:spPr/>
      <dgm:t>
        <a:bodyPr/>
        <a:lstStyle/>
        <a:p>
          <a:endParaRPr lang="en-IN"/>
        </a:p>
      </dgm:t>
    </dgm:pt>
    <dgm:pt modelId="{1BC78ED5-D7AE-4C03-90ED-E82183058839}" type="pres">
      <dgm:prSet presAssocID="{B3FB84CF-90A2-4B8A-B015-A1CAF23C1B65}" presName="diagram" presStyleCnt="0">
        <dgm:presLayoutVars>
          <dgm:dir/>
          <dgm:resizeHandles val="exact"/>
        </dgm:presLayoutVars>
      </dgm:prSet>
      <dgm:spPr/>
    </dgm:pt>
    <dgm:pt modelId="{0FF18B14-6B39-4785-ADC5-CD695C9F84E5}" type="pres">
      <dgm:prSet presAssocID="{C24AA426-8E7A-444D-A015-297D7C671014}" presName="node" presStyleLbl="node1" presStyleIdx="0" presStyleCnt="9">
        <dgm:presLayoutVars>
          <dgm:bulletEnabled val="1"/>
        </dgm:presLayoutVars>
      </dgm:prSet>
      <dgm:spPr/>
    </dgm:pt>
    <dgm:pt modelId="{A6C6ED03-0EA3-4AC6-B1CE-D40035CD5C24}" type="pres">
      <dgm:prSet presAssocID="{9E62D2AF-2726-4FCD-B11C-EC78D262E65F}" presName="sibTrans" presStyleCnt="0"/>
      <dgm:spPr/>
    </dgm:pt>
    <dgm:pt modelId="{0B95D61A-F984-4648-99E5-58DAB489770A}" type="pres">
      <dgm:prSet presAssocID="{80E82A3E-63C9-4D27-B3E2-10864CA78C9A}" presName="node" presStyleLbl="node1" presStyleIdx="1" presStyleCnt="9">
        <dgm:presLayoutVars>
          <dgm:bulletEnabled val="1"/>
        </dgm:presLayoutVars>
      </dgm:prSet>
      <dgm:spPr/>
    </dgm:pt>
    <dgm:pt modelId="{6D8331ED-15B0-4D7A-8E47-C293550C0F7F}" type="pres">
      <dgm:prSet presAssocID="{303655C3-3E33-4118-A36B-B706BF118B0B}" presName="sibTrans" presStyleCnt="0"/>
      <dgm:spPr/>
    </dgm:pt>
    <dgm:pt modelId="{0671107C-AB87-4275-A3C6-86A43B637E84}" type="pres">
      <dgm:prSet presAssocID="{FA8D6A8F-DADD-460C-BF5C-31AFB4820FD4}" presName="node" presStyleLbl="node1" presStyleIdx="2" presStyleCnt="9">
        <dgm:presLayoutVars>
          <dgm:bulletEnabled val="1"/>
        </dgm:presLayoutVars>
      </dgm:prSet>
      <dgm:spPr/>
    </dgm:pt>
    <dgm:pt modelId="{8F5A9976-CD63-4338-A70D-5A26760BF551}" type="pres">
      <dgm:prSet presAssocID="{3F0ECB6A-CA3F-44C4-982D-DE10EC638852}" presName="sibTrans" presStyleCnt="0"/>
      <dgm:spPr/>
    </dgm:pt>
    <dgm:pt modelId="{70A3BA7C-E96C-4644-B72C-E97D43F00948}" type="pres">
      <dgm:prSet presAssocID="{35366C50-1BEC-4A3D-A534-CE8BF28FB995}" presName="node" presStyleLbl="node1" presStyleIdx="3" presStyleCnt="9">
        <dgm:presLayoutVars>
          <dgm:bulletEnabled val="1"/>
        </dgm:presLayoutVars>
      </dgm:prSet>
      <dgm:spPr/>
    </dgm:pt>
    <dgm:pt modelId="{264FD62E-1662-4D56-9EA1-6999DA36B115}" type="pres">
      <dgm:prSet presAssocID="{B5462D67-0C67-42E5-96E7-34F9F76506AB}" presName="sibTrans" presStyleCnt="0"/>
      <dgm:spPr/>
    </dgm:pt>
    <dgm:pt modelId="{8AA03818-4D14-4EAF-AA5A-0C9B07BAAC8C}" type="pres">
      <dgm:prSet presAssocID="{92B9732A-B0E2-42AA-B01D-A68D2CEDA718}" presName="node" presStyleLbl="node1" presStyleIdx="4" presStyleCnt="9">
        <dgm:presLayoutVars>
          <dgm:bulletEnabled val="1"/>
        </dgm:presLayoutVars>
      </dgm:prSet>
      <dgm:spPr/>
    </dgm:pt>
    <dgm:pt modelId="{D201DEBB-5DB7-4E47-8E8E-35C7DE650F48}" type="pres">
      <dgm:prSet presAssocID="{ACCFA89E-143F-4E88-B914-884B3B8BDAE3}" presName="sibTrans" presStyleCnt="0"/>
      <dgm:spPr/>
    </dgm:pt>
    <dgm:pt modelId="{C0E69EA2-2143-4304-A549-4CA043F1BCF1}" type="pres">
      <dgm:prSet presAssocID="{709FCF6E-2195-46E2-9BC5-8CAC26B0E6DC}" presName="node" presStyleLbl="node1" presStyleIdx="5" presStyleCnt="9">
        <dgm:presLayoutVars>
          <dgm:bulletEnabled val="1"/>
        </dgm:presLayoutVars>
      </dgm:prSet>
      <dgm:spPr/>
    </dgm:pt>
    <dgm:pt modelId="{EC50E316-74E6-46BC-8E06-469710127D03}" type="pres">
      <dgm:prSet presAssocID="{56D131F4-8B27-4813-B38A-85D5EFF9FAE8}" presName="sibTrans" presStyleCnt="0"/>
      <dgm:spPr/>
    </dgm:pt>
    <dgm:pt modelId="{0D12B832-B239-452C-9B40-78F9C669779B}" type="pres">
      <dgm:prSet presAssocID="{3709B267-C4B6-45B6-A49F-2E6E523F4DCA}" presName="node" presStyleLbl="node1" presStyleIdx="6" presStyleCnt="9">
        <dgm:presLayoutVars>
          <dgm:bulletEnabled val="1"/>
        </dgm:presLayoutVars>
      </dgm:prSet>
      <dgm:spPr/>
    </dgm:pt>
    <dgm:pt modelId="{F116E1D7-F559-41D5-921F-75AD281E23A5}" type="pres">
      <dgm:prSet presAssocID="{E3F0DE83-02E9-4F0D-8E9D-CF3A69AE22C6}" presName="sibTrans" presStyleCnt="0"/>
      <dgm:spPr/>
    </dgm:pt>
    <dgm:pt modelId="{2C277D2D-3133-4145-974A-8AB6C7EC06B1}" type="pres">
      <dgm:prSet presAssocID="{AA9E2D96-0908-479E-868E-DA03990B0790}" presName="node" presStyleLbl="node1" presStyleIdx="7" presStyleCnt="9">
        <dgm:presLayoutVars>
          <dgm:bulletEnabled val="1"/>
        </dgm:presLayoutVars>
      </dgm:prSet>
      <dgm:spPr/>
    </dgm:pt>
    <dgm:pt modelId="{5C1A4600-3291-46D3-8252-E2D07ACE9FFE}" type="pres">
      <dgm:prSet presAssocID="{E42E8ED2-9D08-41D2-863E-7F5EA0ADA255}" presName="sibTrans" presStyleCnt="0"/>
      <dgm:spPr/>
    </dgm:pt>
    <dgm:pt modelId="{88B72F7C-4A6B-46A9-8043-D4207AF8898A}" type="pres">
      <dgm:prSet presAssocID="{6F0CC403-908F-46CC-A970-5F8D0336E678}" presName="node" presStyleLbl="node1" presStyleIdx="8" presStyleCnt="9">
        <dgm:presLayoutVars>
          <dgm:bulletEnabled val="1"/>
        </dgm:presLayoutVars>
      </dgm:prSet>
      <dgm:spPr/>
    </dgm:pt>
  </dgm:ptLst>
  <dgm:cxnLst>
    <dgm:cxn modelId="{D45E8A0C-39E1-46EB-81CD-AE6EBAF71BB3}" type="presOf" srcId="{6F0CC403-908F-46CC-A970-5F8D0336E678}" destId="{88B72F7C-4A6B-46A9-8043-D4207AF8898A}" srcOrd="0" destOrd="0" presId="urn:microsoft.com/office/officeart/2005/8/layout/default"/>
    <dgm:cxn modelId="{73CAF40F-A4F4-4A3B-BDC3-2D8043299646}" srcId="{B3FB84CF-90A2-4B8A-B015-A1CAF23C1B65}" destId="{709FCF6E-2195-46E2-9BC5-8CAC26B0E6DC}" srcOrd="5" destOrd="0" parTransId="{FF689B6F-1215-402A-9EEE-ED3B8FD2CCE3}" sibTransId="{56D131F4-8B27-4813-B38A-85D5EFF9FAE8}"/>
    <dgm:cxn modelId="{95D84810-A23B-4619-8465-4C08903DB30E}" type="presOf" srcId="{709FCF6E-2195-46E2-9BC5-8CAC26B0E6DC}" destId="{C0E69EA2-2143-4304-A549-4CA043F1BCF1}" srcOrd="0" destOrd="0" presId="urn:microsoft.com/office/officeart/2005/8/layout/default"/>
    <dgm:cxn modelId="{43322014-0FCB-412C-B38F-2324C1BE4B7D}" type="presOf" srcId="{FA8D6A8F-DADD-460C-BF5C-31AFB4820FD4}" destId="{0671107C-AB87-4275-A3C6-86A43B637E84}" srcOrd="0" destOrd="0" presId="urn:microsoft.com/office/officeart/2005/8/layout/default"/>
    <dgm:cxn modelId="{1D16FF1D-2D97-41B8-8B1D-F62D89B274DD}" type="presOf" srcId="{B3FB84CF-90A2-4B8A-B015-A1CAF23C1B65}" destId="{1BC78ED5-D7AE-4C03-90ED-E82183058839}" srcOrd="0" destOrd="0" presId="urn:microsoft.com/office/officeart/2005/8/layout/default"/>
    <dgm:cxn modelId="{D47A4921-0587-4654-8400-2398D0EC134E}" type="presOf" srcId="{92B9732A-B0E2-42AA-B01D-A68D2CEDA718}" destId="{8AA03818-4D14-4EAF-AA5A-0C9B07BAAC8C}" srcOrd="0" destOrd="0" presId="urn:microsoft.com/office/officeart/2005/8/layout/default"/>
    <dgm:cxn modelId="{1C795B38-376A-4833-B2AB-3E22944D849B}" srcId="{B3FB84CF-90A2-4B8A-B015-A1CAF23C1B65}" destId="{C24AA426-8E7A-444D-A015-297D7C671014}" srcOrd="0" destOrd="0" parTransId="{D3525597-3C76-4AA7-A0B8-40C8EB09C4B7}" sibTransId="{9E62D2AF-2726-4FCD-B11C-EC78D262E65F}"/>
    <dgm:cxn modelId="{FAF00640-EAE7-42DD-9D04-6179C1710748}" srcId="{B3FB84CF-90A2-4B8A-B015-A1CAF23C1B65}" destId="{3709B267-C4B6-45B6-A49F-2E6E523F4DCA}" srcOrd="6" destOrd="0" parTransId="{A36F6F68-CAA5-4F55-86A2-A707F0E22EE5}" sibTransId="{E3F0DE83-02E9-4F0D-8E9D-CF3A69AE22C6}"/>
    <dgm:cxn modelId="{4182974C-C769-4640-BF3D-42602EB23061}" srcId="{B3FB84CF-90A2-4B8A-B015-A1CAF23C1B65}" destId="{35366C50-1BEC-4A3D-A534-CE8BF28FB995}" srcOrd="3" destOrd="0" parTransId="{B5FF8B0D-4C3E-4B64-9604-E183827E9F24}" sibTransId="{B5462D67-0C67-42E5-96E7-34F9F76506AB}"/>
    <dgm:cxn modelId="{E248E376-5EA7-4EB2-9A76-DD0727362E58}" type="presOf" srcId="{3709B267-C4B6-45B6-A49F-2E6E523F4DCA}" destId="{0D12B832-B239-452C-9B40-78F9C669779B}" srcOrd="0" destOrd="0" presId="urn:microsoft.com/office/officeart/2005/8/layout/default"/>
    <dgm:cxn modelId="{A0B96A7E-FFCB-4632-BED5-1A5D76CAB4C2}" srcId="{B3FB84CF-90A2-4B8A-B015-A1CAF23C1B65}" destId="{AA9E2D96-0908-479E-868E-DA03990B0790}" srcOrd="7" destOrd="0" parTransId="{A26A8299-48C7-4757-96C2-E7AD86864C91}" sibTransId="{E42E8ED2-9D08-41D2-863E-7F5EA0ADA255}"/>
    <dgm:cxn modelId="{846520C0-6E9D-4B4B-8BDC-2380800365BD}" srcId="{B3FB84CF-90A2-4B8A-B015-A1CAF23C1B65}" destId="{80E82A3E-63C9-4D27-B3E2-10864CA78C9A}" srcOrd="1" destOrd="0" parTransId="{13AAE6BE-F34A-4012-B488-8C72A930293F}" sibTransId="{303655C3-3E33-4118-A36B-B706BF118B0B}"/>
    <dgm:cxn modelId="{70F7CDC5-E5AD-4D64-BAD4-A3E75A0DD2E0}" srcId="{B3FB84CF-90A2-4B8A-B015-A1CAF23C1B65}" destId="{6F0CC403-908F-46CC-A970-5F8D0336E678}" srcOrd="8" destOrd="0" parTransId="{9F209A0D-C954-4F52-B803-43F10BC84B80}" sibTransId="{893E8658-9499-4FDD-9031-130DF4A3A5F9}"/>
    <dgm:cxn modelId="{FEF5EDC8-A9AD-48F1-A00C-015BB0436202}" type="presOf" srcId="{35366C50-1BEC-4A3D-A534-CE8BF28FB995}" destId="{70A3BA7C-E96C-4644-B72C-E97D43F00948}" srcOrd="0" destOrd="0" presId="urn:microsoft.com/office/officeart/2005/8/layout/default"/>
    <dgm:cxn modelId="{D3728BD4-B6B5-4407-BB0F-0D11EE201A98}" type="presOf" srcId="{AA9E2D96-0908-479E-868E-DA03990B0790}" destId="{2C277D2D-3133-4145-974A-8AB6C7EC06B1}" srcOrd="0" destOrd="0" presId="urn:microsoft.com/office/officeart/2005/8/layout/default"/>
    <dgm:cxn modelId="{494011EA-FB9C-41A1-A66B-E14824D18AB8}" type="presOf" srcId="{80E82A3E-63C9-4D27-B3E2-10864CA78C9A}" destId="{0B95D61A-F984-4648-99E5-58DAB489770A}" srcOrd="0" destOrd="0" presId="urn:microsoft.com/office/officeart/2005/8/layout/default"/>
    <dgm:cxn modelId="{D77482F2-145A-42E6-977E-44DE20F86F5B}" srcId="{B3FB84CF-90A2-4B8A-B015-A1CAF23C1B65}" destId="{FA8D6A8F-DADD-460C-BF5C-31AFB4820FD4}" srcOrd="2" destOrd="0" parTransId="{F5A94306-D476-43CF-9326-6263798C31D7}" sibTransId="{3F0ECB6A-CA3F-44C4-982D-DE10EC638852}"/>
    <dgm:cxn modelId="{6C169BF5-F408-4AFD-BDEC-F65BD819DB6A}" type="presOf" srcId="{C24AA426-8E7A-444D-A015-297D7C671014}" destId="{0FF18B14-6B39-4785-ADC5-CD695C9F84E5}" srcOrd="0" destOrd="0" presId="urn:microsoft.com/office/officeart/2005/8/layout/default"/>
    <dgm:cxn modelId="{C6E9C6F9-4569-42EF-B7D0-E65603CE8389}" srcId="{B3FB84CF-90A2-4B8A-B015-A1CAF23C1B65}" destId="{92B9732A-B0E2-42AA-B01D-A68D2CEDA718}" srcOrd="4" destOrd="0" parTransId="{21C82181-A98C-4FFE-A799-338DCA620F08}" sibTransId="{ACCFA89E-143F-4E88-B914-884B3B8BDAE3}"/>
    <dgm:cxn modelId="{6082878E-8D5D-4170-BA4A-403C0BD73444}" type="presParOf" srcId="{1BC78ED5-D7AE-4C03-90ED-E82183058839}" destId="{0FF18B14-6B39-4785-ADC5-CD695C9F84E5}" srcOrd="0" destOrd="0" presId="urn:microsoft.com/office/officeart/2005/8/layout/default"/>
    <dgm:cxn modelId="{4591D441-57CF-4D8E-AB9D-CC01382EFD5B}" type="presParOf" srcId="{1BC78ED5-D7AE-4C03-90ED-E82183058839}" destId="{A6C6ED03-0EA3-4AC6-B1CE-D40035CD5C24}" srcOrd="1" destOrd="0" presId="urn:microsoft.com/office/officeart/2005/8/layout/default"/>
    <dgm:cxn modelId="{8B7835EC-055B-4E63-B0AB-D5571214F54A}" type="presParOf" srcId="{1BC78ED5-D7AE-4C03-90ED-E82183058839}" destId="{0B95D61A-F984-4648-99E5-58DAB489770A}" srcOrd="2" destOrd="0" presId="urn:microsoft.com/office/officeart/2005/8/layout/default"/>
    <dgm:cxn modelId="{8C98CF45-18D5-44B3-9F46-3A8F59231715}" type="presParOf" srcId="{1BC78ED5-D7AE-4C03-90ED-E82183058839}" destId="{6D8331ED-15B0-4D7A-8E47-C293550C0F7F}" srcOrd="3" destOrd="0" presId="urn:microsoft.com/office/officeart/2005/8/layout/default"/>
    <dgm:cxn modelId="{CF6314E6-3242-4986-AD37-05F781F8022A}" type="presParOf" srcId="{1BC78ED5-D7AE-4C03-90ED-E82183058839}" destId="{0671107C-AB87-4275-A3C6-86A43B637E84}" srcOrd="4" destOrd="0" presId="urn:microsoft.com/office/officeart/2005/8/layout/default"/>
    <dgm:cxn modelId="{F5B0693D-086A-4609-9718-403A96FA1DDE}" type="presParOf" srcId="{1BC78ED5-D7AE-4C03-90ED-E82183058839}" destId="{8F5A9976-CD63-4338-A70D-5A26760BF551}" srcOrd="5" destOrd="0" presId="urn:microsoft.com/office/officeart/2005/8/layout/default"/>
    <dgm:cxn modelId="{8835E569-AED2-4655-9E5A-51A57DD08D45}" type="presParOf" srcId="{1BC78ED5-D7AE-4C03-90ED-E82183058839}" destId="{70A3BA7C-E96C-4644-B72C-E97D43F00948}" srcOrd="6" destOrd="0" presId="urn:microsoft.com/office/officeart/2005/8/layout/default"/>
    <dgm:cxn modelId="{74F2C4BA-4D9D-40EE-A7D8-1913556506ED}" type="presParOf" srcId="{1BC78ED5-D7AE-4C03-90ED-E82183058839}" destId="{264FD62E-1662-4D56-9EA1-6999DA36B115}" srcOrd="7" destOrd="0" presId="urn:microsoft.com/office/officeart/2005/8/layout/default"/>
    <dgm:cxn modelId="{D2CCC8E0-C9CA-4E61-B84F-4F6B04EF4075}" type="presParOf" srcId="{1BC78ED5-D7AE-4C03-90ED-E82183058839}" destId="{8AA03818-4D14-4EAF-AA5A-0C9B07BAAC8C}" srcOrd="8" destOrd="0" presId="urn:microsoft.com/office/officeart/2005/8/layout/default"/>
    <dgm:cxn modelId="{A1660726-B58D-4193-AB84-2ECCE0906267}" type="presParOf" srcId="{1BC78ED5-D7AE-4C03-90ED-E82183058839}" destId="{D201DEBB-5DB7-4E47-8E8E-35C7DE650F48}" srcOrd="9" destOrd="0" presId="urn:microsoft.com/office/officeart/2005/8/layout/default"/>
    <dgm:cxn modelId="{D79FCC58-A7CD-47F4-825D-C787EBA905E9}" type="presParOf" srcId="{1BC78ED5-D7AE-4C03-90ED-E82183058839}" destId="{C0E69EA2-2143-4304-A549-4CA043F1BCF1}" srcOrd="10" destOrd="0" presId="urn:microsoft.com/office/officeart/2005/8/layout/default"/>
    <dgm:cxn modelId="{4F7E77D0-8AC8-4F63-BE9B-5777CEB1C80C}" type="presParOf" srcId="{1BC78ED5-D7AE-4C03-90ED-E82183058839}" destId="{EC50E316-74E6-46BC-8E06-469710127D03}" srcOrd="11" destOrd="0" presId="urn:microsoft.com/office/officeart/2005/8/layout/default"/>
    <dgm:cxn modelId="{9894FD96-6260-486C-AF43-4C942CEEEDBD}" type="presParOf" srcId="{1BC78ED5-D7AE-4C03-90ED-E82183058839}" destId="{0D12B832-B239-452C-9B40-78F9C669779B}" srcOrd="12" destOrd="0" presId="urn:microsoft.com/office/officeart/2005/8/layout/default"/>
    <dgm:cxn modelId="{8A8949FA-8986-4940-8D8E-17D8CEDB8ECA}" type="presParOf" srcId="{1BC78ED5-D7AE-4C03-90ED-E82183058839}" destId="{F116E1D7-F559-41D5-921F-75AD281E23A5}" srcOrd="13" destOrd="0" presId="urn:microsoft.com/office/officeart/2005/8/layout/default"/>
    <dgm:cxn modelId="{E619C6C4-C7FF-4ECF-9A2C-48F1CDC3802C}" type="presParOf" srcId="{1BC78ED5-D7AE-4C03-90ED-E82183058839}" destId="{2C277D2D-3133-4145-974A-8AB6C7EC06B1}" srcOrd="14" destOrd="0" presId="urn:microsoft.com/office/officeart/2005/8/layout/default"/>
    <dgm:cxn modelId="{5F73922E-0F56-4063-866D-65524831CBDC}" type="presParOf" srcId="{1BC78ED5-D7AE-4C03-90ED-E82183058839}" destId="{5C1A4600-3291-46D3-8252-E2D07ACE9FFE}" srcOrd="15" destOrd="0" presId="urn:microsoft.com/office/officeart/2005/8/layout/default"/>
    <dgm:cxn modelId="{A097FDBD-EE07-4838-8E2E-7E200FAE5785}" type="presParOf" srcId="{1BC78ED5-D7AE-4C03-90ED-E82183058839}" destId="{88B72F7C-4A6B-46A9-8043-D4207AF8898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90528-CED0-4E5E-976F-1ABD03F8A0A2}" type="doc">
      <dgm:prSet loTypeId="urn:microsoft.com/office/officeart/2008/layout/NameandTitleOrganizationalChart" loCatId="hierarchy" qsTypeId="urn:microsoft.com/office/officeart/2005/8/quickstyle/simple2" qsCatId="simple" csTypeId="urn:microsoft.com/office/officeart/2005/8/colors/colorful3" csCatId="colorful" phldr="1"/>
      <dgm:spPr/>
      <dgm:t>
        <a:bodyPr/>
        <a:lstStyle/>
        <a:p>
          <a:endParaRPr lang="en-US"/>
        </a:p>
      </dgm:t>
    </dgm:pt>
    <dgm:pt modelId="{A29F4E1B-C7F5-4411-8755-EDE6E8440E99}">
      <dgm:prSet phldrT="[Text]" custT="1"/>
      <dgm:spPr>
        <a:solidFill>
          <a:schemeClr val="accent6">
            <a:lumMod val="75000"/>
          </a:schemeClr>
        </a:solidFill>
      </dgm:spPr>
      <dgm:t>
        <a:bodyPr/>
        <a:lstStyle/>
        <a:p>
          <a:endParaRPr lang="en-US" sz="1800" dirty="0">
            <a:latin typeface="Trebuchet MS" panose="020B0603020202020204" pitchFamily="34" charset="0"/>
          </a:endParaRPr>
        </a:p>
        <a:p>
          <a:r>
            <a:rPr lang="en-US" sz="2400" dirty="0">
              <a:latin typeface="Trebuchet MS" panose="020B0603020202020204" pitchFamily="34" charset="0"/>
            </a:rPr>
            <a:t>Mr. Deepak Kumar Dash</a:t>
          </a:r>
        </a:p>
        <a:p>
          <a:r>
            <a:rPr lang="en-US" sz="2400" dirty="0">
              <a:latin typeface="Trebuchet MS" panose="020B0603020202020204" pitchFamily="34" charset="0"/>
            </a:rPr>
            <a:t>Head, Chemistry</a:t>
          </a:r>
        </a:p>
      </dgm:t>
    </dgm:pt>
    <dgm:pt modelId="{E94E537F-5208-4068-95AE-C106F74B5394}" type="parTrans" cxnId="{B360E8DE-0405-48B1-8CCC-85E661A34688}">
      <dgm:prSet/>
      <dgm:spPr/>
      <dgm:t>
        <a:bodyPr/>
        <a:lstStyle/>
        <a:p>
          <a:endParaRPr lang="en-US" sz="4400"/>
        </a:p>
      </dgm:t>
    </dgm:pt>
    <dgm:pt modelId="{A94521FD-3C40-454A-92D3-4A9E7F05BA10}" type="sibTrans" cxnId="{B360E8DE-0405-48B1-8CCC-85E661A34688}">
      <dgm:prSet custT="1"/>
      <dgm:spPr>
        <a:blipFill rotWithShape="0">
          <a:blip xmlns:r="http://schemas.openxmlformats.org/officeDocument/2006/relationships" r:embed="rId1"/>
          <a:srcRect/>
          <a:stretch>
            <a:fillRect/>
          </a:stretch>
        </a:blipFill>
        <a:ln>
          <a:solidFill>
            <a:srgbClr val="002060"/>
          </a:solidFill>
        </a:ln>
      </dgm:spPr>
      <dgm:t>
        <a:bodyPr anchor="b"/>
        <a:lstStyle/>
        <a:p>
          <a:pPr algn="ctr"/>
          <a:r>
            <a:rPr lang="en-US" sz="3200" b="0" cap="none" spc="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Author</a:t>
          </a:r>
        </a:p>
      </dgm:t>
    </dgm:pt>
    <dgm:pt modelId="{EC883F1A-6152-4CC5-B8DF-F26A60AC5850}">
      <dgm:prSet phldrT="[Text]" custT="1"/>
      <dgm:spPr/>
      <dgm:t>
        <a:bodyPr/>
        <a:lstStyle/>
        <a:p>
          <a:r>
            <a:rPr lang="en-US" sz="2400" b="0" dirty="0">
              <a:ea typeface="Adobe Fan Heiti Std B" pitchFamily="34" charset="-128"/>
              <a:cs typeface="Arial" panose="020B0604020202020204" pitchFamily="34" charset="0"/>
            </a:rPr>
            <a:t>Mr. Angeshwar Dewangan</a:t>
          </a:r>
        </a:p>
        <a:p>
          <a:r>
            <a:rPr lang="en-US" sz="2400" b="0" dirty="0">
              <a:ea typeface="Adobe Fan Heiti Std B" pitchFamily="34" charset="-128"/>
              <a:cs typeface="Arial" panose="020B0604020202020204" pitchFamily="34" charset="0"/>
            </a:rPr>
            <a:t>AM -Chemistry </a:t>
          </a:r>
          <a:endParaRPr lang="en-US" sz="2400" dirty="0">
            <a:latin typeface="Trebuchet MS" panose="020B0603020202020204" pitchFamily="34" charset="0"/>
          </a:endParaRPr>
        </a:p>
      </dgm:t>
    </dgm:pt>
    <dgm:pt modelId="{B9448396-EFB3-48F8-976C-C7D9D593D577}" type="parTrans" cxnId="{EABF078E-C31D-4418-9518-0960D9BDEB62}">
      <dgm:prSet/>
      <dgm:spPr/>
      <dgm:t>
        <a:bodyPr/>
        <a:lstStyle/>
        <a:p>
          <a:endParaRPr lang="en-US" sz="4400">
            <a:latin typeface="Trebuchet MS" panose="020B0603020202020204" pitchFamily="34" charset="0"/>
          </a:endParaRPr>
        </a:p>
      </dgm:t>
    </dgm:pt>
    <dgm:pt modelId="{0E433ABB-B8DC-441C-9162-E1F0E43D13DE}" type="sibTrans" cxnId="{EABF078E-C31D-4418-9518-0960D9BDEB62}">
      <dgm:prSet custT="1"/>
      <dgm:spPr>
        <a:blipFill rotWithShape="0">
          <a:blip xmlns:r="http://schemas.openxmlformats.org/officeDocument/2006/relationships" r:embed="rId2"/>
          <a:srcRect/>
          <a:stretch>
            <a:fillRect t="-6000" b="-6000"/>
          </a:stretch>
        </a:blipFill>
      </dgm:spPr>
      <dgm:t>
        <a:bodyPr anchor="b"/>
        <a:lstStyle/>
        <a:p>
          <a:pPr algn="ctr"/>
          <a:r>
            <a:rPr lang="en-US" sz="2000" b="0" cap="none" spc="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Co Author</a:t>
          </a:r>
        </a:p>
      </dgm:t>
    </dgm:pt>
    <dgm:pt modelId="{5DE4C386-9197-4D9B-B510-616D395A7C2F}">
      <dgm:prSet phldrT="[Text]" custT="1"/>
      <dgm:spPr>
        <a:solidFill>
          <a:srgbClr val="92D050"/>
        </a:solidFill>
      </dgm:spPr>
      <dgm:t>
        <a:bodyPr/>
        <a:lstStyle/>
        <a:p>
          <a:r>
            <a:rPr lang="en-US" sz="2400" dirty="0">
              <a:latin typeface="Trebuchet MS" panose="020B0603020202020204" pitchFamily="34" charset="0"/>
            </a:rPr>
            <a:t>Mr. Sourjya Sarkar</a:t>
          </a:r>
        </a:p>
        <a:p>
          <a:r>
            <a:rPr lang="en-US" sz="2400" dirty="0">
              <a:latin typeface="Trebuchet MS" panose="020B0603020202020204" pitchFamily="34" charset="0"/>
            </a:rPr>
            <a:t>AM-OS &amp; Efficiency</a:t>
          </a:r>
        </a:p>
      </dgm:t>
    </dgm:pt>
    <dgm:pt modelId="{8F17D108-A6CC-4E65-9FA8-760ABDF9336B}" type="parTrans" cxnId="{C009C024-F04E-4BD9-80AD-4A646A272073}">
      <dgm:prSet/>
      <dgm:spPr/>
      <dgm:t>
        <a:bodyPr/>
        <a:lstStyle/>
        <a:p>
          <a:endParaRPr lang="en-IN"/>
        </a:p>
      </dgm:t>
    </dgm:pt>
    <dgm:pt modelId="{F92FBED8-08BD-4B69-9A4C-C843C6353855}" type="sibTrans" cxnId="{C009C024-F04E-4BD9-80AD-4A646A272073}">
      <dgm:prSet custT="1"/>
      <dgm:spPr>
        <a:blipFill rotWithShape="0">
          <a:blip xmlns:r="http://schemas.openxmlformats.org/officeDocument/2006/relationships" r:embed="rId3" cstate="print">
            <a:extLst>
              <a:ext uri="{28A0092B-C50C-407E-A947-70E740481C1C}">
                <a14:useLocalDpi xmlns:a14="http://schemas.microsoft.com/office/drawing/2010/main" val="0"/>
              </a:ext>
            </a:extLst>
          </a:blip>
          <a:srcRect/>
          <a:stretch>
            <a:fillRect t="-22000" b="-22000"/>
          </a:stretch>
        </a:blipFill>
        <a:ln>
          <a:solidFill>
            <a:srgbClr val="92D050"/>
          </a:solidFill>
        </a:ln>
      </dgm:spPr>
      <dgm:t>
        <a:bodyPr anchor="b"/>
        <a:lstStyle/>
        <a:p>
          <a:pPr marL="0" lvl="0" indent="0" algn="ctr" defTabSz="889000">
            <a:lnSpc>
              <a:spcPct val="90000"/>
            </a:lnSpc>
            <a:spcBef>
              <a:spcPct val="0"/>
            </a:spcBef>
            <a:spcAft>
              <a:spcPct val="35000"/>
            </a:spcAft>
            <a:buNone/>
          </a:pPr>
          <a:r>
            <a:rPr lang="en-US" sz="2000" b="0" kern="1200" cap="none" spc="0" dirty="0">
              <a:ln w="0"/>
              <a:solidFill>
                <a:srgbClr val="1E4E79"/>
              </a:solidFill>
              <a:effectLst>
                <a:outerShdw blurRad="38100" dist="25400" dir="5400000" algn="ctr" rotWithShape="0">
                  <a:srgbClr val="6E747A">
                    <a:alpha val="43000"/>
                  </a:srgbClr>
                </a:outerShdw>
              </a:effectLst>
              <a:latin typeface="Trebuchet MS" panose="020B0603020202020204" pitchFamily="34" charset="0"/>
              <a:ea typeface="+mn-ea"/>
              <a:cs typeface="+mn-cs"/>
            </a:rPr>
            <a:t>Co Author</a:t>
          </a:r>
          <a:endParaRPr lang="en-IN" sz="2000" b="0" kern="1200" cap="none" spc="0" dirty="0">
            <a:ln w="0"/>
            <a:solidFill>
              <a:srgbClr val="1E4E79"/>
            </a:solidFill>
            <a:effectLst>
              <a:outerShdw blurRad="38100" dist="25400" dir="5400000" algn="ctr" rotWithShape="0">
                <a:srgbClr val="6E747A">
                  <a:alpha val="43000"/>
                </a:srgbClr>
              </a:outerShdw>
            </a:effectLst>
            <a:latin typeface="Trebuchet MS" panose="020B0603020202020204" pitchFamily="34" charset="0"/>
            <a:ea typeface="+mn-ea"/>
            <a:cs typeface="+mn-cs"/>
          </a:endParaRPr>
        </a:p>
      </dgm:t>
    </dgm:pt>
    <dgm:pt modelId="{3530D86A-E112-4104-948C-A6034CDFC1B9}" type="pres">
      <dgm:prSet presAssocID="{B7D90528-CED0-4E5E-976F-1ABD03F8A0A2}" presName="hierChild1" presStyleCnt="0">
        <dgm:presLayoutVars>
          <dgm:orgChart val="1"/>
          <dgm:chPref val="1"/>
          <dgm:dir/>
          <dgm:animOne val="branch"/>
          <dgm:animLvl val="lvl"/>
          <dgm:resizeHandles/>
        </dgm:presLayoutVars>
      </dgm:prSet>
      <dgm:spPr/>
    </dgm:pt>
    <dgm:pt modelId="{FCEA7F4B-C1C3-4C47-B9CE-C235DDF256B7}" type="pres">
      <dgm:prSet presAssocID="{A29F4E1B-C7F5-4411-8755-EDE6E8440E99}" presName="hierRoot1" presStyleCnt="0">
        <dgm:presLayoutVars>
          <dgm:hierBranch val="init"/>
        </dgm:presLayoutVars>
      </dgm:prSet>
      <dgm:spPr/>
    </dgm:pt>
    <dgm:pt modelId="{CC010D10-2BBF-45C2-A132-FAEE7454808B}" type="pres">
      <dgm:prSet presAssocID="{A29F4E1B-C7F5-4411-8755-EDE6E8440E99}" presName="rootComposite1" presStyleCnt="0"/>
      <dgm:spPr/>
    </dgm:pt>
    <dgm:pt modelId="{D478B0C6-C7C6-4A58-AF16-E15F71C38523}" type="pres">
      <dgm:prSet presAssocID="{A29F4E1B-C7F5-4411-8755-EDE6E8440E99}" presName="rootText1" presStyleLbl="node0" presStyleIdx="0" presStyleCnt="1" custScaleX="131043" custScaleY="48340" custLinFactNeighborX="-1014" custLinFactNeighborY="-19046">
        <dgm:presLayoutVars>
          <dgm:chMax/>
          <dgm:chPref val="3"/>
        </dgm:presLayoutVars>
      </dgm:prSet>
      <dgm:spPr/>
    </dgm:pt>
    <dgm:pt modelId="{50E9A81F-3F8E-469B-A87A-2A38E2AEA173}" type="pres">
      <dgm:prSet presAssocID="{A29F4E1B-C7F5-4411-8755-EDE6E8440E99}" presName="titleText1" presStyleLbl="fgAcc0" presStyleIdx="0" presStyleCnt="1" custScaleX="43988" custScaleY="231090" custLinFactNeighborX="59004" custLinFactNeighborY="-7727">
        <dgm:presLayoutVars>
          <dgm:chMax val="0"/>
          <dgm:chPref val="0"/>
        </dgm:presLayoutVars>
      </dgm:prSet>
      <dgm:spPr/>
    </dgm:pt>
    <dgm:pt modelId="{B049BD5D-CDC3-49AA-B849-BE24DEC1E0EA}" type="pres">
      <dgm:prSet presAssocID="{A29F4E1B-C7F5-4411-8755-EDE6E8440E99}" presName="rootConnector1" presStyleLbl="node1" presStyleIdx="0" presStyleCnt="2"/>
      <dgm:spPr/>
    </dgm:pt>
    <dgm:pt modelId="{BFF548FC-E699-4D19-B252-61D331CCA64E}" type="pres">
      <dgm:prSet presAssocID="{A29F4E1B-C7F5-4411-8755-EDE6E8440E99}" presName="hierChild2" presStyleCnt="0"/>
      <dgm:spPr/>
    </dgm:pt>
    <dgm:pt modelId="{A884636F-ED9D-4108-A01B-AB0F9ABAD3C7}" type="pres">
      <dgm:prSet presAssocID="{B9448396-EFB3-48F8-976C-C7D9D593D577}" presName="Name37" presStyleLbl="parChTrans1D2" presStyleIdx="0" presStyleCnt="2"/>
      <dgm:spPr/>
    </dgm:pt>
    <dgm:pt modelId="{B3F0AC08-777B-433B-BB82-C9F03179B60B}" type="pres">
      <dgm:prSet presAssocID="{EC883F1A-6152-4CC5-B8DF-F26A60AC5850}" presName="hierRoot2" presStyleCnt="0">
        <dgm:presLayoutVars>
          <dgm:hierBranch val="init"/>
        </dgm:presLayoutVars>
      </dgm:prSet>
      <dgm:spPr/>
    </dgm:pt>
    <dgm:pt modelId="{BBC59F43-8431-432C-AA6D-9CB0D6CC1E7F}" type="pres">
      <dgm:prSet presAssocID="{EC883F1A-6152-4CC5-B8DF-F26A60AC5850}" presName="rootComposite" presStyleCnt="0"/>
      <dgm:spPr/>
    </dgm:pt>
    <dgm:pt modelId="{780B1B81-69D9-4802-97EB-A483B8B155C3}" type="pres">
      <dgm:prSet presAssocID="{EC883F1A-6152-4CC5-B8DF-F26A60AC5850}" presName="rootText" presStyleLbl="node1" presStyleIdx="0" presStyleCnt="2" custScaleX="98014" custScaleY="74095" custLinFactNeighborX="0">
        <dgm:presLayoutVars>
          <dgm:chMax/>
          <dgm:chPref val="3"/>
        </dgm:presLayoutVars>
      </dgm:prSet>
      <dgm:spPr/>
    </dgm:pt>
    <dgm:pt modelId="{FED48AE4-7CE1-4154-84D3-01A42620354D}" type="pres">
      <dgm:prSet presAssocID="{EC883F1A-6152-4CC5-B8DF-F26A60AC5850}" presName="titleText2" presStyleLbl="fgAcc1" presStyleIdx="0" presStyleCnt="2" custScaleX="38108" custScaleY="214599" custLinFactNeighborX="38516" custLinFactNeighborY="-21912">
        <dgm:presLayoutVars>
          <dgm:chMax val="0"/>
          <dgm:chPref val="0"/>
        </dgm:presLayoutVars>
      </dgm:prSet>
      <dgm:spPr/>
    </dgm:pt>
    <dgm:pt modelId="{3F6BB187-7EB3-476F-AC6C-B8C3CF0B0916}" type="pres">
      <dgm:prSet presAssocID="{EC883F1A-6152-4CC5-B8DF-F26A60AC5850}" presName="rootConnector" presStyleLbl="node2" presStyleIdx="0" presStyleCnt="0"/>
      <dgm:spPr/>
    </dgm:pt>
    <dgm:pt modelId="{35E21D87-3E57-4967-AFE5-1F714D688BB4}" type="pres">
      <dgm:prSet presAssocID="{EC883F1A-6152-4CC5-B8DF-F26A60AC5850}" presName="hierChild4" presStyleCnt="0"/>
      <dgm:spPr/>
    </dgm:pt>
    <dgm:pt modelId="{020EC6EC-09F4-4600-8E1C-82E496309A7C}" type="pres">
      <dgm:prSet presAssocID="{EC883F1A-6152-4CC5-B8DF-F26A60AC5850}" presName="hierChild5" presStyleCnt="0"/>
      <dgm:spPr/>
    </dgm:pt>
    <dgm:pt modelId="{573F8B83-84AE-47A4-B1DD-C8DEF66AD6B8}" type="pres">
      <dgm:prSet presAssocID="{8F17D108-A6CC-4E65-9FA8-760ABDF9336B}" presName="Name37" presStyleLbl="parChTrans1D2" presStyleIdx="1" presStyleCnt="2"/>
      <dgm:spPr/>
    </dgm:pt>
    <dgm:pt modelId="{431C107D-613C-406F-8324-37B6DBE893AB}" type="pres">
      <dgm:prSet presAssocID="{5DE4C386-9197-4D9B-B510-616D395A7C2F}" presName="hierRoot2" presStyleCnt="0">
        <dgm:presLayoutVars>
          <dgm:hierBranch val="init"/>
        </dgm:presLayoutVars>
      </dgm:prSet>
      <dgm:spPr/>
    </dgm:pt>
    <dgm:pt modelId="{C1B0A163-5DCF-4C3F-B682-68A46C77BA44}" type="pres">
      <dgm:prSet presAssocID="{5DE4C386-9197-4D9B-B510-616D395A7C2F}" presName="rootComposite" presStyleCnt="0"/>
      <dgm:spPr/>
    </dgm:pt>
    <dgm:pt modelId="{E88B92A2-C7BD-429C-94E4-538AE617FC5A}" type="pres">
      <dgm:prSet presAssocID="{5DE4C386-9197-4D9B-B510-616D395A7C2F}" presName="rootText" presStyleLbl="node1" presStyleIdx="1" presStyleCnt="2" custScaleX="99905" custScaleY="79035">
        <dgm:presLayoutVars>
          <dgm:chMax/>
          <dgm:chPref val="3"/>
        </dgm:presLayoutVars>
      </dgm:prSet>
      <dgm:spPr/>
    </dgm:pt>
    <dgm:pt modelId="{9557090B-9FCC-4ED7-81C8-064BBD32E169}" type="pres">
      <dgm:prSet presAssocID="{5DE4C386-9197-4D9B-B510-616D395A7C2F}" presName="titleText2" presStyleLbl="fgAcc1" presStyleIdx="1" presStyleCnt="2" custScaleX="36926" custScaleY="217846" custLinFactNeighborX="40583" custLinFactNeighborY="-31742">
        <dgm:presLayoutVars>
          <dgm:chMax val="0"/>
          <dgm:chPref val="0"/>
        </dgm:presLayoutVars>
      </dgm:prSet>
      <dgm:spPr/>
    </dgm:pt>
    <dgm:pt modelId="{E5E915C2-4A36-4754-A715-F90086D1A894}" type="pres">
      <dgm:prSet presAssocID="{5DE4C386-9197-4D9B-B510-616D395A7C2F}" presName="rootConnector" presStyleLbl="node2" presStyleIdx="0" presStyleCnt="0"/>
      <dgm:spPr/>
    </dgm:pt>
    <dgm:pt modelId="{549317AA-D2AD-410D-B082-AC82821273BE}" type="pres">
      <dgm:prSet presAssocID="{5DE4C386-9197-4D9B-B510-616D395A7C2F}" presName="hierChild4" presStyleCnt="0"/>
      <dgm:spPr/>
    </dgm:pt>
    <dgm:pt modelId="{52151C0B-F8F0-406D-BC0E-4E95E8C8CEE5}" type="pres">
      <dgm:prSet presAssocID="{5DE4C386-9197-4D9B-B510-616D395A7C2F}" presName="hierChild5" presStyleCnt="0"/>
      <dgm:spPr/>
    </dgm:pt>
    <dgm:pt modelId="{DC67FDF2-AF4D-466A-975E-AB47B37F15A8}" type="pres">
      <dgm:prSet presAssocID="{A29F4E1B-C7F5-4411-8755-EDE6E8440E99}" presName="hierChild3" presStyleCnt="0"/>
      <dgm:spPr/>
    </dgm:pt>
  </dgm:ptLst>
  <dgm:cxnLst>
    <dgm:cxn modelId="{890FC11B-12B8-49BF-900E-6CD4C3B283F5}" type="presOf" srcId="{A94521FD-3C40-454A-92D3-4A9E7F05BA10}" destId="{50E9A81F-3F8E-469B-A87A-2A38E2AEA173}" srcOrd="0" destOrd="0" presId="urn:microsoft.com/office/officeart/2008/layout/NameandTitleOrganizationalChart"/>
    <dgm:cxn modelId="{6F1FAE1C-D632-479B-AF5A-1231C7686C15}" type="presOf" srcId="{0E433ABB-B8DC-441C-9162-E1F0E43D13DE}" destId="{FED48AE4-7CE1-4154-84D3-01A42620354D}" srcOrd="0" destOrd="0" presId="urn:microsoft.com/office/officeart/2008/layout/NameandTitleOrganizationalChart"/>
    <dgm:cxn modelId="{C009C024-F04E-4BD9-80AD-4A646A272073}" srcId="{A29F4E1B-C7F5-4411-8755-EDE6E8440E99}" destId="{5DE4C386-9197-4D9B-B510-616D395A7C2F}" srcOrd="1" destOrd="0" parTransId="{8F17D108-A6CC-4E65-9FA8-760ABDF9336B}" sibTransId="{F92FBED8-08BD-4B69-9A4C-C843C6353855}"/>
    <dgm:cxn modelId="{9814572E-5F36-4925-AE1F-893EC67629F0}" type="presOf" srcId="{5DE4C386-9197-4D9B-B510-616D395A7C2F}" destId="{E88B92A2-C7BD-429C-94E4-538AE617FC5A}" srcOrd="0" destOrd="0" presId="urn:microsoft.com/office/officeart/2008/layout/NameandTitleOrganizationalChart"/>
    <dgm:cxn modelId="{AE692360-5141-4FE5-9D13-B7AF5C07F742}" type="presOf" srcId="{A29F4E1B-C7F5-4411-8755-EDE6E8440E99}" destId="{D478B0C6-C7C6-4A58-AF16-E15F71C38523}" srcOrd="0" destOrd="0" presId="urn:microsoft.com/office/officeart/2008/layout/NameandTitleOrganizationalChart"/>
    <dgm:cxn modelId="{4EF4B94A-A4E4-4C81-8813-A16310B16F41}" type="presOf" srcId="{F92FBED8-08BD-4B69-9A4C-C843C6353855}" destId="{9557090B-9FCC-4ED7-81C8-064BBD32E169}" srcOrd="0" destOrd="0" presId="urn:microsoft.com/office/officeart/2008/layout/NameandTitleOrganizationalChart"/>
    <dgm:cxn modelId="{FBF1824F-3E6D-416D-981D-F0597AC59925}" type="presOf" srcId="{A29F4E1B-C7F5-4411-8755-EDE6E8440E99}" destId="{B049BD5D-CDC3-49AA-B849-BE24DEC1E0EA}" srcOrd="1" destOrd="0" presId="urn:microsoft.com/office/officeart/2008/layout/NameandTitleOrganizationalChart"/>
    <dgm:cxn modelId="{C1A3B676-6416-49AA-8171-A5B193330318}" type="presOf" srcId="{8F17D108-A6CC-4E65-9FA8-760ABDF9336B}" destId="{573F8B83-84AE-47A4-B1DD-C8DEF66AD6B8}" srcOrd="0" destOrd="0" presId="urn:microsoft.com/office/officeart/2008/layout/NameandTitleOrganizationalChart"/>
    <dgm:cxn modelId="{EABF078E-C31D-4418-9518-0960D9BDEB62}" srcId="{A29F4E1B-C7F5-4411-8755-EDE6E8440E99}" destId="{EC883F1A-6152-4CC5-B8DF-F26A60AC5850}" srcOrd="0" destOrd="0" parTransId="{B9448396-EFB3-48F8-976C-C7D9D593D577}" sibTransId="{0E433ABB-B8DC-441C-9162-E1F0E43D13DE}"/>
    <dgm:cxn modelId="{A6A550A1-F16A-464C-9463-AD86C86AC510}" type="presOf" srcId="{5DE4C386-9197-4D9B-B510-616D395A7C2F}" destId="{E5E915C2-4A36-4754-A715-F90086D1A894}" srcOrd="1" destOrd="0" presId="urn:microsoft.com/office/officeart/2008/layout/NameandTitleOrganizationalChart"/>
    <dgm:cxn modelId="{EB6B85BD-1A30-41B1-BB20-F5882FB742B0}" type="presOf" srcId="{EC883F1A-6152-4CC5-B8DF-F26A60AC5850}" destId="{780B1B81-69D9-4802-97EB-A483B8B155C3}" srcOrd="0" destOrd="0" presId="urn:microsoft.com/office/officeart/2008/layout/NameandTitleOrganizationalChart"/>
    <dgm:cxn modelId="{8C97C8C2-1139-452F-BEAD-1704E985E34F}" type="presOf" srcId="{EC883F1A-6152-4CC5-B8DF-F26A60AC5850}" destId="{3F6BB187-7EB3-476F-AC6C-B8C3CF0B0916}" srcOrd="1" destOrd="0" presId="urn:microsoft.com/office/officeart/2008/layout/NameandTitleOrganizationalChart"/>
    <dgm:cxn modelId="{3BEB60D6-C824-4526-A962-E3B8E632112B}" type="presOf" srcId="{B7D90528-CED0-4E5E-976F-1ABD03F8A0A2}" destId="{3530D86A-E112-4104-948C-A6034CDFC1B9}" srcOrd="0" destOrd="0" presId="urn:microsoft.com/office/officeart/2008/layout/NameandTitleOrganizationalChart"/>
    <dgm:cxn modelId="{B360E8DE-0405-48B1-8CCC-85E661A34688}" srcId="{B7D90528-CED0-4E5E-976F-1ABD03F8A0A2}" destId="{A29F4E1B-C7F5-4411-8755-EDE6E8440E99}" srcOrd="0" destOrd="0" parTransId="{E94E537F-5208-4068-95AE-C106F74B5394}" sibTransId="{A94521FD-3C40-454A-92D3-4A9E7F05BA10}"/>
    <dgm:cxn modelId="{CCC3E4E0-3AEF-4A63-A619-1C2A9BB4B0B4}" type="presOf" srcId="{B9448396-EFB3-48F8-976C-C7D9D593D577}" destId="{A884636F-ED9D-4108-A01B-AB0F9ABAD3C7}" srcOrd="0" destOrd="0" presId="urn:microsoft.com/office/officeart/2008/layout/NameandTitleOrganizationalChart"/>
    <dgm:cxn modelId="{1716E2E3-E128-4A42-A16E-F32EEFD773BD}" type="presParOf" srcId="{3530D86A-E112-4104-948C-A6034CDFC1B9}" destId="{FCEA7F4B-C1C3-4C47-B9CE-C235DDF256B7}" srcOrd="0" destOrd="0" presId="urn:microsoft.com/office/officeart/2008/layout/NameandTitleOrganizationalChart"/>
    <dgm:cxn modelId="{30767287-88E8-4472-9BE1-12818398340C}" type="presParOf" srcId="{FCEA7F4B-C1C3-4C47-B9CE-C235DDF256B7}" destId="{CC010D10-2BBF-45C2-A132-FAEE7454808B}" srcOrd="0" destOrd="0" presId="urn:microsoft.com/office/officeart/2008/layout/NameandTitleOrganizationalChart"/>
    <dgm:cxn modelId="{166A9523-D102-4437-9195-4BD5E2829C32}" type="presParOf" srcId="{CC010D10-2BBF-45C2-A132-FAEE7454808B}" destId="{D478B0C6-C7C6-4A58-AF16-E15F71C38523}" srcOrd="0" destOrd="0" presId="urn:microsoft.com/office/officeart/2008/layout/NameandTitleOrganizationalChart"/>
    <dgm:cxn modelId="{230E55E5-60B0-4397-A68D-4E5D3E905600}" type="presParOf" srcId="{CC010D10-2BBF-45C2-A132-FAEE7454808B}" destId="{50E9A81F-3F8E-469B-A87A-2A38E2AEA173}" srcOrd="1" destOrd="0" presId="urn:microsoft.com/office/officeart/2008/layout/NameandTitleOrganizationalChart"/>
    <dgm:cxn modelId="{64AD0352-FD03-4854-919E-04F58BC21567}" type="presParOf" srcId="{CC010D10-2BBF-45C2-A132-FAEE7454808B}" destId="{B049BD5D-CDC3-49AA-B849-BE24DEC1E0EA}" srcOrd="2" destOrd="0" presId="urn:microsoft.com/office/officeart/2008/layout/NameandTitleOrganizationalChart"/>
    <dgm:cxn modelId="{BDB15447-4C6C-4957-A1A2-D3863F64A11F}" type="presParOf" srcId="{FCEA7F4B-C1C3-4C47-B9CE-C235DDF256B7}" destId="{BFF548FC-E699-4D19-B252-61D331CCA64E}" srcOrd="1" destOrd="0" presId="urn:microsoft.com/office/officeart/2008/layout/NameandTitleOrganizationalChart"/>
    <dgm:cxn modelId="{F86415C8-8A7D-4B7D-A346-5CF8DE19D847}" type="presParOf" srcId="{BFF548FC-E699-4D19-B252-61D331CCA64E}" destId="{A884636F-ED9D-4108-A01B-AB0F9ABAD3C7}" srcOrd="0" destOrd="0" presId="urn:microsoft.com/office/officeart/2008/layout/NameandTitleOrganizationalChart"/>
    <dgm:cxn modelId="{DE3EEA99-17E3-44AB-ADE2-1D79BF89BDAE}" type="presParOf" srcId="{BFF548FC-E699-4D19-B252-61D331CCA64E}" destId="{B3F0AC08-777B-433B-BB82-C9F03179B60B}" srcOrd="1" destOrd="0" presId="urn:microsoft.com/office/officeart/2008/layout/NameandTitleOrganizationalChart"/>
    <dgm:cxn modelId="{3DF35808-464A-456E-B2FD-C167EB613F08}" type="presParOf" srcId="{B3F0AC08-777B-433B-BB82-C9F03179B60B}" destId="{BBC59F43-8431-432C-AA6D-9CB0D6CC1E7F}" srcOrd="0" destOrd="0" presId="urn:microsoft.com/office/officeart/2008/layout/NameandTitleOrganizationalChart"/>
    <dgm:cxn modelId="{4B74F935-5940-4C43-8A69-4DD196388C75}" type="presParOf" srcId="{BBC59F43-8431-432C-AA6D-9CB0D6CC1E7F}" destId="{780B1B81-69D9-4802-97EB-A483B8B155C3}" srcOrd="0" destOrd="0" presId="urn:microsoft.com/office/officeart/2008/layout/NameandTitleOrganizationalChart"/>
    <dgm:cxn modelId="{AF2CB6D0-37C0-446C-962A-54F819E40F2B}" type="presParOf" srcId="{BBC59F43-8431-432C-AA6D-9CB0D6CC1E7F}" destId="{FED48AE4-7CE1-4154-84D3-01A42620354D}" srcOrd="1" destOrd="0" presId="urn:microsoft.com/office/officeart/2008/layout/NameandTitleOrganizationalChart"/>
    <dgm:cxn modelId="{F38AA0EE-5427-476C-AAE9-125CB51BBF24}" type="presParOf" srcId="{BBC59F43-8431-432C-AA6D-9CB0D6CC1E7F}" destId="{3F6BB187-7EB3-476F-AC6C-B8C3CF0B0916}" srcOrd="2" destOrd="0" presId="urn:microsoft.com/office/officeart/2008/layout/NameandTitleOrganizationalChart"/>
    <dgm:cxn modelId="{DE48BD9A-CA8A-4C51-90F1-7DC1AF9B31B6}" type="presParOf" srcId="{B3F0AC08-777B-433B-BB82-C9F03179B60B}" destId="{35E21D87-3E57-4967-AFE5-1F714D688BB4}" srcOrd="1" destOrd="0" presId="urn:microsoft.com/office/officeart/2008/layout/NameandTitleOrganizationalChart"/>
    <dgm:cxn modelId="{571123F7-1351-4E1E-80B1-E1DB30CA7429}" type="presParOf" srcId="{B3F0AC08-777B-433B-BB82-C9F03179B60B}" destId="{020EC6EC-09F4-4600-8E1C-82E496309A7C}" srcOrd="2" destOrd="0" presId="urn:microsoft.com/office/officeart/2008/layout/NameandTitleOrganizationalChart"/>
    <dgm:cxn modelId="{5BE90C79-ADA0-4BCA-A369-921DB832AFB7}" type="presParOf" srcId="{BFF548FC-E699-4D19-B252-61D331CCA64E}" destId="{573F8B83-84AE-47A4-B1DD-C8DEF66AD6B8}" srcOrd="2" destOrd="0" presId="urn:microsoft.com/office/officeart/2008/layout/NameandTitleOrganizationalChart"/>
    <dgm:cxn modelId="{E6D0403C-3FC4-4299-9E59-77F673E5D110}" type="presParOf" srcId="{BFF548FC-E699-4D19-B252-61D331CCA64E}" destId="{431C107D-613C-406F-8324-37B6DBE893AB}" srcOrd="3" destOrd="0" presId="urn:microsoft.com/office/officeart/2008/layout/NameandTitleOrganizationalChart"/>
    <dgm:cxn modelId="{ACCDADE9-6C53-4DBF-918B-52D00991F672}" type="presParOf" srcId="{431C107D-613C-406F-8324-37B6DBE893AB}" destId="{C1B0A163-5DCF-4C3F-B682-68A46C77BA44}" srcOrd="0" destOrd="0" presId="urn:microsoft.com/office/officeart/2008/layout/NameandTitleOrganizationalChart"/>
    <dgm:cxn modelId="{E7B866F8-1FC7-47A6-AC2E-982E072858AA}" type="presParOf" srcId="{C1B0A163-5DCF-4C3F-B682-68A46C77BA44}" destId="{E88B92A2-C7BD-429C-94E4-538AE617FC5A}" srcOrd="0" destOrd="0" presId="urn:microsoft.com/office/officeart/2008/layout/NameandTitleOrganizationalChart"/>
    <dgm:cxn modelId="{124803D9-DF92-4A31-9709-40957E4CC343}" type="presParOf" srcId="{C1B0A163-5DCF-4C3F-B682-68A46C77BA44}" destId="{9557090B-9FCC-4ED7-81C8-064BBD32E169}" srcOrd="1" destOrd="0" presId="urn:microsoft.com/office/officeart/2008/layout/NameandTitleOrganizationalChart"/>
    <dgm:cxn modelId="{42B88491-F462-4308-AD55-2D154C89B2BD}" type="presParOf" srcId="{C1B0A163-5DCF-4C3F-B682-68A46C77BA44}" destId="{E5E915C2-4A36-4754-A715-F90086D1A894}" srcOrd="2" destOrd="0" presId="urn:microsoft.com/office/officeart/2008/layout/NameandTitleOrganizationalChart"/>
    <dgm:cxn modelId="{3BAED781-0CAE-473F-B8CD-AECE650C42F7}" type="presParOf" srcId="{431C107D-613C-406F-8324-37B6DBE893AB}" destId="{549317AA-D2AD-410D-B082-AC82821273BE}" srcOrd="1" destOrd="0" presId="urn:microsoft.com/office/officeart/2008/layout/NameandTitleOrganizationalChart"/>
    <dgm:cxn modelId="{8D5E4D56-D5E4-4E99-9682-4C7D7B101CFD}" type="presParOf" srcId="{431C107D-613C-406F-8324-37B6DBE893AB}" destId="{52151C0B-F8F0-406D-BC0E-4E95E8C8CEE5}" srcOrd="2" destOrd="0" presId="urn:microsoft.com/office/officeart/2008/layout/NameandTitleOrganizationalChart"/>
    <dgm:cxn modelId="{F8526625-1698-45CF-A2D1-3F12C0285C66}" type="presParOf" srcId="{FCEA7F4B-C1C3-4C47-B9CE-C235DDF256B7}" destId="{DC67FDF2-AF4D-466A-975E-AB47B37F15A8}" srcOrd="2" destOrd="0" presId="urn:microsoft.com/office/officeart/2008/layout/NameandTitleOrganizationalChar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588F30-0F95-4E01-ACF7-7F5F65059CA5}" type="doc">
      <dgm:prSet loTypeId="urn:diagrams.loki3.com/BracketList" loCatId="list" qsTypeId="urn:microsoft.com/office/officeart/2005/8/quickstyle/simple1" qsCatId="simple" csTypeId="urn:microsoft.com/office/officeart/2005/8/colors/accent1_2" csCatId="accent1" phldr="1"/>
      <dgm:spPr/>
      <dgm:t>
        <a:bodyPr/>
        <a:lstStyle/>
        <a:p>
          <a:endParaRPr lang="en-IN"/>
        </a:p>
      </dgm:t>
    </dgm:pt>
    <dgm:pt modelId="{476027A6-C267-4C39-B988-11529694C0E2}">
      <dgm:prSet phldrT="[Text]" custT="1"/>
      <dgm:spPr/>
      <dgm:t>
        <a:bodyPr/>
        <a:lstStyle/>
        <a:p>
          <a:r>
            <a:rPr lang="en-US" sz="1600" dirty="0">
              <a:latin typeface="Trebuchet MS" panose="020B0603020202020204" pitchFamily="34" charset="0"/>
            </a:rPr>
            <a:t>Tangible Benefits</a:t>
          </a:r>
          <a:endParaRPr lang="en-IN" sz="1600" dirty="0">
            <a:latin typeface="Trebuchet MS" panose="020B0603020202020204" pitchFamily="34" charset="0"/>
          </a:endParaRPr>
        </a:p>
      </dgm:t>
    </dgm:pt>
    <dgm:pt modelId="{C49A0F84-17FB-433A-A563-33A395C385C7}" type="parTrans" cxnId="{0FDD0A26-53FA-440C-AF32-9214B1A7D230}">
      <dgm:prSet/>
      <dgm:spPr/>
      <dgm:t>
        <a:bodyPr/>
        <a:lstStyle/>
        <a:p>
          <a:endParaRPr lang="en-IN" sz="1600">
            <a:latin typeface="Trebuchet MS" panose="020B0603020202020204" pitchFamily="34" charset="0"/>
          </a:endParaRPr>
        </a:p>
      </dgm:t>
    </dgm:pt>
    <dgm:pt modelId="{C11CECFB-D321-4A0A-8DA5-D83089FE79DA}" type="sibTrans" cxnId="{0FDD0A26-53FA-440C-AF32-9214B1A7D230}">
      <dgm:prSet/>
      <dgm:spPr/>
      <dgm:t>
        <a:bodyPr/>
        <a:lstStyle/>
        <a:p>
          <a:endParaRPr lang="en-IN" sz="1600">
            <a:latin typeface="Trebuchet MS" panose="020B0603020202020204" pitchFamily="34" charset="0"/>
          </a:endParaRPr>
        </a:p>
      </dgm:t>
    </dgm:pt>
    <dgm:pt modelId="{261364E1-C22C-4680-8803-E90574193515}">
      <dgm:prSet phldrT="[Text]" custT="1"/>
      <dgm:spPr/>
      <dgm:t>
        <a:bodyPr/>
        <a:lstStyle/>
        <a:p>
          <a:pPr>
            <a:buFont typeface="Arial" panose="020B0604020202020204" pitchFamily="34" charset="0"/>
            <a:buChar char="•"/>
          </a:pPr>
          <a:r>
            <a:rPr lang="en-US" sz="1600" dirty="0">
              <a:latin typeface="Trebuchet MS" panose="020B0603020202020204" pitchFamily="34" charset="0"/>
            </a:rPr>
            <a:t>Achieved Fresh Water Savings 574585 m3 in 2023-24.</a:t>
          </a:r>
          <a:endParaRPr lang="en-IN" sz="1600" dirty="0">
            <a:latin typeface="Trebuchet MS" panose="020B0603020202020204" pitchFamily="34" charset="0"/>
          </a:endParaRPr>
        </a:p>
      </dgm:t>
    </dgm:pt>
    <dgm:pt modelId="{4DD92294-E5B3-4A64-8DBB-DEA84FF857E1}" type="parTrans" cxnId="{ECC84751-2FA2-47CC-8670-6B3D946F91DA}">
      <dgm:prSet/>
      <dgm:spPr/>
      <dgm:t>
        <a:bodyPr/>
        <a:lstStyle/>
        <a:p>
          <a:endParaRPr lang="en-IN" sz="1600">
            <a:latin typeface="Trebuchet MS" panose="020B0603020202020204" pitchFamily="34" charset="0"/>
          </a:endParaRPr>
        </a:p>
      </dgm:t>
    </dgm:pt>
    <dgm:pt modelId="{0CE33349-2C09-46C2-871B-AD25175D49E5}" type="sibTrans" cxnId="{ECC84751-2FA2-47CC-8670-6B3D946F91DA}">
      <dgm:prSet/>
      <dgm:spPr/>
      <dgm:t>
        <a:bodyPr/>
        <a:lstStyle/>
        <a:p>
          <a:endParaRPr lang="en-IN" sz="1600">
            <a:latin typeface="Trebuchet MS" panose="020B0603020202020204" pitchFamily="34" charset="0"/>
          </a:endParaRPr>
        </a:p>
      </dgm:t>
    </dgm:pt>
    <dgm:pt modelId="{148BCE78-8119-433B-97DA-D1E0014458EF}">
      <dgm:prSet phldrT="[Text]" custT="1"/>
      <dgm:spPr/>
      <dgm:t>
        <a:bodyPr/>
        <a:lstStyle/>
        <a:p>
          <a:r>
            <a:rPr lang="en-US" sz="1600" dirty="0">
              <a:latin typeface="Trebuchet MS" panose="020B0603020202020204" pitchFamily="34" charset="0"/>
            </a:rPr>
            <a:t>In-tangible Benefits</a:t>
          </a:r>
          <a:endParaRPr lang="en-IN" sz="1600" dirty="0">
            <a:latin typeface="Trebuchet MS" panose="020B0603020202020204" pitchFamily="34" charset="0"/>
          </a:endParaRPr>
        </a:p>
      </dgm:t>
    </dgm:pt>
    <dgm:pt modelId="{B133664B-08B1-41AB-80C2-2A7A7AF9C3D9}" type="parTrans" cxnId="{32B5E6B1-97D3-499C-8D4D-47782DF6124B}">
      <dgm:prSet/>
      <dgm:spPr/>
      <dgm:t>
        <a:bodyPr/>
        <a:lstStyle/>
        <a:p>
          <a:endParaRPr lang="en-IN" sz="1600">
            <a:latin typeface="Trebuchet MS" panose="020B0603020202020204" pitchFamily="34" charset="0"/>
          </a:endParaRPr>
        </a:p>
      </dgm:t>
    </dgm:pt>
    <dgm:pt modelId="{861A9F83-7CC8-4D52-AC5D-B6D67348D7E3}" type="sibTrans" cxnId="{32B5E6B1-97D3-499C-8D4D-47782DF6124B}">
      <dgm:prSet/>
      <dgm:spPr/>
      <dgm:t>
        <a:bodyPr/>
        <a:lstStyle/>
        <a:p>
          <a:endParaRPr lang="en-IN" sz="1600">
            <a:latin typeface="Trebuchet MS" panose="020B0603020202020204" pitchFamily="34" charset="0"/>
          </a:endParaRPr>
        </a:p>
      </dgm:t>
    </dgm:pt>
    <dgm:pt modelId="{C1C14759-99E3-4B97-BF12-80FBA22BA1A7}">
      <dgm:prSet phldrT="[Text]" custT="1"/>
      <dgm:spPr/>
      <dgm:t>
        <a:bodyPr/>
        <a:lstStyle/>
        <a:p>
          <a:r>
            <a:rPr lang="en-IN" sz="1600" dirty="0">
              <a:latin typeface="Trebuchet MS" panose="020B0603020202020204" pitchFamily="34" charset="0"/>
            </a:rPr>
            <a:t>Bimetallic corrosion is reduced in boiler water circuit.</a:t>
          </a:r>
        </a:p>
      </dgm:t>
    </dgm:pt>
    <dgm:pt modelId="{A331864F-1206-4E55-928F-829D8C715227}" type="parTrans" cxnId="{695F0259-82F2-4AD5-80A1-5C50B6EBEC7A}">
      <dgm:prSet/>
      <dgm:spPr/>
      <dgm:t>
        <a:bodyPr/>
        <a:lstStyle/>
        <a:p>
          <a:endParaRPr lang="en-IN" sz="1600">
            <a:latin typeface="Trebuchet MS" panose="020B0603020202020204" pitchFamily="34" charset="0"/>
          </a:endParaRPr>
        </a:p>
      </dgm:t>
    </dgm:pt>
    <dgm:pt modelId="{79ACEEF0-151E-4916-9EF1-46E2DB40106F}" type="sibTrans" cxnId="{695F0259-82F2-4AD5-80A1-5C50B6EBEC7A}">
      <dgm:prSet/>
      <dgm:spPr/>
      <dgm:t>
        <a:bodyPr/>
        <a:lstStyle/>
        <a:p>
          <a:endParaRPr lang="en-IN" sz="1600">
            <a:latin typeface="Trebuchet MS" panose="020B0603020202020204" pitchFamily="34" charset="0"/>
          </a:endParaRPr>
        </a:p>
      </dgm:t>
    </dgm:pt>
    <dgm:pt modelId="{FFA29D3F-A4D3-47D4-9B35-1E1FC6B25E90}">
      <dgm:prSet phldrT="[Text]" custT="1"/>
      <dgm:spPr/>
      <dgm:t>
        <a:bodyPr/>
        <a:lstStyle/>
        <a:p>
          <a:pPr>
            <a:buFont typeface="Arial" panose="020B0604020202020204" pitchFamily="34" charset="0"/>
            <a:buChar char="•"/>
          </a:pPr>
          <a:r>
            <a:rPr lang="en-US" sz="1600" dirty="0">
              <a:latin typeface="Trebuchet MS" panose="020B0603020202020204" pitchFamily="34" charset="0"/>
            </a:rPr>
            <a:t>Auxiliary Power Consumption savings 230400 </a:t>
          </a:r>
          <a:r>
            <a:rPr lang="en-US" sz="1600" dirty="0" err="1">
              <a:latin typeface="Trebuchet MS" panose="020B0603020202020204" pitchFamily="34" charset="0"/>
            </a:rPr>
            <a:t>KWhr</a:t>
          </a:r>
          <a:r>
            <a:rPr lang="en-US" sz="1600" dirty="0">
              <a:latin typeface="Trebuchet MS" panose="020B0603020202020204" pitchFamily="34" charset="0"/>
            </a:rPr>
            <a:t>.</a:t>
          </a:r>
          <a:endParaRPr lang="en-IN" sz="1600" dirty="0">
            <a:latin typeface="Trebuchet MS" panose="020B0603020202020204" pitchFamily="34" charset="0"/>
          </a:endParaRPr>
        </a:p>
      </dgm:t>
    </dgm:pt>
    <dgm:pt modelId="{8A0B2D85-751B-411C-B6D0-3AA469AE2F74}" type="parTrans" cxnId="{D24BDE18-FF56-499E-97C3-2C60AD38EE8B}">
      <dgm:prSet/>
      <dgm:spPr/>
      <dgm:t>
        <a:bodyPr/>
        <a:lstStyle/>
        <a:p>
          <a:endParaRPr lang="en-IN" sz="1600">
            <a:latin typeface="Trebuchet MS" panose="020B0603020202020204" pitchFamily="34" charset="0"/>
          </a:endParaRPr>
        </a:p>
      </dgm:t>
    </dgm:pt>
    <dgm:pt modelId="{9E1FC1EB-717E-4963-BA56-C330515A215B}" type="sibTrans" cxnId="{D24BDE18-FF56-499E-97C3-2C60AD38EE8B}">
      <dgm:prSet/>
      <dgm:spPr/>
      <dgm:t>
        <a:bodyPr/>
        <a:lstStyle/>
        <a:p>
          <a:endParaRPr lang="en-IN" sz="1600">
            <a:latin typeface="Trebuchet MS" panose="020B0603020202020204" pitchFamily="34" charset="0"/>
          </a:endParaRPr>
        </a:p>
      </dgm:t>
    </dgm:pt>
    <dgm:pt modelId="{1042DE4C-C8F1-441D-89BF-755AF68CDFDD}">
      <dgm:prSet phldrT="[Text]" custT="1"/>
      <dgm:spPr/>
      <dgm:t>
        <a:bodyPr/>
        <a:lstStyle/>
        <a:p>
          <a:r>
            <a:rPr lang="en-US" sz="1600" dirty="0">
              <a:latin typeface="Trebuchet MS" panose="020B0603020202020204" pitchFamily="34" charset="0"/>
            </a:rPr>
            <a:t>Annually 400 lit resin is reused.</a:t>
          </a:r>
          <a:endParaRPr lang="en-IN" sz="1600" dirty="0">
            <a:latin typeface="Trebuchet MS" panose="020B0603020202020204" pitchFamily="34" charset="0"/>
          </a:endParaRPr>
        </a:p>
      </dgm:t>
    </dgm:pt>
    <dgm:pt modelId="{5805115F-35DE-40DD-830A-D3E0B82CB059}" type="parTrans" cxnId="{0FE14616-380B-4D32-83FB-AFC24187E6DB}">
      <dgm:prSet/>
      <dgm:spPr/>
      <dgm:t>
        <a:bodyPr/>
        <a:lstStyle/>
        <a:p>
          <a:endParaRPr lang="en-IN" sz="1600">
            <a:latin typeface="Trebuchet MS" panose="020B0603020202020204" pitchFamily="34" charset="0"/>
          </a:endParaRPr>
        </a:p>
      </dgm:t>
    </dgm:pt>
    <dgm:pt modelId="{77CC01FB-222C-4CA6-8823-CCDD869A323B}" type="sibTrans" cxnId="{0FE14616-380B-4D32-83FB-AFC24187E6DB}">
      <dgm:prSet/>
      <dgm:spPr/>
      <dgm:t>
        <a:bodyPr/>
        <a:lstStyle/>
        <a:p>
          <a:endParaRPr lang="en-IN" sz="1600">
            <a:latin typeface="Trebuchet MS" panose="020B0603020202020204" pitchFamily="34" charset="0"/>
          </a:endParaRPr>
        </a:p>
      </dgm:t>
    </dgm:pt>
    <dgm:pt modelId="{262FA7A8-9640-4493-9A99-8082F64501C8}">
      <dgm:prSet phldrT="[Text]" custT="1"/>
      <dgm:spPr/>
      <dgm:t>
        <a:bodyPr/>
        <a:lstStyle/>
        <a:p>
          <a:r>
            <a:rPr lang="en-US" sz="1600" dirty="0">
              <a:latin typeface="Trebuchet MS" panose="020B0603020202020204" pitchFamily="34" charset="0"/>
            </a:rPr>
            <a:t>Annual Saving of 611.8 kg hydrazine without any deviation in feed water parameters.</a:t>
          </a:r>
          <a:endParaRPr lang="en-IN" sz="1600" dirty="0">
            <a:latin typeface="Trebuchet MS" panose="020B0603020202020204" pitchFamily="34" charset="0"/>
          </a:endParaRPr>
        </a:p>
      </dgm:t>
    </dgm:pt>
    <dgm:pt modelId="{B782FAE1-1495-4BF1-92C7-774D533ACDB4}" type="parTrans" cxnId="{572C8BBD-2E49-40DD-AB26-F3EB4B9CA3A7}">
      <dgm:prSet/>
      <dgm:spPr/>
      <dgm:t>
        <a:bodyPr/>
        <a:lstStyle/>
        <a:p>
          <a:endParaRPr lang="en-IN" sz="1600">
            <a:latin typeface="Trebuchet MS" panose="020B0603020202020204" pitchFamily="34" charset="0"/>
          </a:endParaRPr>
        </a:p>
      </dgm:t>
    </dgm:pt>
    <dgm:pt modelId="{6058BF16-F8B3-4E20-BB2C-C6924BB9CF82}" type="sibTrans" cxnId="{572C8BBD-2E49-40DD-AB26-F3EB4B9CA3A7}">
      <dgm:prSet/>
      <dgm:spPr/>
      <dgm:t>
        <a:bodyPr/>
        <a:lstStyle/>
        <a:p>
          <a:endParaRPr lang="en-IN" sz="1600">
            <a:latin typeface="Trebuchet MS" panose="020B0603020202020204" pitchFamily="34" charset="0"/>
          </a:endParaRPr>
        </a:p>
      </dgm:t>
    </dgm:pt>
    <dgm:pt modelId="{D4C111C8-6F14-4772-A455-5EC8BA90EC69}">
      <dgm:prSet phldrT="[Text]" custT="1"/>
      <dgm:spPr/>
      <dgm:t>
        <a:bodyPr/>
        <a:lstStyle/>
        <a:p>
          <a:pPr>
            <a:buFont typeface="Wingdings" panose="05000000000000000000" pitchFamily="2" charset="2"/>
            <a:buChar char="§"/>
          </a:pPr>
          <a:r>
            <a:rPr lang="en-US" sz="1600" dirty="0">
              <a:latin typeface="Trebuchet MS" panose="020B0603020202020204" pitchFamily="34" charset="0"/>
            </a:rPr>
            <a:t>Risk associated with handling of hazardous chemical is reduced.</a:t>
          </a:r>
          <a:endParaRPr lang="en-IN" sz="1600" dirty="0">
            <a:latin typeface="Trebuchet MS" panose="020B0603020202020204" pitchFamily="34" charset="0"/>
          </a:endParaRPr>
        </a:p>
      </dgm:t>
    </dgm:pt>
    <dgm:pt modelId="{5D830550-1980-43A3-881D-960322004B34}" type="parTrans" cxnId="{B8EC5E63-5C02-496A-A321-41A2FB9A1137}">
      <dgm:prSet/>
      <dgm:spPr/>
      <dgm:t>
        <a:bodyPr/>
        <a:lstStyle/>
        <a:p>
          <a:endParaRPr lang="en-IN" sz="1600"/>
        </a:p>
      </dgm:t>
    </dgm:pt>
    <dgm:pt modelId="{071B0D6A-B2A1-4ABB-81D5-107F08FF6368}" type="sibTrans" cxnId="{B8EC5E63-5C02-496A-A321-41A2FB9A1137}">
      <dgm:prSet/>
      <dgm:spPr/>
      <dgm:t>
        <a:bodyPr/>
        <a:lstStyle/>
        <a:p>
          <a:endParaRPr lang="en-IN" sz="1600"/>
        </a:p>
      </dgm:t>
    </dgm:pt>
    <dgm:pt modelId="{F1D99998-074D-4BAD-88A7-9B6ABBA90AE6}">
      <dgm:prSet phldrT="[Text]" custT="1"/>
      <dgm:spPr/>
      <dgm:t>
        <a:bodyPr/>
        <a:lstStyle/>
        <a:p>
          <a:pPr>
            <a:buFont typeface="Wingdings" panose="05000000000000000000" pitchFamily="2" charset="2"/>
            <a:buChar char="§"/>
          </a:pPr>
          <a:r>
            <a:rPr lang="en-IN" sz="1600" dirty="0">
              <a:latin typeface="Trebuchet MS" panose="020B0603020202020204" pitchFamily="34" charset="0"/>
            </a:rPr>
            <a:t>Improvement in steam quality and reduction in dumping during light up.</a:t>
          </a:r>
        </a:p>
      </dgm:t>
    </dgm:pt>
    <dgm:pt modelId="{CDFE013E-86BC-43EA-95BC-76D7980F442C}" type="parTrans" cxnId="{8D00B33C-526B-4D35-8298-CB24455682EC}">
      <dgm:prSet/>
      <dgm:spPr/>
      <dgm:t>
        <a:bodyPr/>
        <a:lstStyle/>
        <a:p>
          <a:endParaRPr lang="en-IN" sz="1600"/>
        </a:p>
      </dgm:t>
    </dgm:pt>
    <dgm:pt modelId="{6C129DA0-7053-416D-AFA5-F2B7A7C339A8}" type="sibTrans" cxnId="{8D00B33C-526B-4D35-8298-CB24455682EC}">
      <dgm:prSet/>
      <dgm:spPr/>
      <dgm:t>
        <a:bodyPr/>
        <a:lstStyle/>
        <a:p>
          <a:endParaRPr lang="en-IN" sz="1600"/>
        </a:p>
      </dgm:t>
    </dgm:pt>
    <dgm:pt modelId="{6525B0BC-92CD-4598-9539-A03811930EFC}" type="pres">
      <dgm:prSet presAssocID="{D2588F30-0F95-4E01-ACF7-7F5F65059CA5}" presName="Name0" presStyleCnt="0">
        <dgm:presLayoutVars>
          <dgm:dir/>
          <dgm:animLvl val="lvl"/>
          <dgm:resizeHandles val="exact"/>
        </dgm:presLayoutVars>
      </dgm:prSet>
      <dgm:spPr/>
    </dgm:pt>
    <dgm:pt modelId="{9A2425A3-23E7-47D4-A5C1-E507F7F8BDBA}" type="pres">
      <dgm:prSet presAssocID="{476027A6-C267-4C39-B988-11529694C0E2}" presName="linNode" presStyleCnt="0"/>
      <dgm:spPr/>
    </dgm:pt>
    <dgm:pt modelId="{719B4D05-7F84-4478-A7DE-EA4A99C9E0D2}" type="pres">
      <dgm:prSet presAssocID="{476027A6-C267-4C39-B988-11529694C0E2}" presName="parTx" presStyleLbl="revTx" presStyleIdx="0" presStyleCnt="2">
        <dgm:presLayoutVars>
          <dgm:chMax val="1"/>
          <dgm:bulletEnabled val="1"/>
        </dgm:presLayoutVars>
      </dgm:prSet>
      <dgm:spPr/>
    </dgm:pt>
    <dgm:pt modelId="{C6F61C97-E424-4C7A-A071-A212592B05FE}" type="pres">
      <dgm:prSet presAssocID="{476027A6-C267-4C39-B988-11529694C0E2}" presName="bracket" presStyleLbl="parChTrans1D1" presStyleIdx="0" presStyleCnt="2"/>
      <dgm:spPr/>
    </dgm:pt>
    <dgm:pt modelId="{26783582-E32C-426B-9583-BA80B47C945D}" type="pres">
      <dgm:prSet presAssocID="{476027A6-C267-4C39-B988-11529694C0E2}" presName="spH" presStyleCnt="0"/>
      <dgm:spPr/>
    </dgm:pt>
    <dgm:pt modelId="{EBB137BE-031B-47E0-9301-EE4A924C7C5F}" type="pres">
      <dgm:prSet presAssocID="{476027A6-C267-4C39-B988-11529694C0E2}" presName="desTx" presStyleLbl="node1" presStyleIdx="0" presStyleCnt="2">
        <dgm:presLayoutVars>
          <dgm:bulletEnabled val="1"/>
        </dgm:presLayoutVars>
      </dgm:prSet>
      <dgm:spPr/>
    </dgm:pt>
    <dgm:pt modelId="{DD10C6BF-F9C5-45AF-AE0C-6123E80953C1}" type="pres">
      <dgm:prSet presAssocID="{C11CECFB-D321-4A0A-8DA5-D83089FE79DA}" presName="spV" presStyleCnt="0"/>
      <dgm:spPr/>
    </dgm:pt>
    <dgm:pt modelId="{2A31DB87-05FC-4957-9F96-069B9E935913}" type="pres">
      <dgm:prSet presAssocID="{148BCE78-8119-433B-97DA-D1E0014458EF}" presName="linNode" presStyleCnt="0"/>
      <dgm:spPr/>
    </dgm:pt>
    <dgm:pt modelId="{D4D5447A-A6B4-4A25-B7DA-562162582660}" type="pres">
      <dgm:prSet presAssocID="{148BCE78-8119-433B-97DA-D1E0014458EF}" presName="parTx" presStyleLbl="revTx" presStyleIdx="1" presStyleCnt="2">
        <dgm:presLayoutVars>
          <dgm:chMax val="1"/>
          <dgm:bulletEnabled val="1"/>
        </dgm:presLayoutVars>
      </dgm:prSet>
      <dgm:spPr/>
    </dgm:pt>
    <dgm:pt modelId="{D13E3318-DE87-4DF3-99D0-EDB0B87B0A1C}" type="pres">
      <dgm:prSet presAssocID="{148BCE78-8119-433B-97DA-D1E0014458EF}" presName="bracket" presStyleLbl="parChTrans1D1" presStyleIdx="1" presStyleCnt="2"/>
      <dgm:spPr/>
    </dgm:pt>
    <dgm:pt modelId="{FEC13917-1A6D-4D37-A866-4EF67FF1BBA1}" type="pres">
      <dgm:prSet presAssocID="{148BCE78-8119-433B-97DA-D1E0014458EF}" presName="spH" presStyleCnt="0"/>
      <dgm:spPr/>
    </dgm:pt>
    <dgm:pt modelId="{78CF53F9-C3CB-4A7E-8429-912CB3F8387C}" type="pres">
      <dgm:prSet presAssocID="{148BCE78-8119-433B-97DA-D1E0014458EF}" presName="desTx" presStyleLbl="node1" presStyleIdx="1" presStyleCnt="2">
        <dgm:presLayoutVars>
          <dgm:bulletEnabled val="1"/>
        </dgm:presLayoutVars>
      </dgm:prSet>
      <dgm:spPr/>
    </dgm:pt>
  </dgm:ptLst>
  <dgm:cxnLst>
    <dgm:cxn modelId="{C4092715-8F77-43D3-A468-4E169B3E46C2}" type="presOf" srcId="{1042DE4C-C8F1-441D-89BF-755AF68CDFDD}" destId="{EBB137BE-031B-47E0-9301-EE4A924C7C5F}" srcOrd="0" destOrd="2" presId="urn:diagrams.loki3.com/BracketList"/>
    <dgm:cxn modelId="{0FE14616-380B-4D32-83FB-AFC24187E6DB}" srcId="{476027A6-C267-4C39-B988-11529694C0E2}" destId="{1042DE4C-C8F1-441D-89BF-755AF68CDFDD}" srcOrd="2" destOrd="0" parTransId="{5805115F-35DE-40DD-830A-D3E0B82CB059}" sibTransId="{77CC01FB-222C-4CA6-8823-CCDD869A323B}"/>
    <dgm:cxn modelId="{D24BDE18-FF56-499E-97C3-2C60AD38EE8B}" srcId="{476027A6-C267-4C39-B988-11529694C0E2}" destId="{FFA29D3F-A4D3-47D4-9B35-1E1FC6B25E90}" srcOrd="1" destOrd="0" parTransId="{8A0B2D85-751B-411C-B6D0-3AA469AE2F74}" sibTransId="{9E1FC1EB-717E-4963-BA56-C330515A215B}"/>
    <dgm:cxn modelId="{9DB1521B-EE09-4308-89E2-5A008BC5423C}" type="presOf" srcId="{262FA7A8-9640-4493-9A99-8082F64501C8}" destId="{EBB137BE-031B-47E0-9301-EE4A924C7C5F}" srcOrd="0" destOrd="3" presId="urn:diagrams.loki3.com/BracketList"/>
    <dgm:cxn modelId="{0FDD0A26-53FA-440C-AF32-9214B1A7D230}" srcId="{D2588F30-0F95-4E01-ACF7-7F5F65059CA5}" destId="{476027A6-C267-4C39-B988-11529694C0E2}" srcOrd="0" destOrd="0" parTransId="{C49A0F84-17FB-433A-A563-33A395C385C7}" sibTransId="{C11CECFB-D321-4A0A-8DA5-D83089FE79DA}"/>
    <dgm:cxn modelId="{8D00B33C-526B-4D35-8298-CB24455682EC}" srcId="{148BCE78-8119-433B-97DA-D1E0014458EF}" destId="{F1D99998-074D-4BAD-88A7-9B6ABBA90AE6}" srcOrd="2" destOrd="0" parTransId="{CDFE013E-86BC-43EA-95BC-76D7980F442C}" sibTransId="{6C129DA0-7053-416D-AFA5-F2B7A7C339A8}"/>
    <dgm:cxn modelId="{B8EC5E63-5C02-496A-A321-41A2FB9A1137}" srcId="{148BCE78-8119-433B-97DA-D1E0014458EF}" destId="{D4C111C8-6F14-4772-A455-5EC8BA90EC69}" srcOrd="1" destOrd="0" parTransId="{5D830550-1980-43A3-881D-960322004B34}" sibTransId="{071B0D6A-B2A1-4ABB-81D5-107F08FF6368}"/>
    <dgm:cxn modelId="{F8C19367-7EB9-437E-BA45-1C3FC2A821AC}" type="presOf" srcId="{476027A6-C267-4C39-B988-11529694C0E2}" destId="{719B4D05-7F84-4478-A7DE-EA4A99C9E0D2}" srcOrd="0" destOrd="0" presId="urn:diagrams.loki3.com/BracketList"/>
    <dgm:cxn modelId="{ECC84751-2FA2-47CC-8670-6B3D946F91DA}" srcId="{476027A6-C267-4C39-B988-11529694C0E2}" destId="{261364E1-C22C-4680-8803-E90574193515}" srcOrd="0" destOrd="0" parTransId="{4DD92294-E5B3-4A64-8DBB-DEA84FF857E1}" sibTransId="{0CE33349-2C09-46C2-871B-AD25175D49E5}"/>
    <dgm:cxn modelId="{D325DB52-B121-44E4-9EEB-2275C7569AF8}" type="presOf" srcId="{FFA29D3F-A4D3-47D4-9B35-1E1FC6B25E90}" destId="{EBB137BE-031B-47E0-9301-EE4A924C7C5F}" srcOrd="0" destOrd="1" presId="urn:diagrams.loki3.com/BracketList"/>
    <dgm:cxn modelId="{695F0259-82F2-4AD5-80A1-5C50B6EBEC7A}" srcId="{148BCE78-8119-433B-97DA-D1E0014458EF}" destId="{C1C14759-99E3-4B97-BF12-80FBA22BA1A7}" srcOrd="0" destOrd="0" parTransId="{A331864F-1206-4E55-928F-829D8C715227}" sibTransId="{79ACEEF0-151E-4916-9EF1-46E2DB40106F}"/>
    <dgm:cxn modelId="{31B989A0-ECB8-4420-A8F7-359E03A9482E}" type="presOf" srcId="{C1C14759-99E3-4B97-BF12-80FBA22BA1A7}" destId="{78CF53F9-C3CB-4A7E-8429-912CB3F8387C}" srcOrd="0" destOrd="0" presId="urn:diagrams.loki3.com/BracketList"/>
    <dgm:cxn modelId="{E7CC16B1-972D-4C1B-875C-40607BC6B499}" type="presOf" srcId="{F1D99998-074D-4BAD-88A7-9B6ABBA90AE6}" destId="{78CF53F9-C3CB-4A7E-8429-912CB3F8387C}" srcOrd="0" destOrd="2" presId="urn:diagrams.loki3.com/BracketList"/>
    <dgm:cxn modelId="{32B5E6B1-97D3-499C-8D4D-47782DF6124B}" srcId="{D2588F30-0F95-4E01-ACF7-7F5F65059CA5}" destId="{148BCE78-8119-433B-97DA-D1E0014458EF}" srcOrd="1" destOrd="0" parTransId="{B133664B-08B1-41AB-80C2-2A7A7AF9C3D9}" sibTransId="{861A9F83-7CC8-4D52-AC5D-B6D67348D7E3}"/>
    <dgm:cxn modelId="{572C8BBD-2E49-40DD-AB26-F3EB4B9CA3A7}" srcId="{476027A6-C267-4C39-B988-11529694C0E2}" destId="{262FA7A8-9640-4493-9A99-8082F64501C8}" srcOrd="3" destOrd="0" parTransId="{B782FAE1-1495-4BF1-92C7-774D533ACDB4}" sibTransId="{6058BF16-F8B3-4E20-BB2C-C6924BB9CF82}"/>
    <dgm:cxn modelId="{F66591C1-ED8C-4513-B3C9-87B5788B3B01}" type="presOf" srcId="{D2588F30-0F95-4E01-ACF7-7F5F65059CA5}" destId="{6525B0BC-92CD-4598-9539-A03811930EFC}" srcOrd="0" destOrd="0" presId="urn:diagrams.loki3.com/BracketList"/>
    <dgm:cxn modelId="{9ABECCC3-8A91-4838-804D-B72C5A8CAC09}" type="presOf" srcId="{148BCE78-8119-433B-97DA-D1E0014458EF}" destId="{D4D5447A-A6B4-4A25-B7DA-562162582660}" srcOrd="0" destOrd="0" presId="urn:diagrams.loki3.com/BracketList"/>
    <dgm:cxn modelId="{5AC5BFE0-458D-4F1A-BA24-B4F6F95AB715}" type="presOf" srcId="{261364E1-C22C-4680-8803-E90574193515}" destId="{EBB137BE-031B-47E0-9301-EE4A924C7C5F}" srcOrd="0" destOrd="0" presId="urn:diagrams.loki3.com/BracketList"/>
    <dgm:cxn modelId="{5ABAD3E0-670F-4ACA-A4AC-662967180395}" type="presOf" srcId="{D4C111C8-6F14-4772-A455-5EC8BA90EC69}" destId="{78CF53F9-C3CB-4A7E-8429-912CB3F8387C}" srcOrd="0" destOrd="1" presId="urn:diagrams.loki3.com/BracketList"/>
    <dgm:cxn modelId="{27F73FD7-944F-4862-9AE7-45EFE865673B}" type="presParOf" srcId="{6525B0BC-92CD-4598-9539-A03811930EFC}" destId="{9A2425A3-23E7-47D4-A5C1-E507F7F8BDBA}" srcOrd="0" destOrd="0" presId="urn:diagrams.loki3.com/BracketList"/>
    <dgm:cxn modelId="{A4C7D7F8-0D43-428D-AA6B-47A02370588C}" type="presParOf" srcId="{9A2425A3-23E7-47D4-A5C1-E507F7F8BDBA}" destId="{719B4D05-7F84-4478-A7DE-EA4A99C9E0D2}" srcOrd="0" destOrd="0" presId="urn:diagrams.loki3.com/BracketList"/>
    <dgm:cxn modelId="{C8C9B3D8-1C3D-431D-998F-891256D504A8}" type="presParOf" srcId="{9A2425A3-23E7-47D4-A5C1-E507F7F8BDBA}" destId="{C6F61C97-E424-4C7A-A071-A212592B05FE}" srcOrd="1" destOrd="0" presId="urn:diagrams.loki3.com/BracketList"/>
    <dgm:cxn modelId="{757D1835-503F-4877-AA2F-0027E594CE7F}" type="presParOf" srcId="{9A2425A3-23E7-47D4-A5C1-E507F7F8BDBA}" destId="{26783582-E32C-426B-9583-BA80B47C945D}" srcOrd="2" destOrd="0" presId="urn:diagrams.loki3.com/BracketList"/>
    <dgm:cxn modelId="{B8377AFA-4F92-4668-B5BF-85B5C17C574A}" type="presParOf" srcId="{9A2425A3-23E7-47D4-A5C1-E507F7F8BDBA}" destId="{EBB137BE-031B-47E0-9301-EE4A924C7C5F}" srcOrd="3" destOrd="0" presId="urn:diagrams.loki3.com/BracketList"/>
    <dgm:cxn modelId="{FD93C141-261C-45B5-84A1-62B1E258D401}" type="presParOf" srcId="{6525B0BC-92CD-4598-9539-A03811930EFC}" destId="{DD10C6BF-F9C5-45AF-AE0C-6123E80953C1}" srcOrd="1" destOrd="0" presId="urn:diagrams.loki3.com/BracketList"/>
    <dgm:cxn modelId="{CBD49BBA-43AE-4781-BCE4-A9862BEDCBA8}" type="presParOf" srcId="{6525B0BC-92CD-4598-9539-A03811930EFC}" destId="{2A31DB87-05FC-4957-9F96-069B9E935913}" srcOrd="2" destOrd="0" presId="urn:diagrams.loki3.com/BracketList"/>
    <dgm:cxn modelId="{32B772D0-1136-443E-BA97-A3D40040E8D9}" type="presParOf" srcId="{2A31DB87-05FC-4957-9F96-069B9E935913}" destId="{D4D5447A-A6B4-4A25-B7DA-562162582660}" srcOrd="0" destOrd="0" presId="urn:diagrams.loki3.com/BracketList"/>
    <dgm:cxn modelId="{2CCA1B8A-D154-48B1-A572-D525B0672707}" type="presParOf" srcId="{2A31DB87-05FC-4957-9F96-069B9E935913}" destId="{D13E3318-DE87-4DF3-99D0-EDB0B87B0A1C}" srcOrd="1" destOrd="0" presId="urn:diagrams.loki3.com/BracketList"/>
    <dgm:cxn modelId="{C7A38C3C-B8D7-4EF6-9778-44C0BCA0D59A}" type="presParOf" srcId="{2A31DB87-05FC-4957-9F96-069B9E935913}" destId="{FEC13917-1A6D-4D37-A866-4EF67FF1BBA1}" srcOrd="2" destOrd="0" presId="urn:diagrams.loki3.com/BracketList"/>
    <dgm:cxn modelId="{F7276926-433A-497F-8F55-ED5100CBCF67}" type="presParOf" srcId="{2A31DB87-05FC-4957-9F96-069B9E935913}" destId="{78CF53F9-C3CB-4A7E-8429-912CB3F8387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D56E0-42D4-4253-8E3B-22977E9235A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B38F7328-28B2-4024-BDB0-450B482C040F}">
      <dgm:prSet phldrT="[Text]" custT="1"/>
      <dgm:spPr/>
      <dgm:t>
        <a:bodyPr/>
        <a:lstStyle/>
        <a:p>
          <a:r>
            <a:rPr lang="en-US" sz="1200" dirty="0">
              <a:latin typeface="Trebuchet MS" panose="020B0603020202020204" pitchFamily="34" charset="0"/>
            </a:rPr>
            <a:t>Freshwater Savings</a:t>
          </a:r>
          <a:endParaRPr lang="en-IN" sz="1200" dirty="0">
            <a:latin typeface="Trebuchet MS" panose="020B0603020202020204" pitchFamily="34" charset="0"/>
          </a:endParaRPr>
        </a:p>
      </dgm:t>
    </dgm:pt>
    <dgm:pt modelId="{182CD720-2B4F-4305-9464-0833B736AD2A}" type="parTrans" cxnId="{ED0AAB2B-8BE5-4542-BF56-9145DFCD54EB}">
      <dgm:prSet/>
      <dgm:spPr/>
      <dgm:t>
        <a:bodyPr/>
        <a:lstStyle/>
        <a:p>
          <a:endParaRPr lang="en-IN" sz="1200">
            <a:latin typeface="Trebuchet MS" panose="020B0603020202020204" pitchFamily="34" charset="0"/>
          </a:endParaRPr>
        </a:p>
      </dgm:t>
    </dgm:pt>
    <dgm:pt modelId="{B3B31E5B-EFDC-45F2-B504-EEF2E28D9714}" type="sibTrans" cxnId="{ED0AAB2B-8BE5-4542-BF56-9145DFCD54EB}">
      <dgm:prSet/>
      <dgm:spPr/>
      <dgm:t>
        <a:bodyPr/>
        <a:lstStyle/>
        <a:p>
          <a:endParaRPr lang="en-IN" sz="1200">
            <a:latin typeface="Trebuchet MS" panose="020B0603020202020204" pitchFamily="34" charset="0"/>
          </a:endParaRPr>
        </a:p>
      </dgm:t>
    </dgm:pt>
    <dgm:pt modelId="{353BC7DA-1814-47AF-8F01-606F92D4BD4E}">
      <dgm:prSet phldrT="[Text]" custT="1"/>
      <dgm:spPr/>
      <dgm:t>
        <a:bodyPr/>
        <a:lstStyle/>
        <a:p>
          <a:r>
            <a:rPr lang="en-US" sz="1200" dirty="0">
              <a:latin typeface="Trebuchet MS" panose="020B0603020202020204" pitchFamily="34" charset="0"/>
            </a:rPr>
            <a:t>574585 m3</a:t>
          </a:r>
          <a:endParaRPr lang="en-IN" sz="1200" dirty="0">
            <a:latin typeface="Trebuchet MS" panose="020B0603020202020204" pitchFamily="34" charset="0"/>
          </a:endParaRPr>
        </a:p>
      </dgm:t>
    </dgm:pt>
    <dgm:pt modelId="{C3A0E350-F72C-42FA-A4A6-3544B6B90795}" type="parTrans" cxnId="{5A47CE26-EB09-49D7-9047-59CC36E93C5B}">
      <dgm:prSet/>
      <dgm:spPr/>
      <dgm:t>
        <a:bodyPr/>
        <a:lstStyle/>
        <a:p>
          <a:endParaRPr lang="en-IN" sz="1200">
            <a:latin typeface="Trebuchet MS" panose="020B0603020202020204" pitchFamily="34" charset="0"/>
          </a:endParaRPr>
        </a:p>
      </dgm:t>
    </dgm:pt>
    <dgm:pt modelId="{92C8C24E-E29F-44F5-9994-9BD899FEE1A7}" type="sibTrans" cxnId="{5A47CE26-EB09-49D7-9047-59CC36E93C5B}">
      <dgm:prSet/>
      <dgm:spPr/>
      <dgm:t>
        <a:bodyPr/>
        <a:lstStyle/>
        <a:p>
          <a:endParaRPr lang="en-IN" sz="1200">
            <a:latin typeface="Trebuchet MS" panose="020B0603020202020204" pitchFamily="34" charset="0"/>
          </a:endParaRPr>
        </a:p>
      </dgm:t>
    </dgm:pt>
    <dgm:pt modelId="{A795B8C9-0FB1-4FD4-B392-727DE5FA509C}">
      <dgm:prSet phldrT="[Text]" custT="1"/>
      <dgm:spPr/>
      <dgm:t>
        <a:bodyPr/>
        <a:lstStyle/>
        <a:p>
          <a:r>
            <a:rPr lang="en-US" sz="1200" dirty="0">
              <a:latin typeface="Trebuchet MS" panose="020B0603020202020204" pitchFamily="34" charset="0"/>
            </a:rPr>
            <a:t>APC Savings</a:t>
          </a:r>
          <a:endParaRPr lang="en-IN" sz="1200" dirty="0">
            <a:latin typeface="Trebuchet MS" panose="020B0603020202020204" pitchFamily="34" charset="0"/>
          </a:endParaRPr>
        </a:p>
      </dgm:t>
    </dgm:pt>
    <dgm:pt modelId="{55575D5C-D916-4CAC-8756-373E5D156780}" type="parTrans" cxnId="{9E850025-7485-4FB7-8C23-5D669F860679}">
      <dgm:prSet/>
      <dgm:spPr/>
      <dgm:t>
        <a:bodyPr/>
        <a:lstStyle/>
        <a:p>
          <a:endParaRPr lang="en-IN" sz="1200">
            <a:latin typeface="Trebuchet MS" panose="020B0603020202020204" pitchFamily="34" charset="0"/>
          </a:endParaRPr>
        </a:p>
      </dgm:t>
    </dgm:pt>
    <dgm:pt modelId="{07A016EA-37C8-4FA4-915D-62997E0B2DC9}" type="sibTrans" cxnId="{9E850025-7485-4FB7-8C23-5D669F860679}">
      <dgm:prSet/>
      <dgm:spPr/>
      <dgm:t>
        <a:bodyPr/>
        <a:lstStyle/>
        <a:p>
          <a:endParaRPr lang="en-IN" sz="1200">
            <a:latin typeface="Trebuchet MS" panose="020B0603020202020204" pitchFamily="34" charset="0"/>
          </a:endParaRPr>
        </a:p>
      </dgm:t>
    </dgm:pt>
    <dgm:pt modelId="{9E5C6FD4-0CCC-4BDF-9827-77B9B43D2A0B}">
      <dgm:prSet phldrT="[Text]" custT="1"/>
      <dgm:spPr/>
      <dgm:t>
        <a:bodyPr/>
        <a:lstStyle/>
        <a:p>
          <a:r>
            <a:rPr lang="en-US" sz="1200" dirty="0">
              <a:latin typeface="Trebuchet MS" panose="020B0603020202020204" pitchFamily="34" charset="0"/>
            </a:rPr>
            <a:t>230400 </a:t>
          </a:r>
          <a:r>
            <a:rPr lang="en-US" sz="1200" dirty="0" err="1">
              <a:latin typeface="Trebuchet MS" panose="020B0603020202020204" pitchFamily="34" charset="0"/>
            </a:rPr>
            <a:t>kWhr</a:t>
          </a:r>
          <a:r>
            <a:rPr lang="en-US" sz="1200" dirty="0">
              <a:latin typeface="Trebuchet MS" panose="020B0603020202020204" pitchFamily="34" charset="0"/>
            </a:rPr>
            <a:t>.</a:t>
          </a:r>
          <a:endParaRPr lang="en-IN" sz="1200" dirty="0">
            <a:latin typeface="Trebuchet MS" panose="020B0603020202020204" pitchFamily="34" charset="0"/>
          </a:endParaRPr>
        </a:p>
      </dgm:t>
    </dgm:pt>
    <dgm:pt modelId="{4A1A197B-8C97-4443-9DAB-AF3E3B6D348C}" type="parTrans" cxnId="{335205E9-D3BC-4426-B035-4BC00D7AB366}">
      <dgm:prSet/>
      <dgm:spPr/>
      <dgm:t>
        <a:bodyPr/>
        <a:lstStyle/>
        <a:p>
          <a:endParaRPr lang="en-IN" sz="1200">
            <a:latin typeface="Trebuchet MS" panose="020B0603020202020204" pitchFamily="34" charset="0"/>
          </a:endParaRPr>
        </a:p>
      </dgm:t>
    </dgm:pt>
    <dgm:pt modelId="{210A4CFE-4345-4167-95F2-64F9D5FED52F}" type="sibTrans" cxnId="{335205E9-D3BC-4426-B035-4BC00D7AB366}">
      <dgm:prSet/>
      <dgm:spPr/>
      <dgm:t>
        <a:bodyPr/>
        <a:lstStyle/>
        <a:p>
          <a:endParaRPr lang="en-IN" sz="1200">
            <a:latin typeface="Trebuchet MS" panose="020B0603020202020204" pitchFamily="34" charset="0"/>
          </a:endParaRPr>
        </a:p>
      </dgm:t>
    </dgm:pt>
    <dgm:pt modelId="{FB4F41B8-28F8-4276-8B4A-C1EE1B1E323E}">
      <dgm:prSet phldrT="[Text]" custT="1"/>
      <dgm:spPr/>
      <dgm:t>
        <a:bodyPr/>
        <a:lstStyle/>
        <a:p>
          <a:r>
            <a:rPr lang="en-US" sz="1200" dirty="0">
              <a:latin typeface="Trebuchet MS" panose="020B0603020202020204" pitchFamily="34" charset="0"/>
            </a:rPr>
            <a:t>Regeneration of Resins</a:t>
          </a:r>
          <a:endParaRPr lang="en-IN" sz="1200" dirty="0">
            <a:latin typeface="Trebuchet MS" panose="020B0603020202020204" pitchFamily="34" charset="0"/>
          </a:endParaRPr>
        </a:p>
      </dgm:t>
    </dgm:pt>
    <dgm:pt modelId="{DD80E6AE-9C5E-479B-827B-7E18C5FC3DE3}" type="parTrans" cxnId="{D7236664-149F-4A7B-A002-8435E8657B9C}">
      <dgm:prSet/>
      <dgm:spPr/>
      <dgm:t>
        <a:bodyPr/>
        <a:lstStyle/>
        <a:p>
          <a:endParaRPr lang="en-IN" sz="1200">
            <a:latin typeface="Trebuchet MS" panose="020B0603020202020204" pitchFamily="34" charset="0"/>
          </a:endParaRPr>
        </a:p>
      </dgm:t>
    </dgm:pt>
    <dgm:pt modelId="{B563D441-0AB2-46E2-904A-82B7B67B1993}" type="sibTrans" cxnId="{D7236664-149F-4A7B-A002-8435E8657B9C}">
      <dgm:prSet/>
      <dgm:spPr/>
      <dgm:t>
        <a:bodyPr/>
        <a:lstStyle/>
        <a:p>
          <a:endParaRPr lang="en-IN" sz="1200">
            <a:latin typeface="Trebuchet MS" panose="020B0603020202020204" pitchFamily="34" charset="0"/>
          </a:endParaRPr>
        </a:p>
      </dgm:t>
    </dgm:pt>
    <dgm:pt modelId="{F0BAD57C-E24B-4E40-BC39-D913A8910801}">
      <dgm:prSet phldrT="[Text]" custT="1"/>
      <dgm:spPr/>
      <dgm:t>
        <a:bodyPr/>
        <a:lstStyle/>
        <a:p>
          <a:r>
            <a:rPr lang="en-US" sz="1200" dirty="0">
              <a:latin typeface="Trebuchet MS" panose="020B0603020202020204" pitchFamily="34" charset="0"/>
            </a:rPr>
            <a:t>400 Liters</a:t>
          </a:r>
          <a:endParaRPr lang="en-IN" sz="1200" dirty="0">
            <a:latin typeface="Trebuchet MS" panose="020B0603020202020204" pitchFamily="34" charset="0"/>
          </a:endParaRPr>
        </a:p>
      </dgm:t>
    </dgm:pt>
    <dgm:pt modelId="{0935F1BE-1069-40B5-B93F-2C678895625A}" type="parTrans" cxnId="{8B551C86-88EE-4D09-BFE0-8CE48E51A19E}">
      <dgm:prSet/>
      <dgm:spPr/>
      <dgm:t>
        <a:bodyPr/>
        <a:lstStyle/>
        <a:p>
          <a:endParaRPr lang="en-IN" sz="1200">
            <a:latin typeface="Trebuchet MS" panose="020B0603020202020204" pitchFamily="34" charset="0"/>
          </a:endParaRPr>
        </a:p>
      </dgm:t>
    </dgm:pt>
    <dgm:pt modelId="{4739142E-FD7F-4A92-9A58-B5AD31B5B6E4}" type="sibTrans" cxnId="{8B551C86-88EE-4D09-BFE0-8CE48E51A19E}">
      <dgm:prSet/>
      <dgm:spPr/>
      <dgm:t>
        <a:bodyPr/>
        <a:lstStyle/>
        <a:p>
          <a:endParaRPr lang="en-IN" sz="1200">
            <a:latin typeface="Trebuchet MS" panose="020B0603020202020204" pitchFamily="34" charset="0"/>
          </a:endParaRPr>
        </a:p>
      </dgm:t>
    </dgm:pt>
    <dgm:pt modelId="{1A028A8B-4262-4541-8CF9-0193F6EF9147}">
      <dgm:prSet phldrT="[Text]" custT="1"/>
      <dgm:spPr/>
      <dgm:t>
        <a:bodyPr/>
        <a:lstStyle/>
        <a:p>
          <a:endParaRPr lang="en-IN" sz="1200" dirty="0">
            <a:latin typeface="Trebuchet MS" panose="020B0603020202020204" pitchFamily="34" charset="0"/>
          </a:endParaRPr>
        </a:p>
      </dgm:t>
    </dgm:pt>
    <dgm:pt modelId="{532E7DD8-0C51-44FD-A056-FDEC5F771005}" type="parTrans" cxnId="{F2469B02-8DAE-49C9-BDF4-E8DD8DF3B36E}">
      <dgm:prSet/>
      <dgm:spPr/>
      <dgm:t>
        <a:bodyPr/>
        <a:lstStyle/>
        <a:p>
          <a:endParaRPr lang="en-IN" sz="1200">
            <a:latin typeface="Trebuchet MS" panose="020B0603020202020204" pitchFamily="34" charset="0"/>
          </a:endParaRPr>
        </a:p>
      </dgm:t>
    </dgm:pt>
    <dgm:pt modelId="{59C18092-0A99-4A3D-93E7-C4FF46A04226}" type="sibTrans" cxnId="{F2469B02-8DAE-49C9-BDF4-E8DD8DF3B36E}">
      <dgm:prSet/>
      <dgm:spPr/>
      <dgm:t>
        <a:bodyPr/>
        <a:lstStyle/>
        <a:p>
          <a:endParaRPr lang="en-IN" sz="1200">
            <a:latin typeface="Trebuchet MS" panose="020B0603020202020204" pitchFamily="34" charset="0"/>
          </a:endParaRPr>
        </a:p>
      </dgm:t>
    </dgm:pt>
    <dgm:pt modelId="{F93A8D61-2D71-41C4-B2D4-76D1D8532A39}">
      <dgm:prSet phldrT="[Text]" custT="1"/>
      <dgm:spPr/>
      <dgm:t>
        <a:bodyPr/>
        <a:lstStyle/>
        <a:p>
          <a:endParaRPr lang="en-IN" sz="1200" dirty="0">
            <a:latin typeface="Trebuchet MS" panose="020B0603020202020204" pitchFamily="34" charset="0"/>
          </a:endParaRPr>
        </a:p>
      </dgm:t>
    </dgm:pt>
    <dgm:pt modelId="{FFB8A60F-10B8-46CE-9AD1-3152C737469B}" type="parTrans" cxnId="{EDE2B1EC-1CFD-483F-9F53-0B6451EDDE8C}">
      <dgm:prSet/>
      <dgm:spPr/>
      <dgm:t>
        <a:bodyPr/>
        <a:lstStyle/>
        <a:p>
          <a:endParaRPr lang="en-IN" sz="1200">
            <a:latin typeface="Trebuchet MS" panose="020B0603020202020204" pitchFamily="34" charset="0"/>
          </a:endParaRPr>
        </a:p>
      </dgm:t>
    </dgm:pt>
    <dgm:pt modelId="{4430E352-4E38-426C-BF44-95A16D5BEEEB}" type="sibTrans" cxnId="{EDE2B1EC-1CFD-483F-9F53-0B6451EDDE8C}">
      <dgm:prSet/>
      <dgm:spPr/>
      <dgm:t>
        <a:bodyPr/>
        <a:lstStyle/>
        <a:p>
          <a:endParaRPr lang="en-IN" sz="1200">
            <a:latin typeface="Trebuchet MS" panose="020B0603020202020204" pitchFamily="34" charset="0"/>
          </a:endParaRPr>
        </a:p>
      </dgm:t>
    </dgm:pt>
    <dgm:pt modelId="{4EB0CDC0-F6AB-413A-AF1A-A52B705E1727}">
      <dgm:prSet phldrT="[Text]" custT="1"/>
      <dgm:spPr/>
      <dgm:t>
        <a:bodyPr/>
        <a:lstStyle/>
        <a:p>
          <a:r>
            <a:rPr lang="en-US" sz="1200" dirty="0">
              <a:latin typeface="Trebuchet MS" panose="020B0603020202020204" pitchFamily="34" charset="0"/>
            </a:rPr>
            <a:t>INR 1 Lac</a:t>
          </a:r>
        </a:p>
      </dgm:t>
    </dgm:pt>
    <dgm:pt modelId="{1C8E30DD-1881-45D2-9F73-D24BC95231EE}" type="parTrans" cxnId="{BA29DC21-AF0D-4095-A333-135827396D05}">
      <dgm:prSet/>
      <dgm:spPr/>
      <dgm:t>
        <a:bodyPr/>
        <a:lstStyle/>
        <a:p>
          <a:endParaRPr lang="en-IN" sz="1200">
            <a:latin typeface="Trebuchet MS" panose="020B0603020202020204" pitchFamily="34" charset="0"/>
          </a:endParaRPr>
        </a:p>
      </dgm:t>
    </dgm:pt>
    <dgm:pt modelId="{C45D6501-EEAA-42BD-A646-33E5214FA902}" type="sibTrans" cxnId="{BA29DC21-AF0D-4095-A333-135827396D05}">
      <dgm:prSet/>
      <dgm:spPr/>
      <dgm:t>
        <a:bodyPr/>
        <a:lstStyle/>
        <a:p>
          <a:endParaRPr lang="en-IN" sz="1200">
            <a:latin typeface="Trebuchet MS" panose="020B0603020202020204" pitchFamily="34" charset="0"/>
          </a:endParaRPr>
        </a:p>
      </dgm:t>
    </dgm:pt>
    <dgm:pt modelId="{1D41FA78-85D9-4143-BBF9-94F7B585AB1E}">
      <dgm:prSet phldrT="[Text]" custT="1"/>
      <dgm:spPr/>
      <dgm:t>
        <a:bodyPr/>
        <a:lstStyle/>
        <a:p>
          <a:r>
            <a:rPr lang="en-US" sz="1200" dirty="0">
              <a:latin typeface="Trebuchet MS" panose="020B0603020202020204" pitchFamily="34" charset="0"/>
            </a:rPr>
            <a:t>Hydrazine Consumption Optimization</a:t>
          </a:r>
        </a:p>
      </dgm:t>
    </dgm:pt>
    <dgm:pt modelId="{B3CDB361-0676-414A-A090-7FBA16CC9957}" type="parTrans" cxnId="{19116546-7B99-43A2-BE29-25AFA9BD2F47}">
      <dgm:prSet/>
      <dgm:spPr/>
      <dgm:t>
        <a:bodyPr/>
        <a:lstStyle/>
        <a:p>
          <a:endParaRPr lang="en-IN" sz="1200">
            <a:latin typeface="Trebuchet MS" panose="020B0603020202020204" pitchFamily="34" charset="0"/>
          </a:endParaRPr>
        </a:p>
      </dgm:t>
    </dgm:pt>
    <dgm:pt modelId="{7D0F524B-A6AF-468C-9328-314A449A3093}" type="sibTrans" cxnId="{19116546-7B99-43A2-BE29-25AFA9BD2F47}">
      <dgm:prSet/>
      <dgm:spPr/>
      <dgm:t>
        <a:bodyPr/>
        <a:lstStyle/>
        <a:p>
          <a:endParaRPr lang="en-IN" sz="1200">
            <a:latin typeface="Trebuchet MS" panose="020B0603020202020204" pitchFamily="34" charset="0"/>
          </a:endParaRPr>
        </a:p>
      </dgm:t>
    </dgm:pt>
    <dgm:pt modelId="{EC7411E7-08EB-47C4-8AEF-99EB55886858}">
      <dgm:prSet phldrT="[Text]" custT="1"/>
      <dgm:spPr/>
      <dgm:t>
        <a:bodyPr/>
        <a:lstStyle/>
        <a:p>
          <a:r>
            <a:rPr lang="en-US" sz="1200" dirty="0">
              <a:latin typeface="Trebuchet MS" panose="020B0603020202020204" pitchFamily="34" charset="0"/>
            </a:rPr>
            <a:t>611.8 Kg</a:t>
          </a:r>
        </a:p>
      </dgm:t>
    </dgm:pt>
    <dgm:pt modelId="{8C6FA2A1-2085-4F65-9C4E-1AFD3BDCE755}" type="parTrans" cxnId="{3FBE58B3-112E-4A4D-A1BD-24BF7E6EF58D}">
      <dgm:prSet/>
      <dgm:spPr/>
      <dgm:t>
        <a:bodyPr/>
        <a:lstStyle/>
        <a:p>
          <a:endParaRPr lang="en-IN" sz="1200">
            <a:latin typeface="Trebuchet MS" panose="020B0603020202020204" pitchFamily="34" charset="0"/>
          </a:endParaRPr>
        </a:p>
      </dgm:t>
    </dgm:pt>
    <dgm:pt modelId="{B40CEFF6-8578-4E0A-9F24-10CAD98DD972}" type="sibTrans" cxnId="{3FBE58B3-112E-4A4D-A1BD-24BF7E6EF58D}">
      <dgm:prSet/>
      <dgm:spPr/>
      <dgm:t>
        <a:bodyPr/>
        <a:lstStyle/>
        <a:p>
          <a:endParaRPr lang="en-IN" sz="1200">
            <a:latin typeface="Trebuchet MS" panose="020B0603020202020204" pitchFamily="34" charset="0"/>
          </a:endParaRPr>
        </a:p>
      </dgm:t>
    </dgm:pt>
    <dgm:pt modelId="{617916AF-DD2E-4AD1-9032-43EF77EDD02C}">
      <dgm:prSet phldrT="[Text]" custT="1"/>
      <dgm:spPr/>
      <dgm:t>
        <a:bodyPr/>
        <a:lstStyle/>
        <a:p>
          <a:r>
            <a:rPr lang="en-US" sz="1200" dirty="0">
              <a:latin typeface="Trebuchet MS" panose="020B0603020202020204" pitchFamily="34" charset="0"/>
            </a:rPr>
            <a:t>INR 5.39 Lacs</a:t>
          </a:r>
        </a:p>
      </dgm:t>
    </dgm:pt>
    <dgm:pt modelId="{158DFD14-5566-4A0C-899E-1CFD033F4103}" type="parTrans" cxnId="{39CDD7F0-E69A-40C0-8DE6-07CFA7C19D53}">
      <dgm:prSet/>
      <dgm:spPr/>
      <dgm:t>
        <a:bodyPr/>
        <a:lstStyle/>
        <a:p>
          <a:endParaRPr lang="en-IN" sz="1200">
            <a:latin typeface="Trebuchet MS" panose="020B0603020202020204" pitchFamily="34" charset="0"/>
          </a:endParaRPr>
        </a:p>
      </dgm:t>
    </dgm:pt>
    <dgm:pt modelId="{A529E6A0-8E36-44A9-84D6-88C8EDD05FD3}" type="sibTrans" cxnId="{39CDD7F0-E69A-40C0-8DE6-07CFA7C19D53}">
      <dgm:prSet/>
      <dgm:spPr/>
      <dgm:t>
        <a:bodyPr/>
        <a:lstStyle/>
        <a:p>
          <a:endParaRPr lang="en-IN" sz="1200">
            <a:latin typeface="Trebuchet MS" panose="020B0603020202020204" pitchFamily="34" charset="0"/>
          </a:endParaRPr>
        </a:p>
      </dgm:t>
    </dgm:pt>
    <dgm:pt modelId="{9C8BA193-F55E-4915-865D-9A985646FD82}">
      <dgm:prSet phldrT="[Text]" custT="1"/>
      <dgm:spPr/>
      <dgm:t>
        <a:bodyPr/>
        <a:lstStyle/>
        <a:p>
          <a:r>
            <a:rPr lang="en-US" sz="1200" dirty="0">
              <a:latin typeface="Trebuchet MS" panose="020B0603020202020204" pitchFamily="34" charset="0"/>
            </a:rPr>
            <a:t>Replacing Millipore Water Filtration System</a:t>
          </a:r>
        </a:p>
      </dgm:t>
    </dgm:pt>
    <dgm:pt modelId="{F82CE8C7-E051-4EAE-AA30-0D8BA27FA3AF}" type="parTrans" cxnId="{C125E410-B7D1-4DD1-B833-FFE2BEC98845}">
      <dgm:prSet/>
      <dgm:spPr/>
      <dgm:t>
        <a:bodyPr/>
        <a:lstStyle/>
        <a:p>
          <a:endParaRPr lang="en-IN" sz="1200">
            <a:latin typeface="Trebuchet MS" panose="020B0603020202020204" pitchFamily="34" charset="0"/>
          </a:endParaRPr>
        </a:p>
      </dgm:t>
    </dgm:pt>
    <dgm:pt modelId="{A73ED223-C5BD-4790-9C2A-20D268D94A4C}" type="sibTrans" cxnId="{C125E410-B7D1-4DD1-B833-FFE2BEC98845}">
      <dgm:prSet/>
      <dgm:spPr/>
      <dgm:t>
        <a:bodyPr/>
        <a:lstStyle/>
        <a:p>
          <a:endParaRPr lang="en-IN" sz="1200">
            <a:latin typeface="Trebuchet MS" panose="020B0603020202020204" pitchFamily="34" charset="0"/>
          </a:endParaRPr>
        </a:p>
      </dgm:t>
    </dgm:pt>
    <dgm:pt modelId="{F42188F3-8226-4BFE-81B4-56E0C0864FBF}">
      <dgm:prSet phldrT="[Text]" custT="1"/>
      <dgm:spPr/>
      <dgm:t>
        <a:bodyPr/>
        <a:lstStyle/>
        <a:p>
          <a:r>
            <a:rPr lang="en-US" sz="1200" b="0" dirty="0">
              <a:latin typeface="Trebuchet MS" panose="020B0603020202020204" pitchFamily="34" charset="0"/>
            </a:rPr>
            <a:t>Annual maintenance Cost</a:t>
          </a:r>
        </a:p>
      </dgm:t>
    </dgm:pt>
    <dgm:pt modelId="{D7741B3F-0DCE-424B-8095-80E8A5ED105E}" type="parTrans" cxnId="{7FC26C2F-6F33-4E56-B278-A755C8681E1B}">
      <dgm:prSet/>
      <dgm:spPr/>
      <dgm:t>
        <a:bodyPr/>
        <a:lstStyle/>
        <a:p>
          <a:endParaRPr lang="en-IN" sz="1200">
            <a:latin typeface="Trebuchet MS" panose="020B0603020202020204" pitchFamily="34" charset="0"/>
          </a:endParaRPr>
        </a:p>
      </dgm:t>
    </dgm:pt>
    <dgm:pt modelId="{89646CF2-F560-4EC3-9424-FE40222A0910}" type="sibTrans" cxnId="{7FC26C2F-6F33-4E56-B278-A755C8681E1B}">
      <dgm:prSet/>
      <dgm:spPr/>
      <dgm:t>
        <a:bodyPr/>
        <a:lstStyle/>
        <a:p>
          <a:endParaRPr lang="en-IN" sz="1200">
            <a:latin typeface="Trebuchet MS" panose="020B0603020202020204" pitchFamily="34" charset="0"/>
          </a:endParaRPr>
        </a:p>
      </dgm:t>
    </dgm:pt>
    <dgm:pt modelId="{53ACF7BD-BB3D-4955-AD32-13BEB7C557C8}">
      <dgm:prSet phldrT="[Text]" custT="1"/>
      <dgm:spPr/>
      <dgm:t>
        <a:bodyPr/>
        <a:lstStyle/>
        <a:p>
          <a:r>
            <a:rPr lang="en-US" sz="1200" dirty="0">
              <a:latin typeface="Trebuchet MS" panose="020B0603020202020204" pitchFamily="34" charset="0"/>
            </a:rPr>
            <a:t>INR 1.46 Lacs</a:t>
          </a:r>
        </a:p>
      </dgm:t>
    </dgm:pt>
    <dgm:pt modelId="{66F894CE-8199-4664-95E3-F052C23F3DE7}" type="parTrans" cxnId="{A25B193D-FECD-40F4-BC97-2B9F666D8550}">
      <dgm:prSet/>
      <dgm:spPr/>
      <dgm:t>
        <a:bodyPr/>
        <a:lstStyle/>
        <a:p>
          <a:endParaRPr lang="en-IN" sz="1200">
            <a:latin typeface="Trebuchet MS" panose="020B0603020202020204" pitchFamily="34" charset="0"/>
          </a:endParaRPr>
        </a:p>
      </dgm:t>
    </dgm:pt>
    <dgm:pt modelId="{AB654376-E5FB-468D-9161-77E1FF8DF185}" type="sibTrans" cxnId="{A25B193D-FECD-40F4-BC97-2B9F666D8550}">
      <dgm:prSet/>
      <dgm:spPr/>
      <dgm:t>
        <a:bodyPr/>
        <a:lstStyle/>
        <a:p>
          <a:endParaRPr lang="en-IN" sz="1200">
            <a:latin typeface="Trebuchet MS" panose="020B0603020202020204" pitchFamily="34" charset="0"/>
          </a:endParaRPr>
        </a:p>
      </dgm:t>
    </dgm:pt>
    <dgm:pt modelId="{DA7F30C6-50DA-4DE3-B649-D3A6AE0631E3}">
      <dgm:prSet phldrT="[Text]" custT="1"/>
      <dgm:spPr/>
      <dgm:t>
        <a:bodyPr/>
        <a:lstStyle/>
        <a:p>
          <a:r>
            <a:rPr lang="en-US" sz="1200" dirty="0">
              <a:latin typeface="Trebuchet MS" panose="020B0603020202020204" pitchFamily="34" charset="0"/>
            </a:rPr>
            <a:t>INR  12.65 Lacs</a:t>
          </a:r>
          <a:endParaRPr lang="en-IN" sz="1200" dirty="0">
            <a:latin typeface="Trebuchet MS" panose="020B0603020202020204" pitchFamily="34" charset="0"/>
          </a:endParaRPr>
        </a:p>
      </dgm:t>
    </dgm:pt>
    <dgm:pt modelId="{63EA3623-1966-47C0-8B66-B1A3616D899B}" type="parTrans" cxnId="{531CBA22-ED62-4346-8099-715F354EA30B}">
      <dgm:prSet/>
      <dgm:spPr/>
      <dgm:t>
        <a:bodyPr/>
        <a:lstStyle/>
        <a:p>
          <a:endParaRPr lang="en-IN" sz="1200"/>
        </a:p>
      </dgm:t>
    </dgm:pt>
    <dgm:pt modelId="{E4D2671C-F635-4402-93CB-694FE6C2D854}" type="sibTrans" cxnId="{531CBA22-ED62-4346-8099-715F354EA30B}">
      <dgm:prSet/>
      <dgm:spPr/>
      <dgm:t>
        <a:bodyPr/>
        <a:lstStyle/>
        <a:p>
          <a:endParaRPr lang="en-IN" sz="1200"/>
        </a:p>
      </dgm:t>
    </dgm:pt>
    <dgm:pt modelId="{7A3AAF90-4249-4FB5-8909-D7E10C95D26E}">
      <dgm:prSet phldrT="[Text]" custT="1"/>
      <dgm:spPr/>
      <dgm:t>
        <a:bodyPr/>
        <a:lstStyle/>
        <a:p>
          <a:r>
            <a:rPr lang="en-US" sz="1200" dirty="0">
              <a:latin typeface="Trebuchet MS" panose="020B0603020202020204" pitchFamily="34" charset="0"/>
            </a:rPr>
            <a:t>INR 8.06 Lacs</a:t>
          </a:r>
          <a:endParaRPr lang="en-IN" sz="1200" dirty="0">
            <a:latin typeface="Trebuchet MS" panose="020B0603020202020204" pitchFamily="34" charset="0"/>
          </a:endParaRPr>
        </a:p>
      </dgm:t>
    </dgm:pt>
    <dgm:pt modelId="{12CC29CF-523F-4A12-98ED-C1B7259BD2B5}" type="parTrans" cxnId="{0C967A71-2BB1-4397-B89A-4F665DB7996D}">
      <dgm:prSet/>
      <dgm:spPr/>
      <dgm:t>
        <a:bodyPr/>
        <a:lstStyle/>
        <a:p>
          <a:endParaRPr lang="en-IN" sz="1200"/>
        </a:p>
      </dgm:t>
    </dgm:pt>
    <dgm:pt modelId="{B385A0C0-0585-481A-9476-01CF0E7E0351}" type="sibTrans" cxnId="{0C967A71-2BB1-4397-B89A-4F665DB7996D}">
      <dgm:prSet/>
      <dgm:spPr/>
      <dgm:t>
        <a:bodyPr/>
        <a:lstStyle/>
        <a:p>
          <a:endParaRPr lang="en-IN" sz="1200"/>
        </a:p>
      </dgm:t>
    </dgm:pt>
    <dgm:pt modelId="{A6F51A6D-2383-4866-A1FC-8A00D722C677}" type="pres">
      <dgm:prSet presAssocID="{095D56E0-42D4-4253-8E3B-22977E9235A3}" presName="CompostProcess" presStyleCnt="0">
        <dgm:presLayoutVars>
          <dgm:dir/>
          <dgm:resizeHandles val="exact"/>
        </dgm:presLayoutVars>
      </dgm:prSet>
      <dgm:spPr/>
    </dgm:pt>
    <dgm:pt modelId="{DC632588-342A-4290-8C39-C51B633FE681}" type="pres">
      <dgm:prSet presAssocID="{095D56E0-42D4-4253-8E3B-22977E9235A3}" presName="arrow" presStyleLbl="bgShp" presStyleIdx="0" presStyleCnt="1" custScaleX="116834"/>
      <dgm:spPr/>
    </dgm:pt>
    <dgm:pt modelId="{79A0F184-A72C-4F59-B7E8-6BBA6DF46B80}" type="pres">
      <dgm:prSet presAssocID="{095D56E0-42D4-4253-8E3B-22977E9235A3}" presName="linearProcess" presStyleCnt="0"/>
      <dgm:spPr/>
    </dgm:pt>
    <dgm:pt modelId="{DE666886-55E2-412E-9212-414D145829D7}" type="pres">
      <dgm:prSet presAssocID="{B38F7328-28B2-4024-BDB0-450B482C040F}" presName="textNode" presStyleLbl="node1" presStyleIdx="0" presStyleCnt="5" custLinFactNeighborX="-8009">
        <dgm:presLayoutVars>
          <dgm:bulletEnabled val="1"/>
        </dgm:presLayoutVars>
      </dgm:prSet>
      <dgm:spPr/>
    </dgm:pt>
    <dgm:pt modelId="{3022F299-B73D-4F91-99B0-A1EB1DAB7753}" type="pres">
      <dgm:prSet presAssocID="{B3B31E5B-EFDC-45F2-B504-EEF2E28D9714}" presName="sibTrans" presStyleCnt="0"/>
      <dgm:spPr/>
    </dgm:pt>
    <dgm:pt modelId="{6CC5F6D0-B8DF-4D72-9633-0A29F6724858}" type="pres">
      <dgm:prSet presAssocID="{A795B8C9-0FB1-4FD4-B392-727DE5FA509C}" presName="textNode" presStyleLbl="node1" presStyleIdx="1" presStyleCnt="5">
        <dgm:presLayoutVars>
          <dgm:bulletEnabled val="1"/>
        </dgm:presLayoutVars>
      </dgm:prSet>
      <dgm:spPr/>
    </dgm:pt>
    <dgm:pt modelId="{E9EC3EE8-3FDD-4588-A91D-6488AA3BA896}" type="pres">
      <dgm:prSet presAssocID="{07A016EA-37C8-4FA4-915D-62997E0B2DC9}" presName="sibTrans" presStyleCnt="0"/>
      <dgm:spPr/>
    </dgm:pt>
    <dgm:pt modelId="{2F794A82-3321-44F6-BB01-1FBE0BEBE3FD}" type="pres">
      <dgm:prSet presAssocID="{FB4F41B8-28F8-4276-8B4A-C1EE1B1E323E}" presName="textNode" presStyleLbl="node1" presStyleIdx="2" presStyleCnt="5">
        <dgm:presLayoutVars>
          <dgm:bulletEnabled val="1"/>
        </dgm:presLayoutVars>
      </dgm:prSet>
      <dgm:spPr/>
    </dgm:pt>
    <dgm:pt modelId="{7791AEDD-F021-4371-8940-B371D6B59F61}" type="pres">
      <dgm:prSet presAssocID="{B563D441-0AB2-46E2-904A-82B7B67B1993}" presName="sibTrans" presStyleCnt="0"/>
      <dgm:spPr/>
    </dgm:pt>
    <dgm:pt modelId="{ECD1AF42-248E-416E-B793-9BFD6E96C2BF}" type="pres">
      <dgm:prSet presAssocID="{1D41FA78-85D9-4143-BBF9-94F7B585AB1E}" presName="textNode" presStyleLbl="node1" presStyleIdx="3" presStyleCnt="5">
        <dgm:presLayoutVars>
          <dgm:bulletEnabled val="1"/>
        </dgm:presLayoutVars>
      </dgm:prSet>
      <dgm:spPr/>
    </dgm:pt>
    <dgm:pt modelId="{61F82D72-C09F-44F7-8AAB-98546ADDA46F}" type="pres">
      <dgm:prSet presAssocID="{7D0F524B-A6AF-468C-9328-314A449A3093}" presName="sibTrans" presStyleCnt="0"/>
      <dgm:spPr/>
    </dgm:pt>
    <dgm:pt modelId="{5991FC90-C0BF-4D88-8142-81AB1FAB6217}" type="pres">
      <dgm:prSet presAssocID="{9C8BA193-F55E-4915-865D-9A985646FD82}" presName="textNode" presStyleLbl="node1" presStyleIdx="4" presStyleCnt="5">
        <dgm:presLayoutVars>
          <dgm:bulletEnabled val="1"/>
        </dgm:presLayoutVars>
      </dgm:prSet>
      <dgm:spPr/>
    </dgm:pt>
  </dgm:ptLst>
  <dgm:cxnLst>
    <dgm:cxn modelId="{F2469B02-8DAE-49C9-BDF4-E8DD8DF3B36E}" srcId="{B38F7328-28B2-4024-BDB0-450B482C040F}" destId="{1A028A8B-4262-4541-8CF9-0193F6EF9147}" srcOrd="2" destOrd="0" parTransId="{532E7DD8-0C51-44FD-A056-FDEC5F771005}" sibTransId="{59C18092-0A99-4A3D-93E7-C4FF46A04226}"/>
    <dgm:cxn modelId="{C125E410-B7D1-4DD1-B833-FFE2BEC98845}" srcId="{095D56E0-42D4-4253-8E3B-22977E9235A3}" destId="{9C8BA193-F55E-4915-865D-9A985646FD82}" srcOrd="4" destOrd="0" parTransId="{F82CE8C7-E051-4EAE-AA30-0D8BA27FA3AF}" sibTransId="{A73ED223-C5BD-4790-9C2A-20D268D94A4C}"/>
    <dgm:cxn modelId="{07F1E313-AE0A-4DE1-96E1-B82D54CF62FD}" type="presOf" srcId="{FB4F41B8-28F8-4276-8B4A-C1EE1B1E323E}" destId="{2F794A82-3321-44F6-BB01-1FBE0BEBE3FD}" srcOrd="0" destOrd="0" presId="urn:microsoft.com/office/officeart/2005/8/layout/hProcess9"/>
    <dgm:cxn modelId="{3CC72E15-048E-4B51-9CBF-A74D33707552}" type="presOf" srcId="{EC7411E7-08EB-47C4-8AEF-99EB55886858}" destId="{ECD1AF42-248E-416E-B793-9BFD6E96C2BF}" srcOrd="0" destOrd="1" presId="urn:microsoft.com/office/officeart/2005/8/layout/hProcess9"/>
    <dgm:cxn modelId="{BA29DC21-AF0D-4095-A333-135827396D05}" srcId="{FB4F41B8-28F8-4276-8B4A-C1EE1B1E323E}" destId="{4EB0CDC0-F6AB-413A-AF1A-A52B705E1727}" srcOrd="1" destOrd="0" parTransId="{1C8E30DD-1881-45D2-9F73-D24BC95231EE}" sibTransId="{C45D6501-EEAA-42BD-A646-33E5214FA902}"/>
    <dgm:cxn modelId="{531CBA22-ED62-4346-8099-715F354EA30B}" srcId="{B38F7328-28B2-4024-BDB0-450B482C040F}" destId="{DA7F30C6-50DA-4DE3-B649-D3A6AE0631E3}" srcOrd="1" destOrd="0" parTransId="{63EA3623-1966-47C0-8B66-B1A3616D899B}" sibTransId="{E4D2671C-F635-4402-93CB-694FE6C2D854}"/>
    <dgm:cxn modelId="{9E850025-7485-4FB7-8C23-5D669F860679}" srcId="{095D56E0-42D4-4253-8E3B-22977E9235A3}" destId="{A795B8C9-0FB1-4FD4-B392-727DE5FA509C}" srcOrd="1" destOrd="0" parTransId="{55575D5C-D916-4CAC-8756-373E5D156780}" sibTransId="{07A016EA-37C8-4FA4-915D-62997E0B2DC9}"/>
    <dgm:cxn modelId="{5A47CE26-EB09-49D7-9047-59CC36E93C5B}" srcId="{B38F7328-28B2-4024-BDB0-450B482C040F}" destId="{353BC7DA-1814-47AF-8F01-606F92D4BD4E}" srcOrd="0" destOrd="0" parTransId="{C3A0E350-F72C-42FA-A4A6-3544B6B90795}" sibTransId="{92C8C24E-E29F-44F5-9994-9BD899FEE1A7}"/>
    <dgm:cxn modelId="{ED0AAB2B-8BE5-4542-BF56-9145DFCD54EB}" srcId="{095D56E0-42D4-4253-8E3B-22977E9235A3}" destId="{B38F7328-28B2-4024-BDB0-450B482C040F}" srcOrd="0" destOrd="0" parTransId="{182CD720-2B4F-4305-9464-0833B736AD2A}" sibTransId="{B3B31E5B-EFDC-45F2-B504-EEF2E28D9714}"/>
    <dgm:cxn modelId="{7FC26C2F-6F33-4E56-B278-A755C8681E1B}" srcId="{9C8BA193-F55E-4915-865D-9A985646FD82}" destId="{F42188F3-8226-4BFE-81B4-56E0C0864FBF}" srcOrd="0" destOrd="0" parTransId="{D7741B3F-0DCE-424B-8095-80E8A5ED105E}" sibTransId="{89646CF2-F560-4EC3-9424-FE40222A0910}"/>
    <dgm:cxn modelId="{A25B193D-FECD-40F4-BC97-2B9F666D8550}" srcId="{9C8BA193-F55E-4915-865D-9A985646FD82}" destId="{53ACF7BD-BB3D-4955-AD32-13BEB7C557C8}" srcOrd="1" destOrd="0" parTransId="{66F894CE-8199-4664-95E3-F052C23F3DE7}" sibTransId="{AB654376-E5FB-468D-9161-77E1FF8DF185}"/>
    <dgm:cxn modelId="{8FFBE263-C132-40E8-85E8-E3AEC8ACCD1F}" type="presOf" srcId="{095D56E0-42D4-4253-8E3B-22977E9235A3}" destId="{A6F51A6D-2383-4866-A1FC-8A00D722C677}" srcOrd="0" destOrd="0" presId="urn:microsoft.com/office/officeart/2005/8/layout/hProcess9"/>
    <dgm:cxn modelId="{D7236664-149F-4A7B-A002-8435E8657B9C}" srcId="{095D56E0-42D4-4253-8E3B-22977E9235A3}" destId="{FB4F41B8-28F8-4276-8B4A-C1EE1B1E323E}" srcOrd="2" destOrd="0" parTransId="{DD80E6AE-9C5E-479B-827B-7E18C5FC3DE3}" sibTransId="{B563D441-0AB2-46E2-904A-82B7B67B1993}"/>
    <dgm:cxn modelId="{19116546-7B99-43A2-BE29-25AFA9BD2F47}" srcId="{095D56E0-42D4-4253-8E3B-22977E9235A3}" destId="{1D41FA78-85D9-4143-BBF9-94F7B585AB1E}" srcOrd="3" destOrd="0" parTransId="{B3CDB361-0676-414A-A090-7FBA16CC9957}" sibTransId="{7D0F524B-A6AF-468C-9328-314A449A3093}"/>
    <dgm:cxn modelId="{5E68E966-B35E-4F57-B67F-F0BEA69E6D30}" type="presOf" srcId="{9E5C6FD4-0CCC-4BDF-9827-77B9B43D2A0B}" destId="{6CC5F6D0-B8DF-4D72-9633-0A29F6724858}" srcOrd="0" destOrd="1" presId="urn:microsoft.com/office/officeart/2005/8/layout/hProcess9"/>
    <dgm:cxn modelId="{4BA51171-B660-4E75-9877-664600C767FC}" type="presOf" srcId="{A795B8C9-0FB1-4FD4-B392-727DE5FA509C}" destId="{6CC5F6D0-B8DF-4D72-9633-0A29F6724858}" srcOrd="0" destOrd="0" presId="urn:microsoft.com/office/officeart/2005/8/layout/hProcess9"/>
    <dgm:cxn modelId="{0C967A71-2BB1-4397-B89A-4F665DB7996D}" srcId="{A795B8C9-0FB1-4FD4-B392-727DE5FA509C}" destId="{7A3AAF90-4249-4FB5-8909-D7E10C95D26E}" srcOrd="1" destOrd="0" parTransId="{12CC29CF-523F-4A12-98ED-C1B7259BD2B5}" sibTransId="{B385A0C0-0585-481A-9476-01CF0E7E0351}"/>
    <dgm:cxn modelId="{32540B57-D12E-4232-81EB-E799A6A3E83F}" type="presOf" srcId="{4EB0CDC0-F6AB-413A-AF1A-A52B705E1727}" destId="{2F794A82-3321-44F6-BB01-1FBE0BEBE3FD}" srcOrd="0" destOrd="2" presId="urn:microsoft.com/office/officeart/2005/8/layout/hProcess9"/>
    <dgm:cxn modelId="{D1C41C59-9BBF-44ED-9CDB-59E509D72A42}" type="presOf" srcId="{F93A8D61-2D71-41C4-B2D4-76D1D8532A39}" destId="{6CC5F6D0-B8DF-4D72-9633-0A29F6724858}" srcOrd="0" destOrd="3" presId="urn:microsoft.com/office/officeart/2005/8/layout/hProcess9"/>
    <dgm:cxn modelId="{8B551C86-88EE-4D09-BFE0-8CE48E51A19E}" srcId="{FB4F41B8-28F8-4276-8B4A-C1EE1B1E323E}" destId="{F0BAD57C-E24B-4E40-BC39-D913A8910801}" srcOrd="0" destOrd="0" parTransId="{0935F1BE-1069-40B5-B93F-2C678895625A}" sibTransId="{4739142E-FD7F-4A92-9A58-B5AD31B5B6E4}"/>
    <dgm:cxn modelId="{19C2A59A-096B-4391-9289-9B46D1882F17}" type="presOf" srcId="{1D41FA78-85D9-4143-BBF9-94F7B585AB1E}" destId="{ECD1AF42-248E-416E-B793-9BFD6E96C2BF}" srcOrd="0" destOrd="0" presId="urn:microsoft.com/office/officeart/2005/8/layout/hProcess9"/>
    <dgm:cxn modelId="{8EE6FB9C-3BC1-47EA-B0FF-2E6632B32720}" type="presOf" srcId="{B38F7328-28B2-4024-BDB0-450B482C040F}" destId="{DE666886-55E2-412E-9212-414D145829D7}" srcOrd="0" destOrd="0" presId="urn:microsoft.com/office/officeart/2005/8/layout/hProcess9"/>
    <dgm:cxn modelId="{C1FAD7A7-B92D-40D9-A807-2FDC2880BE85}" type="presOf" srcId="{7A3AAF90-4249-4FB5-8909-D7E10C95D26E}" destId="{6CC5F6D0-B8DF-4D72-9633-0A29F6724858}" srcOrd="0" destOrd="2" presId="urn:microsoft.com/office/officeart/2005/8/layout/hProcess9"/>
    <dgm:cxn modelId="{3FBE58B3-112E-4A4D-A1BD-24BF7E6EF58D}" srcId="{1D41FA78-85D9-4143-BBF9-94F7B585AB1E}" destId="{EC7411E7-08EB-47C4-8AEF-99EB55886858}" srcOrd="0" destOrd="0" parTransId="{8C6FA2A1-2085-4F65-9C4E-1AFD3BDCE755}" sibTransId="{B40CEFF6-8578-4E0A-9F24-10CAD98DD972}"/>
    <dgm:cxn modelId="{E0DC31BA-B9EC-4E2C-9A10-08C0E3CC8499}" type="presOf" srcId="{353BC7DA-1814-47AF-8F01-606F92D4BD4E}" destId="{DE666886-55E2-412E-9212-414D145829D7}" srcOrd="0" destOrd="1" presId="urn:microsoft.com/office/officeart/2005/8/layout/hProcess9"/>
    <dgm:cxn modelId="{7A8C69BF-72F8-4B04-AA83-0B765B9858EC}" type="presOf" srcId="{1A028A8B-4262-4541-8CF9-0193F6EF9147}" destId="{DE666886-55E2-412E-9212-414D145829D7}" srcOrd="0" destOrd="3" presId="urn:microsoft.com/office/officeart/2005/8/layout/hProcess9"/>
    <dgm:cxn modelId="{A69E58C0-849B-4B38-B527-4CE8A2920B55}" type="presOf" srcId="{617916AF-DD2E-4AD1-9032-43EF77EDD02C}" destId="{ECD1AF42-248E-416E-B793-9BFD6E96C2BF}" srcOrd="0" destOrd="2" presId="urn:microsoft.com/office/officeart/2005/8/layout/hProcess9"/>
    <dgm:cxn modelId="{70D240E6-CF6B-443D-B28A-FF4EDAC91B13}" type="presOf" srcId="{9C8BA193-F55E-4915-865D-9A985646FD82}" destId="{5991FC90-C0BF-4D88-8142-81AB1FAB6217}" srcOrd="0" destOrd="0" presId="urn:microsoft.com/office/officeart/2005/8/layout/hProcess9"/>
    <dgm:cxn modelId="{335205E9-D3BC-4426-B035-4BC00D7AB366}" srcId="{A795B8C9-0FB1-4FD4-B392-727DE5FA509C}" destId="{9E5C6FD4-0CCC-4BDF-9827-77B9B43D2A0B}" srcOrd="0" destOrd="0" parTransId="{4A1A197B-8C97-4443-9DAB-AF3E3B6D348C}" sibTransId="{210A4CFE-4345-4167-95F2-64F9D5FED52F}"/>
    <dgm:cxn modelId="{C662ECE9-2288-4AB6-AB36-A4AB99C77ABD}" type="presOf" srcId="{F0BAD57C-E24B-4E40-BC39-D913A8910801}" destId="{2F794A82-3321-44F6-BB01-1FBE0BEBE3FD}" srcOrd="0" destOrd="1" presId="urn:microsoft.com/office/officeart/2005/8/layout/hProcess9"/>
    <dgm:cxn modelId="{EDE2B1EC-1CFD-483F-9F53-0B6451EDDE8C}" srcId="{A795B8C9-0FB1-4FD4-B392-727DE5FA509C}" destId="{F93A8D61-2D71-41C4-B2D4-76D1D8532A39}" srcOrd="2" destOrd="0" parTransId="{FFB8A60F-10B8-46CE-9AD1-3152C737469B}" sibTransId="{4430E352-4E38-426C-BF44-95A16D5BEEEB}"/>
    <dgm:cxn modelId="{FEE2B4EE-92A4-4B4B-97D8-CB11367B9524}" type="presOf" srcId="{F42188F3-8226-4BFE-81B4-56E0C0864FBF}" destId="{5991FC90-C0BF-4D88-8142-81AB1FAB6217}" srcOrd="0" destOrd="1" presId="urn:microsoft.com/office/officeart/2005/8/layout/hProcess9"/>
    <dgm:cxn modelId="{0310EAEF-F1AB-41D5-AFB5-345D82E202E5}" type="presOf" srcId="{DA7F30C6-50DA-4DE3-B649-D3A6AE0631E3}" destId="{DE666886-55E2-412E-9212-414D145829D7}" srcOrd="0" destOrd="2" presId="urn:microsoft.com/office/officeart/2005/8/layout/hProcess9"/>
    <dgm:cxn modelId="{39CDD7F0-E69A-40C0-8DE6-07CFA7C19D53}" srcId="{1D41FA78-85D9-4143-BBF9-94F7B585AB1E}" destId="{617916AF-DD2E-4AD1-9032-43EF77EDD02C}" srcOrd="1" destOrd="0" parTransId="{158DFD14-5566-4A0C-899E-1CFD033F4103}" sibTransId="{A529E6A0-8E36-44A9-84D6-88C8EDD05FD3}"/>
    <dgm:cxn modelId="{29470CF7-0CBC-4175-A636-30B1354103A2}" type="presOf" srcId="{53ACF7BD-BB3D-4955-AD32-13BEB7C557C8}" destId="{5991FC90-C0BF-4D88-8142-81AB1FAB6217}" srcOrd="0" destOrd="2" presId="urn:microsoft.com/office/officeart/2005/8/layout/hProcess9"/>
    <dgm:cxn modelId="{D37973C8-900C-4501-B8C9-7FD545403BFC}" type="presParOf" srcId="{A6F51A6D-2383-4866-A1FC-8A00D722C677}" destId="{DC632588-342A-4290-8C39-C51B633FE681}" srcOrd="0" destOrd="0" presId="urn:microsoft.com/office/officeart/2005/8/layout/hProcess9"/>
    <dgm:cxn modelId="{2C5C36B6-465D-4F1E-8401-1FD9B9DD5F80}" type="presParOf" srcId="{A6F51A6D-2383-4866-A1FC-8A00D722C677}" destId="{79A0F184-A72C-4F59-B7E8-6BBA6DF46B80}" srcOrd="1" destOrd="0" presId="urn:microsoft.com/office/officeart/2005/8/layout/hProcess9"/>
    <dgm:cxn modelId="{0409C668-E425-4EA1-A995-E334E252E7CA}" type="presParOf" srcId="{79A0F184-A72C-4F59-B7E8-6BBA6DF46B80}" destId="{DE666886-55E2-412E-9212-414D145829D7}" srcOrd="0" destOrd="0" presId="urn:microsoft.com/office/officeart/2005/8/layout/hProcess9"/>
    <dgm:cxn modelId="{AFBDF3AB-27E2-47A6-936F-42A0A2B961B6}" type="presParOf" srcId="{79A0F184-A72C-4F59-B7E8-6BBA6DF46B80}" destId="{3022F299-B73D-4F91-99B0-A1EB1DAB7753}" srcOrd="1" destOrd="0" presId="urn:microsoft.com/office/officeart/2005/8/layout/hProcess9"/>
    <dgm:cxn modelId="{40E65144-A8D4-43FA-A633-1130A283CA21}" type="presParOf" srcId="{79A0F184-A72C-4F59-B7E8-6BBA6DF46B80}" destId="{6CC5F6D0-B8DF-4D72-9633-0A29F6724858}" srcOrd="2" destOrd="0" presId="urn:microsoft.com/office/officeart/2005/8/layout/hProcess9"/>
    <dgm:cxn modelId="{990F4AA1-0D96-40DB-8575-FA94627521A6}" type="presParOf" srcId="{79A0F184-A72C-4F59-B7E8-6BBA6DF46B80}" destId="{E9EC3EE8-3FDD-4588-A91D-6488AA3BA896}" srcOrd="3" destOrd="0" presId="urn:microsoft.com/office/officeart/2005/8/layout/hProcess9"/>
    <dgm:cxn modelId="{2AF557E4-D9E4-4A4F-A3D7-B7C26C9FDB25}" type="presParOf" srcId="{79A0F184-A72C-4F59-B7E8-6BBA6DF46B80}" destId="{2F794A82-3321-44F6-BB01-1FBE0BEBE3FD}" srcOrd="4" destOrd="0" presId="urn:microsoft.com/office/officeart/2005/8/layout/hProcess9"/>
    <dgm:cxn modelId="{7F41EE5F-FE04-4F32-BC8E-9C704F05D415}" type="presParOf" srcId="{79A0F184-A72C-4F59-B7E8-6BBA6DF46B80}" destId="{7791AEDD-F021-4371-8940-B371D6B59F61}" srcOrd="5" destOrd="0" presId="urn:microsoft.com/office/officeart/2005/8/layout/hProcess9"/>
    <dgm:cxn modelId="{196AA375-0AA1-48A5-A817-C990DB8200DA}" type="presParOf" srcId="{79A0F184-A72C-4F59-B7E8-6BBA6DF46B80}" destId="{ECD1AF42-248E-416E-B793-9BFD6E96C2BF}" srcOrd="6" destOrd="0" presId="urn:microsoft.com/office/officeart/2005/8/layout/hProcess9"/>
    <dgm:cxn modelId="{57B05C2A-38C3-4511-9C52-986780883DAD}" type="presParOf" srcId="{79A0F184-A72C-4F59-B7E8-6BBA6DF46B80}" destId="{61F82D72-C09F-44F7-8AAB-98546ADDA46F}" srcOrd="7" destOrd="0" presId="urn:microsoft.com/office/officeart/2005/8/layout/hProcess9"/>
    <dgm:cxn modelId="{22C42956-E0FF-4153-AF75-477160ACB310}" type="presParOf" srcId="{79A0F184-A72C-4F59-B7E8-6BBA6DF46B80}" destId="{5991FC90-C0BF-4D88-8142-81AB1FAB6217}" srcOrd="8" destOrd="0" presId="urn:microsoft.com/office/officeart/2005/8/layout/hProcess9"/>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18B14-6B39-4785-ADC5-CD695C9F84E5}">
      <dsp:nvSpPr>
        <dsp:cNvPr id="0" name=""/>
        <dsp:cNvSpPr/>
      </dsp:nvSpPr>
      <dsp:spPr>
        <a:xfrm>
          <a:off x="596488" y="1769"/>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1E4E79">
                  <a:lumMod val="20000"/>
                  <a:lumOff val="80000"/>
                </a:srgbClr>
              </a:solidFill>
              <a:latin typeface="Trebuchet MS" panose="020B0603020202020204" pitchFamily="34" charset="0"/>
              <a:ea typeface="+mn-ea"/>
              <a:cs typeface="+mn-cs"/>
            </a:rPr>
            <a:t>GWEL –At a Glance </a:t>
          </a:r>
          <a:endParaRPr lang="en-IN" sz="2500" kern="1200" dirty="0">
            <a:solidFill>
              <a:srgbClr val="1E4E79">
                <a:lumMod val="20000"/>
                <a:lumOff val="80000"/>
              </a:srgbClr>
            </a:solidFill>
            <a:latin typeface="Trebuchet MS" panose="020B0603020202020204" pitchFamily="34" charset="0"/>
            <a:ea typeface="+mn-ea"/>
            <a:cs typeface="+mn-cs"/>
          </a:endParaRPr>
        </a:p>
      </dsp:txBody>
      <dsp:txXfrm>
        <a:off x="596488" y="1769"/>
        <a:ext cx="2640846" cy="1584507"/>
      </dsp:txXfrm>
    </dsp:sp>
    <dsp:sp modelId="{0B95D61A-F984-4648-99E5-58DAB489770A}">
      <dsp:nvSpPr>
        <dsp:cNvPr id="0" name=""/>
        <dsp:cNvSpPr/>
      </dsp:nvSpPr>
      <dsp:spPr>
        <a:xfrm>
          <a:off x="3501419" y="1769"/>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a:solidFill>
                <a:schemeClr val="accent6">
                  <a:lumMod val="20000"/>
                  <a:lumOff val="80000"/>
                </a:schemeClr>
              </a:solidFill>
              <a:latin typeface="Trebuchet MS" panose="020B0603020202020204" pitchFamily="34" charset="0"/>
              <a:ea typeface="+mn-ea"/>
              <a:cs typeface="+mn-cs"/>
            </a:rPr>
            <a:t>GWEL Journey Towards Excellence</a:t>
          </a:r>
          <a:endParaRPr lang="en-IN" sz="2600" kern="1200" dirty="0"/>
        </a:p>
      </dsp:txBody>
      <dsp:txXfrm>
        <a:off x="3501419" y="1769"/>
        <a:ext cx="2640846" cy="1584507"/>
      </dsp:txXfrm>
    </dsp:sp>
    <dsp:sp modelId="{0671107C-AB87-4275-A3C6-86A43B637E84}">
      <dsp:nvSpPr>
        <dsp:cNvPr id="0" name=""/>
        <dsp:cNvSpPr/>
      </dsp:nvSpPr>
      <dsp:spPr>
        <a:xfrm>
          <a:off x="6406350" y="1769"/>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6">
                  <a:lumMod val="20000"/>
                  <a:lumOff val="80000"/>
                </a:schemeClr>
              </a:solidFill>
              <a:latin typeface="Trebuchet MS" panose="020B0603020202020204" pitchFamily="34" charset="0"/>
              <a:ea typeface="+mn-ea"/>
              <a:cs typeface="+mn-cs"/>
            </a:rPr>
            <a:t>Team Constitution</a:t>
          </a:r>
        </a:p>
      </dsp:txBody>
      <dsp:txXfrm>
        <a:off x="6406350" y="1769"/>
        <a:ext cx="2640846" cy="1584507"/>
      </dsp:txXfrm>
    </dsp:sp>
    <dsp:sp modelId="{70A3BA7C-E96C-4644-B72C-E97D43F00948}">
      <dsp:nvSpPr>
        <dsp:cNvPr id="0" name=""/>
        <dsp:cNvSpPr/>
      </dsp:nvSpPr>
      <dsp:spPr>
        <a:xfrm>
          <a:off x="9311281" y="1769"/>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6">
                  <a:lumMod val="20000"/>
                  <a:lumOff val="80000"/>
                </a:schemeClr>
              </a:solidFill>
              <a:latin typeface="Trebuchet MS" panose="020B0603020202020204" pitchFamily="34" charset="0"/>
              <a:ea typeface="+mn-ea"/>
              <a:cs typeface="+mn-cs"/>
            </a:rPr>
            <a:t>Problem Description</a:t>
          </a:r>
        </a:p>
      </dsp:txBody>
      <dsp:txXfrm>
        <a:off x="9311281" y="1769"/>
        <a:ext cx="2640846" cy="1584507"/>
      </dsp:txXfrm>
    </dsp:sp>
    <dsp:sp modelId="{8AA03818-4D14-4EAF-AA5A-0C9B07BAAC8C}">
      <dsp:nvSpPr>
        <dsp:cNvPr id="0" name=""/>
        <dsp:cNvSpPr/>
      </dsp:nvSpPr>
      <dsp:spPr>
        <a:xfrm>
          <a:off x="596488" y="1850362"/>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6">
                  <a:lumMod val="20000"/>
                  <a:lumOff val="80000"/>
                </a:schemeClr>
              </a:solidFill>
              <a:latin typeface="Trebuchet MS" panose="020B0603020202020204" pitchFamily="34" charset="0"/>
              <a:ea typeface="+mn-ea"/>
              <a:cs typeface="+mn-cs"/>
            </a:rPr>
            <a:t>Measurement &amp; Monitoring of Baseline Data</a:t>
          </a:r>
        </a:p>
      </dsp:txBody>
      <dsp:txXfrm>
        <a:off x="596488" y="1850362"/>
        <a:ext cx="2640846" cy="1584507"/>
      </dsp:txXfrm>
    </dsp:sp>
    <dsp:sp modelId="{C0E69EA2-2143-4304-A549-4CA043F1BCF1}">
      <dsp:nvSpPr>
        <dsp:cNvPr id="0" name=""/>
        <dsp:cNvSpPr/>
      </dsp:nvSpPr>
      <dsp:spPr>
        <a:xfrm>
          <a:off x="3501419" y="1850362"/>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6">
                  <a:lumMod val="20000"/>
                  <a:lumOff val="80000"/>
                </a:schemeClr>
              </a:solidFill>
              <a:latin typeface="Trebuchet MS" panose="020B0603020202020204" pitchFamily="34" charset="0"/>
              <a:ea typeface="+mn-ea"/>
              <a:cs typeface="+mn-cs"/>
            </a:rPr>
            <a:t>Failure Mode Effect Analysis</a:t>
          </a:r>
        </a:p>
      </dsp:txBody>
      <dsp:txXfrm>
        <a:off x="3501419" y="1850362"/>
        <a:ext cx="2640846" cy="1584507"/>
      </dsp:txXfrm>
    </dsp:sp>
    <dsp:sp modelId="{0D12B832-B239-452C-9B40-78F9C669779B}">
      <dsp:nvSpPr>
        <dsp:cNvPr id="0" name=""/>
        <dsp:cNvSpPr/>
      </dsp:nvSpPr>
      <dsp:spPr>
        <a:xfrm>
          <a:off x="6406350" y="1850362"/>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6">
                  <a:lumMod val="20000"/>
                  <a:lumOff val="80000"/>
                </a:schemeClr>
              </a:solidFill>
              <a:latin typeface="Trebuchet MS" panose="020B0603020202020204" pitchFamily="34" charset="0"/>
              <a:ea typeface="+mn-ea"/>
              <a:cs typeface="+mn-cs"/>
            </a:rPr>
            <a:t>Solutions Identification &amp; Implementation</a:t>
          </a:r>
        </a:p>
      </dsp:txBody>
      <dsp:txXfrm>
        <a:off x="6406350" y="1850362"/>
        <a:ext cx="2640846" cy="1584507"/>
      </dsp:txXfrm>
    </dsp:sp>
    <dsp:sp modelId="{2C277D2D-3133-4145-974A-8AB6C7EC06B1}">
      <dsp:nvSpPr>
        <dsp:cNvPr id="0" name=""/>
        <dsp:cNvSpPr/>
      </dsp:nvSpPr>
      <dsp:spPr>
        <a:xfrm>
          <a:off x="9311281" y="1850362"/>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6">
                  <a:lumMod val="20000"/>
                  <a:lumOff val="80000"/>
                </a:schemeClr>
              </a:solidFill>
              <a:latin typeface="Trebuchet MS" panose="020B0603020202020204" pitchFamily="34" charset="0"/>
              <a:ea typeface="+mn-ea"/>
              <a:cs typeface="+mn-cs"/>
            </a:rPr>
            <a:t>Innovative Solutions</a:t>
          </a:r>
        </a:p>
      </dsp:txBody>
      <dsp:txXfrm>
        <a:off x="9311281" y="1850362"/>
        <a:ext cx="2640846" cy="1584507"/>
      </dsp:txXfrm>
    </dsp:sp>
    <dsp:sp modelId="{88B72F7C-4A6B-46A9-8043-D4207AF8898A}">
      <dsp:nvSpPr>
        <dsp:cNvPr id="0" name=""/>
        <dsp:cNvSpPr/>
      </dsp:nvSpPr>
      <dsp:spPr>
        <a:xfrm>
          <a:off x="4953884" y="3698954"/>
          <a:ext cx="2640846" cy="158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6">
                  <a:lumMod val="20000"/>
                  <a:lumOff val="80000"/>
                </a:schemeClr>
              </a:solidFill>
              <a:latin typeface="Trebuchet MS" panose="020B0603020202020204" pitchFamily="34" charset="0"/>
              <a:ea typeface="+mn-ea"/>
              <a:cs typeface="+mn-cs"/>
            </a:rPr>
            <a:t>Benefits Envisaged</a:t>
          </a:r>
        </a:p>
      </dsp:txBody>
      <dsp:txXfrm>
        <a:off x="4953884" y="3698954"/>
        <a:ext cx="2640846" cy="1584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F8B83-84AE-47A4-B1DD-C8DEF66AD6B8}">
      <dsp:nvSpPr>
        <dsp:cNvPr id="0" name=""/>
        <dsp:cNvSpPr/>
      </dsp:nvSpPr>
      <dsp:spPr>
        <a:xfrm>
          <a:off x="6053240" y="1055411"/>
          <a:ext cx="2618759" cy="2303018"/>
        </a:xfrm>
        <a:custGeom>
          <a:avLst/>
          <a:gdLst/>
          <a:ahLst/>
          <a:cxnLst/>
          <a:rect l="0" t="0" r="0" b="0"/>
          <a:pathLst>
            <a:path>
              <a:moveTo>
                <a:pt x="0" y="0"/>
              </a:moveTo>
              <a:lnTo>
                <a:pt x="0" y="1793579"/>
              </a:lnTo>
              <a:lnTo>
                <a:pt x="2618759" y="1793579"/>
              </a:lnTo>
              <a:lnTo>
                <a:pt x="2618759" y="230301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4636F-ED9D-4108-A01B-AB0F9ABAD3C7}">
      <dsp:nvSpPr>
        <dsp:cNvPr id="0" name=""/>
        <dsp:cNvSpPr/>
      </dsp:nvSpPr>
      <dsp:spPr>
        <a:xfrm>
          <a:off x="3480129" y="1055411"/>
          <a:ext cx="2573111" cy="2303018"/>
        </a:xfrm>
        <a:custGeom>
          <a:avLst/>
          <a:gdLst/>
          <a:ahLst/>
          <a:cxnLst/>
          <a:rect l="0" t="0" r="0" b="0"/>
          <a:pathLst>
            <a:path>
              <a:moveTo>
                <a:pt x="2573111" y="0"/>
              </a:moveTo>
              <a:lnTo>
                <a:pt x="2573111" y="1793579"/>
              </a:lnTo>
              <a:lnTo>
                <a:pt x="0" y="1793579"/>
              </a:lnTo>
              <a:lnTo>
                <a:pt x="0" y="230301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78B0C6-C7C6-4A58-AF16-E15F71C38523}">
      <dsp:nvSpPr>
        <dsp:cNvPr id="0" name=""/>
        <dsp:cNvSpPr/>
      </dsp:nvSpPr>
      <dsp:spPr>
        <a:xfrm>
          <a:off x="3290284" y="0"/>
          <a:ext cx="5525913" cy="1055411"/>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308089"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rebuchet MS" panose="020B0603020202020204" pitchFamily="34" charset="0"/>
          </a:endParaRPr>
        </a:p>
        <a:p>
          <a:pPr marL="0" lvl="0" indent="0" algn="ctr" defTabSz="800100">
            <a:lnSpc>
              <a:spcPct val="90000"/>
            </a:lnSpc>
            <a:spcBef>
              <a:spcPct val="0"/>
            </a:spcBef>
            <a:spcAft>
              <a:spcPct val="35000"/>
            </a:spcAft>
            <a:buNone/>
          </a:pPr>
          <a:r>
            <a:rPr lang="en-US" sz="2400" kern="1200" dirty="0">
              <a:latin typeface="Trebuchet MS" panose="020B0603020202020204" pitchFamily="34" charset="0"/>
            </a:rPr>
            <a:t>Mr. Deepak Kumar Dash</a:t>
          </a:r>
        </a:p>
        <a:p>
          <a:pPr marL="0" lvl="0" indent="0" algn="ctr" defTabSz="800100">
            <a:lnSpc>
              <a:spcPct val="90000"/>
            </a:lnSpc>
            <a:spcBef>
              <a:spcPct val="0"/>
            </a:spcBef>
            <a:spcAft>
              <a:spcPct val="35000"/>
            </a:spcAft>
            <a:buNone/>
          </a:pPr>
          <a:r>
            <a:rPr lang="en-US" sz="2400" kern="1200" dirty="0">
              <a:latin typeface="Trebuchet MS" panose="020B0603020202020204" pitchFamily="34" charset="0"/>
            </a:rPr>
            <a:t>Head, Chemistry</a:t>
          </a:r>
        </a:p>
      </dsp:txBody>
      <dsp:txXfrm>
        <a:off x="3290284" y="0"/>
        <a:ext cx="5525913" cy="1055411"/>
      </dsp:txXfrm>
    </dsp:sp>
    <dsp:sp modelId="{50E9A81F-3F8E-469B-A87A-2A38E2AEA173}">
      <dsp:nvSpPr>
        <dsp:cNvPr id="0" name=""/>
        <dsp:cNvSpPr/>
      </dsp:nvSpPr>
      <dsp:spPr>
        <a:xfrm>
          <a:off x="8133127" y="601515"/>
          <a:ext cx="1669425" cy="1681802"/>
        </a:xfrm>
        <a:prstGeom prst="rect">
          <a:avLst/>
        </a:prstGeom>
        <a:blipFill rotWithShape="0">
          <a:blip xmlns:r="http://schemas.openxmlformats.org/officeDocument/2006/relationships" r:embed="rId1"/>
          <a:srcRect/>
          <a:stretch>
            <a:fillRect/>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280" tIns="20320" rIns="81280" bIns="20320" numCol="1" spcCol="1270" anchor="b" anchorCtr="0">
          <a:noAutofit/>
        </a:bodyPr>
        <a:lstStyle/>
        <a:p>
          <a:pPr marL="0" lvl="0" indent="0" algn="ctr" defTabSz="1422400">
            <a:lnSpc>
              <a:spcPct val="90000"/>
            </a:lnSpc>
            <a:spcBef>
              <a:spcPct val="0"/>
            </a:spcBef>
            <a:spcAft>
              <a:spcPct val="35000"/>
            </a:spcAft>
            <a:buNone/>
          </a:pPr>
          <a:r>
            <a:rPr lang="en-US" sz="3200" b="0" kern="1200" cap="none" spc="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Author</a:t>
          </a:r>
        </a:p>
      </dsp:txBody>
      <dsp:txXfrm>
        <a:off x="8133127" y="601515"/>
        <a:ext cx="1669425" cy="1681802"/>
      </dsp:txXfrm>
    </dsp:sp>
    <dsp:sp modelId="{780B1B81-69D9-4802-97EB-A483B8B155C3}">
      <dsp:nvSpPr>
        <dsp:cNvPr id="0" name=""/>
        <dsp:cNvSpPr/>
      </dsp:nvSpPr>
      <dsp:spPr>
        <a:xfrm>
          <a:off x="1413567" y="3358429"/>
          <a:ext cx="4133123" cy="161772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308089" numCol="1" spcCol="1270" anchor="ctr" anchorCtr="0">
          <a:noAutofit/>
        </a:bodyPr>
        <a:lstStyle/>
        <a:p>
          <a:pPr marL="0" lvl="0" indent="0" algn="ctr" defTabSz="1066800">
            <a:lnSpc>
              <a:spcPct val="90000"/>
            </a:lnSpc>
            <a:spcBef>
              <a:spcPct val="0"/>
            </a:spcBef>
            <a:spcAft>
              <a:spcPct val="35000"/>
            </a:spcAft>
            <a:buNone/>
          </a:pPr>
          <a:r>
            <a:rPr lang="en-US" sz="2400" b="0" kern="1200" dirty="0">
              <a:ea typeface="Adobe Fan Heiti Std B" pitchFamily="34" charset="-128"/>
              <a:cs typeface="Arial" panose="020B0604020202020204" pitchFamily="34" charset="0"/>
            </a:rPr>
            <a:t>Mr. Angeshwar Dewangan</a:t>
          </a:r>
        </a:p>
        <a:p>
          <a:pPr marL="0" lvl="0" indent="0" algn="ctr" defTabSz="1066800">
            <a:lnSpc>
              <a:spcPct val="90000"/>
            </a:lnSpc>
            <a:spcBef>
              <a:spcPct val="0"/>
            </a:spcBef>
            <a:spcAft>
              <a:spcPct val="35000"/>
            </a:spcAft>
            <a:buNone/>
          </a:pPr>
          <a:r>
            <a:rPr lang="en-US" sz="2400" b="0" kern="1200" dirty="0">
              <a:ea typeface="Adobe Fan Heiti Std B" pitchFamily="34" charset="-128"/>
              <a:cs typeface="Arial" panose="020B0604020202020204" pitchFamily="34" charset="0"/>
            </a:rPr>
            <a:t>AM -Chemistry </a:t>
          </a:r>
          <a:endParaRPr lang="en-US" sz="2400" kern="1200" dirty="0">
            <a:latin typeface="Trebuchet MS" panose="020B0603020202020204" pitchFamily="34" charset="0"/>
          </a:endParaRPr>
        </a:p>
      </dsp:txBody>
      <dsp:txXfrm>
        <a:off x="1413567" y="3358429"/>
        <a:ext cx="4133123" cy="1617722"/>
      </dsp:txXfrm>
    </dsp:sp>
    <dsp:sp modelId="{FED48AE4-7CE1-4154-84D3-01A42620354D}">
      <dsp:nvSpPr>
        <dsp:cNvPr id="0" name=""/>
        <dsp:cNvSpPr/>
      </dsp:nvSpPr>
      <dsp:spPr>
        <a:xfrm>
          <a:off x="4851278" y="4197288"/>
          <a:ext cx="1446268" cy="1561786"/>
        </a:xfrm>
        <a:prstGeom prst="rect">
          <a:avLst/>
        </a:prstGeom>
        <a:blipFill rotWithShape="0">
          <a:blip xmlns:r="http://schemas.openxmlformats.org/officeDocument/2006/relationships" r:embed="rId2"/>
          <a:srcRect/>
          <a:stretch>
            <a:fillRect t="-6000" b="-6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b"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Co Author</a:t>
          </a:r>
        </a:p>
      </dsp:txBody>
      <dsp:txXfrm>
        <a:off x="4851278" y="4197288"/>
        <a:ext cx="1446268" cy="1561786"/>
      </dsp:txXfrm>
    </dsp:sp>
    <dsp:sp modelId="{E88B92A2-C7BD-429C-94E4-538AE617FC5A}">
      <dsp:nvSpPr>
        <dsp:cNvPr id="0" name=""/>
        <dsp:cNvSpPr/>
      </dsp:nvSpPr>
      <dsp:spPr>
        <a:xfrm>
          <a:off x="6565568" y="3358429"/>
          <a:ext cx="4212864" cy="1725577"/>
        </a:xfrm>
        <a:prstGeom prst="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308089"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rebuchet MS" panose="020B0603020202020204" pitchFamily="34" charset="0"/>
            </a:rPr>
            <a:t>Mr. Sourjya Sarkar</a:t>
          </a:r>
        </a:p>
        <a:p>
          <a:pPr marL="0" lvl="0" indent="0" algn="ctr" defTabSz="1066800">
            <a:lnSpc>
              <a:spcPct val="90000"/>
            </a:lnSpc>
            <a:spcBef>
              <a:spcPct val="0"/>
            </a:spcBef>
            <a:spcAft>
              <a:spcPct val="35000"/>
            </a:spcAft>
            <a:buNone/>
          </a:pPr>
          <a:r>
            <a:rPr lang="en-US" sz="2400" kern="1200" dirty="0">
              <a:latin typeface="Trebuchet MS" panose="020B0603020202020204" pitchFamily="34" charset="0"/>
            </a:rPr>
            <a:t>AM-OS &amp; Efficiency</a:t>
          </a:r>
        </a:p>
      </dsp:txBody>
      <dsp:txXfrm>
        <a:off x="6565568" y="3358429"/>
        <a:ext cx="4212864" cy="1725577"/>
      </dsp:txXfrm>
    </dsp:sp>
    <dsp:sp modelId="{9557090B-9FCC-4ED7-81C8-064BBD32E169}">
      <dsp:nvSpPr>
        <dsp:cNvPr id="0" name=""/>
        <dsp:cNvSpPr/>
      </dsp:nvSpPr>
      <dsp:spPr>
        <a:xfrm>
          <a:off x="10144025" y="4167861"/>
          <a:ext cx="1401409" cy="1585416"/>
        </a:xfrm>
        <a:prstGeom prst="rect">
          <a:avLst/>
        </a:prstGeom>
        <a:blipFill rotWithShape="0">
          <a:blip xmlns:r="http://schemas.openxmlformats.org/officeDocument/2006/relationships" r:embed="rId3" cstate="print">
            <a:extLst>
              <a:ext uri="{28A0092B-C50C-407E-A947-70E740481C1C}">
                <a14:useLocalDpi xmlns:a14="http://schemas.microsoft.com/office/drawing/2010/main" val="0"/>
              </a:ext>
            </a:extLst>
          </a:blip>
          <a:srcRect/>
          <a:stretch>
            <a:fillRect t="-22000" b="-22000"/>
          </a:stretch>
        </a:blip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b" anchorCtr="0">
          <a:noAutofit/>
        </a:bodyPr>
        <a:lstStyle/>
        <a:p>
          <a:pPr marL="0" lvl="0" indent="0" algn="ctr" defTabSz="889000">
            <a:lnSpc>
              <a:spcPct val="90000"/>
            </a:lnSpc>
            <a:spcBef>
              <a:spcPct val="0"/>
            </a:spcBef>
            <a:spcAft>
              <a:spcPct val="35000"/>
            </a:spcAft>
            <a:buNone/>
          </a:pPr>
          <a:r>
            <a:rPr lang="en-US" sz="2000" b="0" kern="1200" cap="none" spc="0" dirty="0">
              <a:ln w="0"/>
              <a:solidFill>
                <a:srgbClr val="1E4E79"/>
              </a:solidFill>
              <a:effectLst>
                <a:outerShdw blurRad="38100" dist="25400" dir="5400000" algn="ctr" rotWithShape="0">
                  <a:srgbClr val="6E747A">
                    <a:alpha val="43000"/>
                  </a:srgbClr>
                </a:outerShdw>
              </a:effectLst>
              <a:latin typeface="Trebuchet MS" panose="020B0603020202020204" pitchFamily="34" charset="0"/>
              <a:ea typeface="+mn-ea"/>
              <a:cs typeface="+mn-cs"/>
            </a:rPr>
            <a:t>Co Author</a:t>
          </a:r>
          <a:endParaRPr lang="en-IN" sz="2000" b="0" kern="1200" cap="none" spc="0" dirty="0">
            <a:ln w="0"/>
            <a:solidFill>
              <a:srgbClr val="1E4E79"/>
            </a:solidFill>
            <a:effectLst>
              <a:outerShdw blurRad="38100" dist="25400" dir="5400000" algn="ctr" rotWithShape="0">
                <a:srgbClr val="6E747A">
                  <a:alpha val="43000"/>
                </a:srgbClr>
              </a:outerShdw>
            </a:effectLst>
            <a:latin typeface="Trebuchet MS" panose="020B0603020202020204" pitchFamily="34" charset="0"/>
            <a:ea typeface="+mn-ea"/>
            <a:cs typeface="+mn-cs"/>
          </a:endParaRPr>
        </a:p>
      </dsp:txBody>
      <dsp:txXfrm>
        <a:off x="10144025" y="4167861"/>
        <a:ext cx="1401409" cy="1585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B4D05-7F84-4478-A7DE-EA4A99C9E0D2}">
      <dsp:nvSpPr>
        <dsp:cNvPr id="0" name=""/>
        <dsp:cNvSpPr/>
      </dsp:nvSpPr>
      <dsp:spPr>
        <a:xfrm>
          <a:off x="0" y="4170"/>
          <a:ext cx="3062832" cy="116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latin typeface="Trebuchet MS" panose="020B0603020202020204" pitchFamily="34" charset="0"/>
            </a:rPr>
            <a:t>Tangible Benefits</a:t>
          </a:r>
          <a:endParaRPr lang="en-IN" sz="1600" kern="1200" dirty="0">
            <a:latin typeface="Trebuchet MS" panose="020B0603020202020204" pitchFamily="34" charset="0"/>
          </a:endParaRPr>
        </a:p>
      </dsp:txBody>
      <dsp:txXfrm>
        <a:off x="0" y="4170"/>
        <a:ext cx="3062832" cy="1168200"/>
      </dsp:txXfrm>
    </dsp:sp>
    <dsp:sp modelId="{C6F61C97-E424-4C7A-A071-A212592B05FE}">
      <dsp:nvSpPr>
        <dsp:cNvPr id="0" name=""/>
        <dsp:cNvSpPr/>
      </dsp:nvSpPr>
      <dsp:spPr>
        <a:xfrm>
          <a:off x="3062832" y="4170"/>
          <a:ext cx="612566" cy="1168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B137BE-031B-47E0-9301-EE4A924C7C5F}">
      <dsp:nvSpPr>
        <dsp:cNvPr id="0" name=""/>
        <dsp:cNvSpPr/>
      </dsp:nvSpPr>
      <dsp:spPr>
        <a:xfrm>
          <a:off x="3920425" y="4170"/>
          <a:ext cx="8330904" cy="1168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Trebuchet MS" panose="020B0603020202020204" pitchFamily="34" charset="0"/>
            </a:rPr>
            <a:t>Achieved Fresh Water Savings 574585 m3 in 2023-24.</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Trebuchet MS" panose="020B0603020202020204" pitchFamily="34" charset="0"/>
            </a:rPr>
            <a:t>Auxiliary Power Consumption savings 230400 </a:t>
          </a:r>
          <a:r>
            <a:rPr lang="en-US" sz="1600" kern="1200" dirty="0" err="1">
              <a:latin typeface="Trebuchet MS" panose="020B0603020202020204" pitchFamily="34" charset="0"/>
            </a:rPr>
            <a:t>KWhr</a:t>
          </a:r>
          <a:r>
            <a:rPr lang="en-US" sz="1600" kern="1200" dirty="0">
              <a:latin typeface="Trebuchet MS" panose="020B0603020202020204" pitchFamily="34" charset="0"/>
            </a:rPr>
            <a:t>.</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Annually 400 lit resin is reused.</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Annual Saving of 611.8 kg hydrazine without any deviation in feed water parameters.</a:t>
          </a:r>
          <a:endParaRPr lang="en-IN" sz="1600" kern="1200" dirty="0">
            <a:latin typeface="Trebuchet MS" panose="020B0603020202020204" pitchFamily="34" charset="0"/>
          </a:endParaRPr>
        </a:p>
      </dsp:txBody>
      <dsp:txXfrm>
        <a:off x="3920425" y="4170"/>
        <a:ext cx="8330904" cy="1168200"/>
      </dsp:txXfrm>
    </dsp:sp>
    <dsp:sp modelId="{D4D5447A-A6B4-4A25-B7DA-562162582660}">
      <dsp:nvSpPr>
        <dsp:cNvPr id="0" name=""/>
        <dsp:cNvSpPr/>
      </dsp:nvSpPr>
      <dsp:spPr>
        <a:xfrm>
          <a:off x="0" y="1384771"/>
          <a:ext cx="3062832" cy="116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latin typeface="Trebuchet MS" panose="020B0603020202020204" pitchFamily="34" charset="0"/>
            </a:rPr>
            <a:t>In-tangible Benefits</a:t>
          </a:r>
          <a:endParaRPr lang="en-IN" sz="1600" kern="1200" dirty="0">
            <a:latin typeface="Trebuchet MS" panose="020B0603020202020204" pitchFamily="34" charset="0"/>
          </a:endParaRPr>
        </a:p>
      </dsp:txBody>
      <dsp:txXfrm>
        <a:off x="0" y="1384771"/>
        <a:ext cx="3062832" cy="1168200"/>
      </dsp:txXfrm>
    </dsp:sp>
    <dsp:sp modelId="{D13E3318-DE87-4DF3-99D0-EDB0B87B0A1C}">
      <dsp:nvSpPr>
        <dsp:cNvPr id="0" name=""/>
        <dsp:cNvSpPr/>
      </dsp:nvSpPr>
      <dsp:spPr>
        <a:xfrm>
          <a:off x="3062832" y="1384771"/>
          <a:ext cx="612566" cy="1168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F53F9-C3CB-4A7E-8429-912CB3F8387C}">
      <dsp:nvSpPr>
        <dsp:cNvPr id="0" name=""/>
        <dsp:cNvSpPr/>
      </dsp:nvSpPr>
      <dsp:spPr>
        <a:xfrm>
          <a:off x="3920425" y="1384771"/>
          <a:ext cx="8330904" cy="1168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latin typeface="Trebuchet MS" panose="020B0603020202020204" pitchFamily="34" charset="0"/>
            </a:rPr>
            <a:t>Bimetallic corrosion is reduced in boiler water circuit.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Trebuchet MS" panose="020B0603020202020204" pitchFamily="34" charset="0"/>
            </a:rPr>
            <a:t>Risk associated with handling of hazardous chemical is reduced.</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Font typeface="Wingdings" panose="05000000000000000000" pitchFamily="2" charset="2"/>
            <a:buChar char="§"/>
          </a:pPr>
          <a:r>
            <a:rPr lang="en-IN" sz="1600" kern="1200" dirty="0">
              <a:latin typeface="Trebuchet MS" panose="020B0603020202020204" pitchFamily="34" charset="0"/>
            </a:rPr>
            <a:t>Improvement in steam quality and reduction in dumping during light up.</a:t>
          </a:r>
        </a:p>
      </dsp:txBody>
      <dsp:txXfrm>
        <a:off x="3920425" y="1384771"/>
        <a:ext cx="8330904" cy="1168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2588-342A-4290-8C39-C51B633FE681}">
      <dsp:nvSpPr>
        <dsp:cNvPr id="0" name=""/>
        <dsp:cNvSpPr/>
      </dsp:nvSpPr>
      <dsp:spPr>
        <a:xfrm>
          <a:off x="41165" y="0"/>
          <a:ext cx="11830671" cy="22719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66886-55E2-412E-9212-414D145829D7}">
      <dsp:nvSpPr>
        <dsp:cNvPr id="0" name=""/>
        <dsp:cNvSpPr/>
      </dsp:nvSpPr>
      <dsp:spPr>
        <a:xfrm>
          <a:off x="0" y="681571"/>
          <a:ext cx="2101062" cy="908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Trebuchet MS" panose="020B0603020202020204" pitchFamily="34" charset="0"/>
            </a:rPr>
            <a:t>Freshwater Savings</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574585 m3</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INR  12.65 Lacs</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endParaRPr lang="en-IN" sz="1200" kern="1200" dirty="0">
            <a:latin typeface="Trebuchet MS" panose="020B0603020202020204" pitchFamily="34" charset="0"/>
          </a:endParaRPr>
        </a:p>
      </dsp:txBody>
      <dsp:txXfrm>
        <a:off x="44362" y="725933"/>
        <a:ext cx="2012338" cy="820037"/>
      </dsp:txXfrm>
    </dsp:sp>
    <dsp:sp modelId="{6CC5F6D0-B8DF-4D72-9633-0A29F6724858}">
      <dsp:nvSpPr>
        <dsp:cNvPr id="0" name=""/>
        <dsp:cNvSpPr/>
      </dsp:nvSpPr>
      <dsp:spPr>
        <a:xfrm>
          <a:off x="2454729" y="681571"/>
          <a:ext cx="2101062" cy="908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Trebuchet MS" panose="020B0603020202020204" pitchFamily="34" charset="0"/>
            </a:rPr>
            <a:t>APC Savings</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230400 </a:t>
          </a:r>
          <a:r>
            <a:rPr lang="en-US" sz="1200" kern="1200" dirty="0" err="1">
              <a:latin typeface="Trebuchet MS" panose="020B0603020202020204" pitchFamily="34" charset="0"/>
            </a:rPr>
            <a:t>kWhr</a:t>
          </a:r>
          <a:r>
            <a:rPr lang="en-US" sz="1200" kern="1200" dirty="0">
              <a:latin typeface="Trebuchet MS" panose="020B0603020202020204" pitchFamily="34" charset="0"/>
            </a:rPr>
            <a:t>.</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INR 8.06 Lacs</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endParaRPr lang="en-IN" sz="1200" kern="1200" dirty="0">
            <a:latin typeface="Trebuchet MS" panose="020B0603020202020204" pitchFamily="34" charset="0"/>
          </a:endParaRPr>
        </a:p>
      </dsp:txBody>
      <dsp:txXfrm>
        <a:off x="2499091" y="725933"/>
        <a:ext cx="2012338" cy="820037"/>
      </dsp:txXfrm>
    </dsp:sp>
    <dsp:sp modelId="{2F794A82-3321-44F6-BB01-1FBE0BEBE3FD}">
      <dsp:nvSpPr>
        <dsp:cNvPr id="0" name=""/>
        <dsp:cNvSpPr/>
      </dsp:nvSpPr>
      <dsp:spPr>
        <a:xfrm>
          <a:off x="4905969" y="681571"/>
          <a:ext cx="2101062" cy="908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Trebuchet MS" panose="020B0603020202020204" pitchFamily="34" charset="0"/>
            </a:rPr>
            <a:t>Regeneration of Resins</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400 Liters</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INR 1 Lac</a:t>
          </a:r>
        </a:p>
      </dsp:txBody>
      <dsp:txXfrm>
        <a:off x="4950331" y="725933"/>
        <a:ext cx="2012338" cy="820037"/>
      </dsp:txXfrm>
    </dsp:sp>
    <dsp:sp modelId="{ECD1AF42-248E-416E-B793-9BFD6E96C2BF}">
      <dsp:nvSpPr>
        <dsp:cNvPr id="0" name=""/>
        <dsp:cNvSpPr/>
      </dsp:nvSpPr>
      <dsp:spPr>
        <a:xfrm>
          <a:off x="7357209" y="681571"/>
          <a:ext cx="2101062" cy="908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Trebuchet MS" panose="020B0603020202020204" pitchFamily="34" charset="0"/>
            </a:rPr>
            <a:t>Hydrazine Consumption Optimization</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611.8 Kg</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INR 5.39 Lacs</a:t>
          </a:r>
        </a:p>
      </dsp:txBody>
      <dsp:txXfrm>
        <a:off x="7401571" y="725933"/>
        <a:ext cx="2012338" cy="820037"/>
      </dsp:txXfrm>
    </dsp:sp>
    <dsp:sp modelId="{5991FC90-C0BF-4D88-8142-81AB1FAB6217}">
      <dsp:nvSpPr>
        <dsp:cNvPr id="0" name=""/>
        <dsp:cNvSpPr/>
      </dsp:nvSpPr>
      <dsp:spPr>
        <a:xfrm>
          <a:off x="9808449" y="681571"/>
          <a:ext cx="2101062" cy="908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Trebuchet MS" panose="020B0603020202020204" pitchFamily="34" charset="0"/>
            </a:rPr>
            <a:t>Replacing Millipore Water Filtration System</a:t>
          </a:r>
        </a:p>
        <a:p>
          <a:pPr marL="114300" lvl="1" indent="-114300" algn="l" defTabSz="533400">
            <a:lnSpc>
              <a:spcPct val="90000"/>
            </a:lnSpc>
            <a:spcBef>
              <a:spcPct val="0"/>
            </a:spcBef>
            <a:spcAft>
              <a:spcPct val="15000"/>
            </a:spcAft>
            <a:buChar char="•"/>
          </a:pPr>
          <a:r>
            <a:rPr lang="en-US" sz="1200" b="0" kern="1200" dirty="0">
              <a:latin typeface="Trebuchet MS" panose="020B0603020202020204" pitchFamily="34" charset="0"/>
            </a:rPr>
            <a:t>Annual maintenance Cost</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INR 1.46 Lacs</a:t>
          </a:r>
        </a:p>
      </dsp:txBody>
      <dsp:txXfrm>
        <a:off x="9852811" y="725933"/>
        <a:ext cx="2012338" cy="820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28CF6-8B19-4E9D-BCBD-4CA54517B84C}" type="datetimeFigureOut">
              <a:rPr lang="en-IN" smtClean="0"/>
              <a:t>02-02-2024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B3B61-4950-4F35-B4E4-F9AAF50DB4EE}" type="slidenum">
              <a:rPr lang="en-IN" smtClean="0"/>
              <a:t>‹#›</a:t>
            </a:fld>
            <a:endParaRPr lang="en-IN"/>
          </a:p>
        </p:txBody>
      </p:sp>
    </p:spTree>
    <p:extLst>
      <p:ext uri="{BB962C8B-B14F-4D97-AF65-F5344CB8AC3E}">
        <p14:creationId xmlns:p14="http://schemas.microsoft.com/office/powerpoint/2010/main" val="37300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7BB3B61-4950-4F35-B4E4-F9AAF50DB4EE}" type="slidenum">
              <a:rPr lang="en-IN" smtClean="0"/>
              <a:t>4</a:t>
            </a:fld>
            <a:endParaRPr lang="en-IN"/>
          </a:p>
        </p:txBody>
      </p:sp>
    </p:spTree>
    <p:extLst>
      <p:ext uri="{BB962C8B-B14F-4D97-AF65-F5344CB8AC3E}">
        <p14:creationId xmlns:p14="http://schemas.microsoft.com/office/powerpoint/2010/main" val="123528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7BB3B61-4950-4F35-B4E4-F9AAF50DB4EE}" type="slidenum">
              <a:rPr lang="en-IN" smtClean="0"/>
              <a:t>5</a:t>
            </a:fld>
            <a:endParaRPr lang="en-IN"/>
          </a:p>
        </p:txBody>
      </p:sp>
    </p:spTree>
    <p:extLst>
      <p:ext uri="{BB962C8B-B14F-4D97-AF65-F5344CB8AC3E}">
        <p14:creationId xmlns:p14="http://schemas.microsoft.com/office/powerpoint/2010/main" val="201636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7BB3B61-4950-4F35-B4E4-F9AAF50DB4EE}" type="slidenum">
              <a:rPr lang="en-IN" smtClean="0"/>
              <a:t>7</a:t>
            </a:fld>
            <a:endParaRPr lang="en-IN"/>
          </a:p>
        </p:txBody>
      </p:sp>
    </p:spTree>
    <p:extLst>
      <p:ext uri="{BB962C8B-B14F-4D97-AF65-F5344CB8AC3E}">
        <p14:creationId xmlns:p14="http://schemas.microsoft.com/office/powerpoint/2010/main" val="184216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7BB3B61-4950-4F35-B4E4-F9AAF50DB4EE}" type="slidenum">
              <a:rPr lang="en-IN" smtClean="0"/>
              <a:t>8</a:t>
            </a:fld>
            <a:endParaRPr lang="en-IN"/>
          </a:p>
        </p:txBody>
      </p:sp>
    </p:spTree>
    <p:extLst>
      <p:ext uri="{BB962C8B-B14F-4D97-AF65-F5344CB8AC3E}">
        <p14:creationId xmlns:p14="http://schemas.microsoft.com/office/powerpoint/2010/main" val="3644921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Rectangle 12"/>
          <p:cNvSpPr/>
          <p:nvPr userDrawn="1"/>
        </p:nvSpPr>
        <p:spPr>
          <a:xfrm>
            <a:off x="0" y="0"/>
            <a:ext cx="121892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p:cNvGrpSpPr/>
          <p:nvPr userDrawn="1"/>
        </p:nvGrpSpPr>
        <p:grpSpPr>
          <a:xfrm flipH="1">
            <a:off x="3969143" y="0"/>
            <a:ext cx="8220110" cy="7517335"/>
            <a:chOff x="0" y="0"/>
            <a:chExt cx="7909378" cy="7517335"/>
          </a:xfrm>
        </p:grpSpPr>
        <p:sp>
          <p:nvSpPr>
            <p:cNvPr id="5" name="Freeform 4"/>
            <p:cNvSpPr/>
            <p:nvPr/>
          </p:nvSpPr>
          <p:spPr>
            <a:xfrm>
              <a:off x="0" y="0"/>
              <a:ext cx="7909378" cy="6858000"/>
            </a:xfrm>
            <a:custGeom>
              <a:avLst/>
              <a:gdLst>
                <a:gd name="connsiteX0" fmla="*/ 0 w 7909378"/>
                <a:gd name="connsiteY0" fmla="*/ 0 h 6858000"/>
                <a:gd name="connsiteX1" fmla="*/ 3932040 w 7909378"/>
                <a:gd name="connsiteY1" fmla="*/ 0 h 6858000"/>
                <a:gd name="connsiteX2" fmla="*/ 7909378 w 7909378"/>
                <a:gd name="connsiteY2" fmla="*/ 6858000 h 6858000"/>
                <a:gd name="connsiteX3" fmla="*/ 0 w 790937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09378" h="6858000">
                  <a:moveTo>
                    <a:pt x="0" y="0"/>
                  </a:moveTo>
                  <a:lnTo>
                    <a:pt x="3932040" y="0"/>
                  </a:lnTo>
                  <a:lnTo>
                    <a:pt x="7909378" y="6858000"/>
                  </a:lnTo>
                  <a:lnTo>
                    <a:pt x="0" y="6858000"/>
                  </a:lnTo>
                  <a:close/>
                </a:path>
              </a:pathLst>
            </a:custGeom>
            <a:gradFill>
              <a:gsLst>
                <a:gs pos="2000">
                  <a:srgbClr val="FAA519">
                    <a:alpha val="54902"/>
                  </a:srgbClr>
                </a:gs>
                <a:gs pos="49138">
                  <a:srgbClr val="FF0000"/>
                </a:gs>
                <a:gs pos="100000">
                  <a:srgbClr val="003974">
                    <a:alpha val="9098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Freeform 5"/>
            <p:cNvSpPr/>
            <p:nvPr/>
          </p:nvSpPr>
          <p:spPr>
            <a:xfrm rot="19786510">
              <a:off x="6713062" y="2051373"/>
              <a:ext cx="660039" cy="5335414"/>
            </a:xfrm>
            <a:custGeom>
              <a:avLst/>
              <a:gdLst>
                <a:gd name="connsiteX0" fmla="*/ 29321 w 660039"/>
                <a:gd name="connsiteY0" fmla="*/ 0 h 5335414"/>
                <a:gd name="connsiteX1" fmla="*/ 660039 w 660039"/>
                <a:gd name="connsiteY1" fmla="*/ 367453 h 5335414"/>
                <a:gd name="connsiteX2" fmla="*/ 660038 w 660039"/>
                <a:gd name="connsiteY2" fmla="*/ 5335414 h 5335414"/>
                <a:gd name="connsiteX3" fmla="*/ 0 w 660039"/>
                <a:gd name="connsiteY3" fmla="*/ 4950879 h 5335414"/>
                <a:gd name="connsiteX4" fmla="*/ 0 w 660039"/>
                <a:gd name="connsiteY4" fmla="*/ 0 h 533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039" h="5335414">
                  <a:moveTo>
                    <a:pt x="29321" y="0"/>
                  </a:moveTo>
                  <a:lnTo>
                    <a:pt x="660039" y="367453"/>
                  </a:lnTo>
                  <a:lnTo>
                    <a:pt x="660038" y="5335414"/>
                  </a:lnTo>
                  <a:lnTo>
                    <a:pt x="0" y="4950879"/>
                  </a:lnTo>
                  <a:lnTo>
                    <a:pt x="0" y="0"/>
                  </a:lnTo>
                  <a:close/>
                </a:path>
              </a:pathLst>
            </a:cu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Freeform 6"/>
            <p:cNvSpPr/>
            <p:nvPr/>
          </p:nvSpPr>
          <p:spPr>
            <a:xfrm rot="19786510">
              <a:off x="5480337" y="882920"/>
              <a:ext cx="820480" cy="6634415"/>
            </a:xfrm>
            <a:custGeom>
              <a:avLst/>
              <a:gdLst>
                <a:gd name="connsiteX0" fmla="*/ 29321 w 660039"/>
                <a:gd name="connsiteY0" fmla="*/ 0 h 5335414"/>
                <a:gd name="connsiteX1" fmla="*/ 660039 w 660039"/>
                <a:gd name="connsiteY1" fmla="*/ 367453 h 5335414"/>
                <a:gd name="connsiteX2" fmla="*/ 660038 w 660039"/>
                <a:gd name="connsiteY2" fmla="*/ 5335414 h 5335414"/>
                <a:gd name="connsiteX3" fmla="*/ 0 w 660039"/>
                <a:gd name="connsiteY3" fmla="*/ 4950879 h 5335414"/>
                <a:gd name="connsiteX4" fmla="*/ 0 w 660039"/>
                <a:gd name="connsiteY4" fmla="*/ 0 h 533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039" h="5335414">
                  <a:moveTo>
                    <a:pt x="29321" y="0"/>
                  </a:moveTo>
                  <a:lnTo>
                    <a:pt x="660039" y="367453"/>
                  </a:lnTo>
                  <a:lnTo>
                    <a:pt x="660038" y="5335414"/>
                  </a:lnTo>
                  <a:lnTo>
                    <a:pt x="0" y="4950879"/>
                  </a:lnTo>
                  <a:lnTo>
                    <a:pt x="0" y="0"/>
                  </a:lnTo>
                  <a:close/>
                </a:path>
              </a:pathLst>
            </a:cu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8" name="TextBox 7"/>
          <p:cNvSpPr txBox="1"/>
          <p:nvPr userDrawn="1"/>
        </p:nvSpPr>
        <p:spPr>
          <a:xfrm>
            <a:off x="452480" y="5801077"/>
            <a:ext cx="1854354" cy="338554"/>
          </a:xfrm>
          <a:prstGeom prst="rect">
            <a:avLst/>
          </a:prstGeom>
          <a:noFill/>
        </p:spPr>
        <p:txBody>
          <a:bodyPr wrap="none" rtlCol="0">
            <a:spAutoFit/>
          </a:bodyPr>
          <a:lstStyle/>
          <a:p>
            <a:r>
              <a:rPr lang="en-IN" sz="1600" dirty="0">
                <a:solidFill>
                  <a:srgbClr val="154074"/>
                </a:solidFill>
                <a:latin typeface="Segoe UI" panose="020B0502040204020203" pitchFamily="34" charset="0"/>
                <a:cs typeface="Segoe UI" panose="020B0502040204020203" pitchFamily="34" charset="0"/>
              </a:rPr>
              <a:t>www.</a:t>
            </a:r>
            <a:r>
              <a:rPr lang="en-IN" sz="1600" b="1" dirty="0">
                <a:solidFill>
                  <a:srgbClr val="154074"/>
                </a:solidFill>
                <a:latin typeface="Segoe UI" panose="020B0502040204020203" pitchFamily="34" charset="0"/>
                <a:cs typeface="Segoe UI" panose="020B0502040204020203" pitchFamily="34" charset="0"/>
              </a:rPr>
              <a:t>gmrgroup</a:t>
            </a:r>
            <a:r>
              <a:rPr lang="en-IN" sz="1600" dirty="0">
                <a:solidFill>
                  <a:srgbClr val="154074"/>
                </a:solidFill>
                <a:latin typeface="Segoe UI" panose="020B0502040204020203" pitchFamily="34" charset="0"/>
                <a:cs typeface="Segoe UI" panose="020B0502040204020203" pitchFamily="34" charset="0"/>
              </a:rPr>
              <a:t>.in</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4279" y="5052995"/>
            <a:ext cx="3773109" cy="839593"/>
          </a:xfrm>
          <a:prstGeom prst="rect">
            <a:avLst/>
          </a:prstGeom>
        </p:spPr>
      </p:pic>
      <p:sp>
        <p:nvSpPr>
          <p:cNvPr id="11" name="TextBox 10"/>
          <p:cNvSpPr txBox="1"/>
          <p:nvPr userDrawn="1"/>
        </p:nvSpPr>
        <p:spPr>
          <a:xfrm>
            <a:off x="452480" y="4631728"/>
            <a:ext cx="1387111" cy="369332"/>
          </a:xfrm>
          <a:prstGeom prst="rect">
            <a:avLst/>
          </a:prstGeom>
          <a:noFill/>
        </p:spPr>
        <p:txBody>
          <a:bodyPr wrap="none" rtlCol="0">
            <a:spAutoFit/>
          </a:bodyPr>
          <a:lstStyle/>
          <a:p>
            <a:r>
              <a:rPr lang="en-IN" dirty="0">
                <a:solidFill>
                  <a:srgbClr val="154074"/>
                </a:solidFill>
                <a:latin typeface="Segoe UI" panose="020B0502040204020203" pitchFamily="34" charset="0"/>
                <a:cs typeface="Segoe UI" panose="020B0502040204020203" pitchFamily="34" charset="0"/>
              </a:rPr>
              <a:t>GMR Group</a:t>
            </a:r>
          </a:p>
        </p:txBody>
      </p:sp>
      <p:cxnSp>
        <p:nvCxnSpPr>
          <p:cNvPr id="12" name="Straight Connector 11"/>
          <p:cNvCxnSpPr/>
          <p:nvPr userDrawn="1"/>
        </p:nvCxnSpPr>
        <p:spPr>
          <a:xfrm>
            <a:off x="1780248" y="4838556"/>
            <a:ext cx="2137294" cy="0"/>
          </a:xfrm>
          <a:prstGeom prst="line">
            <a:avLst/>
          </a:prstGeom>
          <a:ln w="3175">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817" y="623088"/>
            <a:ext cx="1038850" cy="380912"/>
          </a:xfrm>
          <a:prstGeom prst="rect">
            <a:avLst/>
          </a:prstGeom>
        </p:spPr>
      </p:pic>
    </p:spTree>
    <p:extLst>
      <p:ext uri="{BB962C8B-B14F-4D97-AF65-F5344CB8AC3E}">
        <p14:creationId xmlns:p14="http://schemas.microsoft.com/office/powerpoint/2010/main" val="22739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66469" y="1"/>
            <a:ext cx="10059063" cy="873125"/>
          </a:xfrm>
          <a:prstGeom prst="rect">
            <a:avLst/>
          </a:prstGeom>
        </p:spPr>
        <p:txBody>
          <a:bodyPr anchor="ctr">
            <a:normAutofit/>
          </a:bodyPr>
          <a:lstStyle>
            <a:lvl1pPr algn="ctr">
              <a:defRPr sz="2400" b="1">
                <a:solidFill>
                  <a:schemeClr val="bg1"/>
                </a:solidFill>
                <a:latin typeface="+mn-lt"/>
              </a:defRPr>
            </a:lvl1pPr>
          </a:lstStyle>
          <a:p>
            <a:r>
              <a:rPr lang="en-US" dirty="0"/>
              <a:t>Title Here</a:t>
            </a:r>
            <a:endParaRPr lang="en-IN"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876300"/>
          </a:xfrm>
          <a:prstGeom prst="rect">
            <a:avLst/>
          </a:prstGeom>
        </p:spPr>
      </p:pic>
      <p:sp>
        <p:nvSpPr>
          <p:cNvPr id="5" name="TextBox 4"/>
          <p:cNvSpPr txBox="1"/>
          <p:nvPr userDrawn="1"/>
        </p:nvSpPr>
        <p:spPr>
          <a:xfrm>
            <a:off x="536713" y="6500191"/>
            <a:ext cx="8927444" cy="230832"/>
          </a:xfrm>
          <a:prstGeom prst="rect">
            <a:avLst/>
          </a:prstGeom>
          <a:noFill/>
        </p:spPr>
        <p:txBody>
          <a:bodyPr wrap="none" rtlCol="0">
            <a:spAutoFit/>
          </a:bodyPr>
          <a:lstStyle/>
          <a:p>
            <a:r>
              <a:rPr lang="en-IN" sz="900" dirty="0">
                <a:solidFill>
                  <a:schemeClr val="accent1">
                    <a:lumMod val="75000"/>
                  </a:schemeClr>
                </a:solidFill>
                <a:latin typeface="Segoe UI" panose="020B0502040204020203" pitchFamily="34" charset="0"/>
                <a:cs typeface="Segoe UI" panose="020B0502040204020203" pitchFamily="34" charset="0"/>
              </a:rPr>
              <a:t>Humility | Entrepreneurship | Teamwork &amp; Respect for Individual | Deliver the Promise | Learning &amp; Inner Excellence | Social Responsibility | Financial Prudence - Frugality    </a:t>
            </a:r>
          </a:p>
        </p:txBody>
      </p:sp>
    </p:spTree>
    <p:extLst>
      <p:ext uri="{BB962C8B-B14F-4D97-AF65-F5344CB8AC3E}">
        <p14:creationId xmlns:p14="http://schemas.microsoft.com/office/powerpoint/2010/main" val="296550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ounded Rectangle 2"/>
          <p:cNvSpPr/>
          <p:nvPr userDrawn="1"/>
        </p:nvSpPr>
        <p:spPr bwMode="auto">
          <a:xfrm>
            <a:off x="0" y="0"/>
            <a:ext cx="12192000" cy="6858000"/>
          </a:xfrm>
          <a:prstGeom prst="roundRect">
            <a:avLst>
              <a:gd name="adj" fmla="val 0"/>
            </a:avLst>
          </a:prstGeom>
          <a:solidFill>
            <a:srgbClr val="154074"/>
          </a:solidFill>
          <a:ln>
            <a:noFill/>
          </a:ln>
        </p:spPr>
        <p:txBody>
          <a:bodyPr lIns="0" tIns="0" rIns="0" bIns="0" rtlCol="0" anchor="ctr"/>
          <a:lstStyle/>
          <a:p>
            <a:pPr algn="ctr"/>
            <a:endParaRPr lang="en-IN"/>
          </a:p>
        </p:txBody>
      </p:sp>
      <p:sp>
        <p:nvSpPr>
          <p:cNvPr id="4" name="TextBox 3">
            <a:extLst>
              <a:ext uri="{FF2B5EF4-FFF2-40B4-BE49-F238E27FC236}">
                <a16:creationId xmlns:a16="http://schemas.microsoft.com/office/drawing/2014/main" id="{0FBAE159-82B2-4C56-A467-37DBD1A44157}"/>
              </a:ext>
            </a:extLst>
          </p:cNvPr>
          <p:cNvSpPr txBox="1"/>
          <p:nvPr userDrawn="1"/>
        </p:nvSpPr>
        <p:spPr>
          <a:xfrm>
            <a:off x="1618588" y="3743412"/>
            <a:ext cx="4523762" cy="1323439"/>
          </a:xfrm>
          <a:prstGeom prst="rect">
            <a:avLst/>
          </a:prstGeom>
          <a:noFill/>
        </p:spPr>
        <p:txBody>
          <a:bodyPr wrap="square" rtlCol="0">
            <a:spAutoFit/>
          </a:bodyPr>
          <a:lstStyle/>
          <a:p>
            <a:r>
              <a:rPr lang="en-US" sz="8000" b="1" spc="300" dirty="0">
                <a:solidFill>
                  <a:schemeClr val="bg1"/>
                </a:solidFill>
                <a:latin typeface="Allura" panose="02000000000000000000" pitchFamily="2" charset="0"/>
                <a:ea typeface="Montserrat" charset="0"/>
                <a:cs typeface="Montserrat" charset="0"/>
              </a:rPr>
              <a:t>Thank you</a:t>
            </a:r>
          </a:p>
        </p:txBody>
      </p:sp>
      <p:cxnSp>
        <p:nvCxnSpPr>
          <p:cNvPr id="5" name="Straight Connector 4">
            <a:extLst>
              <a:ext uri="{FF2B5EF4-FFF2-40B4-BE49-F238E27FC236}">
                <a16:creationId xmlns:a16="http://schemas.microsoft.com/office/drawing/2014/main" id="{F76C4CFE-283C-46F6-A09A-9F9EDB77E2BD}"/>
              </a:ext>
            </a:extLst>
          </p:cNvPr>
          <p:cNvCxnSpPr/>
          <p:nvPr userDrawn="1"/>
        </p:nvCxnSpPr>
        <p:spPr>
          <a:xfrm flipH="1">
            <a:off x="0" y="4576765"/>
            <a:ext cx="1673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92423" y="2226729"/>
            <a:ext cx="7799577" cy="4700071"/>
          </a:xfrm>
          <a:prstGeom prst="rect">
            <a:avLst/>
          </a:prstGeom>
        </p:spPr>
      </p:pic>
    </p:spTree>
    <p:extLst>
      <p:ext uri="{BB962C8B-B14F-4D97-AF65-F5344CB8AC3E}">
        <p14:creationId xmlns:p14="http://schemas.microsoft.com/office/powerpoint/2010/main" val="126820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entagon 3"/>
          <p:cNvSpPr/>
          <p:nvPr userDrawn="1"/>
        </p:nvSpPr>
        <p:spPr bwMode="auto">
          <a:xfrm rot="16200000">
            <a:off x="11485560" y="6447395"/>
            <a:ext cx="409731" cy="411480"/>
          </a:xfrm>
          <a:prstGeom prst="homePlate">
            <a:avLst>
              <a:gd name="adj" fmla="val 28395"/>
            </a:avLst>
          </a:prstGeom>
          <a:gradFill>
            <a:gsLst>
              <a:gs pos="0">
                <a:schemeClr val="accent1"/>
              </a:gs>
              <a:gs pos="100000">
                <a:schemeClr val="accent2"/>
              </a:gs>
            </a:gsLst>
            <a:lin ang="2700000" scaled="0"/>
          </a:gradFill>
          <a:ln>
            <a:noFill/>
          </a:ln>
        </p:spPr>
        <p:txBody>
          <a:bodyPr lIns="0" tIns="0" rIns="0" bIns="0" rtlCol="0" anchor="ctr"/>
          <a:lstStyle/>
          <a:p>
            <a:pPr algn="ctr"/>
            <a:endParaRPr lang="en-US" sz="1100" dirty="0"/>
          </a:p>
        </p:txBody>
      </p:sp>
      <p:sp>
        <p:nvSpPr>
          <p:cNvPr id="5" name="Rectangle 4"/>
          <p:cNvSpPr/>
          <p:nvPr userDrawn="1"/>
        </p:nvSpPr>
        <p:spPr>
          <a:xfrm>
            <a:off x="11514095" y="6537179"/>
            <a:ext cx="351378" cy="261610"/>
          </a:xfrm>
          <a:prstGeom prst="rect">
            <a:avLst/>
          </a:prstGeom>
        </p:spPr>
        <p:txBody>
          <a:bodyPr wrap="none">
            <a:spAutoFit/>
          </a:bodyPr>
          <a:lstStyle/>
          <a:p>
            <a:pPr algn="ctr"/>
            <a:fld id="{260E2A6B-A809-4840-BF14-8648BC0BDF87}" type="slidenum">
              <a:rPr lang="id-ID" sz="1100" b="1" i="0" smtClean="0">
                <a:solidFill>
                  <a:schemeClr val="bg1"/>
                </a:solidFill>
                <a:latin typeface="+mn-lt"/>
                <a:ea typeface="Titillium" charset="0"/>
                <a:cs typeface="Titillium" charset="0"/>
              </a:rPr>
              <a:pPr algn="ctr"/>
              <a:t>‹#›</a:t>
            </a:fld>
            <a:endParaRPr lang="en-US" sz="1100" dirty="0"/>
          </a:p>
        </p:txBody>
      </p:sp>
    </p:spTree>
    <p:extLst>
      <p:ext uri="{BB962C8B-B14F-4D97-AF65-F5344CB8AC3E}">
        <p14:creationId xmlns:p14="http://schemas.microsoft.com/office/powerpoint/2010/main" val="192244681"/>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emf"/><Relationship Id="rId7" Type="http://schemas.microsoft.com/office/2007/relationships/hdphoto" Target="../media/hdphoto1.wdp"/><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6.png"/><Relationship Id="rId17" Type="http://schemas.openxmlformats.org/officeDocument/2006/relationships/image" Target="../media/image51.jpeg"/><Relationship Id="rId2" Type="http://schemas.openxmlformats.org/officeDocument/2006/relationships/image" Target="../media/image36.png"/><Relationship Id="rId16" Type="http://schemas.openxmlformats.org/officeDocument/2006/relationships/image" Target="../media/image50.jpeg"/><Relationship Id="rId20"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hart" Target="../charts/char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21932" y="3185823"/>
            <a:ext cx="4874996" cy="2527689"/>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sz="3200" b="1" noProof="1">
                <a:solidFill>
                  <a:schemeClr val="bg1"/>
                </a:solidFill>
                <a:latin typeface="Segoe UI" panose="020B0502040204020203" pitchFamily="34" charset="0"/>
                <a:ea typeface="Tahoma" panose="020B0604030504040204" pitchFamily="34" charset="0"/>
                <a:cs typeface="Segoe UI" panose="020B0502040204020203" pitchFamily="34" charset="0"/>
              </a:rPr>
              <a:t>Innovative Tools &amp; Techniques and New O&amp;M practices</a:t>
            </a:r>
          </a:p>
          <a:p>
            <a:endParaRPr lang="en-US" sz="2000" noProof="1">
              <a:solidFill>
                <a:schemeClr val="bg1"/>
              </a:solidFill>
              <a:latin typeface="Segoe UI" panose="020B0502040204020203" pitchFamily="34" charset="0"/>
              <a:ea typeface="Tahoma" panose="020B0604030504040204" pitchFamily="34" charset="0"/>
              <a:cs typeface="Segoe UI" panose="020B0502040204020203" pitchFamily="34" charset="0"/>
            </a:endParaRPr>
          </a:p>
          <a:p>
            <a:r>
              <a:rPr lang="en-US" sz="2000" noProof="1">
                <a:solidFill>
                  <a:schemeClr val="bg1"/>
                </a:solidFill>
                <a:latin typeface="Segoe UI" panose="020B0502040204020203" pitchFamily="34" charset="0"/>
                <a:ea typeface="Tahoma" panose="020B0604030504040204" pitchFamily="34" charset="0"/>
                <a:cs typeface="Segoe UI" panose="020B0502040204020203" pitchFamily="34" charset="0"/>
              </a:rPr>
              <a:t>Deepak Kumar Dash</a:t>
            </a:r>
          </a:p>
          <a:p>
            <a:r>
              <a:rPr lang="en-US" sz="2000" noProof="1">
                <a:solidFill>
                  <a:schemeClr val="bg1"/>
                </a:solidFill>
                <a:latin typeface="Segoe UI" panose="020B0502040204020203" pitchFamily="34" charset="0"/>
                <a:ea typeface="Tahoma" panose="020B0604030504040204" pitchFamily="34" charset="0"/>
                <a:cs typeface="Segoe UI" panose="020B0502040204020203" pitchFamily="34" charset="0"/>
              </a:rPr>
              <a:t>(BE-Chem., NIT- Rourkela)</a:t>
            </a:r>
          </a:p>
          <a:p>
            <a:r>
              <a:rPr lang="en-US" sz="2000" noProof="1">
                <a:solidFill>
                  <a:schemeClr val="bg1"/>
                </a:solidFill>
                <a:latin typeface="Segoe UI" panose="020B0502040204020203" pitchFamily="34" charset="0"/>
                <a:ea typeface="Tahoma" panose="020B0604030504040204" pitchFamily="34" charset="0"/>
                <a:cs typeface="Segoe UI" panose="020B0502040204020203" pitchFamily="34" charset="0"/>
              </a:rPr>
              <a:t>Head-Chemistry</a:t>
            </a:r>
            <a:endParaRPr lang="en-US" sz="2400" noProof="1">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01584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2844-72CB-BFEE-9EDB-9DBCB14AF2A9}"/>
              </a:ext>
            </a:extLst>
          </p:cNvPr>
          <p:cNvSpPr>
            <a:spLocks noGrp="1"/>
          </p:cNvSpPr>
          <p:nvPr>
            <p:ph type="title"/>
          </p:nvPr>
        </p:nvSpPr>
        <p:spPr/>
        <p:txBody>
          <a:bodyPr>
            <a:normAutofit/>
          </a:bodyPr>
          <a:lstStyle/>
          <a:p>
            <a:r>
              <a:rPr lang="en-US" sz="3200" dirty="0">
                <a:solidFill>
                  <a:schemeClr val="accent6">
                    <a:lumMod val="20000"/>
                    <a:lumOff val="80000"/>
                  </a:schemeClr>
                </a:solidFill>
                <a:latin typeface="Trebuchet MS" panose="020B0603020202020204" pitchFamily="34" charset="0"/>
                <a:ea typeface="+mn-ea"/>
                <a:cs typeface="+mn-cs"/>
              </a:rPr>
              <a:t>Solutions Identification &amp; Implementation</a:t>
            </a:r>
            <a:endParaRPr lang="en-IN" sz="3200" dirty="0">
              <a:solidFill>
                <a:schemeClr val="accent6">
                  <a:lumMod val="20000"/>
                  <a:lumOff val="80000"/>
                </a:schemeClr>
              </a:solidFill>
              <a:latin typeface="Trebuchet MS" panose="020B0603020202020204" pitchFamily="34" charset="0"/>
              <a:ea typeface="+mn-ea"/>
              <a:cs typeface="+mn-cs"/>
            </a:endParaRPr>
          </a:p>
        </p:txBody>
      </p:sp>
      <p:pic>
        <p:nvPicPr>
          <p:cNvPr id="3" name="Picture 2">
            <a:extLst>
              <a:ext uri="{FF2B5EF4-FFF2-40B4-BE49-F238E27FC236}">
                <a16:creationId xmlns:a16="http://schemas.microsoft.com/office/drawing/2014/main" id="{C109939B-25C6-569F-E5FC-C3ECE6B18DD3}"/>
              </a:ext>
            </a:extLst>
          </p:cNvPr>
          <p:cNvPicPr>
            <a:picLocks noChangeAspect="1"/>
          </p:cNvPicPr>
          <p:nvPr/>
        </p:nvPicPr>
        <p:blipFill>
          <a:blip r:embed="rId2"/>
          <a:stretch>
            <a:fillRect/>
          </a:stretch>
        </p:blipFill>
        <p:spPr>
          <a:xfrm>
            <a:off x="10079904" y="936596"/>
            <a:ext cx="2091255" cy="1987673"/>
          </a:xfrm>
          <a:prstGeom prst="rect">
            <a:avLst/>
          </a:prstGeom>
          <a:ln>
            <a:solidFill>
              <a:schemeClr val="accent1"/>
            </a:solidFill>
          </a:ln>
        </p:spPr>
      </p:pic>
      <p:pic>
        <p:nvPicPr>
          <p:cNvPr id="4" name="Picture 3">
            <a:extLst>
              <a:ext uri="{FF2B5EF4-FFF2-40B4-BE49-F238E27FC236}">
                <a16:creationId xmlns:a16="http://schemas.microsoft.com/office/drawing/2014/main" id="{FADE989B-0B21-862E-E825-547E158FC7DC}"/>
              </a:ext>
            </a:extLst>
          </p:cNvPr>
          <p:cNvPicPr>
            <a:picLocks noChangeAspect="1"/>
          </p:cNvPicPr>
          <p:nvPr/>
        </p:nvPicPr>
        <p:blipFill>
          <a:blip r:embed="rId3"/>
          <a:stretch>
            <a:fillRect/>
          </a:stretch>
        </p:blipFill>
        <p:spPr>
          <a:xfrm>
            <a:off x="6294450" y="936596"/>
            <a:ext cx="1871776" cy="1987673"/>
          </a:xfrm>
          <a:prstGeom prst="rect">
            <a:avLst/>
          </a:prstGeom>
          <a:ln>
            <a:solidFill>
              <a:schemeClr val="accent1"/>
            </a:solidFill>
          </a:ln>
        </p:spPr>
      </p:pic>
      <p:pic>
        <p:nvPicPr>
          <p:cNvPr id="5" name="Picture 4">
            <a:extLst>
              <a:ext uri="{FF2B5EF4-FFF2-40B4-BE49-F238E27FC236}">
                <a16:creationId xmlns:a16="http://schemas.microsoft.com/office/drawing/2014/main" id="{35ABB9C7-A77B-A9FD-B286-DA5A8A23CE5C}"/>
              </a:ext>
            </a:extLst>
          </p:cNvPr>
          <p:cNvPicPr>
            <a:picLocks noChangeAspect="1"/>
          </p:cNvPicPr>
          <p:nvPr/>
        </p:nvPicPr>
        <p:blipFill rotWithShape="1">
          <a:blip r:embed="rId4"/>
          <a:srcRect l="23640"/>
          <a:stretch/>
        </p:blipFill>
        <p:spPr>
          <a:xfrm>
            <a:off x="8259051" y="936595"/>
            <a:ext cx="1728028" cy="1987674"/>
          </a:xfrm>
          <a:prstGeom prst="rect">
            <a:avLst/>
          </a:prstGeom>
          <a:ln>
            <a:solidFill>
              <a:schemeClr val="accent1"/>
            </a:solidFill>
          </a:ln>
        </p:spPr>
      </p:pic>
      <p:sp>
        <p:nvSpPr>
          <p:cNvPr id="7" name="TextBox 6">
            <a:extLst>
              <a:ext uri="{FF2B5EF4-FFF2-40B4-BE49-F238E27FC236}">
                <a16:creationId xmlns:a16="http://schemas.microsoft.com/office/drawing/2014/main" id="{8C52739B-9A32-41B1-C091-4B554530AFDA}"/>
              </a:ext>
            </a:extLst>
          </p:cNvPr>
          <p:cNvSpPr txBox="1"/>
          <p:nvPr/>
        </p:nvSpPr>
        <p:spPr>
          <a:xfrm>
            <a:off x="96571" y="936595"/>
            <a:ext cx="6105054" cy="5509200"/>
          </a:xfrm>
          <a:prstGeom prst="rect">
            <a:avLst/>
          </a:prstGeom>
          <a:solidFill>
            <a:schemeClr val="accent4">
              <a:lumMod val="10000"/>
              <a:lumOff val="90000"/>
            </a:schemeClr>
          </a:solidFill>
        </p:spPr>
        <p:txBody>
          <a:bodyPr wrap="square">
            <a:spAutoFit/>
          </a:bodyPr>
          <a:lstStyle/>
          <a:p>
            <a:r>
              <a:rPr lang="en-US" sz="1600" i="0" u="none" strike="noStrike" baseline="0" dirty="0">
                <a:solidFill>
                  <a:srgbClr val="000000"/>
                </a:solidFill>
                <a:latin typeface="Trebuchet MS" panose="020B0603020202020204" pitchFamily="34" charset="0"/>
              </a:rPr>
              <a:t>Through </a:t>
            </a:r>
            <a:r>
              <a:rPr lang="en-US" sz="1600" dirty="0">
                <a:solidFill>
                  <a:srgbClr val="000000"/>
                </a:solidFill>
                <a:latin typeface="Trebuchet MS" panose="020B0603020202020204" pitchFamily="34" charset="0"/>
              </a:rPr>
              <a:t>design of Experiments and fitting them into multivariable r</a:t>
            </a:r>
            <a:r>
              <a:rPr lang="en-US" sz="1600" i="0" u="none" strike="noStrike" baseline="0" dirty="0">
                <a:solidFill>
                  <a:srgbClr val="000000"/>
                </a:solidFill>
                <a:latin typeface="Trebuchet MS" panose="020B0603020202020204" pitchFamily="34" charset="0"/>
              </a:rPr>
              <a:t>egression models – It was safely concluded </a:t>
            </a:r>
            <a:r>
              <a:rPr lang="en-US" sz="1600" b="0" i="0" u="none" strike="noStrike" baseline="0" dirty="0">
                <a:solidFill>
                  <a:srgbClr val="000000"/>
                </a:solidFill>
                <a:latin typeface="Trebuchet MS" panose="020B0603020202020204" pitchFamily="34" charset="0"/>
              </a:rPr>
              <a:t>to convert the functional group of the resin from H+ to Na+ used in stator water system and later used in softener. </a:t>
            </a:r>
          </a:p>
          <a:p>
            <a:endParaRPr lang="en-US" sz="1600" dirty="0">
              <a:solidFill>
                <a:srgbClr val="000000"/>
              </a:solidFill>
              <a:latin typeface="Trebuchet MS" panose="020B0603020202020204" pitchFamily="34" charset="0"/>
            </a:endParaRPr>
          </a:p>
          <a:p>
            <a:r>
              <a:rPr lang="en-US" sz="1600" b="1" dirty="0">
                <a:solidFill>
                  <a:srgbClr val="000000"/>
                </a:solidFill>
                <a:latin typeface="Trebuchet MS" panose="020B0603020202020204" pitchFamily="34" charset="0"/>
              </a:rPr>
              <a:t>Case I: (Regeneration of Resins)</a:t>
            </a:r>
          </a:p>
          <a:p>
            <a:endParaRPr lang="en-US" sz="1600" dirty="0">
              <a:solidFill>
                <a:srgbClr val="000000"/>
              </a:solidFill>
              <a:latin typeface="Trebuchet MS" panose="020B0603020202020204" pitchFamily="34" charset="0"/>
            </a:endParaRPr>
          </a:p>
          <a:p>
            <a:r>
              <a:rPr lang="en-US" sz="1600" b="0" i="0" u="none" strike="noStrike" baseline="0" dirty="0">
                <a:solidFill>
                  <a:srgbClr val="000000"/>
                </a:solidFill>
                <a:latin typeface="Trebuchet MS" panose="020B0603020202020204" pitchFamily="34" charset="0"/>
              </a:rPr>
              <a:t>Separation of the mixed resin in exhausted condition and then soaking with 4% HCl to remove the copper. </a:t>
            </a:r>
          </a:p>
          <a:p>
            <a:endParaRPr lang="en-US" sz="1600" dirty="0">
              <a:solidFill>
                <a:srgbClr val="000000"/>
              </a:solidFill>
              <a:latin typeface="Trebuchet MS" panose="020B0603020202020204" pitchFamily="34" charset="0"/>
            </a:endParaRPr>
          </a:p>
          <a:p>
            <a:r>
              <a:rPr lang="en-US" sz="1600" b="0" i="0" u="none" strike="noStrike" baseline="0" dirty="0">
                <a:solidFill>
                  <a:srgbClr val="000000"/>
                </a:solidFill>
                <a:latin typeface="Trebuchet MS" panose="020B0603020202020204" pitchFamily="34" charset="0"/>
              </a:rPr>
              <a:t>After removing the copper, the resins are regenerated 2- 3 times with brine solution.</a:t>
            </a:r>
          </a:p>
          <a:p>
            <a:endParaRPr lang="en-US" sz="1600" dirty="0">
              <a:solidFill>
                <a:srgbClr val="000000"/>
              </a:solidFill>
              <a:latin typeface="Trebuchet MS" panose="020B0603020202020204" pitchFamily="34" charset="0"/>
            </a:endParaRPr>
          </a:p>
          <a:p>
            <a:r>
              <a:rPr lang="en-US" sz="1600" b="0" i="0" u="none" strike="noStrike" baseline="0" dirty="0">
                <a:solidFill>
                  <a:srgbClr val="000000"/>
                </a:solidFill>
                <a:latin typeface="Trebuchet MS" panose="020B0603020202020204" pitchFamily="34" charset="0"/>
              </a:rPr>
              <a:t>H+ ions are completel</a:t>
            </a:r>
            <a:r>
              <a:rPr lang="en-US" sz="1600" dirty="0">
                <a:solidFill>
                  <a:srgbClr val="000000"/>
                </a:solidFill>
                <a:latin typeface="Trebuchet MS" panose="020B0603020202020204" pitchFamily="34" charset="0"/>
              </a:rPr>
              <a:t>y replaced </a:t>
            </a:r>
            <a:r>
              <a:rPr lang="en-US" sz="1600" b="0" i="0" u="none" strike="noStrike" baseline="0" dirty="0">
                <a:solidFill>
                  <a:srgbClr val="000000"/>
                </a:solidFill>
                <a:latin typeface="Trebuchet MS" panose="020B0603020202020204" pitchFamily="34" charset="0"/>
              </a:rPr>
              <a:t>by Na+ ions thus these resins are made suitable to be used in softener. </a:t>
            </a:r>
          </a:p>
          <a:p>
            <a:endParaRPr lang="en-US" sz="1600" dirty="0">
              <a:solidFill>
                <a:srgbClr val="000000"/>
              </a:solidFill>
              <a:latin typeface="Trebuchet MS" panose="020B0603020202020204" pitchFamily="34" charset="0"/>
            </a:endParaRPr>
          </a:p>
          <a:p>
            <a:r>
              <a:rPr lang="en-US" sz="1600" b="1" dirty="0">
                <a:solidFill>
                  <a:srgbClr val="000000"/>
                </a:solidFill>
                <a:latin typeface="Trebuchet MS" panose="020B0603020202020204" pitchFamily="34" charset="0"/>
              </a:rPr>
              <a:t>Case II: (Optimization of Hydrazine Consumption)</a:t>
            </a:r>
          </a:p>
          <a:p>
            <a:endParaRPr lang="en-IN" sz="1600" dirty="0">
              <a:solidFill>
                <a:srgbClr val="000000"/>
              </a:solidFill>
              <a:latin typeface="Trebuchet MS" panose="020B0603020202020204" pitchFamily="34" charset="0"/>
            </a:endParaRPr>
          </a:p>
          <a:p>
            <a:r>
              <a:rPr lang="en-IN" sz="1600" dirty="0">
                <a:solidFill>
                  <a:srgbClr val="000000"/>
                </a:solidFill>
                <a:latin typeface="Trebuchet MS" panose="020B0603020202020204" pitchFamily="34" charset="0"/>
              </a:rPr>
              <a:t>Through laboratory experiments and generating data of impact on bimetallic corrosion at various level of hydrazine concentration and correlating those data; optimum concentration of hydrazine was identified. </a:t>
            </a:r>
            <a:endParaRPr lang="en-US" sz="1600" dirty="0">
              <a:solidFill>
                <a:srgbClr val="000000"/>
              </a:solidFill>
              <a:latin typeface="Trebuchet MS" panose="020B0603020202020204" pitchFamily="34" charset="0"/>
            </a:endParaRPr>
          </a:p>
        </p:txBody>
      </p:sp>
      <p:pic>
        <p:nvPicPr>
          <p:cNvPr id="8" name="Picture 7">
            <a:extLst>
              <a:ext uri="{FF2B5EF4-FFF2-40B4-BE49-F238E27FC236}">
                <a16:creationId xmlns:a16="http://schemas.microsoft.com/office/drawing/2014/main" id="{D72E6A66-8FEC-4364-E9A0-AFA214EC4E03}"/>
              </a:ext>
            </a:extLst>
          </p:cNvPr>
          <p:cNvPicPr>
            <a:picLocks noChangeAspect="1"/>
          </p:cNvPicPr>
          <p:nvPr/>
        </p:nvPicPr>
        <p:blipFill rotWithShape="1">
          <a:blip r:embed="rId5"/>
          <a:srcRect l="30833" t="36660" r="11667" b="14427"/>
          <a:stretch/>
        </p:blipFill>
        <p:spPr>
          <a:xfrm>
            <a:off x="6294449" y="3331676"/>
            <a:ext cx="3692630" cy="2743199"/>
          </a:xfrm>
          <a:prstGeom prst="rect">
            <a:avLst/>
          </a:prstGeom>
          <a:ln>
            <a:solidFill>
              <a:schemeClr val="accent1"/>
            </a:solidFill>
          </a:ln>
        </p:spPr>
      </p:pic>
      <p:pic>
        <p:nvPicPr>
          <p:cNvPr id="9" name="Picture 8">
            <a:extLst>
              <a:ext uri="{FF2B5EF4-FFF2-40B4-BE49-F238E27FC236}">
                <a16:creationId xmlns:a16="http://schemas.microsoft.com/office/drawing/2014/main" id="{84D65AEF-F750-DE0C-2B02-859097FAA2B3}"/>
              </a:ext>
            </a:extLst>
          </p:cNvPr>
          <p:cNvPicPr>
            <a:picLocks noChangeAspect="1"/>
          </p:cNvPicPr>
          <p:nvPr/>
        </p:nvPicPr>
        <p:blipFill rotWithShape="1">
          <a:blip r:embed="rId6"/>
          <a:srcRect l="34166" t="34210" r="25833" b="23320"/>
          <a:stretch/>
        </p:blipFill>
        <p:spPr>
          <a:xfrm>
            <a:off x="10100746" y="3331676"/>
            <a:ext cx="2070414" cy="2743199"/>
          </a:xfrm>
          <a:prstGeom prst="rect">
            <a:avLst/>
          </a:prstGeom>
          <a:ln>
            <a:solidFill>
              <a:schemeClr val="accent1"/>
            </a:solidFill>
          </a:ln>
        </p:spPr>
      </p:pic>
      <p:sp>
        <p:nvSpPr>
          <p:cNvPr id="10" name="TextBox 9">
            <a:extLst>
              <a:ext uri="{FF2B5EF4-FFF2-40B4-BE49-F238E27FC236}">
                <a16:creationId xmlns:a16="http://schemas.microsoft.com/office/drawing/2014/main" id="{D7EE9BCF-4728-FAB9-1A5E-E4CAD70EA287}"/>
              </a:ext>
            </a:extLst>
          </p:cNvPr>
          <p:cNvSpPr txBox="1"/>
          <p:nvPr/>
        </p:nvSpPr>
        <p:spPr>
          <a:xfrm>
            <a:off x="6294448" y="2952360"/>
            <a:ext cx="5876710" cy="307777"/>
          </a:xfrm>
          <a:prstGeom prst="rect">
            <a:avLst/>
          </a:prstGeom>
          <a:solidFill>
            <a:schemeClr val="accent2">
              <a:lumMod val="40000"/>
              <a:lumOff val="60000"/>
            </a:schemeClr>
          </a:solidFill>
        </p:spPr>
        <p:txBody>
          <a:bodyPr wrap="square" rtlCol="0">
            <a:spAutoFit/>
          </a:bodyPr>
          <a:lstStyle/>
          <a:p>
            <a:pPr algn="ctr"/>
            <a:r>
              <a:rPr lang="en-US" sz="1400" dirty="0">
                <a:latin typeface="Trebuchet MS" panose="020B0603020202020204" pitchFamily="34" charset="0"/>
                <a:ea typeface="Verdana" panose="020B0604030504040204" pitchFamily="34" charset="0"/>
              </a:rPr>
              <a:t>Case I : Regeneration of Resins</a:t>
            </a:r>
            <a:endParaRPr lang="en-IN" sz="1400" dirty="0">
              <a:latin typeface="Trebuchet MS" panose="020B060302020202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F4BB6815-174B-93DE-477D-E67DBAA4B9FA}"/>
              </a:ext>
            </a:extLst>
          </p:cNvPr>
          <p:cNvSpPr txBox="1"/>
          <p:nvPr/>
        </p:nvSpPr>
        <p:spPr>
          <a:xfrm>
            <a:off x="6294448" y="6138018"/>
            <a:ext cx="5876710" cy="307777"/>
          </a:xfrm>
          <a:prstGeom prst="rect">
            <a:avLst/>
          </a:prstGeom>
          <a:solidFill>
            <a:schemeClr val="accent2">
              <a:lumMod val="40000"/>
              <a:lumOff val="60000"/>
            </a:schemeClr>
          </a:solidFill>
        </p:spPr>
        <p:txBody>
          <a:bodyPr wrap="square" rtlCol="0">
            <a:spAutoFit/>
          </a:bodyPr>
          <a:lstStyle/>
          <a:p>
            <a:pPr algn="ctr"/>
            <a:r>
              <a:rPr lang="en-US" sz="1400" dirty="0">
                <a:latin typeface="Trebuchet MS" panose="020B0603020202020204" pitchFamily="34" charset="0"/>
                <a:ea typeface="Verdana" panose="020B0604030504040204" pitchFamily="34" charset="0"/>
              </a:rPr>
              <a:t>Case II : Optimization of Hydrazine Consumption</a:t>
            </a:r>
            <a:endParaRPr lang="en-IN" sz="1400" dirty="0">
              <a:latin typeface="Trebuchet MS" panose="020B0603020202020204" pitchFamily="34" charset="0"/>
              <a:ea typeface="Verdana" panose="020B0604030504040204" pitchFamily="34" charset="0"/>
            </a:endParaRPr>
          </a:p>
        </p:txBody>
      </p:sp>
    </p:spTree>
    <p:extLst>
      <p:ext uri="{BB962C8B-B14F-4D97-AF65-F5344CB8AC3E}">
        <p14:creationId xmlns:p14="http://schemas.microsoft.com/office/powerpoint/2010/main" val="7063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1073-7865-056A-64D3-518798C66B37}"/>
              </a:ext>
            </a:extLst>
          </p:cNvPr>
          <p:cNvSpPr>
            <a:spLocks noGrp="1"/>
          </p:cNvSpPr>
          <p:nvPr>
            <p:ph type="title"/>
          </p:nvPr>
        </p:nvSpPr>
        <p:spPr/>
        <p:txBody>
          <a:bodyPr>
            <a:normAutofit/>
          </a:bodyPr>
          <a:lstStyle/>
          <a:p>
            <a:r>
              <a:rPr lang="en-US" sz="3200" dirty="0">
                <a:solidFill>
                  <a:schemeClr val="accent6">
                    <a:lumMod val="20000"/>
                    <a:lumOff val="80000"/>
                  </a:schemeClr>
                </a:solidFill>
                <a:latin typeface="Trebuchet MS" panose="020B0603020202020204" pitchFamily="34" charset="0"/>
                <a:ea typeface="+mn-ea"/>
                <a:cs typeface="+mn-cs"/>
              </a:rPr>
              <a:t>Innovative Solutions</a:t>
            </a:r>
            <a:endParaRPr lang="en-IN" sz="3200" dirty="0">
              <a:solidFill>
                <a:schemeClr val="accent6">
                  <a:lumMod val="20000"/>
                  <a:lumOff val="80000"/>
                </a:schemeClr>
              </a:solidFill>
              <a:latin typeface="Trebuchet MS" panose="020B0603020202020204" pitchFamily="34" charset="0"/>
              <a:ea typeface="+mn-ea"/>
              <a:cs typeface="+mn-cs"/>
            </a:endParaRPr>
          </a:p>
        </p:txBody>
      </p:sp>
      <p:pic>
        <p:nvPicPr>
          <p:cNvPr id="3" name="Picture 2">
            <a:extLst>
              <a:ext uri="{FF2B5EF4-FFF2-40B4-BE49-F238E27FC236}">
                <a16:creationId xmlns:a16="http://schemas.microsoft.com/office/drawing/2014/main" id="{67E8F948-738E-1201-C513-315A0F6D3772}"/>
              </a:ext>
            </a:extLst>
          </p:cNvPr>
          <p:cNvPicPr>
            <a:picLocks noChangeAspect="1"/>
          </p:cNvPicPr>
          <p:nvPr/>
        </p:nvPicPr>
        <p:blipFill>
          <a:blip r:embed="rId2"/>
          <a:stretch>
            <a:fillRect/>
          </a:stretch>
        </p:blipFill>
        <p:spPr>
          <a:xfrm>
            <a:off x="6666916" y="970156"/>
            <a:ext cx="1696500" cy="2654015"/>
          </a:xfrm>
          <a:prstGeom prst="rect">
            <a:avLst/>
          </a:prstGeom>
          <a:ln>
            <a:solidFill>
              <a:schemeClr val="accent1"/>
            </a:solidFill>
          </a:ln>
        </p:spPr>
      </p:pic>
      <p:pic>
        <p:nvPicPr>
          <p:cNvPr id="4" name="Picture 3">
            <a:extLst>
              <a:ext uri="{FF2B5EF4-FFF2-40B4-BE49-F238E27FC236}">
                <a16:creationId xmlns:a16="http://schemas.microsoft.com/office/drawing/2014/main" id="{41831A2D-C890-F414-D3D2-C1F1DD00A9D5}"/>
              </a:ext>
            </a:extLst>
          </p:cNvPr>
          <p:cNvPicPr>
            <a:picLocks noChangeAspect="1"/>
          </p:cNvPicPr>
          <p:nvPr/>
        </p:nvPicPr>
        <p:blipFill rotWithShape="1">
          <a:blip r:embed="rId3"/>
          <a:srcRect l="32237" r="17886"/>
          <a:stretch/>
        </p:blipFill>
        <p:spPr>
          <a:xfrm>
            <a:off x="8430322" y="985512"/>
            <a:ext cx="1460810" cy="2627483"/>
          </a:xfrm>
          <a:prstGeom prst="rect">
            <a:avLst/>
          </a:prstGeom>
          <a:ln>
            <a:solidFill>
              <a:schemeClr val="accent1"/>
            </a:solidFill>
          </a:ln>
        </p:spPr>
      </p:pic>
      <p:sp>
        <p:nvSpPr>
          <p:cNvPr id="6" name="TextBox 5">
            <a:extLst>
              <a:ext uri="{FF2B5EF4-FFF2-40B4-BE49-F238E27FC236}">
                <a16:creationId xmlns:a16="http://schemas.microsoft.com/office/drawing/2014/main" id="{FA95A3A4-7020-5470-2EDA-19B199997DB4}"/>
              </a:ext>
            </a:extLst>
          </p:cNvPr>
          <p:cNvSpPr txBox="1"/>
          <p:nvPr/>
        </p:nvSpPr>
        <p:spPr>
          <a:xfrm>
            <a:off x="78463" y="899629"/>
            <a:ext cx="6512460" cy="3046988"/>
          </a:xfrm>
          <a:prstGeom prst="rect">
            <a:avLst/>
          </a:prstGeom>
          <a:solidFill>
            <a:schemeClr val="accent4">
              <a:lumMod val="10000"/>
              <a:lumOff val="90000"/>
            </a:schemeClr>
          </a:solidFill>
        </p:spPr>
        <p:txBody>
          <a:bodyPr wrap="square">
            <a:spAutoFit/>
          </a:bodyPr>
          <a:lstStyle/>
          <a:p>
            <a:pPr algn="just"/>
            <a:r>
              <a:rPr lang="en-US" sz="1600" b="1" i="0" u="none" strike="noStrike" baseline="0" dirty="0">
                <a:solidFill>
                  <a:srgbClr val="000000"/>
                </a:solidFill>
                <a:latin typeface="Trebuchet MS" panose="020B0603020202020204" pitchFamily="34" charset="0"/>
              </a:rPr>
              <a:t>Innovation I - Use of Resin column for Lab Grade water generation in place of Millipore water filtration system</a:t>
            </a:r>
            <a:endParaRPr lang="en-US" sz="1600" dirty="0">
              <a:solidFill>
                <a:srgbClr val="000000"/>
              </a:solidFill>
              <a:latin typeface="Trebuchet MS" panose="020B0603020202020204" pitchFamily="34" charset="0"/>
            </a:endParaRPr>
          </a:p>
          <a:p>
            <a:pPr algn="just"/>
            <a:endParaRPr lang="en-US" sz="1600" b="0" i="0" u="none" strike="noStrike" baseline="0" dirty="0">
              <a:solidFill>
                <a:srgbClr val="000000"/>
              </a:solidFill>
              <a:latin typeface="Trebuchet MS" panose="020B0603020202020204" pitchFamily="34" charset="0"/>
            </a:endParaRPr>
          </a:p>
          <a:p>
            <a:pPr algn="just"/>
            <a:r>
              <a:rPr lang="en-US" sz="1600" b="0" i="0" u="none" strike="noStrike" baseline="0" dirty="0">
                <a:solidFill>
                  <a:srgbClr val="000000"/>
                </a:solidFill>
                <a:latin typeface="Trebuchet MS" panose="020B0603020202020204" pitchFamily="34" charset="0"/>
              </a:rPr>
              <a:t>The Millipore Milli-Q Direct systems produce both pure (Type 3) and ultrapure (Type I) water directly from tap. The pure water is produced by reverse osmosis and ion exchange resin. </a:t>
            </a:r>
          </a:p>
          <a:p>
            <a:pPr algn="just"/>
            <a:endParaRPr lang="en-US" sz="1600" b="0" i="0" u="none" strike="noStrike" baseline="0" dirty="0">
              <a:solidFill>
                <a:srgbClr val="000000"/>
              </a:solidFill>
              <a:latin typeface="Trebuchet MS" panose="020B0603020202020204" pitchFamily="34" charset="0"/>
            </a:endParaRPr>
          </a:p>
          <a:p>
            <a:pPr algn="just"/>
            <a:r>
              <a:rPr lang="en-US" sz="1600" b="0" i="0" u="none" strike="noStrike" baseline="0" dirty="0">
                <a:solidFill>
                  <a:srgbClr val="000000"/>
                </a:solidFill>
                <a:latin typeface="Trebuchet MS" panose="020B0603020202020204" pitchFamily="34" charset="0"/>
              </a:rPr>
              <a:t>Polishing unit have one resin column installed in DM water tap.</a:t>
            </a:r>
          </a:p>
          <a:p>
            <a:pPr algn="just"/>
            <a:endParaRPr lang="en-US" sz="1600" b="0" i="0" u="none" strike="noStrike" baseline="0" dirty="0">
              <a:solidFill>
                <a:srgbClr val="000000"/>
              </a:solidFill>
              <a:latin typeface="Trebuchet MS" panose="020B0603020202020204" pitchFamily="34" charset="0"/>
            </a:endParaRPr>
          </a:p>
          <a:p>
            <a:pPr algn="just"/>
            <a:r>
              <a:rPr lang="en-US" sz="1600" dirty="0">
                <a:solidFill>
                  <a:srgbClr val="000000"/>
                </a:solidFill>
                <a:latin typeface="Trebuchet MS" panose="020B0603020202020204" pitchFamily="34" charset="0"/>
              </a:rPr>
              <a:t>The </a:t>
            </a:r>
            <a:r>
              <a:rPr lang="en-US" sz="1600" b="0" i="0" u="none" strike="noStrike" baseline="0" dirty="0">
                <a:solidFill>
                  <a:srgbClr val="000000"/>
                </a:solidFill>
                <a:latin typeface="Trebuchet MS" panose="020B0603020202020204" pitchFamily="34" charset="0"/>
              </a:rPr>
              <a:t>discharge water used for laboratory purpose (reagent preparation, glassware washing etc.) in place of Millipore water filtration system. </a:t>
            </a:r>
            <a:endParaRPr lang="en-IN" dirty="0">
              <a:latin typeface="Trebuchet MS" panose="020B0603020202020204" pitchFamily="34" charset="0"/>
            </a:endParaRPr>
          </a:p>
        </p:txBody>
      </p:sp>
      <p:sp>
        <p:nvSpPr>
          <p:cNvPr id="11" name="TextBox 10">
            <a:extLst>
              <a:ext uri="{FF2B5EF4-FFF2-40B4-BE49-F238E27FC236}">
                <a16:creationId xmlns:a16="http://schemas.microsoft.com/office/drawing/2014/main" id="{2F08A6E3-4568-5E41-31E0-3727C9D6DF5D}"/>
              </a:ext>
            </a:extLst>
          </p:cNvPr>
          <p:cNvSpPr txBox="1"/>
          <p:nvPr/>
        </p:nvSpPr>
        <p:spPr>
          <a:xfrm>
            <a:off x="78463" y="3973120"/>
            <a:ext cx="6512460" cy="2554545"/>
          </a:xfrm>
          <a:prstGeom prst="rect">
            <a:avLst/>
          </a:prstGeom>
          <a:solidFill>
            <a:schemeClr val="accent4">
              <a:lumMod val="10000"/>
              <a:lumOff val="90000"/>
            </a:schemeClr>
          </a:solidFill>
        </p:spPr>
        <p:txBody>
          <a:bodyPr wrap="square">
            <a:spAutoFit/>
          </a:bodyPr>
          <a:lstStyle/>
          <a:p>
            <a:r>
              <a:rPr lang="en-US" sz="1600" b="1" i="0" u="none" strike="noStrike" baseline="0" dirty="0">
                <a:solidFill>
                  <a:srgbClr val="000000"/>
                </a:solidFill>
                <a:latin typeface="Trebuchet MS" panose="020B0603020202020204" pitchFamily="34" charset="0"/>
              </a:rPr>
              <a:t>Innovation II – Color Coding of Sample Bottles &amp; Various Limits of Control Parameters</a:t>
            </a:r>
          </a:p>
          <a:p>
            <a:endParaRPr lang="en-US" sz="1600" b="1" dirty="0">
              <a:solidFill>
                <a:srgbClr val="000000"/>
              </a:solidFill>
              <a:latin typeface="Trebuchet MS" panose="020B0603020202020204" pitchFamily="34" charset="0"/>
            </a:endParaRPr>
          </a:p>
          <a:p>
            <a:r>
              <a:rPr lang="en-US" sz="1600" dirty="0">
                <a:latin typeface="Trebuchet MS" panose="020B0603020202020204" pitchFamily="34" charset="0"/>
              </a:rPr>
              <a:t>Sample bottle label</a:t>
            </a:r>
            <a:r>
              <a:rPr lang="en-US" sz="1600" baseline="0" dirty="0">
                <a:latin typeface="Trebuchet MS" panose="020B0603020202020204" pitchFamily="34" charset="0"/>
              </a:rPr>
              <a:t> color coding for easy recognition of sample wise sample container, to reduce the contamination of the sample</a:t>
            </a:r>
            <a:endParaRPr lang="en-IN" sz="1600" dirty="0">
              <a:latin typeface="Trebuchet MS" panose="020B0603020202020204" pitchFamily="34" charset="0"/>
            </a:endParaRPr>
          </a:p>
          <a:p>
            <a:endParaRPr lang="en-US" sz="1600" b="1" dirty="0">
              <a:solidFill>
                <a:srgbClr val="000000"/>
              </a:solidFill>
              <a:latin typeface="Trebuchet MS" panose="020B0603020202020204" pitchFamily="34" charset="0"/>
            </a:endParaRPr>
          </a:p>
          <a:p>
            <a:r>
              <a:rPr lang="en-US" sz="1600" dirty="0">
                <a:latin typeface="Trebuchet MS" panose="020B0603020202020204" pitchFamily="34" charset="0"/>
              </a:rPr>
              <a:t>Display</a:t>
            </a:r>
            <a:r>
              <a:rPr lang="en-US" sz="1600" baseline="0" dirty="0">
                <a:latin typeface="Trebuchet MS" panose="020B0603020202020204" pitchFamily="34" charset="0"/>
              </a:rPr>
              <a:t> of control chart matrix depicting the various limit range of parameters and their respective control measure near all testing equipment</a:t>
            </a:r>
            <a:endParaRPr lang="en-US" sz="1600" dirty="0">
              <a:solidFill>
                <a:srgbClr val="000000"/>
              </a:solidFill>
              <a:latin typeface="Trebuchet MS" panose="020B0603020202020204" pitchFamily="34" charset="0"/>
            </a:endParaRPr>
          </a:p>
          <a:p>
            <a:endParaRPr lang="en-US" sz="1600" b="0" i="0" u="none" strike="noStrike" baseline="0" dirty="0">
              <a:solidFill>
                <a:srgbClr val="000000"/>
              </a:solidFill>
              <a:latin typeface="Trebuchet MS" panose="020B0603020202020204" pitchFamily="34" charset="0"/>
            </a:endParaRPr>
          </a:p>
        </p:txBody>
      </p:sp>
      <p:pic>
        <p:nvPicPr>
          <p:cNvPr id="14" name="Picture 13">
            <a:extLst>
              <a:ext uri="{FF2B5EF4-FFF2-40B4-BE49-F238E27FC236}">
                <a16:creationId xmlns:a16="http://schemas.microsoft.com/office/drawing/2014/main" id="{C5CFF07B-36EF-411D-9492-59694D68BB45}"/>
              </a:ext>
            </a:extLst>
          </p:cNvPr>
          <p:cNvPicPr>
            <a:picLocks noChangeAspect="1"/>
          </p:cNvPicPr>
          <p:nvPr/>
        </p:nvPicPr>
        <p:blipFill>
          <a:blip r:embed="rId4"/>
          <a:stretch>
            <a:fillRect/>
          </a:stretch>
        </p:blipFill>
        <p:spPr>
          <a:xfrm>
            <a:off x="6666914" y="3974204"/>
            <a:ext cx="2893543" cy="1162437"/>
          </a:xfrm>
          <a:prstGeom prst="rect">
            <a:avLst/>
          </a:prstGeom>
          <a:ln>
            <a:solidFill>
              <a:schemeClr val="accent1"/>
            </a:solidFill>
          </a:ln>
        </p:spPr>
      </p:pic>
      <p:pic>
        <p:nvPicPr>
          <p:cNvPr id="16" name="Picture 15">
            <a:extLst>
              <a:ext uri="{FF2B5EF4-FFF2-40B4-BE49-F238E27FC236}">
                <a16:creationId xmlns:a16="http://schemas.microsoft.com/office/drawing/2014/main" id="{0B7BD9F6-8A05-98D9-9F51-BBABE745FC69}"/>
              </a:ext>
            </a:extLst>
          </p:cNvPr>
          <p:cNvPicPr>
            <a:picLocks noChangeAspect="1"/>
          </p:cNvPicPr>
          <p:nvPr/>
        </p:nvPicPr>
        <p:blipFill>
          <a:blip r:embed="rId5"/>
          <a:stretch>
            <a:fillRect/>
          </a:stretch>
        </p:blipFill>
        <p:spPr>
          <a:xfrm>
            <a:off x="6645459" y="5169519"/>
            <a:ext cx="1862921" cy="1095480"/>
          </a:xfrm>
          <a:prstGeom prst="rect">
            <a:avLst/>
          </a:prstGeom>
          <a:ln>
            <a:solidFill>
              <a:schemeClr val="accent1"/>
            </a:solidFill>
          </a:ln>
        </p:spPr>
      </p:pic>
      <p:sp>
        <p:nvSpPr>
          <p:cNvPr id="17" name="TextBox 16">
            <a:extLst>
              <a:ext uri="{FF2B5EF4-FFF2-40B4-BE49-F238E27FC236}">
                <a16:creationId xmlns:a16="http://schemas.microsoft.com/office/drawing/2014/main" id="{EF79B7D0-C4FE-74EC-B895-FCAF61E29EF0}"/>
              </a:ext>
            </a:extLst>
          </p:cNvPr>
          <p:cNvSpPr txBox="1"/>
          <p:nvPr/>
        </p:nvSpPr>
        <p:spPr>
          <a:xfrm>
            <a:off x="6645459" y="3658523"/>
            <a:ext cx="5468078" cy="267184"/>
          </a:xfrm>
          <a:prstGeom prst="rect">
            <a:avLst/>
          </a:prstGeom>
          <a:solidFill>
            <a:schemeClr val="accent2">
              <a:lumMod val="40000"/>
              <a:lumOff val="60000"/>
            </a:schemeClr>
          </a:solidFill>
        </p:spPr>
        <p:txBody>
          <a:bodyPr wrap="square" lIns="0" tIns="36000" rIns="0" bIns="36000" rtlCol="0">
            <a:spAutoFit/>
          </a:bodyPr>
          <a:lstStyle/>
          <a:p>
            <a:pPr algn="ctr"/>
            <a:r>
              <a:rPr lang="en-US" sz="1200" dirty="0">
                <a:latin typeface="Trebuchet MS" panose="020B0603020202020204" pitchFamily="34" charset="0"/>
                <a:ea typeface="Verdana" panose="020B0604030504040204" pitchFamily="34" charset="0"/>
              </a:rPr>
              <a:t>Innovation I : </a:t>
            </a:r>
            <a:r>
              <a:rPr lang="en-US" sz="1200" i="0" u="none" strike="noStrike" baseline="0" dirty="0">
                <a:solidFill>
                  <a:srgbClr val="000000"/>
                </a:solidFill>
                <a:latin typeface="Trebuchet MS" panose="020B0603020202020204" pitchFamily="34" charset="0"/>
              </a:rPr>
              <a:t>Use of Resin column for Lab Grade water </a:t>
            </a:r>
            <a:endParaRPr lang="en-IN" sz="1200" dirty="0">
              <a:latin typeface="Trebuchet MS" panose="020B060302020202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E3435D50-F0B3-C1D0-8938-13D56C71F82D}"/>
              </a:ext>
            </a:extLst>
          </p:cNvPr>
          <p:cNvSpPr txBox="1"/>
          <p:nvPr/>
        </p:nvSpPr>
        <p:spPr>
          <a:xfrm>
            <a:off x="6666914" y="6297877"/>
            <a:ext cx="5468078" cy="257369"/>
          </a:xfrm>
          <a:prstGeom prst="rect">
            <a:avLst/>
          </a:prstGeom>
          <a:solidFill>
            <a:schemeClr val="accent2">
              <a:lumMod val="40000"/>
              <a:lumOff val="60000"/>
            </a:schemeClr>
          </a:solidFill>
        </p:spPr>
        <p:txBody>
          <a:bodyPr wrap="square" lIns="0" tIns="36000" rIns="0" bIns="36000" rtlCol="0">
            <a:spAutoFit/>
          </a:bodyPr>
          <a:lstStyle/>
          <a:p>
            <a:pPr algn="ctr"/>
            <a:r>
              <a:rPr lang="en-US" sz="1200" dirty="0">
                <a:latin typeface="Trebuchet MS" panose="020B0603020202020204" pitchFamily="34" charset="0"/>
                <a:ea typeface="Verdana" panose="020B0604030504040204" pitchFamily="34" charset="0"/>
              </a:rPr>
              <a:t>Innovation II : </a:t>
            </a:r>
            <a:r>
              <a:rPr lang="en-US" sz="1200" i="0" u="none" strike="noStrike" baseline="0" dirty="0">
                <a:solidFill>
                  <a:srgbClr val="000000"/>
                </a:solidFill>
                <a:latin typeface="Trebuchet MS" panose="020B0603020202020204" pitchFamily="34" charset="0"/>
              </a:rPr>
              <a:t>Color Coding of Sample Bottles &amp; Control Parameters</a:t>
            </a:r>
            <a:endParaRPr lang="en-IN" sz="1200" dirty="0">
              <a:latin typeface="Trebuchet MS" panose="020B0603020202020204" pitchFamily="34" charset="0"/>
              <a:ea typeface="Verdana" panose="020B0604030504040204" pitchFamily="34" charset="0"/>
            </a:endParaRP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265" r="5631" b="6973"/>
          <a:stretch/>
        </p:blipFill>
        <p:spPr>
          <a:xfrm>
            <a:off x="9591908" y="3956825"/>
            <a:ext cx="2507165" cy="1183888"/>
          </a:xfrm>
          <a:prstGeom prst="rect">
            <a:avLst/>
          </a:prstGeom>
          <a:ln>
            <a:solidFill>
              <a:schemeClr val="accent1"/>
            </a:solidFill>
          </a:ln>
        </p:spPr>
      </p:pic>
      <p:pic>
        <p:nvPicPr>
          <p:cNvPr id="19" name="Picture 18"/>
          <p:cNvPicPr>
            <a:picLocks noChangeAspect="1"/>
          </p:cNvPicPr>
          <p:nvPr/>
        </p:nvPicPr>
        <p:blipFill>
          <a:blip r:embed="rId8"/>
          <a:stretch>
            <a:fillRect/>
          </a:stretch>
        </p:blipFill>
        <p:spPr>
          <a:xfrm>
            <a:off x="8548542" y="5170449"/>
            <a:ext cx="1699429" cy="1109819"/>
          </a:xfrm>
          <a:prstGeom prst="rect">
            <a:avLst/>
          </a:prstGeom>
          <a:ln>
            <a:solidFill>
              <a:schemeClr val="accent1"/>
            </a:solidFill>
          </a:ln>
        </p:spPr>
      </p:pic>
      <p:pic>
        <p:nvPicPr>
          <p:cNvPr id="20" name="Picture 19"/>
          <p:cNvPicPr>
            <a:picLocks noChangeAspect="1"/>
          </p:cNvPicPr>
          <p:nvPr/>
        </p:nvPicPr>
        <p:blipFill rotWithShape="1">
          <a:blip r:embed="rId9"/>
          <a:srcRect l="4489" t="12840" r="3110" b="7477"/>
          <a:stretch/>
        </p:blipFill>
        <p:spPr>
          <a:xfrm>
            <a:off x="10279566" y="5170449"/>
            <a:ext cx="1819507" cy="1096536"/>
          </a:xfrm>
          <a:prstGeom prst="rect">
            <a:avLst/>
          </a:prstGeom>
          <a:ln>
            <a:solidFill>
              <a:schemeClr val="accent1"/>
            </a:solidFill>
          </a:ln>
        </p:spPr>
      </p:pic>
      <p:graphicFrame>
        <p:nvGraphicFramePr>
          <p:cNvPr id="21" name="Table 20"/>
          <p:cNvGraphicFramePr>
            <a:graphicFrameLocks noGrp="1"/>
          </p:cNvGraphicFramePr>
          <p:nvPr>
            <p:extLst>
              <p:ext uri="{D42A27DB-BD31-4B8C-83A1-F6EECF244321}">
                <p14:modId xmlns:p14="http://schemas.microsoft.com/office/powerpoint/2010/main" val="2981088218"/>
              </p:ext>
            </p:extLst>
          </p:nvPr>
        </p:nvGraphicFramePr>
        <p:xfrm>
          <a:off x="9924585" y="954730"/>
          <a:ext cx="2185641" cy="2658264"/>
        </p:xfrm>
        <a:graphic>
          <a:graphicData uri="http://schemas.openxmlformats.org/drawingml/2006/table">
            <a:tbl>
              <a:tblPr firstRow="1" bandRow="1">
                <a:tableStyleId>{7DF18680-E054-41AD-8BC1-D1AEF772440D}</a:tableStyleId>
              </a:tblPr>
              <a:tblGrid>
                <a:gridCol w="836342">
                  <a:extLst>
                    <a:ext uri="{9D8B030D-6E8A-4147-A177-3AD203B41FA5}">
                      <a16:colId xmlns:a16="http://schemas.microsoft.com/office/drawing/2014/main" val="1811535967"/>
                    </a:ext>
                  </a:extLst>
                </a:gridCol>
                <a:gridCol w="620752">
                  <a:extLst>
                    <a:ext uri="{9D8B030D-6E8A-4147-A177-3AD203B41FA5}">
                      <a16:colId xmlns:a16="http://schemas.microsoft.com/office/drawing/2014/main" val="1062383029"/>
                    </a:ext>
                  </a:extLst>
                </a:gridCol>
                <a:gridCol w="728547">
                  <a:extLst>
                    <a:ext uri="{9D8B030D-6E8A-4147-A177-3AD203B41FA5}">
                      <a16:colId xmlns:a16="http://schemas.microsoft.com/office/drawing/2014/main" val="4047650220"/>
                    </a:ext>
                  </a:extLst>
                </a:gridCol>
              </a:tblGrid>
              <a:tr h="983370">
                <a:tc>
                  <a:txBody>
                    <a:bodyPr/>
                    <a:lstStyle/>
                    <a:p>
                      <a:pPr algn="ctr"/>
                      <a:r>
                        <a:rPr lang="en-IN" sz="1100" dirty="0"/>
                        <a:t>Parameter</a:t>
                      </a:r>
                      <a:endParaRPr lang="en-IN" sz="1100" dirty="0">
                        <a:latin typeface="Times New Roman" panose="02020603050405020304" pitchFamily="18" charset="0"/>
                        <a:cs typeface="Times New Roman" panose="02020603050405020304" pitchFamily="18" charset="0"/>
                      </a:endParaRPr>
                    </a:p>
                  </a:txBody>
                  <a:tcPr anchor="ctr"/>
                </a:tc>
                <a:tc>
                  <a:txBody>
                    <a:bodyPr/>
                    <a:lstStyle/>
                    <a:p>
                      <a:pPr algn="ctr"/>
                      <a:r>
                        <a:rPr lang="en-IN" sz="1100" dirty="0" err="1"/>
                        <a:t>Milli</a:t>
                      </a:r>
                      <a:r>
                        <a:rPr lang="en-IN" sz="1100" dirty="0"/>
                        <a:t>-Q</a:t>
                      </a:r>
                      <a:endParaRPr lang="en-IN" sz="1100" dirty="0">
                        <a:latin typeface="Times New Roman" panose="02020603050405020304" pitchFamily="18" charset="0"/>
                        <a:cs typeface="Times New Roman" panose="02020603050405020304" pitchFamily="18" charset="0"/>
                      </a:endParaRPr>
                    </a:p>
                  </a:txBody>
                  <a:tcPr anchor="ctr"/>
                </a:tc>
                <a:tc>
                  <a:txBody>
                    <a:bodyPr/>
                    <a:lstStyle/>
                    <a:p>
                      <a:pPr algn="ctr"/>
                      <a:r>
                        <a:rPr lang="en-IN" sz="1100" dirty="0"/>
                        <a:t>Lab made </a:t>
                      </a:r>
                      <a:r>
                        <a:rPr lang="en-IN" sz="1050" dirty="0"/>
                        <a:t>Lab grade water</a:t>
                      </a:r>
                      <a:endParaRPr lang="en-IN" sz="11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46056364"/>
                  </a:ext>
                </a:extLst>
              </a:tr>
              <a:tr h="523091">
                <a:tc>
                  <a:txBody>
                    <a:bodyPr/>
                    <a:lstStyle/>
                    <a:p>
                      <a:r>
                        <a:rPr lang="en-IN" sz="1100" b="1" dirty="0"/>
                        <a:t>pH</a:t>
                      </a:r>
                      <a:endParaRPr lang="en-IN" sz="1100" b="1" dirty="0">
                        <a:latin typeface="Times New Roman" panose="02020603050405020304" pitchFamily="18" charset="0"/>
                        <a:cs typeface="Times New Roman" panose="02020603050405020304" pitchFamily="18" charset="0"/>
                      </a:endParaRPr>
                    </a:p>
                  </a:txBody>
                  <a:tcPr anchor="ctr"/>
                </a:tc>
                <a:tc>
                  <a:txBody>
                    <a:bodyPr/>
                    <a:lstStyle/>
                    <a:p>
                      <a:pPr algn="ctr"/>
                      <a:r>
                        <a:rPr lang="en-IN" sz="1100" b="1" dirty="0"/>
                        <a:t>6.51</a:t>
                      </a:r>
                      <a:endParaRPr lang="en-IN" sz="1100" b="1" dirty="0">
                        <a:latin typeface="Times New Roman" panose="02020603050405020304" pitchFamily="18" charset="0"/>
                        <a:cs typeface="Times New Roman" panose="02020603050405020304" pitchFamily="18" charset="0"/>
                      </a:endParaRPr>
                    </a:p>
                  </a:txBody>
                  <a:tcPr anchor="ctr"/>
                </a:tc>
                <a:tc>
                  <a:txBody>
                    <a:bodyPr/>
                    <a:lstStyle/>
                    <a:p>
                      <a:pPr algn="ctr"/>
                      <a:r>
                        <a:rPr lang="en-IN" sz="1100" b="1" dirty="0"/>
                        <a:t>6.40</a:t>
                      </a:r>
                      <a:endParaRPr lang="en-IN"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76229387"/>
                  </a:ext>
                </a:extLst>
              </a:tr>
              <a:tr h="628712">
                <a:tc>
                  <a:txBody>
                    <a:bodyPr/>
                    <a:lstStyle/>
                    <a:p>
                      <a:r>
                        <a:rPr lang="en-IN" sz="1100" b="1" dirty="0"/>
                        <a:t>Conductivity us/cm</a:t>
                      </a:r>
                      <a:endParaRPr lang="en-IN" sz="1100" b="1" dirty="0">
                        <a:latin typeface="Times New Roman" panose="02020603050405020304" pitchFamily="18" charset="0"/>
                        <a:cs typeface="Times New Roman" panose="02020603050405020304" pitchFamily="18" charset="0"/>
                      </a:endParaRPr>
                    </a:p>
                  </a:txBody>
                  <a:tcPr anchor="ctr"/>
                </a:tc>
                <a:tc>
                  <a:txBody>
                    <a:bodyPr/>
                    <a:lstStyle/>
                    <a:p>
                      <a:pPr algn="ctr"/>
                      <a:r>
                        <a:rPr lang="en-IN" sz="1100" b="1" dirty="0"/>
                        <a:t>0.07</a:t>
                      </a:r>
                      <a:endParaRPr lang="en-IN" sz="1100" b="1" dirty="0">
                        <a:latin typeface="Times New Roman" panose="02020603050405020304" pitchFamily="18" charset="0"/>
                        <a:cs typeface="Times New Roman" panose="02020603050405020304" pitchFamily="18" charset="0"/>
                      </a:endParaRPr>
                    </a:p>
                  </a:txBody>
                  <a:tcPr anchor="ctr"/>
                </a:tc>
                <a:tc>
                  <a:txBody>
                    <a:bodyPr/>
                    <a:lstStyle/>
                    <a:p>
                      <a:pPr algn="ctr"/>
                      <a:r>
                        <a:rPr lang="en-IN" sz="1100" b="1" dirty="0"/>
                        <a:t>0.08</a:t>
                      </a:r>
                      <a:endParaRPr lang="en-IN"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00366893"/>
                  </a:ext>
                </a:extLst>
              </a:tr>
              <a:tr h="523091">
                <a:tc>
                  <a:txBody>
                    <a:bodyPr/>
                    <a:lstStyle/>
                    <a:p>
                      <a:r>
                        <a:rPr lang="en-IN" sz="1100" b="1" dirty="0"/>
                        <a:t>Silica ppb</a:t>
                      </a:r>
                      <a:endParaRPr lang="en-IN" sz="11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100" b="1" dirty="0"/>
                        <a:t>5</a:t>
                      </a:r>
                      <a:endParaRPr lang="en-IN" sz="11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100" b="1" dirty="0"/>
                        <a:t>5</a:t>
                      </a:r>
                      <a:endParaRPr lang="en-IN" sz="11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08466978"/>
                  </a:ext>
                </a:extLst>
              </a:tr>
            </a:tbl>
          </a:graphicData>
        </a:graphic>
      </p:graphicFrame>
    </p:spTree>
    <p:extLst>
      <p:ext uri="{BB962C8B-B14F-4D97-AF65-F5344CB8AC3E}">
        <p14:creationId xmlns:p14="http://schemas.microsoft.com/office/powerpoint/2010/main" val="215161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72D6-0DFE-E833-3C16-B216D95F729D}"/>
              </a:ext>
            </a:extLst>
          </p:cNvPr>
          <p:cNvSpPr>
            <a:spLocks noGrp="1"/>
          </p:cNvSpPr>
          <p:nvPr>
            <p:ph type="title"/>
          </p:nvPr>
        </p:nvSpPr>
        <p:spPr/>
        <p:txBody>
          <a:bodyPr>
            <a:normAutofit/>
          </a:bodyPr>
          <a:lstStyle/>
          <a:p>
            <a:r>
              <a:rPr lang="en-US" sz="3200" dirty="0">
                <a:solidFill>
                  <a:schemeClr val="accent6">
                    <a:lumMod val="20000"/>
                    <a:lumOff val="80000"/>
                  </a:schemeClr>
                </a:solidFill>
                <a:latin typeface="Trebuchet MS" panose="020B0603020202020204" pitchFamily="34" charset="0"/>
                <a:ea typeface="+mn-ea"/>
                <a:cs typeface="+mn-cs"/>
              </a:rPr>
              <a:t>Benefits Envisaged</a:t>
            </a:r>
            <a:endParaRPr lang="en-IN" sz="3200" dirty="0">
              <a:solidFill>
                <a:schemeClr val="accent6">
                  <a:lumMod val="20000"/>
                  <a:lumOff val="80000"/>
                </a:schemeClr>
              </a:solidFill>
              <a:latin typeface="Trebuchet MS" panose="020B0603020202020204" pitchFamily="34" charset="0"/>
              <a:ea typeface="+mn-ea"/>
              <a:cs typeface="+mn-cs"/>
            </a:endParaRPr>
          </a:p>
        </p:txBody>
      </p:sp>
      <p:graphicFrame>
        <p:nvGraphicFramePr>
          <p:cNvPr id="3" name="Diagram 2">
            <a:extLst>
              <a:ext uri="{FF2B5EF4-FFF2-40B4-BE49-F238E27FC236}">
                <a16:creationId xmlns:a16="http://schemas.microsoft.com/office/drawing/2014/main" id="{D202A0BB-E758-E3DC-6F60-E3E859255DF9}"/>
              </a:ext>
            </a:extLst>
          </p:cNvPr>
          <p:cNvGraphicFramePr/>
          <p:nvPr>
            <p:extLst>
              <p:ext uri="{D42A27DB-BD31-4B8C-83A1-F6EECF244321}">
                <p14:modId xmlns:p14="http://schemas.microsoft.com/office/powerpoint/2010/main" val="30009318"/>
              </p:ext>
            </p:extLst>
          </p:nvPr>
        </p:nvGraphicFramePr>
        <p:xfrm>
          <a:off x="-201168" y="905830"/>
          <a:ext cx="12251330" cy="255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C7D298B7-9966-6CBA-1ADD-3B9448621E0B}"/>
              </a:ext>
            </a:extLst>
          </p:cNvPr>
          <p:cNvGraphicFramePr/>
          <p:nvPr>
            <p:extLst>
              <p:ext uri="{D42A27DB-BD31-4B8C-83A1-F6EECF244321}">
                <p14:modId xmlns:p14="http://schemas.microsoft.com/office/powerpoint/2010/main" val="170756290"/>
              </p:ext>
            </p:extLst>
          </p:nvPr>
        </p:nvGraphicFramePr>
        <p:xfrm>
          <a:off x="137160" y="3495675"/>
          <a:ext cx="11913002" cy="2271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8C5ED2B9-2A8C-AC0A-3137-FA8B96115DEE}"/>
              </a:ext>
            </a:extLst>
          </p:cNvPr>
          <p:cNvSpPr txBox="1"/>
          <p:nvPr/>
        </p:nvSpPr>
        <p:spPr>
          <a:xfrm>
            <a:off x="178308" y="5767579"/>
            <a:ext cx="11830706" cy="584775"/>
          </a:xfrm>
          <a:prstGeom prst="rect">
            <a:avLst/>
          </a:prstGeom>
          <a:gradFill flip="none" rotWithShape="1">
            <a:gsLst>
              <a:gs pos="0">
                <a:srgbClr val="FCFBF0"/>
              </a:gs>
              <a:gs pos="64000">
                <a:srgbClr val="7ABC32"/>
              </a:gs>
              <a:gs pos="100000">
                <a:srgbClr val="2A8661"/>
              </a:gs>
              <a:gs pos="23000">
                <a:srgbClr val="CEEAC4"/>
              </a:gs>
            </a:gsLst>
            <a:lin ang="0" scaled="1"/>
            <a:tileRect/>
          </a:gradFill>
        </p:spPr>
        <p:txBody>
          <a:bodyPr wrap="square" rtlCol="0">
            <a:spAutoFit/>
          </a:bodyPr>
          <a:lstStyle/>
          <a:p>
            <a:r>
              <a:rPr lang="en-US" sz="1600" i="1" dirty="0">
                <a:latin typeface="Trebuchet MS" panose="020B0603020202020204" pitchFamily="34" charset="0"/>
              </a:rPr>
              <a:t>Reduction in Carbon Footprint</a:t>
            </a:r>
            <a:r>
              <a:rPr lang="en-IN" sz="1600" i="1" dirty="0">
                <a:latin typeface="Trebuchet MS" panose="020B0603020202020204" pitchFamily="34" charset="0"/>
              </a:rPr>
              <a:t> due to Fresh Water Savings </a:t>
            </a:r>
            <a:r>
              <a:rPr lang="en-US" sz="1600" i="1" u="none" strike="noStrike" baseline="0" dirty="0">
                <a:latin typeface="Trebuchet MS" panose="020B0603020202020204" pitchFamily="34" charset="0"/>
              </a:rPr>
              <a:t>2,16,043.96 kg.</a:t>
            </a:r>
          </a:p>
          <a:p>
            <a:r>
              <a:rPr lang="en-US" sz="1600" i="1" dirty="0">
                <a:latin typeface="Trebuchet MS" panose="020B0603020202020204" pitchFamily="34" charset="0"/>
              </a:rPr>
              <a:t>Reduction in Carbon footprint due to regeneration of resins – 2280 Kg.</a:t>
            </a:r>
            <a:r>
              <a:rPr lang="en-US" sz="1600" i="1" u="none" strike="noStrike" baseline="0" dirty="0">
                <a:latin typeface="Trebuchet MS" panose="020B0603020202020204" pitchFamily="34" charset="0"/>
              </a:rPr>
              <a:t> </a:t>
            </a:r>
            <a:endParaRPr lang="en-US" sz="1600" i="1" dirty="0">
              <a:latin typeface="Trebuchet MS" panose="020B0603020202020204" pitchFamily="34" charset="0"/>
            </a:endParaRPr>
          </a:p>
        </p:txBody>
      </p:sp>
    </p:spTree>
    <p:extLst>
      <p:ext uri="{BB962C8B-B14F-4D97-AF65-F5344CB8AC3E}">
        <p14:creationId xmlns:p14="http://schemas.microsoft.com/office/powerpoint/2010/main" val="56710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7603" y="894318"/>
            <a:ext cx="1282771" cy="1666008"/>
          </a:xfrm>
          <a:prstGeom prst="rect">
            <a:avLst/>
          </a:prstGeom>
          <a:noFill/>
          <a:ln w="3175">
            <a:solidFill>
              <a:schemeClr val="tx1"/>
            </a:solidFill>
            <a:miter lim="800000"/>
            <a:headEnd/>
            <a:tailEnd/>
          </a:ln>
        </p:spPr>
      </p:pic>
      <p:sp>
        <p:nvSpPr>
          <p:cNvPr id="9" name="TextBox 8"/>
          <p:cNvSpPr txBox="1"/>
          <p:nvPr/>
        </p:nvSpPr>
        <p:spPr>
          <a:xfrm>
            <a:off x="40638" y="2604896"/>
            <a:ext cx="5132711" cy="246221"/>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defRPr/>
            </a:pPr>
            <a:r>
              <a:rPr lang="en-US" sz="1000" b="1" dirty="0">
                <a:solidFill>
                  <a:schemeClr val="bg1"/>
                </a:solidFill>
                <a:latin typeface="Trebuchet MS" panose="020B0603020202020204" pitchFamily="34" charset="0"/>
                <a:cs typeface="Arial" pitchFamily="34" charset="0"/>
              </a:rPr>
              <a:t>BEE-National Energy Conservation Award 2023-Consecutive 3 Times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53" y="886372"/>
            <a:ext cx="1282771" cy="1681385"/>
          </a:xfrm>
          <a:prstGeom prst="rect">
            <a:avLst/>
          </a:prstGeom>
          <a:noFill/>
          <a:ln w="3175">
            <a:solidFill>
              <a:schemeClr val="tx1"/>
            </a:solidFill>
            <a:miter lim="800000"/>
            <a:headEnd/>
            <a:tailEnd/>
          </a:ln>
        </p:spPr>
      </p:pic>
      <p:sp>
        <p:nvSpPr>
          <p:cNvPr id="11" name="TextBox 10"/>
          <p:cNvSpPr txBox="1"/>
          <p:nvPr/>
        </p:nvSpPr>
        <p:spPr>
          <a:xfrm>
            <a:off x="8524160" y="6570307"/>
            <a:ext cx="3649241" cy="230832"/>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defRPr/>
            </a:pPr>
            <a:r>
              <a:rPr lang="en-IN" sz="900" b="1" dirty="0">
                <a:solidFill>
                  <a:schemeClr val="bg1"/>
                </a:solidFill>
                <a:latin typeface="Trebuchet MS" panose="020B0603020202020204" pitchFamily="34" charset="0"/>
                <a:ea typeface="Verdana" pitchFamily="34" charset="0"/>
                <a:cs typeface="Verdana" pitchFamily="34" charset="0"/>
              </a:rPr>
              <a:t>Global Performance Excellence Award 2018-World Class</a:t>
            </a:r>
            <a:endParaRPr lang="en-US" sz="900" b="1" dirty="0">
              <a:solidFill>
                <a:schemeClr val="bg1"/>
              </a:solidFill>
              <a:latin typeface="Trebuchet MS" panose="020B0603020202020204" pitchFamily="34" charset="0"/>
              <a:cs typeface="Arial"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0635" y="5013356"/>
            <a:ext cx="2223013" cy="1534379"/>
          </a:xfrm>
          <a:prstGeom prst="rect">
            <a:avLst/>
          </a:prstGeom>
          <a:ln w="3175">
            <a:solidFill>
              <a:schemeClr val="tx1"/>
            </a:solidFill>
          </a:ln>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833100" y="5013356"/>
            <a:ext cx="1324357" cy="1526537"/>
          </a:xfrm>
          <a:prstGeom prst="rect">
            <a:avLst/>
          </a:prstGeom>
          <a:ln w="3175">
            <a:solidFill>
              <a:schemeClr val="tx1"/>
            </a:solidFill>
          </a:ln>
        </p:spPr>
      </p:pic>
      <p:sp>
        <p:nvSpPr>
          <p:cNvPr id="16" name="TextBox 15"/>
          <p:cNvSpPr txBox="1"/>
          <p:nvPr/>
        </p:nvSpPr>
        <p:spPr>
          <a:xfrm>
            <a:off x="2807080" y="4720962"/>
            <a:ext cx="2366269" cy="230832"/>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900" b="1" dirty="0">
                <a:solidFill>
                  <a:schemeClr val="bg1"/>
                </a:solidFill>
                <a:latin typeface="Trebuchet MS" panose="020B0603020202020204" pitchFamily="34" charset="0"/>
              </a:rPr>
              <a:t>Sword of Honor 2019</a:t>
            </a: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37200" y="2940970"/>
            <a:ext cx="1368272" cy="1722508"/>
          </a:xfrm>
          <a:prstGeom prst="rect">
            <a:avLst/>
          </a:prstGeom>
          <a:ln w="3175">
            <a:solidFill>
              <a:schemeClr val="tx1"/>
            </a:solidFill>
          </a:ln>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35592" y="2940970"/>
            <a:ext cx="937757" cy="1735335"/>
          </a:xfrm>
          <a:prstGeom prst="rect">
            <a:avLst/>
          </a:prstGeom>
          <a:ln w="3175">
            <a:solidFill>
              <a:schemeClr val="tx1"/>
            </a:solidFill>
          </a:ln>
        </p:spPr>
      </p:pic>
      <p:pic>
        <p:nvPicPr>
          <p:cNvPr id="19"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6381" y="5023966"/>
            <a:ext cx="2035078" cy="1523769"/>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0" y="6570307"/>
            <a:ext cx="3422670" cy="230832"/>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defRPr/>
            </a:pPr>
            <a:r>
              <a:rPr lang="en-US" sz="900" b="1" dirty="0">
                <a:solidFill>
                  <a:schemeClr val="bg1"/>
                </a:solidFill>
                <a:latin typeface="Trebuchet MS" panose="020B0603020202020204" pitchFamily="34" charset="0"/>
                <a:ea typeface="Verdana" pitchFamily="34" charset="0"/>
                <a:cs typeface="Verdana" pitchFamily="34" charset="0"/>
              </a:rPr>
              <a:t>IMC Ramakrishna Bajaj National Quality Award 2017</a:t>
            </a:r>
            <a:endParaRPr lang="en-US" sz="900" b="1" dirty="0">
              <a:solidFill>
                <a:schemeClr val="bg1"/>
              </a:solidFill>
              <a:latin typeface="Trebuchet MS" panose="020B0603020202020204" pitchFamily="34" charset="0"/>
              <a:cs typeface="Arial" pitchFamily="34" charset="0"/>
            </a:endParaRPr>
          </a:p>
        </p:txBody>
      </p:sp>
      <p:pic>
        <p:nvPicPr>
          <p:cNvPr id="21"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45271" y="5024175"/>
            <a:ext cx="1277398" cy="151571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5199513" y="886372"/>
            <a:ext cx="6985409" cy="1967218"/>
            <a:chOff x="5206591" y="2940970"/>
            <a:chExt cx="6985409" cy="2010631"/>
          </a:xfrm>
        </p:grpSpPr>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11969" y="2940971"/>
              <a:ext cx="1902308" cy="1727104"/>
            </a:xfrm>
            <a:prstGeom prst="rect">
              <a:avLst/>
            </a:prstGeom>
            <a:ln w="3175">
              <a:solidFill>
                <a:schemeClr val="tx1"/>
              </a:solidFill>
            </a:ln>
          </p:spPr>
        </p:pic>
        <p:sp>
          <p:nvSpPr>
            <p:cNvPr id="15" name="TextBox 14"/>
            <p:cNvSpPr txBox="1"/>
            <p:nvPr/>
          </p:nvSpPr>
          <p:spPr>
            <a:xfrm>
              <a:off x="5206591" y="4716922"/>
              <a:ext cx="1907685" cy="230832"/>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900" b="1" dirty="0">
                  <a:solidFill>
                    <a:schemeClr val="bg1"/>
                  </a:solidFill>
                  <a:latin typeface="Trebuchet MS" panose="020B0603020202020204" pitchFamily="34" charset="0"/>
                </a:rPr>
                <a:t>BSC 5 Star 2019</a:t>
              </a:r>
            </a:p>
          </p:txBody>
        </p:sp>
        <p:pic>
          <p:nvPicPr>
            <p:cNvPr id="22" name="Picture 2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52898" y="2940970"/>
              <a:ext cx="2584033" cy="1744953"/>
            </a:xfrm>
            <a:prstGeom prst="rect">
              <a:avLst/>
            </a:prstGeom>
            <a:ln w="3175">
              <a:solidFill>
                <a:schemeClr val="tx1"/>
              </a:solidFill>
            </a:ln>
          </p:spPr>
        </p:pic>
        <p:pic>
          <p:nvPicPr>
            <p:cNvPr id="24" name="Picture 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15472" y="2949091"/>
              <a:ext cx="2376528" cy="1736996"/>
            </a:xfrm>
            <a:prstGeom prst="rect">
              <a:avLst/>
            </a:prstGeom>
            <a:ln w="3175">
              <a:solidFill>
                <a:schemeClr val="tx1"/>
              </a:solidFill>
            </a:ln>
          </p:spPr>
        </p:pic>
        <p:sp>
          <p:nvSpPr>
            <p:cNvPr id="23" name="TextBox 22"/>
            <p:cNvSpPr txBox="1"/>
            <p:nvPr/>
          </p:nvSpPr>
          <p:spPr>
            <a:xfrm>
              <a:off x="7171497" y="4713074"/>
              <a:ext cx="5020503" cy="238527"/>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defRPr/>
              </a:pPr>
              <a:r>
                <a:rPr lang="en-US" sz="900" b="1" dirty="0">
                  <a:solidFill>
                    <a:schemeClr val="bg1"/>
                  </a:solidFill>
                  <a:latin typeface="Trebuchet MS" panose="020B0603020202020204" pitchFamily="34" charset="0"/>
                  <a:cs typeface="Arial" pitchFamily="34" charset="0"/>
                </a:rPr>
                <a:t>CII Innovative Environmental Project &amp; Water Management Excellence 2021 &amp; 2023</a:t>
              </a:r>
            </a:p>
          </p:txBody>
        </p:sp>
      </p:grpSp>
      <p:sp>
        <p:nvSpPr>
          <p:cNvPr id="29" name="TextBox 28"/>
          <p:cNvSpPr txBox="1"/>
          <p:nvPr/>
        </p:nvSpPr>
        <p:spPr>
          <a:xfrm>
            <a:off x="32124" y="4725247"/>
            <a:ext cx="2730959" cy="230832"/>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defRPr/>
            </a:pPr>
            <a:r>
              <a:rPr lang="en-US" sz="900" b="1" dirty="0">
                <a:solidFill>
                  <a:schemeClr val="bg1"/>
                </a:solidFill>
                <a:latin typeface="Trebuchet MS" panose="020B0603020202020204" pitchFamily="34" charset="0"/>
                <a:cs typeface="Arial" pitchFamily="34" charset="0"/>
              </a:rPr>
              <a:t>NSC-</a:t>
            </a:r>
            <a:r>
              <a:rPr lang="en-IN" sz="900" b="1" dirty="0" err="1">
                <a:latin typeface="Trebuchet MS" panose="020B0603020202020204" pitchFamily="34" charset="0"/>
              </a:rPr>
              <a:t>Sarvashreshtha</a:t>
            </a:r>
            <a:r>
              <a:rPr lang="en-IN" sz="900" b="1" dirty="0">
                <a:latin typeface="Trebuchet MS" panose="020B0603020202020204" pitchFamily="34" charset="0"/>
              </a:rPr>
              <a:t> Suraksha Puraskar-3 Times </a:t>
            </a:r>
            <a:endParaRPr lang="en-US" sz="900" b="1" dirty="0">
              <a:solidFill>
                <a:schemeClr val="bg1"/>
              </a:solidFill>
              <a:latin typeface="Trebuchet MS" panose="020B0603020202020204" pitchFamily="34" charset="0"/>
              <a:cs typeface="Arial" pitchFamily="34" charset="0"/>
            </a:endParaRPr>
          </a:p>
        </p:txBody>
      </p:sp>
      <p:pic>
        <p:nvPicPr>
          <p:cNvPr id="30" name="Picture 2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0637" y="2945463"/>
            <a:ext cx="2722445" cy="1729749"/>
          </a:xfrm>
          <a:prstGeom prst="rect">
            <a:avLst/>
          </a:prstGeom>
          <a:solidFill>
            <a:schemeClr val="accent1">
              <a:lumMod val="75000"/>
            </a:schemeClr>
          </a:solidFill>
          <a:ln w="3175">
            <a:solidFill>
              <a:schemeClr val="tx1"/>
            </a:solidFill>
          </a:ln>
        </p:spPr>
      </p:pic>
      <p:sp>
        <p:nvSpPr>
          <p:cNvPr id="26" name="Title 1"/>
          <p:cNvSpPr txBox="1">
            <a:spLocks/>
          </p:cNvSpPr>
          <p:nvPr/>
        </p:nvSpPr>
        <p:spPr bwMode="auto">
          <a:xfrm>
            <a:off x="0" y="70731"/>
            <a:ext cx="12192000" cy="72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35" tIns="40068" rIns="80135" bIns="40068" numCol="1" anchor="ctr" anchorCtr="0" compatLnSpc="1">
            <a:prstTxWarp prst="textNoShape">
              <a:avLst/>
            </a:prstTxWarp>
          </a:bodyPr>
          <a:lstStyle>
            <a:defPPr>
              <a:defRPr lang="en-US"/>
            </a:defPPr>
            <a:lvl1pPr algn="ctr" fontAlgn="base">
              <a:spcBef>
                <a:spcPct val="0"/>
              </a:spcBef>
              <a:spcAft>
                <a:spcPct val="0"/>
              </a:spcAft>
              <a:defRPr sz="2400" b="1">
                <a:solidFill>
                  <a:schemeClr val="accent6">
                    <a:lumMod val="20000"/>
                    <a:lumOff val="80000"/>
                  </a:schemeClr>
                </a:solidFill>
                <a:latin typeface="Trebuchet MS" panose="020B0603020202020204" pitchFamily="34" charset="0"/>
              </a:defRPr>
            </a:lvl1pPr>
            <a:lvl2pPr algn="ctr" fontAlgn="base">
              <a:spcBef>
                <a:spcPct val="0"/>
              </a:spcBef>
              <a:spcAft>
                <a:spcPct val="0"/>
              </a:spcAft>
              <a:defRPr sz="1900" b="1">
                <a:solidFill>
                  <a:schemeClr val="bg1"/>
                </a:solidFill>
                <a:latin typeface="Arial Black" pitchFamily="34" charset="0"/>
                <a:ea typeface="ＭＳ Ｐゴシック" pitchFamily="34" charset="-128"/>
                <a:cs typeface="Arial Black" pitchFamily="34" charset="0"/>
              </a:defRPr>
            </a:lvl2pPr>
            <a:lvl3pPr marL="0" lvl="2" algn="ctr" fontAlgn="base">
              <a:spcBef>
                <a:spcPct val="0"/>
              </a:spcBef>
              <a:spcAft>
                <a:spcPct val="0"/>
              </a:spcAft>
              <a:defRPr sz="2400" b="1">
                <a:solidFill>
                  <a:schemeClr val="accent6">
                    <a:lumMod val="20000"/>
                    <a:lumOff val="80000"/>
                  </a:schemeClr>
                </a:solidFill>
                <a:latin typeface="Trebuchet MS" panose="020B0603020202020204" pitchFamily="34" charset="0"/>
              </a:defRPr>
            </a:lvl3pPr>
            <a:lvl4pPr algn="ctr" fontAlgn="base">
              <a:spcBef>
                <a:spcPct val="0"/>
              </a:spcBef>
              <a:spcAft>
                <a:spcPct val="0"/>
              </a:spcAft>
              <a:defRPr sz="1900" b="1">
                <a:solidFill>
                  <a:schemeClr val="bg1"/>
                </a:solidFill>
                <a:latin typeface="Arial Black" pitchFamily="34" charset="0"/>
                <a:ea typeface="ＭＳ Ｐゴシック" pitchFamily="34" charset="-128"/>
                <a:cs typeface="Arial Black" pitchFamily="34" charset="0"/>
              </a:defRPr>
            </a:lvl4pPr>
            <a:lvl5pPr algn="ctr" fontAlgn="base">
              <a:spcBef>
                <a:spcPct val="0"/>
              </a:spcBef>
              <a:spcAft>
                <a:spcPct val="0"/>
              </a:spcAft>
              <a:defRPr sz="1900" b="1">
                <a:solidFill>
                  <a:schemeClr val="bg1"/>
                </a:solidFill>
                <a:latin typeface="Arial Black" pitchFamily="34" charset="0"/>
                <a:ea typeface="ＭＳ Ｐゴシック" pitchFamily="34" charset="-128"/>
                <a:cs typeface="Arial Black" pitchFamily="34" charset="0"/>
              </a:defRPr>
            </a:lvl5pPr>
            <a:lvl6pPr marL="456975" algn="ctr" fontAlgn="base">
              <a:spcBef>
                <a:spcPct val="0"/>
              </a:spcBef>
              <a:spcAft>
                <a:spcPct val="0"/>
              </a:spcAft>
              <a:defRPr sz="4400">
                <a:solidFill>
                  <a:schemeClr val="tx2"/>
                </a:solidFill>
                <a:latin typeface="Arial" charset="0"/>
                <a:ea typeface="ＭＳ Ｐゴシック" pitchFamily="-96" charset="-128"/>
              </a:defRPr>
            </a:lvl6pPr>
            <a:lvl7pPr marL="913948" algn="ctr" fontAlgn="base">
              <a:spcBef>
                <a:spcPct val="0"/>
              </a:spcBef>
              <a:spcAft>
                <a:spcPct val="0"/>
              </a:spcAft>
              <a:defRPr sz="4400">
                <a:solidFill>
                  <a:schemeClr val="tx2"/>
                </a:solidFill>
                <a:latin typeface="Arial" charset="0"/>
                <a:ea typeface="ＭＳ Ｐゴシック" pitchFamily="-96" charset="-128"/>
              </a:defRPr>
            </a:lvl7pPr>
            <a:lvl8pPr marL="1370921" algn="ctr" fontAlgn="base">
              <a:spcBef>
                <a:spcPct val="0"/>
              </a:spcBef>
              <a:spcAft>
                <a:spcPct val="0"/>
              </a:spcAft>
              <a:defRPr sz="4400">
                <a:solidFill>
                  <a:schemeClr val="tx2"/>
                </a:solidFill>
                <a:latin typeface="Arial" charset="0"/>
                <a:ea typeface="ＭＳ Ｐゴシック" pitchFamily="-96" charset="-128"/>
              </a:defRPr>
            </a:lvl8pPr>
            <a:lvl9pPr marL="1827896" algn="ctr" fontAlgn="base">
              <a:spcBef>
                <a:spcPct val="0"/>
              </a:spcBef>
              <a:spcAft>
                <a:spcPct val="0"/>
              </a:spcAft>
              <a:defRPr sz="4400">
                <a:solidFill>
                  <a:schemeClr val="tx2"/>
                </a:solidFill>
                <a:latin typeface="Arial" charset="0"/>
                <a:ea typeface="ＭＳ Ｐゴシック" pitchFamily="-96" charset="-128"/>
              </a:defRPr>
            </a:lvl9pPr>
          </a:lstStyle>
          <a:p>
            <a:pPr lvl="2"/>
            <a:r>
              <a:rPr lang="en-US" sz="4400" dirty="0"/>
              <a:t>Awards &amp; Accolades</a:t>
            </a:r>
          </a:p>
        </p:txBody>
      </p:sp>
      <p:grpSp>
        <p:nvGrpSpPr>
          <p:cNvPr id="4" name="Group 3"/>
          <p:cNvGrpSpPr/>
          <p:nvPr/>
        </p:nvGrpSpPr>
        <p:grpSpPr>
          <a:xfrm>
            <a:off x="5203469" y="2940971"/>
            <a:ext cx="6981453" cy="2010824"/>
            <a:chOff x="5191948" y="874384"/>
            <a:chExt cx="6981453" cy="1982375"/>
          </a:xfrm>
        </p:grpSpPr>
        <p:sp>
          <p:nvSpPr>
            <p:cNvPr id="5" name="TextBox 4"/>
            <p:cNvSpPr txBox="1"/>
            <p:nvPr/>
          </p:nvSpPr>
          <p:spPr>
            <a:xfrm>
              <a:off x="5191948" y="2610538"/>
              <a:ext cx="6981453" cy="246221"/>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lvl="0" algn="ctr">
                <a:defRPr/>
              </a:pPr>
              <a:r>
                <a:rPr lang="en-US" sz="800" b="1" dirty="0">
                  <a:solidFill>
                    <a:schemeClr val="bg1"/>
                  </a:solidFill>
                  <a:latin typeface="Trebuchet MS" panose="020B0603020202020204" pitchFamily="34" charset="0"/>
                  <a:cs typeface="Arial" pitchFamily="34" charset="0"/>
                </a:rPr>
                <a:t>CII </a:t>
              </a:r>
              <a:r>
                <a:rPr lang="en-US" sz="800" b="1" dirty="0">
                  <a:solidFill>
                    <a:schemeClr val="bg1"/>
                  </a:solidFill>
                  <a:latin typeface="Trebuchet MS" panose="020B0603020202020204" pitchFamily="34" charset="0"/>
                </a:rPr>
                <a:t>Excellent Energy Efficient Unit Award (Consecutive Seven Times) &amp; National Energy Leader Award (Consecutive Five Times) &amp; Most Useful Presentation -2022,2023</a:t>
              </a:r>
              <a:endParaRPr lang="en-US" sz="800" b="1" dirty="0">
                <a:solidFill>
                  <a:schemeClr val="bg1"/>
                </a:solidFill>
                <a:latin typeface="Trebuchet MS" panose="020B0603020202020204" pitchFamily="34" charset="0"/>
                <a:cs typeface="Arial" pitchFamily="34" charset="0"/>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308862" y="894283"/>
              <a:ext cx="1864539" cy="1666042"/>
            </a:xfrm>
            <a:prstGeom prst="rect">
              <a:avLst/>
            </a:prstGeom>
            <a:ln>
              <a:solidFill>
                <a:schemeClr val="tx1"/>
              </a:solidFill>
            </a:ln>
          </p:spPr>
        </p:pic>
        <p:pic>
          <p:nvPicPr>
            <p:cNvPr id="3" name="Picture 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201205" y="874384"/>
              <a:ext cx="1924796" cy="1673953"/>
            </a:xfrm>
            <a:prstGeom prst="rect">
              <a:avLst/>
            </a:prstGeom>
          </p:spPr>
        </p:pic>
        <p:pic>
          <p:nvPicPr>
            <p:cNvPr id="2" name="Picture 1"/>
            <p:cNvPicPr>
              <a:picLocks noChangeAspect="1"/>
            </p:cNvPicPr>
            <p:nvPr/>
          </p:nvPicPr>
          <p:blipFill rotWithShape="1">
            <a:blip r:embed="rId16" cstate="email">
              <a:extLst>
                <a:ext uri="{28A0092B-C50C-407E-A947-70E740481C1C}">
                  <a14:useLocalDpi xmlns:a14="http://schemas.microsoft.com/office/drawing/2010/main"/>
                </a:ext>
              </a:extLst>
            </a:blip>
            <a:srcRect l="-9"/>
            <a:stretch/>
          </p:blipFill>
          <p:spPr>
            <a:xfrm>
              <a:off x="7152899" y="894283"/>
              <a:ext cx="3119808" cy="1666042"/>
            </a:xfrm>
            <a:prstGeom prst="rect">
              <a:avLst/>
            </a:prstGeom>
            <a:ln>
              <a:solidFill>
                <a:schemeClr val="tx1"/>
              </a:solidFill>
            </a:ln>
          </p:spPr>
        </p:pic>
      </p:grpSp>
      <p:pic>
        <p:nvPicPr>
          <p:cNvPr id="27" name="Picture 26" descr="C:\Users\00013677\AppData\Local\Microsoft\Windows\INetCache\Content.Word\IMG-20230323-WA0015.jpg"/>
          <p:cNvPicPr/>
          <p:nvPr/>
        </p:nvPicPr>
        <p:blipFill>
          <a:blip r:embed="rId17" cstate="email">
            <a:extLst>
              <a:ext uri="{28A0092B-C50C-407E-A947-70E740481C1C}">
                <a14:useLocalDpi xmlns:a14="http://schemas.microsoft.com/office/drawing/2010/main"/>
              </a:ext>
            </a:extLst>
          </a:blip>
          <a:srcRect/>
          <a:stretch>
            <a:fillRect/>
          </a:stretch>
        </p:blipFill>
        <p:spPr bwMode="auto">
          <a:xfrm>
            <a:off x="3484354" y="5013356"/>
            <a:ext cx="3402770" cy="1530003"/>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3471964" y="6576946"/>
            <a:ext cx="3402769" cy="230832"/>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defRPr/>
            </a:pPr>
            <a:r>
              <a:rPr lang="en-IN" sz="900" dirty="0">
                <a:solidFill>
                  <a:schemeClr val="bg1"/>
                </a:solidFill>
                <a:latin typeface="Trebuchet MS" panose="020B0603020202020204" pitchFamily="34" charset="0"/>
              </a:rPr>
              <a:t>National Safety Council - Safety Shield’</a:t>
            </a:r>
            <a:endParaRPr lang="en-US" sz="900" b="1" dirty="0">
              <a:solidFill>
                <a:schemeClr val="bg1"/>
              </a:solidFill>
              <a:latin typeface="Trebuchet MS" panose="020B0603020202020204" pitchFamily="34" charset="0"/>
              <a:cs typeface="Arial" pitchFamily="34" charset="0"/>
            </a:endParaRPr>
          </a:p>
        </p:txBody>
      </p:sp>
      <p:pic>
        <p:nvPicPr>
          <p:cNvPr id="31" name="Picture 30"/>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6952554" y="5013356"/>
            <a:ext cx="1538629" cy="1526537"/>
          </a:xfrm>
          <a:prstGeom prst="rect">
            <a:avLst/>
          </a:prstGeom>
          <a:ln w="3175">
            <a:solidFill>
              <a:schemeClr val="tx1"/>
            </a:solidFill>
          </a:ln>
        </p:spPr>
      </p:pic>
      <p:sp>
        <p:nvSpPr>
          <p:cNvPr id="32" name="TextBox 31"/>
          <p:cNvSpPr txBox="1"/>
          <p:nvPr/>
        </p:nvSpPr>
        <p:spPr>
          <a:xfrm>
            <a:off x="6952553" y="6570307"/>
            <a:ext cx="1538629" cy="223200"/>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defRPr/>
            </a:pPr>
            <a:r>
              <a:rPr lang="en-IN" sz="750" dirty="0">
                <a:solidFill>
                  <a:schemeClr val="bg1"/>
                </a:solidFill>
                <a:latin typeface="Trebuchet MS" panose="020B0603020202020204" pitchFamily="34" charset="0"/>
                <a:ea typeface="Cambria" panose="02040503050406030204" pitchFamily="18" charset="0"/>
              </a:rPr>
              <a:t>Maharashtra CSR Award _WASH</a:t>
            </a:r>
            <a:endParaRPr lang="en-US" sz="750" b="1" dirty="0">
              <a:solidFill>
                <a:schemeClr val="bg1"/>
              </a:solidFill>
              <a:latin typeface="Trebuchet MS" panose="020B0603020202020204" pitchFamily="34" charset="0"/>
              <a:cs typeface="Arial" pitchFamily="34" charset="0"/>
            </a:endParaRPr>
          </a:p>
        </p:txBody>
      </p:sp>
      <p:pic>
        <p:nvPicPr>
          <p:cNvPr id="25" name="Picture 24">
            <a:extLst>
              <a:ext uri="{FF2B5EF4-FFF2-40B4-BE49-F238E27FC236}">
                <a16:creationId xmlns:a16="http://schemas.microsoft.com/office/drawing/2014/main" id="{9BF75E95-AE18-B5F2-5B55-511937EE6462}"/>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rightnessContrast bright="18000"/>
                    </a14:imgEffect>
                  </a14:imgLayer>
                </a14:imgProps>
              </a:ext>
              <a:ext uri="{28A0092B-C50C-407E-A947-70E740481C1C}">
                <a14:useLocalDpi xmlns:a14="http://schemas.microsoft.com/office/drawing/2010/main" val="0"/>
              </a:ext>
            </a:extLst>
          </a:blip>
          <a:srcRect l="46023" t="31349" r="8843" b="6861"/>
          <a:stretch/>
        </p:blipFill>
        <p:spPr>
          <a:xfrm>
            <a:off x="2718994" y="890412"/>
            <a:ext cx="2407355" cy="1673954"/>
          </a:xfrm>
          <a:prstGeom prst="rect">
            <a:avLst/>
          </a:prstGeom>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40961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72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6">
                    <a:lumMod val="20000"/>
                    <a:lumOff val="80000"/>
                  </a:schemeClr>
                </a:solidFill>
                <a:latin typeface="Trebuchet MS" panose="020B0603020202020204" pitchFamily="34" charset="0"/>
                <a:ea typeface="+mn-ea"/>
                <a:cs typeface="+mn-cs"/>
              </a:rPr>
              <a:t>Presentation Flow</a:t>
            </a:r>
            <a:endParaRPr lang="en-IN" sz="3200" dirty="0">
              <a:solidFill>
                <a:schemeClr val="accent6">
                  <a:lumMod val="20000"/>
                  <a:lumOff val="80000"/>
                </a:schemeClr>
              </a:solidFill>
              <a:latin typeface="Trebuchet MS" panose="020B0603020202020204" pitchFamily="34" charset="0"/>
              <a:ea typeface="+mn-ea"/>
              <a:cs typeface="+mn-cs"/>
            </a:endParaRPr>
          </a:p>
        </p:txBody>
      </p:sp>
      <p:graphicFrame>
        <p:nvGraphicFramePr>
          <p:cNvPr id="4" name="Diagram 3">
            <a:extLst>
              <a:ext uri="{FF2B5EF4-FFF2-40B4-BE49-F238E27FC236}">
                <a16:creationId xmlns:a16="http://schemas.microsoft.com/office/drawing/2014/main" id="{987178F5-65ED-A7AA-C934-D6375608C07C}"/>
              </a:ext>
            </a:extLst>
          </p:cNvPr>
          <p:cNvGraphicFramePr/>
          <p:nvPr>
            <p:extLst>
              <p:ext uri="{D42A27DB-BD31-4B8C-83A1-F6EECF244321}">
                <p14:modId xmlns:p14="http://schemas.microsoft.com/office/powerpoint/2010/main" val="1045256394"/>
              </p:ext>
            </p:extLst>
          </p:nvPr>
        </p:nvGraphicFramePr>
        <p:xfrm>
          <a:off x="-356616" y="1033272"/>
          <a:ext cx="12548616" cy="528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78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9CC0-EE1B-B9E4-CE02-362F0FEDB00D}"/>
              </a:ext>
            </a:extLst>
          </p:cNvPr>
          <p:cNvSpPr>
            <a:spLocks noGrp="1"/>
          </p:cNvSpPr>
          <p:nvPr>
            <p:ph type="title"/>
          </p:nvPr>
        </p:nvSpPr>
        <p:spPr/>
        <p:txBody>
          <a:bodyPr/>
          <a:lstStyle/>
          <a:p>
            <a:r>
              <a:rPr lang="en-US" sz="2400" dirty="0">
                <a:solidFill>
                  <a:schemeClr val="accent6">
                    <a:lumMod val="20000"/>
                    <a:lumOff val="80000"/>
                  </a:schemeClr>
                </a:solidFill>
                <a:latin typeface="Trebuchet MS" panose="020B0603020202020204" pitchFamily="34" charset="0"/>
                <a:ea typeface="+mn-ea"/>
                <a:cs typeface="+mn-cs"/>
              </a:rPr>
              <a:t>GWEL At a Glance - Group’s Vision, Values &amp; Mission</a:t>
            </a:r>
            <a:endParaRPr lang="en-IN" dirty="0"/>
          </a:p>
        </p:txBody>
      </p:sp>
      <p:grpSp>
        <p:nvGrpSpPr>
          <p:cNvPr id="39" name="Group 38">
            <a:extLst>
              <a:ext uri="{FF2B5EF4-FFF2-40B4-BE49-F238E27FC236}">
                <a16:creationId xmlns:a16="http://schemas.microsoft.com/office/drawing/2014/main" id="{BECAF357-3379-FD96-0143-95BE0F8095DE}"/>
              </a:ext>
            </a:extLst>
          </p:cNvPr>
          <p:cNvGrpSpPr/>
          <p:nvPr/>
        </p:nvGrpSpPr>
        <p:grpSpPr>
          <a:xfrm>
            <a:off x="108642" y="840905"/>
            <a:ext cx="12083358" cy="5878803"/>
            <a:chOff x="0" y="753350"/>
            <a:chExt cx="12338893" cy="5878803"/>
          </a:xfrm>
        </p:grpSpPr>
        <p:pic>
          <p:nvPicPr>
            <p:cNvPr id="40" name="Picture 39">
              <a:extLst>
                <a:ext uri="{FF2B5EF4-FFF2-40B4-BE49-F238E27FC236}">
                  <a16:creationId xmlns:a16="http://schemas.microsoft.com/office/drawing/2014/main" id="{0864F724-B5EC-C5D4-7F7C-8F5482E00B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951187" y="518633"/>
              <a:ext cx="3853006" cy="4322439"/>
            </a:xfrm>
            <a:prstGeom prst="rect">
              <a:avLst/>
            </a:prstGeom>
          </p:spPr>
        </p:pic>
        <p:grpSp>
          <p:nvGrpSpPr>
            <p:cNvPr id="41" name="Group 40">
              <a:extLst>
                <a:ext uri="{FF2B5EF4-FFF2-40B4-BE49-F238E27FC236}">
                  <a16:creationId xmlns:a16="http://schemas.microsoft.com/office/drawing/2014/main" id="{D71AB0BB-FD55-C0DF-A7BC-F5686C6B660F}"/>
                </a:ext>
              </a:extLst>
            </p:cNvPr>
            <p:cNvGrpSpPr/>
            <p:nvPr/>
          </p:nvGrpSpPr>
          <p:grpSpPr>
            <a:xfrm>
              <a:off x="0" y="954210"/>
              <a:ext cx="12338893" cy="5677943"/>
              <a:chOff x="0" y="954210"/>
              <a:chExt cx="12338893" cy="5677943"/>
            </a:xfrm>
          </p:grpSpPr>
          <p:pic>
            <p:nvPicPr>
              <p:cNvPr id="42" name="Picture 41">
                <a:extLst>
                  <a:ext uri="{FF2B5EF4-FFF2-40B4-BE49-F238E27FC236}">
                    <a16:creationId xmlns:a16="http://schemas.microsoft.com/office/drawing/2014/main" id="{F212175C-146D-BC1A-9EB6-BFF3F0429C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0132" y="954210"/>
                <a:ext cx="4152100" cy="4399534"/>
              </a:xfrm>
              <a:prstGeom prst="rect">
                <a:avLst/>
              </a:prstGeom>
            </p:spPr>
          </p:pic>
          <p:grpSp>
            <p:nvGrpSpPr>
              <p:cNvPr id="43" name="Group 42">
                <a:extLst>
                  <a:ext uri="{FF2B5EF4-FFF2-40B4-BE49-F238E27FC236}">
                    <a16:creationId xmlns:a16="http://schemas.microsoft.com/office/drawing/2014/main" id="{2A34158C-D79F-2395-41AB-55217BD16C2D}"/>
                  </a:ext>
                </a:extLst>
              </p:cNvPr>
              <p:cNvGrpSpPr/>
              <p:nvPr/>
            </p:nvGrpSpPr>
            <p:grpSpPr>
              <a:xfrm>
                <a:off x="0" y="954210"/>
                <a:ext cx="12338893" cy="5677943"/>
                <a:chOff x="0" y="954210"/>
                <a:chExt cx="12338893" cy="5677943"/>
              </a:xfrm>
            </p:grpSpPr>
            <p:sp>
              <p:nvSpPr>
                <p:cNvPr id="44" name="Rectangle 43">
                  <a:extLst>
                    <a:ext uri="{FF2B5EF4-FFF2-40B4-BE49-F238E27FC236}">
                      <a16:creationId xmlns:a16="http://schemas.microsoft.com/office/drawing/2014/main" id="{0E8ADEDE-C6E1-242D-2D01-ABFC44D8310C}"/>
                    </a:ext>
                  </a:extLst>
                </p:cNvPr>
                <p:cNvSpPr/>
                <p:nvPr/>
              </p:nvSpPr>
              <p:spPr>
                <a:xfrm>
                  <a:off x="138122" y="954210"/>
                  <a:ext cx="3078803" cy="2516103"/>
                </a:xfrm>
                <a:prstGeom prst="rect">
                  <a:avLst/>
                </a:prstGeom>
                <a:noFill/>
                <a:ln w="38100">
                  <a:solidFill>
                    <a:srgbClr val="FFC000"/>
                  </a:solidFill>
                </a:ln>
              </p:spPr>
              <p:txBody>
                <a:bodyPr wrap="square" rtlCol="0" anchor="ctr">
                  <a:spAutoFit/>
                </a:bodyPr>
                <a:lstStyle/>
                <a:p>
                  <a:pPr algn="ctr" eaLnBrk="0" hangingPunct="0"/>
                  <a:endParaRPr lang="en-IN" b="1" dirty="0">
                    <a:latin typeface="Verdana" pitchFamily="34" charset="0"/>
                    <a:ea typeface="Verdana" pitchFamily="34" charset="0"/>
                    <a:cs typeface="Verdana" pitchFamily="34" charset="0"/>
                  </a:endParaRPr>
                </a:p>
              </p:txBody>
            </p:sp>
            <p:sp>
              <p:nvSpPr>
                <p:cNvPr id="45" name="Rectangle 3">
                  <a:extLst>
                    <a:ext uri="{FF2B5EF4-FFF2-40B4-BE49-F238E27FC236}">
                      <a16:creationId xmlns:a16="http://schemas.microsoft.com/office/drawing/2014/main" id="{C4E65FE2-070D-1857-5FFF-4819EED31D83}"/>
                    </a:ext>
                  </a:extLst>
                </p:cNvPr>
                <p:cNvSpPr>
                  <a:spLocks noChangeArrowheads="1"/>
                </p:cNvSpPr>
                <p:nvPr/>
              </p:nvSpPr>
              <p:spPr bwMode="gray">
                <a:xfrm>
                  <a:off x="0" y="1184485"/>
                  <a:ext cx="3318050" cy="1988373"/>
                </a:xfrm>
                <a:prstGeom prst="rect">
                  <a:avLst/>
                </a:prstGeom>
                <a:solidFill>
                  <a:schemeClr val="bg1"/>
                </a:solidFill>
                <a:ln>
                  <a:noFill/>
                </a:ln>
              </p:spPr>
              <p:txBody>
                <a:bodyPr lIns="85698" tIns="42846" rIns="85698" bIns="42846" anchor="ctr"/>
                <a:lstStyle/>
                <a:p>
                  <a:pPr algn="ctr" fontAlgn="base">
                    <a:lnSpc>
                      <a:spcPct val="150000"/>
                    </a:lnSpc>
                    <a:spcBef>
                      <a:spcPct val="0"/>
                    </a:spcBef>
                    <a:spcAft>
                      <a:spcPct val="0"/>
                    </a:spcAft>
                    <a:defRPr/>
                  </a:pPr>
                  <a:r>
                    <a:rPr lang="en-US" sz="1400" b="1" u="sng" kern="0" dirty="0">
                      <a:solidFill>
                        <a:srgbClr val="002060"/>
                      </a:solidFill>
                      <a:cs typeface="Arial" pitchFamily="34" charset="0"/>
                    </a:rPr>
                    <a:t>Vision</a:t>
                  </a:r>
                </a:p>
                <a:p>
                  <a:pPr algn="ctr" fontAlgn="base">
                    <a:lnSpc>
                      <a:spcPct val="150000"/>
                    </a:lnSpc>
                    <a:spcBef>
                      <a:spcPct val="0"/>
                    </a:spcBef>
                    <a:spcAft>
                      <a:spcPct val="0"/>
                    </a:spcAft>
                    <a:defRPr/>
                  </a:pPr>
                  <a:r>
                    <a:rPr lang="en-US" sz="1400" b="1" i="1" kern="0" dirty="0">
                      <a:solidFill>
                        <a:srgbClr val="002060"/>
                      </a:solidFill>
                      <a:cs typeface="Arial" pitchFamily="34" charset="0"/>
                    </a:rPr>
                    <a:t>“GMR Group will be an institution in perpetuity that will build entrepreneurial organization making a difference to society through creation of value.” </a:t>
                  </a:r>
                  <a:endParaRPr lang="en-IN" sz="1400" b="1" i="1" kern="0" dirty="0">
                    <a:solidFill>
                      <a:srgbClr val="002060"/>
                    </a:solidFill>
                    <a:cs typeface="Arial" pitchFamily="34" charset="0"/>
                  </a:endParaRPr>
                </a:p>
              </p:txBody>
            </p:sp>
            <p:sp>
              <p:nvSpPr>
                <p:cNvPr id="46" name="Rectangle 3">
                  <a:extLst>
                    <a:ext uri="{FF2B5EF4-FFF2-40B4-BE49-F238E27FC236}">
                      <a16:creationId xmlns:a16="http://schemas.microsoft.com/office/drawing/2014/main" id="{561A98AE-EE91-D504-1E4A-AF206D6B808E}"/>
                    </a:ext>
                  </a:extLst>
                </p:cNvPr>
                <p:cNvSpPr>
                  <a:spLocks noChangeArrowheads="1"/>
                </p:cNvSpPr>
                <p:nvPr/>
              </p:nvSpPr>
              <p:spPr bwMode="gray">
                <a:xfrm>
                  <a:off x="3328574" y="5444336"/>
                  <a:ext cx="4315215" cy="963788"/>
                </a:xfrm>
                <a:prstGeom prst="rect">
                  <a:avLst/>
                </a:prstGeom>
                <a:solidFill>
                  <a:schemeClr val="bg1"/>
                </a:solidFill>
                <a:ln>
                  <a:noFill/>
                </a:ln>
              </p:spPr>
              <p:txBody>
                <a:bodyPr lIns="85698" tIns="42846" rIns="85698" bIns="42846" anchor="ctr"/>
                <a:lstStyle/>
                <a:p>
                  <a:pPr algn="ctr" fontAlgn="base">
                    <a:lnSpc>
                      <a:spcPct val="150000"/>
                    </a:lnSpc>
                    <a:spcBef>
                      <a:spcPct val="0"/>
                    </a:spcBef>
                    <a:spcAft>
                      <a:spcPct val="0"/>
                    </a:spcAft>
                    <a:defRPr/>
                  </a:pPr>
                  <a:r>
                    <a:rPr lang="en-US" sz="1400" b="1" u="sng" kern="0" dirty="0">
                      <a:solidFill>
                        <a:srgbClr val="002060"/>
                      </a:solidFill>
                      <a:cs typeface="Arial" pitchFamily="34" charset="0"/>
                    </a:rPr>
                    <a:t>In line with Group’s Vision &amp; Mission, </a:t>
                  </a:r>
                </a:p>
                <a:p>
                  <a:pPr algn="ctr" fontAlgn="base">
                    <a:lnSpc>
                      <a:spcPct val="150000"/>
                    </a:lnSpc>
                    <a:spcBef>
                      <a:spcPct val="0"/>
                    </a:spcBef>
                    <a:spcAft>
                      <a:spcPct val="0"/>
                    </a:spcAft>
                    <a:defRPr/>
                  </a:pPr>
                  <a:r>
                    <a:rPr lang="en-US" sz="1400" b="1" u="sng" kern="0" dirty="0">
                      <a:solidFill>
                        <a:srgbClr val="002060"/>
                      </a:solidFill>
                      <a:cs typeface="Arial" pitchFamily="34" charset="0"/>
                    </a:rPr>
                    <a:t>GWEL strives to create a difference to society through creation of Value by Institution Building </a:t>
                  </a:r>
                  <a:endParaRPr lang="en-IN" sz="1400" b="1" i="1" u="sng" kern="0" dirty="0">
                    <a:solidFill>
                      <a:srgbClr val="002060"/>
                    </a:solidFill>
                    <a:cs typeface="Arial" pitchFamily="34" charset="0"/>
                  </a:endParaRPr>
                </a:p>
              </p:txBody>
            </p:sp>
            <p:sp>
              <p:nvSpPr>
                <p:cNvPr id="47" name="Rectangle 46">
                  <a:extLst>
                    <a:ext uri="{FF2B5EF4-FFF2-40B4-BE49-F238E27FC236}">
                      <a16:creationId xmlns:a16="http://schemas.microsoft.com/office/drawing/2014/main" id="{23D46CCD-795D-71D7-B701-CD6E7074F456}"/>
                    </a:ext>
                  </a:extLst>
                </p:cNvPr>
                <p:cNvSpPr/>
                <p:nvPr/>
              </p:nvSpPr>
              <p:spPr>
                <a:xfrm>
                  <a:off x="138122" y="3677889"/>
                  <a:ext cx="3078803" cy="2954264"/>
                </a:xfrm>
                <a:prstGeom prst="rect">
                  <a:avLst/>
                </a:prstGeom>
                <a:noFill/>
                <a:ln w="38100">
                  <a:solidFill>
                    <a:srgbClr val="FFC000"/>
                  </a:solidFill>
                </a:ln>
              </p:spPr>
              <p:txBody>
                <a:bodyPr wrap="square" rtlCol="0" anchor="ctr">
                  <a:spAutoFit/>
                </a:bodyPr>
                <a:lstStyle/>
                <a:p>
                  <a:pPr algn="ctr" eaLnBrk="0" hangingPunct="0"/>
                  <a:endParaRPr lang="en-IN" b="1" dirty="0">
                    <a:latin typeface="Verdana" pitchFamily="34" charset="0"/>
                    <a:ea typeface="Verdana" pitchFamily="34" charset="0"/>
                    <a:cs typeface="Verdana" pitchFamily="34" charset="0"/>
                  </a:endParaRPr>
                </a:p>
              </p:txBody>
            </p:sp>
            <p:sp>
              <p:nvSpPr>
                <p:cNvPr id="48" name="Rectangle 3">
                  <a:extLst>
                    <a:ext uri="{FF2B5EF4-FFF2-40B4-BE49-F238E27FC236}">
                      <a16:creationId xmlns:a16="http://schemas.microsoft.com/office/drawing/2014/main" id="{9D4FE6E4-0E16-077A-01D3-A9921503D9FD}"/>
                    </a:ext>
                  </a:extLst>
                </p:cNvPr>
                <p:cNvSpPr>
                  <a:spLocks noChangeArrowheads="1"/>
                </p:cNvSpPr>
                <p:nvPr/>
              </p:nvSpPr>
              <p:spPr bwMode="gray">
                <a:xfrm>
                  <a:off x="2410" y="3849537"/>
                  <a:ext cx="3376643" cy="2408830"/>
                </a:xfrm>
                <a:prstGeom prst="rect">
                  <a:avLst/>
                </a:prstGeom>
                <a:solidFill>
                  <a:schemeClr val="bg1"/>
                </a:solidFill>
                <a:ln>
                  <a:noFill/>
                </a:ln>
              </p:spPr>
              <p:txBody>
                <a:bodyPr lIns="85698" tIns="42846" rIns="85698" bIns="42846" anchor="ctr"/>
                <a:lstStyle/>
                <a:p>
                  <a:pPr algn="ctr" fontAlgn="base">
                    <a:lnSpc>
                      <a:spcPct val="150000"/>
                    </a:lnSpc>
                    <a:spcBef>
                      <a:spcPct val="0"/>
                    </a:spcBef>
                    <a:spcAft>
                      <a:spcPct val="0"/>
                    </a:spcAft>
                    <a:defRPr/>
                  </a:pPr>
                  <a:r>
                    <a:rPr lang="en-US" sz="1400" b="1" u="sng" kern="0" dirty="0">
                      <a:solidFill>
                        <a:srgbClr val="002060"/>
                      </a:solidFill>
                      <a:cs typeface="Arial" pitchFamily="34" charset="0"/>
                    </a:rPr>
                    <a:t>Mission</a:t>
                  </a:r>
                </a:p>
                <a:p>
                  <a:pPr>
                    <a:lnSpc>
                      <a:spcPct val="125000"/>
                    </a:lnSpc>
                  </a:pPr>
                  <a:r>
                    <a:rPr lang="en-US" sz="1400" b="1" dirty="0">
                      <a:solidFill>
                        <a:srgbClr val="002060"/>
                      </a:solidFill>
                      <a:cs typeface="Arial" pitchFamily="34" charset="0"/>
                    </a:rPr>
                    <a:t>GMR Energy wants to be the most profitable and one of the leading Integrated Energy Companies in India and derive value by </a:t>
                  </a:r>
                </a:p>
                <a:p>
                  <a:pPr marL="285750" indent="-285750">
                    <a:lnSpc>
                      <a:spcPct val="125000"/>
                    </a:lnSpc>
                    <a:buFont typeface="Arial" panose="020B0604020202020204" pitchFamily="34" charset="0"/>
                    <a:buChar char="•"/>
                  </a:pPr>
                  <a:r>
                    <a:rPr lang="en-US" sz="1400" b="1" dirty="0">
                      <a:solidFill>
                        <a:srgbClr val="002060"/>
                      </a:solidFill>
                      <a:cs typeface="Arial" pitchFamily="34" charset="0"/>
                    </a:rPr>
                    <a:t>Diversifying strategically across Energy value chain</a:t>
                  </a:r>
                </a:p>
                <a:p>
                  <a:pPr marL="285750" indent="-285750">
                    <a:lnSpc>
                      <a:spcPct val="125000"/>
                    </a:lnSpc>
                    <a:buFont typeface="Arial" panose="020B0604020202020204" pitchFamily="34" charset="0"/>
                    <a:buChar char="•"/>
                  </a:pPr>
                  <a:r>
                    <a:rPr lang="en-US" sz="1400" b="1" dirty="0">
                      <a:solidFill>
                        <a:srgbClr val="002060"/>
                      </a:solidFill>
                      <a:cs typeface="Arial" pitchFamily="34" charset="0"/>
                    </a:rPr>
                    <a:t>Being a preferred employer</a:t>
                  </a:r>
                </a:p>
                <a:p>
                  <a:pPr marL="285750" indent="-285750">
                    <a:lnSpc>
                      <a:spcPct val="125000"/>
                    </a:lnSpc>
                    <a:buFont typeface="Arial" panose="020B0604020202020204" pitchFamily="34" charset="0"/>
                    <a:buChar char="•"/>
                  </a:pPr>
                  <a:r>
                    <a:rPr lang="en-US" sz="1400" b="1" dirty="0">
                      <a:solidFill>
                        <a:srgbClr val="002060"/>
                      </a:solidFill>
                      <a:cs typeface="Arial" pitchFamily="34" charset="0"/>
                    </a:rPr>
                    <a:t>Being socially responsible”</a:t>
                  </a:r>
                  <a:endParaRPr lang="en-IN" sz="1400" b="1" dirty="0">
                    <a:solidFill>
                      <a:srgbClr val="002060"/>
                    </a:solidFill>
                    <a:cs typeface="Arial" pitchFamily="34" charset="0"/>
                  </a:endParaRPr>
                </a:p>
              </p:txBody>
            </p:sp>
            <p:grpSp>
              <p:nvGrpSpPr>
                <p:cNvPr id="49" name="Group 48">
                  <a:extLst>
                    <a:ext uri="{FF2B5EF4-FFF2-40B4-BE49-F238E27FC236}">
                      <a16:creationId xmlns:a16="http://schemas.microsoft.com/office/drawing/2014/main" id="{D0B16969-3183-0A77-1C47-F1BEE1E3F3E8}"/>
                    </a:ext>
                  </a:extLst>
                </p:cNvPr>
                <p:cNvGrpSpPr/>
                <p:nvPr/>
              </p:nvGrpSpPr>
              <p:grpSpPr>
                <a:xfrm>
                  <a:off x="8890612" y="2431977"/>
                  <a:ext cx="2138028" cy="1922032"/>
                  <a:chOff x="2240318" y="0"/>
                  <a:chExt cx="1607103" cy="1607103"/>
                </a:xfrm>
              </p:grpSpPr>
              <p:sp>
                <p:nvSpPr>
                  <p:cNvPr id="59" name="Oval 58">
                    <a:extLst>
                      <a:ext uri="{FF2B5EF4-FFF2-40B4-BE49-F238E27FC236}">
                        <a16:creationId xmlns:a16="http://schemas.microsoft.com/office/drawing/2014/main" id="{3A5F229D-DC74-B5E4-9054-64BA235AA36B}"/>
                      </a:ext>
                    </a:extLst>
                  </p:cNvPr>
                  <p:cNvSpPr/>
                  <p:nvPr/>
                </p:nvSpPr>
                <p:spPr>
                  <a:xfrm>
                    <a:off x="2240318" y="0"/>
                    <a:ext cx="1607103" cy="1607103"/>
                  </a:xfrm>
                  <a:prstGeom prst="ellipse">
                    <a:avLst/>
                  </a:prstGeom>
                  <a:blipFill rotWithShape="0">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60" name="Oval 4">
                    <a:extLst>
                      <a:ext uri="{FF2B5EF4-FFF2-40B4-BE49-F238E27FC236}">
                        <a16:creationId xmlns:a16="http://schemas.microsoft.com/office/drawing/2014/main" id="{6A5B1C0C-760F-EC6E-2528-48232100CD9A}"/>
                      </a:ext>
                    </a:extLst>
                  </p:cNvPr>
                  <p:cNvSpPr txBox="1"/>
                  <p:nvPr/>
                </p:nvSpPr>
                <p:spPr>
                  <a:xfrm>
                    <a:off x="2475673" y="235355"/>
                    <a:ext cx="1136393" cy="1136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IN" sz="6500" kern="1200" dirty="0"/>
                  </a:p>
                </p:txBody>
              </p:sp>
            </p:grpSp>
            <p:cxnSp>
              <p:nvCxnSpPr>
                <p:cNvPr id="50" name="Straight Connector 49">
                  <a:extLst>
                    <a:ext uri="{FF2B5EF4-FFF2-40B4-BE49-F238E27FC236}">
                      <a16:creationId xmlns:a16="http://schemas.microsoft.com/office/drawing/2014/main" id="{E6AE21F4-B387-4A12-EEB9-E9AA8DA608C5}"/>
                    </a:ext>
                  </a:extLst>
                </p:cNvPr>
                <p:cNvCxnSpPr/>
                <p:nvPr/>
              </p:nvCxnSpPr>
              <p:spPr bwMode="auto">
                <a:xfrm flipH="1">
                  <a:off x="8864486" y="4214585"/>
                  <a:ext cx="508991" cy="749532"/>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A51F7D86-DF95-A14D-EBBB-5154F80E9EA9}"/>
                    </a:ext>
                  </a:extLst>
                </p:cNvPr>
                <p:cNvCxnSpPr/>
                <p:nvPr/>
              </p:nvCxnSpPr>
              <p:spPr bwMode="auto">
                <a:xfrm flipH="1">
                  <a:off x="9978437" y="4402933"/>
                  <a:ext cx="21721" cy="598992"/>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D65BAC48-A361-3653-EC20-83DB99A8C198}"/>
                    </a:ext>
                  </a:extLst>
                </p:cNvPr>
                <p:cNvCxnSpPr/>
                <p:nvPr/>
              </p:nvCxnSpPr>
              <p:spPr bwMode="auto">
                <a:xfrm>
                  <a:off x="10585822" y="4196378"/>
                  <a:ext cx="579531" cy="716362"/>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3" name="Freeform 21">
                  <a:extLst>
                    <a:ext uri="{FF2B5EF4-FFF2-40B4-BE49-F238E27FC236}">
                      <a16:creationId xmlns:a16="http://schemas.microsoft.com/office/drawing/2014/main" id="{8E1292B3-2207-6976-0A2D-AE119327F90D}"/>
                    </a:ext>
                  </a:extLst>
                </p:cNvPr>
                <p:cNvSpPr/>
                <p:nvPr/>
              </p:nvSpPr>
              <p:spPr>
                <a:xfrm>
                  <a:off x="8035332" y="5001925"/>
                  <a:ext cx="1084847" cy="955813"/>
                </a:xfrm>
                <a:custGeom>
                  <a:avLst/>
                  <a:gdLst>
                    <a:gd name="connsiteX0" fmla="*/ 0 w 1257896"/>
                    <a:gd name="connsiteY0" fmla="*/ 628948 h 1257896"/>
                    <a:gd name="connsiteX1" fmla="*/ 628948 w 1257896"/>
                    <a:gd name="connsiteY1" fmla="*/ 0 h 1257896"/>
                    <a:gd name="connsiteX2" fmla="*/ 1257896 w 1257896"/>
                    <a:gd name="connsiteY2" fmla="*/ 628948 h 1257896"/>
                    <a:gd name="connsiteX3" fmla="*/ 628948 w 1257896"/>
                    <a:gd name="connsiteY3" fmla="*/ 1257896 h 1257896"/>
                    <a:gd name="connsiteX4" fmla="*/ 0 w 1257896"/>
                    <a:gd name="connsiteY4" fmla="*/ 628948 h 125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896" h="1257896">
                      <a:moveTo>
                        <a:pt x="0" y="628948"/>
                      </a:moveTo>
                      <a:cubicBezTo>
                        <a:pt x="0" y="281590"/>
                        <a:pt x="281590" y="0"/>
                        <a:pt x="628948" y="0"/>
                      </a:cubicBezTo>
                      <a:cubicBezTo>
                        <a:pt x="976306" y="0"/>
                        <a:pt x="1257896" y="281590"/>
                        <a:pt x="1257896" y="628948"/>
                      </a:cubicBezTo>
                      <a:cubicBezTo>
                        <a:pt x="1257896" y="976306"/>
                        <a:pt x="976306" y="1257896"/>
                        <a:pt x="628948" y="1257896"/>
                      </a:cubicBezTo>
                      <a:cubicBezTo>
                        <a:pt x="281590" y="1257896"/>
                        <a:pt x="0" y="976306"/>
                        <a:pt x="0" y="628948"/>
                      </a:cubicBezTo>
                      <a:close/>
                    </a:path>
                  </a:pathLst>
                </a:custGeom>
                <a:solidFill>
                  <a:srgbClr val="F793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829" tIns="144829" rIns="144829" bIns="144829" numCol="1" spcCol="1270" anchor="ctr" anchorCtr="0">
                  <a:noAutofit/>
                </a:bodyPr>
                <a:lstStyle/>
                <a:p>
                  <a:pPr algn="ctr" defTabSz="466725">
                    <a:lnSpc>
                      <a:spcPct val="90000"/>
                    </a:lnSpc>
                    <a:spcAft>
                      <a:spcPct val="35000"/>
                    </a:spcAft>
                  </a:pPr>
                  <a:r>
                    <a:rPr lang="en-US" sz="1200" b="1" dirty="0">
                      <a:latin typeface="Calibri" panose="020F0502020204030204" pitchFamily="34" charset="0"/>
                    </a:rPr>
                    <a:t>Employees</a:t>
                  </a:r>
                  <a:endParaRPr lang="en-US" sz="1200" b="1" dirty="0"/>
                </a:p>
              </p:txBody>
            </p:sp>
            <p:sp>
              <p:nvSpPr>
                <p:cNvPr id="54" name="Freeform 22">
                  <a:extLst>
                    <a:ext uri="{FF2B5EF4-FFF2-40B4-BE49-F238E27FC236}">
                      <a16:creationId xmlns:a16="http://schemas.microsoft.com/office/drawing/2014/main" id="{DE70B7BE-7674-B593-BE86-79AD6F16BA25}"/>
                    </a:ext>
                  </a:extLst>
                </p:cNvPr>
                <p:cNvSpPr/>
                <p:nvPr/>
              </p:nvSpPr>
              <p:spPr>
                <a:xfrm>
                  <a:off x="9479164" y="5035715"/>
                  <a:ext cx="1076652" cy="955814"/>
                </a:xfrm>
                <a:custGeom>
                  <a:avLst/>
                  <a:gdLst>
                    <a:gd name="connsiteX0" fmla="*/ 0 w 1257896"/>
                    <a:gd name="connsiteY0" fmla="*/ 628948 h 1257896"/>
                    <a:gd name="connsiteX1" fmla="*/ 628948 w 1257896"/>
                    <a:gd name="connsiteY1" fmla="*/ 0 h 1257896"/>
                    <a:gd name="connsiteX2" fmla="*/ 1257896 w 1257896"/>
                    <a:gd name="connsiteY2" fmla="*/ 628948 h 1257896"/>
                    <a:gd name="connsiteX3" fmla="*/ 628948 w 1257896"/>
                    <a:gd name="connsiteY3" fmla="*/ 1257896 h 1257896"/>
                    <a:gd name="connsiteX4" fmla="*/ 0 w 1257896"/>
                    <a:gd name="connsiteY4" fmla="*/ 628948 h 125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896" h="1257896">
                      <a:moveTo>
                        <a:pt x="0" y="628948"/>
                      </a:moveTo>
                      <a:cubicBezTo>
                        <a:pt x="0" y="281590"/>
                        <a:pt x="281590" y="0"/>
                        <a:pt x="628948" y="0"/>
                      </a:cubicBezTo>
                      <a:cubicBezTo>
                        <a:pt x="976306" y="0"/>
                        <a:pt x="1257896" y="281590"/>
                        <a:pt x="1257896" y="628948"/>
                      </a:cubicBezTo>
                      <a:cubicBezTo>
                        <a:pt x="1257896" y="976306"/>
                        <a:pt x="976306" y="1257896"/>
                        <a:pt x="628948" y="1257896"/>
                      </a:cubicBezTo>
                      <a:cubicBezTo>
                        <a:pt x="281590" y="1257896"/>
                        <a:pt x="0" y="976306"/>
                        <a:pt x="0" y="628948"/>
                      </a:cubicBezTo>
                      <a:close/>
                    </a:path>
                  </a:pathLst>
                </a:custGeom>
                <a:solidFill>
                  <a:srgbClr val="4CC1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876" tIns="143876" rIns="143876" bIns="143876" numCol="1" spcCol="1270" anchor="ctr" anchorCtr="0">
                  <a:noAutofit/>
                </a:bodyPr>
                <a:lstStyle/>
                <a:p>
                  <a:pPr algn="ctr" defTabSz="400050">
                    <a:lnSpc>
                      <a:spcPct val="90000"/>
                    </a:lnSpc>
                    <a:spcAft>
                      <a:spcPct val="35000"/>
                    </a:spcAft>
                  </a:pPr>
                  <a:r>
                    <a:rPr lang="en-US" sz="1200" b="1" dirty="0">
                      <a:latin typeface="Calibri" panose="020F0502020204030204" pitchFamily="34" charset="0"/>
                    </a:rPr>
                    <a:t>Contractor’s workforce </a:t>
                  </a:r>
                  <a:endParaRPr lang="en-US" sz="1200" b="1" dirty="0"/>
                </a:p>
              </p:txBody>
            </p:sp>
            <p:sp>
              <p:nvSpPr>
                <p:cNvPr id="55" name="Freeform 23">
                  <a:extLst>
                    <a:ext uri="{FF2B5EF4-FFF2-40B4-BE49-F238E27FC236}">
                      <a16:creationId xmlns:a16="http://schemas.microsoft.com/office/drawing/2014/main" id="{F50E9C3D-6E3F-955A-AAA9-222B43971725}"/>
                    </a:ext>
                  </a:extLst>
                </p:cNvPr>
                <p:cNvSpPr/>
                <p:nvPr/>
              </p:nvSpPr>
              <p:spPr>
                <a:xfrm>
                  <a:off x="10898949" y="5001925"/>
                  <a:ext cx="1088723" cy="955814"/>
                </a:xfrm>
                <a:custGeom>
                  <a:avLst/>
                  <a:gdLst>
                    <a:gd name="connsiteX0" fmla="*/ 0 w 1257896"/>
                    <a:gd name="connsiteY0" fmla="*/ 628948 h 1257896"/>
                    <a:gd name="connsiteX1" fmla="*/ 628948 w 1257896"/>
                    <a:gd name="connsiteY1" fmla="*/ 0 h 1257896"/>
                    <a:gd name="connsiteX2" fmla="*/ 1257896 w 1257896"/>
                    <a:gd name="connsiteY2" fmla="*/ 628948 h 1257896"/>
                    <a:gd name="connsiteX3" fmla="*/ 628948 w 1257896"/>
                    <a:gd name="connsiteY3" fmla="*/ 1257896 h 1257896"/>
                    <a:gd name="connsiteX4" fmla="*/ 0 w 1257896"/>
                    <a:gd name="connsiteY4" fmla="*/ 628948 h 125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896" h="1257896">
                      <a:moveTo>
                        <a:pt x="0" y="628948"/>
                      </a:moveTo>
                      <a:cubicBezTo>
                        <a:pt x="0" y="281590"/>
                        <a:pt x="281590" y="0"/>
                        <a:pt x="628948" y="0"/>
                      </a:cubicBezTo>
                      <a:cubicBezTo>
                        <a:pt x="976306" y="0"/>
                        <a:pt x="1257896" y="281590"/>
                        <a:pt x="1257896" y="628948"/>
                      </a:cubicBezTo>
                      <a:cubicBezTo>
                        <a:pt x="1257896" y="976306"/>
                        <a:pt x="976306" y="1257896"/>
                        <a:pt x="628948" y="1257896"/>
                      </a:cubicBezTo>
                      <a:cubicBezTo>
                        <a:pt x="281590" y="1257896"/>
                        <a:pt x="0" y="976306"/>
                        <a:pt x="0" y="628948"/>
                      </a:cubicBezTo>
                      <a:close/>
                    </a:path>
                  </a:pathLst>
                </a:custGeom>
                <a:solidFill>
                  <a:srgbClr val="3A5C8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876" tIns="143876" rIns="143876" bIns="143876" numCol="1" spcCol="1270" anchor="ctr" anchorCtr="0">
                  <a:noAutofit/>
                </a:bodyPr>
                <a:lstStyle/>
                <a:p>
                  <a:pPr algn="ctr" defTabSz="400050">
                    <a:lnSpc>
                      <a:spcPct val="90000"/>
                    </a:lnSpc>
                    <a:spcAft>
                      <a:spcPct val="35000"/>
                    </a:spcAft>
                  </a:pPr>
                  <a:r>
                    <a:rPr lang="en-US" sz="1100" b="1" dirty="0">
                      <a:latin typeface="Calibri" panose="020F0502020204030204" pitchFamily="34" charset="0"/>
                    </a:rPr>
                    <a:t>Community stakeholders </a:t>
                  </a:r>
                  <a:endParaRPr lang="en-US" sz="1100" b="1" dirty="0"/>
                </a:p>
              </p:txBody>
            </p:sp>
            <p:sp>
              <p:nvSpPr>
                <p:cNvPr id="56" name="Freeform 26">
                  <a:extLst>
                    <a:ext uri="{FF2B5EF4-FFF2-40B4-BE49-F238E27FC236}">
                      <a16:creationId xmlns:a16="http://schemas.microsoft.com/office/drawing/2014/main" id="{4BF341EE-E68D-71F9-D7D7-12D0D1D7A77A}"/>
                    </a:ext>
                  </a:extLst>
                </p:cNvPr>
                <p:cNvSpPr/>
                <p:nvPr/>
              </p:nvSpPr>
              <p:spPr>
                <a:xfrm>
                  <a:off x="7650412" y="5979382"/>
                  <a:ext cx="1700448" cy="602889"/>
                </a:xfrm>
                <a:custGeom>
                  <a:avLst/>
                  <a:gdLst>
                    <a:gd name="connsiteX0" fmla="*/ 0 w 1886844"/>
                    <a:gd name="connsiteY0" fmla="*/ 0 h 1257896"/>
                    <a:gd name="connsiteX1" fmla="*/ 1886844 w 1886844"/>
                    <a:gd name="connsiteY1" fmla="*/ 0 h 1257896"/>
                    <a:gd name="connsiteX2" fmla="*/ 1886844 w 1886844"/>
                    <a:gd name="connsiteY2" fmla="*/ 1257896 h 1257896"/>
                    <a:gd name="connsiteX3" fmla="*/ 0 w 1886844"/>
                    <a:gd name="connsiteY3" fmla="*/ 1257896 h 1257896"/>
                    <a:gd name="connsiteX4" fmla="*/ 0 w 1886844"/>
                    <a:gd name="connsiteY4" fmla="*/ 0 h 125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844" h="1257896">
                      <a:moveTo>
                        <a:pt x="0" y="0"/>
                      </a:moveTo>
                      <a:lnTo>
                        <a:pt x="1886844" y="0"/>
                      </a:lnTo>
                      <a:lnTo>
                        <a:pt x="1886844" y="1257896"/>
                      </a:lnTo>
                      <a:lnTo>
                        <a:pt x="0" y="1257896"/>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28588" lvl="1" indent="-128588" defTabSz="600075">
                    <a:lnSpc>
                      <a:spcPct val="90000"/>
                    </a:lnSpc>
                    <a:spcAft>
                      <a:spcPct val="15000"/>
                    </a:spcAft>
                    <a:buChar char="••"/>
                  </a:pPr>
                  <a:r>
                    <a:rPr lang="en-US" sz="1300" dirty="0">
                      <a:solidFill>
                        <a:srgbClr val="002060"/>
                      </a:solidFill>
                      <a:latin typeface="Calibri" panose="020F0502020204030204" pitchFamily="34" charset="0"/>
                    </a:rPr>
                    <a:t>Health &amp; Wellbeing </a:t>
                  </a:r>
                </a:p>
                <a:p>
                  <a:pPr marL="128588" lvl="1" indent="-128588" defTabSz="600075">
                    <a:lnSpc>
                      <a:spcPct val="90000"/>
                    </a:lnSpc>
                    <a:spcAft>
                      <a:spcPct val="15000"/>
                    </a:spcAft>
                    <a:buChar char="••"/>
                  </a:pPr>
                  <a:r>
                    <a:rPr lang="en-US" sz="1300" dirty="0">
                      <a:solidFill>
                        <a:srgbClr val="002060"/>
                      </a:solidFill>
                      <a:latin typeface="Calibri" panose="020F0502020204030204" pitchFamily="34" charset="0"/>
                    </a:rPr>
                    <a:t>Safety</a:t>
                  </a:r>
                </a:p>
              </p:txBody>
            </p:sp>
            <p:sp>
              <p:nvSpPr>
                <p:cNvPr id="57" name="Freeform 27">
                  <a:extLst>
                    <a:ext uri="{FF2B5EF4-FFF2-40B4-BE49-F238E27FC236}">
                      <a16:creationId xmlns:a16="http://schemas.microsoft.com/office/drawing/2014/main" id="{89508189-6C45-D083-702C-68A0BBF96F53}"/>
                    </a:ext>
                  </a:extLst>
                </p:cNvPr>
                <p:cNvSpPr/>
                <p:nvPr/>
              </p:nvSpPr>
              <p:spPr>
                <a:xfrm>
                  <a:off x="9278415" y="6013173"/>
                  <a:ext cx="1611727" cy="542215"/>
                </a:xfrm>
                <a:custGeom>
                  <a:avLst/>
                  <a:gdLst>
                    <a:gd name="connsiteX0" fmla="*/ 0 w 1886844"/>
                    <a:gd name="connsiteY0" fmla="*/ 0 h 1257896"/>
                    <a:gd name="connsiteX1" fmla="*/ 1886844 w 1886844"/>
                    <a:gd name="connsiteY1" fmla="*/ 0 h 1257896"/>
                    <a:gd name="connsiteX2" fmla="*/ 1886844 w 1886844"/>
                    <a:gd name="connsiteY2" fmla="*/ 1257896 h 1257896"/>
                    <a:gd name="connsiteX3" fmla="*/ 0 w 1886844"/>
                    <a:gd name="connsiteY3" fmla="*/ 1257896 h 1257896"/>
                    <a:gd name="connsiteX4" fmla="*/ 0 w 1886844"/>
                    <a:gd name="connsiteY4" fmla="*/ 0 h 125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844" h="1257896">
                      <a:moveTo>
                        <a:pt x="0" y="0"/>
                      </a:moveTo>
                      <a:lnTo>
                        <a:pt x="1886844" y="0"/>
                      </a:lnTo>
                      <a:lnTo>
                        <a:pt x="1886844" y="1257896"/>
                      </a:lnTo>
                      <a:lnTo>
                        <a:pt x="0" y="1257896"/>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28588" lvl="1" indent="-128588" defTabSz="600075">
                    <a:lnSpc>
                      <a:spcPct val="90000"/>
                    </a:lnSpc>
                    <a:spcAft>
                      <a:spcPct val="15000"/>
                    </a:spcAft>
                    <a:buChar char="••"/>
                  </a:pPr>
                  <a:r>
                    <a:rPr lang="en-US" sz="1300" dirty="0">
                      <a:solidFill>
                        <a:srgbClr val="002060"/>
                      </a:solidFill>
                      <a:latin typeface="Calibri" panose="020F0502020204030204" pitchFamily="34" charset="0"/>
                    </a:rPr>
                    <a:t>Health &amp; Wellbeing</a:t>
                  </a:r>
                </a:p>
                <a:p>
                  <a:pPr marL="128588" lvl="1" indent="-128588" defTabSz="600075">
                    <a:lnSpc>
                      <a:spcPct val="90000"/>
                    </a:lnSpc>
                    <a:spcAft>
                      <a:spcPct val="15000"/>
                    </a:spcAft>
                    <a:buChar char="••"/>
                  </a:pPr>
                  <a:r>
                    <a:rPr lang="en-US" sz="1300" dirty="0">
                      <a:solidFill>
                        <a:srgbClr val="002060"/>
                      </a:solidFill>
                      <a:latin typeface="Calibri" panose="020F0502020204030204" pitchFamily="34" charset="0"/>
                    </a:rPr>
                    <a:t>Safety</a:t>
                  </a:r>
                </a:p>
              </p:txBody>
            </p:sp>
            <p:sp>
              <p:nvSpPr>
                <p:cNvPr id="58" name="Freeform 28">
                  <a:extLst>
                    <a:ext uri="{FF2B5EF4-FFF2-40B4-BE49-F238E27FC236}">
                      <a16:creationId xmlns:a16="http://schemas.microsoft.com/office/drawing/2014/main" id="{39DE484D-C96B-1E80-641B-F2BD68E69588}"/>
                    </a:ext>
                  </a:extLst>
                </p:cNvPr>
                <p:cNvSpPr/>
                <p:nvPr/>
              </p:nvSpPr>
              <p:spPr>
                <a:xfrm>
                  <a:off x="10821831" y="6023693"/>
                  <a:ext cx="1517062" cy="514266"/>
                </a:xfrm>
                <a:custGeom>
                  <a:avLst/>
                  <a:gdLst>
                    <a:gd name="connsiteX0" fmla="*/ 0 w 1886844"/>
                    <a:gd name="connsiteY0" fmla="*/ 0 h 1257896"/>
                    <a:gd name="connsiteX1" fmla="*/ 1886844 w 1886844"/>
                    <a:gd name="connsiteY1" fmla="*/ 0 h 1257896"/>
                    <a:gd name="connsiteX2" fmla="*/ 1886844 w 1886844"/>
                    <a:gd name="connsiteY2" fmla="*/ 1257896 h 1257896"/>
                    <a:gd name="connsiteX3" fmla="*/ 0 w 1886844"/>
                    <a:gd name="connsiteY3" fmla="*/ 1257896 h 1257896"/>
                    <a:gd name="connsiteX4" fmla="*/ 0 w 1886844"/>
                    <a:gd name="connsiteY4" fmla="*/ 0 h 125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844" h="1257896">
                      <a:moveTo>
                        <a:pt x="0" y="0"/>
                      </a:moveTo>
                      <a:lnTo>
                        <a:pt x="1886844" y="0"/>
                      </a:lnTo>
                      <a:lnTo>
                        <a:pt x="1886844" y="1257896"/>
                      </a:lnTo>
                      <a:lnTo>
                        <a:pt x="0" y="1257896"/>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28588" lvl="1" indent="-128588" defTabSz="600075">
                    <a:lnSpc>
                      <a:spcPct val="90000"/>
                    </a:lnSpc>
                    <a:spcAft>
                      <a:spcPct val="15000"/>
                    </a:spcAft>
                    <a:buChar char="••"/>
                  </a:pPr>
                  <a:r>
                    <a:rPr lang="en-US" sz="1300" dirty="0">
                      <a:solidFill>
                        <a:srgbClr val="002060"/>
                      </a:solidFill>
                      <a:latin typeface="Calibri" panose="020F0502020204030204" pitchFamily="34" charset="0"/>
                    </a:rPr>
                    <a:t>Clean Environment</a:t>
                  </a:r>
                </a:p>
                <a:p>
                  <a:pPr marL="128588" lvl="1" indent="-128588" defTabSz="600075">
                    <a:lnSpc>
                      <a:spcPct val="90000"/>
                    </a:lnSpc>
                    <a:spcAft>
                      <a:spcPct val="15000"/>
                    </a:spcAft>
                    <a:buChar char="••"/>
                  </a:pPr>
                  <a:r>
                    <a:rPr lang="en-US" sz="1300" dirty="0">
                      <a:solidFill>
                        <a:srgbClr val="002060"/>
                      </a:solidFill>
                      <a:latin typeface="Calibri" panose="020F0502020204030204" pitchFamily="34" charset="0"/>
                    </a:rPr>
                    <a:t>Social wellbeing </a:t>
                  </a:r>
                </a:p>
              </p:txBody>
            </p:sp>
          </p:grpSp>
        </p:grpSp>
      </p:grpSp>
    </p:spTree>
    <p:extLst>
      <p:ext uri="{BB962C8B-B14F-4D97-AF65-F5344CB8AC3E}">
        <p14:creationId xmlns:p14="http://schemas.microsoft.com/office/powerpoint/2010/main" val="210200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F30A-A2C8-524C-855F-6C24D8E50948}"/>
              </a:ext>
            </a:extLst>
          </p:cNvPr>
          <p:cNvSpPr>
            <a:spLocks noGrp="1"/>
          </p:cNvSpPr>
          <p:nvPr>
            <p:ph type="title"/>
          </p:nvPr>
        </p:nvSpPr>
        <p:spPr/>
        <p:txBody>
          <a:bodyPr/>
          <a:lstStyle/>
          <a:p>
            <a:r>
              <a:rPr lang="en-IN" sz="2400" kern="1200" dirty="0">
                <a:solidFill>
                  <a:schemeClr val="accent6">
                    <a:lumMod val="20000"/>
                    <a:lumOff val="80000"/>
                  </a:schemeClr>
                </a:solidFill>
                <a:latin typeface="Trebuchet MS" panose="020B0603020202020204" pitchFamily="34" charset="0"/>
                <a:ea typeface="+mn-ea"/>
                <a:cs typeface="+mn-cs"/>
              </a:rPr>
              <a:t>Institution Building through System Approach- </a:t>
            </a:r>
            <a:br>
              <a:rPr lang="en-IN" sz="2400" kern="1200" dirty="0">
                <a:solidFill>
                  <a:schemeClr val="accent6">
                    <a:lumMod val="20000"/>
                    <a:lumOff val="80000"/>
                  </a:schemeClr>
                </a:solidFill>
                <a:latin typeface="Trebuchet MS" panose="020B0603020202020204" pitchFamily="34" charset="0"/>
                <a:ea typeface="+mn-ea"/>
                <a:cs typeface="+mn-cs"/>
              </a:rPr>
            </a:br>
            <a:r>
              <a:rPr lang="en-IN" sz="2400" kern="1200" dirty="0">
                <a:solidFill>
                  <a:schemeClr val="accent6">
                    <a:lumMod val="20000"/>
                    <a:lumOff val="80000"/>
                  </a:schemeClr>
                </a:solidFill>
                <a:latin typeface="Trebuchet MS" panose="020B0603020202020204" pitchFamily="34" charset="0"/>
                <a:ea typeface="+mn-ea"/>
                <a:cs typeface="+mn-cs"/>
              </a:rPr>
              <a:t>The GWEL Journey Towards Excellence</a:t>
            </a:r>
            <a:endParaRPr lang="en-IN" dirty="0"/>
          </a:p>
        </p:txBody>
      </p:sp>
      <p:pic>
        <p:nvPicPr>
          <p:cNvPr id="3" name="Picture 1">
            <a:extLst>
              <a:ext uri="{FF2B5EF4-FFF2-40B4-BE49-F238E27FC236}">
                <a16:creationId xmlns:a16="http://schemas.microsoft.com/office/drawing/2014/main" id="{B3F5649D-D11F-5F25-27F8-AECE5FB6B00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68" r="1" b="2285"/>
          <a:stretch/>
        </p:blipFill>
        <p:spPr bwMode="auto">
          <a:xfrm>
            <a:off x="81481" y="873126"/>
            <a:ext cx="12110519" cy="541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23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BD36-4F08-39E9-CC76-9C4C2283DD6F}"/>
              </a:ext>
            </a:extLst>
          </p:cNvPr>
          <p:cNvSpPr>
            <a:spLocks noGrp="1"/>
          </p:cNvSpPr>
          <p:nvPr>
            <p:ph type="title"/>
          </p:nvPr>
        </p:nvSpPr>
        <p:spPr/>
        <p:txBody>
          <a:bodyPr>
            <a:normAutofit/>
          </a:bodyPr>
          <a:lstStyle/>
          <a:p>
            <a:r>
              <a:rPr lang="en-US" sz="3200" dirty="0">
                <a:solidFill>
                  <a:schemeClr val="accent6">
                    <a:lumMod val="20000"/>
                    <a:lumOff val="80000"/>
                  </a:schemeClr>
                </a:solidFill>
                <a:latin typeface="Trebuchet MS" panose="020B0603020202020204" pitchFamily="34" charset="0"/>
                <a:ea typeface="+mn-ea"/>
                <a:cs typeface="+mn-cs"/>
              </a:rPr>
              <a:t>Team Constitution</a:t>
            </a:r>
            <a:endParaRPr lang="en-IN" sz="3200" dirty="0">
              <a:solidFill>
                <a:schemeClr val="accent6">
                  <a:lumMod val="20000"/>
                  <a:lumOff val="80000"/>
                </a:schemeClr>
              </a:solidFill>
              <a:latin typeface="Trebuchet MS" panose="020B0603020202020204" pitchFamily="34" charset="0"/>
              <a:ea typeface="+mn-ea"/>
              <a:cs typeface="+mn-cs"/>
            </a:endParaRPr>
          </a:p>
        </p:txBody>
      </p:sp>
      <p:graphicFrame>
        <p:nvGraphicFramePr>
          <p:cNvPr id="3" name="Diagram 2">
            <a:extLst>
              <a:ext uri="{FF2B5EF4-FFF2-40B4-BE49-F238E27FC236}">
                <a16:creationId xmlns:a16="http://schemas.microsoft.com/office/drawing/2014/main" id="{630E1360-AD6E-2906-A288-DD9D698B95E8}"/>
              </a:ext>
            </a:extLst>
          </p:cNvPr>
          <p:cNvGraphicFramePr/>
          <p:nvPr>
            <p:extLst>
              <p:ext uri="{D42A27DB-BD31-4B8C-83A1-F6EECF244321}">
                <p14:modId xmlns:p14="http://schemas.microsoft.com/office/powerpoint/2010/main" val="4016725214"/>
              </p:ext>
            </p:extLst>
          </p:nvPr>
        </p:nvGraphicFramePr>
        <p:xfrm>
          <a:off x="0" y="873126"/>
          <a:ext cx="12192000" cy="598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AA50-BD8B-A8FB-1022-99AB7EA8A7A8}"/>
              </a:ext>
            </a:extLst>
          </p:cNvPr>
          <p:cNvSpPr>
            <a:spLocks noGrp="1"/>
          </p:cNvSpPr>
          <p:nvPr>
            <p:ph type="title"/>
          </p:nvPr>
        </p:nvSpPr>
        <p:spPr/>
        <p:txBody>
          <a:bodyPr>
            <a:normAutofit/>
          </a:bodyPr>
          <a:lstStyle/>
          <a:p>
            <a:r>
              <a:rPr lang="en-US" sz="3200" dirty="0">
                <a:solidFill>
                  <a:schemeClr val="accent6">
                    <a:lumMod val="20000"/>
                    <a:lumOff val="80000"/>
                  </a:schemeClr>
                </a:solidFill>
                <a:latin typeface="Trebuchet MS" panose="020B0603020202020204" pitchFamily="34" charset="0"/>
                <a:ea typeface="+mn-ea"/>
                <a:cs typeface="+mn-cs"/>
              </a:rPr>
              <a:t>Problem Description</a:t>
            </a:r>
            <a:endParaRPr lang="en-IN" sz="3200" dirty="0">
              <a:solidFill>
                <a:schemeClr val="accent6">
                  <a:lumMod val="20000"/>
                  <a:lumOff val="80000"/>
                </a:schemeClr>
              </a:solidFill>
              <a:latin typeface="Trebuchet MS" panose="020B0603020202020204" pitchFamily="34" charset="0"/>
              <a:ea typeface="+mn-ea"/>
              <a:cs typeface="+mn-cs"/>
            </a:endParaRPr>
          </a:p>
        </p:txBody>
      </p:sp>
      <p:sp>
        <p:nvSpPr>
          <p:cNvPr id="6" name="TextBox 5">
            <a:extLst>
              <a:ext uri="{FF2B5EF4-FFF2-40B4-BE49-F238E27FC236}">
                <a16:creationId xmlns:a16="http://schemas.microsoft.com/office/drawing/2014/main" id="{3C3B5AB5-188A-9E5A-6A7D-AFC780667B1D}"/>
              </a:ext>
            </a:extLst>
          </p:cNvPr>
          <p:cNvSpPr txBox="1"/>
          <p:nvPr/>
        </p:nvSpPr>
        <p:spPr>
          <a:xfrm>
            <a:off x="-1" y="994908"/>
            <a:ext cx="12192000" cy="348813"/>
          </a:xfrm>
          <a:prstGeom prst="rect">
            <a:avLst/>
          </a:prstGeom>
          <a:solidFill>
            <a:schemeClr val="accent2">
              <a:lumMod val="20000"/>
              <a:lumOff val="80000"/>
            </a:schemeClr>
          </a:solidFill>
        </p:spPr>
        <p:txBody>
          <a:bodyPr wrap="square" rtlCol="0">
            <a:spAutoFit/>
          </a:bodyPr>
          <a:lstStyle/>
          <a:p>
            <a:pPr>
              <a:lnSpc>
                <a:spcPts val="2000"/>
              </a:lnSpc>
            </a:pPr>
            <a:r>
              <a:rPr lang="en-US" b="1" dirty="0">
                <a:solidFill>
                  <a:schemeClr val="tx1"/>
                </a:solidFill>
                <a:latin typeface="Trebuchet MS" panose="020B0603020202020204" pitchFamily="34" charset="0"/>
                <a:ea typeface="Adobe Fan Heiti Std B" pitchFamily="34" charset="-128"/>
              </a:rPr>
              <a:t>Problem Statement:</a:t>
            </a:r>
          </a:p>
        </p:txBody>
      </p:sp>
      <p:sp>
        <p:nvSpPr>
          <p:cNvPr id="7" name="TextBox 6">
            <a:extLst>
              <a:ext uri="{FF2B5EF4-FFF2-40B4-BE49-F238E27FC236}">
                <a16:creationId xmlns:a16="http://schemas.microsoft.com/office/drawing/2014/main" id="{32862567-077E-A0F8-4890-0D54FC9334C3}"/>
              </a:ext>
            </a:extLst>
          </p:cNvPr>
          <p:cNvSpPr txBox="1"/>
          <p:nvPr/>
        </p:nvSpPr>
        <p:spPr>
          <a:xfrm>
            <a:off x="-1" y="1578652"/>
            <a:ext cx="12192000" cy="2062103"/>
          </a:xfrm>
          <a:prstGeom prst="rect">
            <a:avLst/>
          </a:prstGeom>
          <a:solidFill>
            <a:schemeClr val="bg2"/>
          </a:solidFill>
        </p:spPr>
        <p:txBody>
          <a:bodyPr wrap="square" rtlCol="0">
            <a:spAutoFit/>
          </a:bodyPr>
          <a:lstStyle/>
          <a:p>
            <a:pPr algn="just"/>
            <a:r>
              <a:rPr lang="en-US" sz="1600" b="1" i="0" u="none" strike="noStrike" baseline="0" dirty="0">
                <a:solidFill>
                  <a:srgbClr val="000000"/>
                </a:solidFill>
                <a:latin typeface="Trebuchet MS" panose="020B0603020202020204" pitchFamily="34" charset="0"/>
              </a:rPr>
              <a:t>GWEL was facing few chronic issues over the few years concerning water efficiency in terms of water or chemical consumption</a:t>
            </a:r>
          </a:p>
          <a:p>
            <a:pPr algn="just"/>
            <a:r>
              <a:rPr lang="en-US" sz="1600" b="1" i="0" u="none" strike="noStrike" baseline="0" dirty="0">
                <a:solidFill>
                  <a:srgbClr val="000000"/>
                </a:solidFill>
                <a:latin typeface="Trebuchet MS" panose="020B0603020202020204" pitchFamily="34" charset="0"/>
              </a:rPr>
              <a:t>Issue I </a:t>
            </a:r>
            <a:r>
              <a:rPr lang="en-US" sz="1600" b="0" i="0" u="none" strike="noStrike" baseline="0" dirty="0">
                <a:solidFill>
                  <a:srgbClr val="000000"/>
                </a:solidFill>
                <a:latin typeface="Trebuchet MS" panose="020B0603020202020204" pitchFamily="34" charset="0"/>
              </a:rPr>
              <a:t>:- Specific water consumption of the plant was running on higher side (2.39 m3/MWh against the limit of 3) due to various category of water is used at various point. This was creating chronic problem for identifying the increased water consumption at which section due to multiple users in the system. </a:t>
            </a:r>
          </a:p>
          <a:p>
            <a:pPr algn="just"/>
            <a:r>
              <a:rPr lang="en-US" sz="1600" b="1" i="0" u="none" strike="noStrike" baseline="0" dirty="0">
                <a:solidFill>
                  <a:srgbClr val="000000"/>
                </a:solidFill>
                <a:latin typeface="Trebuchet MS" panose="020B0603020202020204" pitchFamily="34" charset="0"/>
              </a:rPr>
              <a:t>Issue II :- </a:t>
            </a:r>
            <a:r>
              <a:rPr lang="en-US" sz="1600" b="0" i="0" u="none" strike="noStrike" baseline="0" dirty="0">
                <a:solidFill>
                  <a:srgbClr val="000000"/>
                </a:solidFill>
                <a:latin typeface="Trebuchet MS" panose="020B0603020202020204" pitchFamily="34" charset="0"/>
              </a:rPr>
              <a:t>The non-regenerated type resin of stator column was discarded periodically after getting exhausted. Around 250 kg of stator resin was generated as waste on yearly basis. </a:t>
            </a:r>
          </a:p>
          <a:p>
            <a:pPr algn="just"/>
            <a:r>
              <a:rPr lang="en-US" sz="1600" b="1" i="0" u="none" strike="noStrike" baseline="0" dirty="0">
                <a:solidFill>
                  <a:srgbClr val="000000"/>
                </a:solidFill>
                <a:latin typeface="Trebuchet MS" panose="020B0603020202020204" pitchFamily="34" charset="0"/>
              </a:rPr>
              <a:t>Issue III :- </a:t>
            </a:r>
            <a:r>
              <a:rPr lang="en-US" sz="1600" b="0" i="0" u="none" strike="noStrike" baseline="0" dirty="0">
                <a:solidFill>
                  <a:srgbClr val="000000"/>
                </a:solidFill>
                <a:latin typeface="Trebuchet MS" panose="020B0603020202020204" pitchFamily="34" charset="0"/>
              </a:rPr>
              <a:t>Increasing cost of the boiler water chemical i.e., Hydrazine and its consumption quantity was also high. </a:t>
            </a:r>
          </a:p>
        </p:txBody>
      </p:sp>
      <p:sp>
        <p:nvSpPr>
          <p:cNvPr id="8" name="TextBox 7">
            <a:extLst>
              <a:ext uri="{FF2B5EF4-FFF2-40B4-BE49-F238E27FC236}">
                <a16:creationId xmlns:a16="http://schemas.microsoft.com/office/drawing/2014/main" id="{9D8F0A54-EF6A-26E7-78CD-55D650121ED1}"/>
              </a:ext>
            </a:extLst>
          </p:cNvPr>
          <p:cNvSpPr txBox="1"/>
          <p:nvPr/>
        </p:nvSpPr>
        <p:spPr>
          <a:xfrm>
            <a:off x="-1" y="3918283"/>
            <a:ext cx="12222480" cy="348813"/>
          </a:xfrm>
          <a:prstGeom prst="rect">
            <a:avLst/>
          </a:prstGeom>
          <a:solidFill>
            <a:schemeClr val="accent2">
              <a:lumMod val="20000"/>
              <a:lumOff val="80000"/>
            </a:schemeClr>
          </a:solidFill>
        </p:spPr>
        <p:txBody>
          <a:bodyPr wrap="square" rtlCol="0">
            <a:spAutoFit/>
          </a:bodyPr>
          <a:lstStyle/>
          <a:p>
            <a:pPr algn="just">
              <a:lnSpc>
                <a:spcPts val="2000"/>
              </a:lnSpc>
            </a:pPr>
            <a:r>
              <a:rPr lang="en-US" altLang="en-US" b="1" dirty="0">
                <a:solidFill>
                  <a:schemeClr val="tx1"/>
                </a:solidFill>
                <a:latin typeface="Trebuchet MS" panose="020B0603020202020204" pitchFamily="34" charset="0"/>
                <a:ea typeface="Adobe Fan Heiti Std B" pitchFamily="34" charset="-128"/>
              </a:rPr>
              <a:t>Business Case:</a:t>
            </a:r>
          </a:p>
        </p:txBody>
      </p:sp>
      <p:sp>
        <p:nvSpPr>
          <p:cNvPr id="11" name="TextBox 10">
            <a:extLst>
              <a:ext uri="{FF2B5EF4-FFF2-40B4-BE49-F238E27FC236}">
                <a16:creationId xmlns:a16="http://schemas.microsoft.com/office/drawing/2014/main" id="{2EC372E4-6752-2018-29BE-C72DFBAD224C}"/>
              </a:ext>
            </a:extLst>
          </p:cNvPr>
          <p:cNvSpPr txBox="1"/>
          <p:nvPr/>
        </p:nvSpPr>
        <p:spPr>
          <a:xfrm>
            <a:off x="-1" y="4544624"/>
            <a:ext cx="12192000" cy="830997"/>
          </a:xfrm>
          <a:prstGeom prst="rect">
            <a:avLst/>
          </a:prstGeom>
          <a:solidFill>
            <a:schemeClr val="bg2"/>
          </a:solidFill>
        </p:spPr>
        <p:txBody>
          <a:bodyPr wrap="square" rtlCol="0">
            <a:spAutoFit/>
          </a:bodyPr>
          <a:lstStyle/>
          <a:p>
            <a:pPr marL="285750" indent="-285750" algn="just">
              <a:buFont typeface="Wingdings" panose="05000000000000000000" pitchFamily="2" charset="2"/>
              <a:buChar char="§"/>
            </a:pPr>
            <a:r>
              <a:rPr lang="en-US" sz="1600" b="0" i="0" u="none" strike="noStrike" baseline="0" dirty="0">
                <a:solidFill>
                  <a:srgbClr val="000000"/>
                </a:solidFill>
                <a:latin typeface="Trebuchet MS" panose="020B0603020202020204" pitchFamily="34" charset="0"/>
              </a:rPr>
              <a:t>Freshwater Savings can improve DM water annual energy consumption by 200 </a:t>
            </a:r>
            <a:r>
              <a:rPr lang="en-US" sz="1600" b="0" i="0" u="none" strike="noStrike" baseline="0" dirty="0" err="1">
                <a:solidFill>
                  <a:srgbClr val="000000"/>
                </a:solidFill>
                <a:latin typeface="Trebuchet MS" panose="020B0603020202020204" pitchFamily="34" charset="0"/>
              </a:rPr>
              <a:t>Mwhr</a:t>
            </a:r>
            <a:r>
              <a:rPr lang="en-US" sz="1600" b="0" i="0" u="none" strike="noStrike" baseline="0" dirty="0">
                <a:solidFill>
                  <a:srgbClr val="000000"/>
                </a:solidFill>
                <a:latin typeface="Trebuchet MS" panose="020B0603020202020204" pitchFamily="34" charset="0"/>
              </a:rPr>
              <a:t>. And can realize savings of INR 1 cr.</a:t>
            </a:r>
          </a:p>
          <a:p>
            <a:pPr marL="285750" indent="-285750" algn="just">
              <a:buFont typeface="Wingdings" panose="05000000000000000000" pitchFamily="2" charset="2"/>
              <a:buChar char="§"/>
            </a:pPr>
            <a:endParaRPr lang="en-US" sz="1600" b="0" i="0" u="none" strike="noStrike" baseline="0" dirty="0">
              <a:solidFill>
                <a:srgbClr val="000000"/>
              </a:solidFill>
              <a:latin typeface="Trebuchet MS" panose="020B0603020202020204" pitchFamily="34" charset="0"/>
            </a:endParaRPr>
          </a:p>
          <a:p>
            <a:pPr marL="285750" indent="-285750" algn="just">
              <a:buFont typeface="Wingdings" panose="05000000000000000000" pitchFamily="2" charset="2"/>
              <a:buChar char="§"/>
            </a:pPr>
            <a:r>
              <a:rPr lang="en-US" sz="1600" dirty="0">
                <a:solidFill>
                  <a:srgbClr val="000000"/>
                </a:solidFill>
                <a:latin typeface="Trebuchet MS" panose="020B0603020202020204" pitchFamily="34" charset="0"/>
              </a:rPr>
              <a:t>Resin &amp; chemical optimization can annually save INR 5 lacs.</a:t>
            </a:r>
            <a:r>
              <a:rPr lang="en-US" sz="1600" b="0" i="0" u="none" strike="noStrike" baseline="0" dirty="0">
                <a:solidFill>
                  <a:srgbClr val="000000"/>
                </a:solidFill>
                <a:latin typeface="Trebuchet MS" panose="020B0603020202020204" pitchFamily="34" charset="0"/>
              </a:rPr>
              <a:t> </a:t>
            </a:r>
          </a:p>
        </p:txBody>
      </p:sp>
    </p:spTree>
    <p:extLst>
      <p:ext uri="{BB962C8B-B14F-4D97-AF65-F5344CB8AC3E}">
        <p14:creationId xmlns:p14="http://schemas.microsoft.com/office/powerpoint/2010/main" val="14323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B738-75B4-3FD4-8684-6C69E82F7C70}"/>
              </a:ext>
            </a:extLst>
          </p:cNvPr>
          <p:cNvSpPr>
            <a:spLocks noGrp="1"/>
          </p:cNvSpPr>
          <p:nvPr>
            <p:ph type="title"/>
          </p:nvPr>
        </p:nvSpPr>
        <p:spPr>
          <a:xfrm>
            <a:off x="1066468" y="0"/>
            <a:ext cx="10059063" cy="873125"/>
          </a:xfrm>
        </p:spPr>
        <p:txBody>
          <a:bodyPr>
            <a:normAutofit/>
          </a:bodyPr>
          <a:lstStyle/>
          <a:p>
            <a:r>
              <a:rPr lang="en-US" sz="3200" dirty="0">
                <a:solidFill>
                  <a:schemeClr val="accent6">
                    <a:lumMod val="20000"/>
                    <a:lumOff val="80000"/>
                  </a:schemeClr>
                </a:solidFill>
                <a:latin typeface="Trebuchet MS" panose="020B0603020202020204" pitchFamily="34" charset="0"/>
                <a:ea typeface="+mn-ea"/>
                <a:cs typeface="+mn-cs"/>
              </a:rPr>
              <a:t>Measurement &amp; Monitoring of Baseline Data</a:t>
            </a:r>
            <a:endParaRPr lang="en-IN" sz="3200" dirty="0">
              <a:solidFill>
                <a:schemeClr val="accent6">
                  <a:lumMod val="20000"/>
                  <a:lumOff val="80000"/>
                </a:schemeClr>
              </a:solidFill>
              <a:latin typeface="Trebuchet MS" panose="020B0603020202020204" pitchFamily="34" charset="0"/>
              <a:ea typeface="+mn-ea"/>
              <a:cs typeface="+mn-cs"/>
            </a:endParaRPr>
          </a:p>
        </p:txBody>
      </p:sp>
      <p:pic>
        <p:nvPicPr>
          <p:cNvPr id="5" name="Picture 4">
            <a:extLst>
              <a:ext uri="{FF2B5EF4-FFF2-40B4-BE49-F238E27FC236}">
                <a16:creationId xmlns:a16="http://schemas.microsoft.com/office/drawing/2014/main" id="{5DCF33DC-3385-4DE8-BB84-B7256A27D979}"/>
              </a:ext>
            </a:extLst>
          </p:cNvPr>
          <p:cNvPicPr>
            <a:picLocks noChangeAspect="1"/>
          </p:cNvPicPr>
          <p:nvPr/>
        </p:nvPicPr>
        <p:blipFill rotWithShape="1">
          <a:blip r:embed="rId3"/>
          <a:srcRect b="16521"/>
          <a:stretch/>
        </p:blipFill>
        <p:spPr>
          <a:xfrm>
            <a:off x="5803271" y="4042180"/>
            <a:ext cx="3144571" cy="2382417"/>
          </a:xfrm>
          <a:prstGeom prst="rect">
            <a:avLst/>
          </a:prstGeom>
          <a:ln>
            <a:solidFill>
              <a:srgbClr val="002060"/>
            </a:solidFill>
          </a:ln>
        </p:spPr>
      </p:pic>
      <p:pic>
        <p:nvPicPr>
          <p:cNvPr id="7" name="Picture 6">
            <a:extLst>
              <a:ext uri="{FF2B5EF4-FFF2-40B4-BE49-F238E27FC236}">
                <a16:creationId xmlns:a16="http://schemas.microsoft.com/office/drawing/2014/main" id="{1559D523-12E3-16CC-C476-D2C22E6E68A4}"/>
              </a:ext>
            </a:extLst>
          </p:cNvPr>
          <p:cNvPicPr>
            <a:picLocks noChangeAspect="1"/>
          </p:cNvPicPr>
          <p:nvPr/>
        </p:nvPicPr>
        <p:blipFill>
          <a:blip r:embed="rId4"/>
          <a:stretch>
            <a:fillRect/>
          </a:stretch>
        </p:blipFill>
        <p:spPr>
          <a:xfrm>
            <a:off x="9108176" y="4042180"/>
            <a:ext cx="3005362" cy="2382417"/>
          </a:xfrm>
          <a:prstGeom prst="rect">
            <a:avLst/>
          </a:prstGeom>
          <a:ln>
            <a:solidFill>
              <a:srgbClr val="002060"/>
            </a:solidFill>
          </a:ln>
        </p:spPr>
      </p:pic>
      <p:sp>
        <p:nvSpPr>
          <p:cNvPr id="11" name="TextBox 10">
            <a:extLst>
              <a:ext uri="{FF2B5EF4-FFF2-40B4-BE49-F238E27FC236}">
                <a16:creationId xmlns:a16="http://schemas.microsoft.com/office/drawing/2014/main" id="{CB93BA3B-2309-3E9E-3A3A-7A8857BCA6AB}"/>
              </a:ext>
            </a:extLst>
          </p:cNvPr>
          <p:cNvSpPr txBox="1"/>
          <p:nvPr/>
        </p:nvSpPr>
        <p:spPr>
          <a:xfrm>
            <a:off x="78460" y="934469"/>
            <a:ext cx="5654827" cy="3046988"/>
          </a:xfrm>
          <a:prstGeom prst="rect">
            <a:avLst/>
          </a:prstGeom>
          <a:solidFill>
            <a:schemeClr val="bg2"/>
          </a:solidFill>
        </p:spPr>
        <p:txBody>
          <a:bodyPr wrap="square" rtlCol="0">
            <a:spAutoFit/>
          </a:bodyPr>
          <a:lstStyle/>
          <a:p>
            <a:pPr algn="just"/>
            <a:r>
              <a:rPr lang="en-US" sz="1600" b="1" i="0" u="none" strike="noStrike" baseline="0" dirty="0">
                <a:solidFill>
                  <a:srgbClr val="000000"/>
                </a:solidFill>
                <a:latin typeface="Trebuchet MS" panose="020B0603020202020204" pitchFamily="34" charset="0"/>
              </a:rPr>
              <a:t>Measurement &amp; Monitoring of Data:</a:t>
            </a:r>
          </a:p>
          <a:p>
            <a:pPr algn="just"/>
            <a:endParaRPr lang="en-US" sz="1600" dirty="0">
              <a:solidFill>
                <a:srgbClr val="000000"/>
              </a:solidFill>
              <a:latin typeface="Trebuchet MS" panose="020B0603020202020204" pitchFamily="34" charset="0"/>
            </a:endParaRPr>
          </a:p>
          <a:p>
            <a:pPr algn="just"/>
            <a:r>
              <a:rPr lang="en-US" sz="1600" b="1" i="0" u="none" strike="noStrike" baseline="0" dirty="0">
                <a:solidFill>
                  <a:srgbClr val="000000"/>
                </a:solidFill>
                <a:latin typeface="Trebuchet MS" panose="020B0603020202020204" pitchFamily="34" charset="0"/>
              </a:rPr>
              <a:t>Predictive Analytics – </a:t>
            </a:r>
            <a:r>
              <a:rPr lang="en-US" sz="1600" b="0" i="0" u="none" strike="noStrike" baseline="0" dirty="0">
                <a:solidFill>
                  <a:srgbClr val="000000"/>
                </a:solidFill>
                <a:latin typeface="Trebuchet MS" panose="020B0603020202020204" pitchFamily="34" charset="0"/>
              </a:rPr>
              <a:t>Anomaly detected in the system was identified by the predictive analysis software well ahead of time</a:t>
            </a:r>
          </a:p>
          <a:p>
            <a:pPr algn="just"/>
            <a:endParaRPr lang="en-US" sz="1600" b="0" i="0" u="none" strike="noStrike" baseline="0" dirty="0">
              <a:solidFill>
                <a:srgbClr val="000000"/>
              </a:solidFill>
              <a:latin typeface="Trebuchet MS" panose="020B0603020202020204" pitchFamily="34" charset="0"/>
            </a:endParaRPr>
          </a:p>
          <a:p>
            <a:pPr algn="just"/>
            <a:r>
              <a:rPr lang="en-US" sz="1600" b="1" dirty="0">
                <a:solidFill>
                  <a:srgbClr val="000000"/>
                </a:solidFill>
                <a:latin typeface="Trebuchet MS" panose="020B0603020202020204" pitchFamily="34" charset="0"/>
              </a:rPr>
              <a:t>Heat Map Diagram - </a:t>
            </a:r>
            <a:r>
              <a:rPr lang="en-US" sz="1600" dirty="0">
                <a:solidFill>
                  <a:srgbClr val="000000"/>
                </a:solidFill>
                <a:latin typeface="Trebuchet MS" panose="020B0603020202020204" pitchFamily="34" charset="0"/>
              </a:rPr>
              <a:t>Heat map diagram showed the severity and intensity of the anomaly.</a:t>
            </a:r>
            <a:endParaRPr lang="en-US" sz="1600" b="0" i="0" u="none" strike="noStrike" baseline="0" dirty="0">
              <a:solidFill>
                <a:srgbClr val="000000"/>
              </a:solidFill>
              <a:latin typeface="Trebuchet MS" panose="020B0603020202020204" pitchFamily="34" charset="0"/>
            </a:endParaRPr>
          </a:p>
          <a:p>
            <a:pPr algn="just"/>
            <a:endParaRPr lang="en-US" sz="1600" b="0" i="0" u="none" strike="noStrike" baseline="0" dirty="0">
              <a:solidFill>
                <a:srgbClr val="000000"/>
              </a:solidFill>
              <a:latin typeface="Trebuchet MS" panose="020B0603020202020204" pitchFamily="34" charset="0"/>
            </a:endParaRPr>
          </a:p>
          <a:p>
            <a:pPr algn="just"/>
            <a:r>
              <a:rPr lang="en-US" sz="1600" b="1" i="0" u="none" strike="noStrike" baseline="0" dirty="0">
                <a:solidFill>
                  <a:srgbClr val="000000"/>
                </a:solidFill>
                <a:latin typeface="Trebuchet MS" panose="020B0603020202020204" pitchFamily="34" charset="0"/>
              </a:rPr>
              <a:t>Process Capability &amp; Stability Check -  </a:t>
            </a:r>
            <a:r>
              <a:rPr lang="en-US" sz="1600" b="0" i="0" u="none" strike="noStrike" baseline="0" dirty="0">
                <a:solidFill>
                  <a:srgbClr val="000000"/>
                </a:solidFill>
                <a:latin typeface="Trebuchet MS" panose="020B0603020202020204" pitchFamily="34" charset="0"/>
              </a:rPr>
              <a:t>Monitoring the Mean and variation of water consumption shows deviation </a:t>
            </a:r>
            <a:r>
              <a:rPr lang="en-US" sz="1600" dirty="0">
                <a:solidFill>
                  <a:srgbClr val="000000"/>
                </a:solidFill>
                <a:latin typeface="Trebuchet MS" panose="020B0603020202020204" pitchFamily="34" charset="0"/>
              </a:rPr>
              <a:t>&amp; process instability.</a:t>
            </a:r>
          </a:p>
        </p:txBody>
      </p:sp>
      <p:graphicFrame>
        <p:nvGraphicFramePr>
          <p:cNvPr id="14" name="Chart 13">
            <a:extLst>
              <a:ext uri="{FF2B5EF4-FFF2-40B4-BE49-F238E27FC236}">
                <a16:creationId xmlns:a16="http://schemas.microsoft.com/office/drawing/2014/main" id="{CCC77F03-E61C-653A-E035-DCA02567935F}"/>
              </a:ext>
            </a:extLst>
          </p:cNvPr>
          <p:cNvGraphicFramePr>
            <a:graphicFrameLocks/>
          </p:cNvGraphicFramePr>
          <p:nvPr>
            <p:extLst>
              <p:ext uri="{D42A27DB-BD31-4B8C-83A1-F6EECF244321}">
                <p14:modId xmlns:p14="http://schemas.microsoft.com/office/powerpoint/2010/main" val="120333624"/>
              </p:ext>
            </p:extLst>
          </p:nvPr>
        </p:nvGraphicFramePr>
        <p:xfrm>
          <a:off x="78462" y="4042180"/>
          <a:ext cx="3361856" cy="2382417"/>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15">
            <a:extLst>
              <a:ext uri="{FF2B5EF4-FFF2-40B4-BE49-F238E27FC236}">
                <a16:creationId xmlns:a16="http://schemas.microsoft.com/office/drawing/2014/main" id="{2378545D-A654-8DE8-2B28-F53112EB4097}"/>
              </a:ext>
            </a:extLst>
          </p:cNvPr>
          <p:cNvPicPr>
            <a:picLocks noChangeAspect="1"/>
          </p:cNvPicPr>
          <p:nvPr/>
        </p:nvPicPr>
        <p:blipFill>
          <a:blip r:embed="rId6"/>
          <a:stretch>
            <a:fillRect/>
          </a:stretch>
        </p:blipFill>
        <p:spPr>
          <a:xfrm>
            <a:off x="5803270" y="934469"/>
            <a:ext cx="6310268" cy="3046988"/>
          </a:xfrm>
          <a:prstGeom prst="rect">
            <a:avLst/>
          </a:prstGeom>
          <a:ln>
            <a:solidFill>
              <a:schemeClr val="accent1"/>
            </a:solidFill>
          </a:ln>
        </p:spPr>
      </p:pic>
      <p:sp>
        <p:nvSpPr>
          <p:cNvPr id="17" name="Scroll: Vertical 16">
            <a:extLst>
              <a:ext uri="{FF2B5EF4-FFF2-40B4-BE49-F238E27FC236}">
                <a16:creationId xmlns:a16="http://schemas.microsoft.com/office/drawing/2014/main" id="{25D5D9ED-5679-A2EE-ABC6-30F4EA4B58D6}"/>
              </a:ext>
            </a:extLst>
          </p:cNvPr>
          <p:cNvSpPr/>
          <p:nvPr/>
        </p:nvSpPr>
        <p:spPr>
          <a:xfrm>
            <a:off x="3520485" y="4042180"/>
            <a:ext cx="2202618" cy="2382417"/>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Trebuchet MS" panose="020B0603020202020204" pitchFamily="34" charset="0"/>
              </a:rPr>
              <a:t>Mean – 2.27</a:t>
            </a:r>
          </a:p>
          <a:p>
            <a:pPr algn="ctr"/>
            <a:r>
              <a:rPr lang="en-US" sz="1600" dirty="0">
                <a:latin typeface="Trebuchet MS" panose="020B0603020202020204" pitchFamily="34" charset="0"/>
              </a:rPr>
              <a:t>UCL – 2.54</a:t>
            </a:r>
          </a:p>
          <a:p>
            <a:pPr algn="ctr"/>
            <a:r>
              <a:rPr lang="en-US" sz="1600" dirty="0">
                <a:latin typeface="Trebuchet MS" panose="020B0603020202020204" pitchFamily="34" charset="0"/>
              </a:rPr>
              <a:t>LCL – 1.99</a:t>
            </a:r>
          </a:p>
          <a:p>
            <a:pPr algn="ctr"/>
            <a:r>
              <a:rPr lang="en-US" sz="1600" dirty="0">
                <a:latin typeface="Trebuchet MS" panose="020B0603020202020204" pitchFamily="34" charset="0"/>
              </a:rPr>
              <a:t>Max- 2.39</a:t>
            </a:r>
          </a:p>
          <a:p>
            <a:pPr algn="ctr"/>
            <a:r>
              <a:rPr lang="en-US" sz="1600" dirty="0">
                <a:latin typeface="Trebuchet MS" panose="020B0603020202020204" pitchFamily="34" charset="0"/>
              </a:rPr>
              <a:t>Min – 2.1</a:t>
            </a:r>
          </a:p>
          <a:p>
            <a:pPr algn="ctr"/>
            <a:r>
              <a:rPr lang="en-US" sz="1600" dirty="0">
                <a:latin typeface="Trebuchet MS" panose="020B0603020202020204" pitchFamily="34" charset="0"/>
              </a:rPr>
              <a:t>St. dv – 0.09</a:t>
            </a:r>
          </a:p>
          <a:p>
            <a:pPr algn="ctr"/>
            <a:r>
              <a:rPr lang="en-US" sz="1600" dirty="0">
                <a:latin typeface="Trebuchet MS" panose="020B0603020202020204" pitchFamily="34" charset="0"/>
              </a:rPr>
              <a:t>Pp – 0.56</a:t>
            </a:r>
          </a:p>
          <a:p>
            <a:pPr algn="ctr"/>
            <a:r>
              <a:rPr lang="en-US" sz="1600" dirty="0" err="1">
                <a:latin typeface="Trebuchet MS" panose="020B0603020202020204" pitchFamily="34" charset="0"/>
              </a:rPr>
              <a:t>PPk</a:t>
            </a:r>
            <a:r>
              <a:rPr lang="en-US" sz="1600" dirty="0">
                <a:latin typeface="Trebuchet MS" panose="020B0603020202020204" pitchFamily="34" charset="0"/>
              </a:rPr>
              <a:t> – 0.48</a:t>
            </a:r>
          </a:p>
        </p:txBody>
      </p:sp>
    </p:spTree>
    <p:extLst>
      <p:ext uri="{BB962C8B-B14F-4D97-AF65-F5344CB8AC3E}">
        <p14:creationId xmlns:p14="http://schemas.microsoft.com/office/powerpoint/2010/main" val="23150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F8B6-5BE7-40FC-7420-40BE0B64F209}"/>
              </a:ext>
            </a:extLst>
          </p:cNvPr>
          <p:cNvSpPr>
            <a:spLocks noGrp="1"/>
          </p:cNvSpPr>
          <p:nvPr>
            <p:ph type="title"/>
          </p:nvPr>
        </p:nvSpPr>
        <p:spPr/>
        <p:txBody>
          <a:bodyPr>
            <a:normAutofit/>
          </a:bodyPr>
          <a:lstStyle/>
          <a:p>
            <a:r>
              <a:rPr lang="en-US" sz="3600" dirty="0">
                <a:solidFill>
                  <a:schemeClr val="accent6">
                    <a:lumMod val="20000"/>
                    <a:lumOff val="80000"/>
                  </a:schemeClr>
                </a:solidFill>
                <a:latin typeface="Trebuchet MS" panose="020B0603020202020204" pitchFamily="34" charset="0"/>
                <a:ea typeface="+mn-ea"/>
                <a:cs typeface="+mn-cs"/>
              </a:rPr>
              <a:t>Water Monitoring &amp; Review Mechanism</a:t>
            </a:r>
            <a:endParaRPr lang="en-IN" sz="3600" dirty="0"/>
          </a:p>
        </p:txBody>
      </p:sp>
      <p:sp>
        <p:nvSpPr>
          <p:cNvPr id="3" name="Rectangle 2">
            <a:extLst>
              <a:ext uri="{FF2B5EF4-FFF2-40B4-BE49-F238E27FC236}">
                <a16:creationId xmlns:a16="http://schemas.microsoft.com/office/drawing/2014/main" id="{FD28377C-8F16-D5C3-F7E7-327F0B25D55A}"/>
              </a:ext>
            </a:extLst>
          </p:cNvPr>
          <p:cNvSpPr/>
          <p:nvPr/>
        </p:nvSpPr>
        <p:spPr>
          <a:xfrm>
            <a:off x="6482104" y="866544"/>
            <a:ext cx="5709896" cy="3177473"/>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eaLnBrk="0" hangingPunct="0">
              <a:lnSpc>
                <a:spcPct val="150000"/>
              </a:lnSpc>
            </a:pPr>
            <a:r>
              <a:rPr lang="en-IN" sz="1400" b="1" u="sng" dirty="0">
                <a:solidFill>
                  <a:srgbClr val="002060"/>
                </a:solidFill>
                <a:latin typeface="Trebuchet MS" panose="020B0603020202020204" pitchFamily="34" charset="0"/>
                <a:ea typeface="Verdana" pitchFamily="34" charset="0"/>
                <a:cs typeface="Verdana" pitchFamily="34" charset="0"/>
              </a:rPr>
              <a:t>Centralized Water Management System</a:t>
            </a:r>
            <a:endParaRPr lang="en-IN" sz="1400" b="1" dirty="0">
              <a:solidFill>
                <a:srgbClr val="002060"/>
              </a:solidFill>
              <a:latin typeface="Trebuchet MS" panose="020B0603020202020204" pitchFamily="34" charset="0"/>
              <a:ea typeface="Verdana" pitchFamily="34" charset="0"/>
              <a:cs typeface="Verdana" pitchFamily="34" charset="0"/>
            </a:endParaRPr>
          </a:p>
          <a:p>
            <a:pPr marL="228600" indent="-228600" algn="just" eaLnBrk="0" hangingPunct="0">
              <a:lnSpc>
                <a:spcPct val="150000"/>
              </a:lnSpc>
              <a:buFont typeface="+mj-lt"/>
              <a:buAutoNum type="arabicPeriod"/>
            </a:pPr>
            <a:r>
              <a:rPr lang="en-US" sz="1100" b="1" dirty="0">
                <a:solidFill>
                  <a:srgbClr val="C00000"/>
                </a:solidFill>
                <a:latin typeface="Trebuchet MS" panose="020B0603020202020204" pitchFamily="34" charset="0"/>
                <a:ea typeface="Verdana" pitchFamily="34" charset="0"/>
                <a:cs typeface="Verdana" pitchFamily="34" charset="0"/>
              </a:rPr>
              <a:t>Measurement-</a:t>
            </a:r>
            <a:r>
              <a:rPr lang="en-US" sz="1100" b="1" dirty="0">
                <a:solidFill>
                  <a:srgbClr val="002060"/>
                </a:solidFill>
                <a:latin typeface="Trebuchet MS" panose="020B0603020202020204" pitchFamily="34" charset="0"/>
                <a:ea typeface="Verdana" pitchFamily="34" charset="0"/>
                <a:cs typeface="Verdana" pitchFamily="34" charset="0"/>
              </a:rPr>
              <a:t> </a:t>
            </a:r>
            <a:r>
              <a:rPr lang="en-US" sz="1100" dirty="0">
                <a:solidFill>
                  <a:srgbClr val="002060"/>
                </a:solidFill>
                <a:latin typeface="Trebuchet MS" panose="020B0603020202020204" pitchFamily="34" charset="0"/>
                <a:ea typeface="Verdana" pitchFamily="34" charset="0"/>
                <a:cs typeface="Verdana" pitchFamily="34" charset="0"/>
              </a:rPr>
              <a:t>Process Mapping, installation of flow meters &amp; calibration at predefined frequencies.</a:t>
            </a:r>
          </a:p>
          <a:p>
            <a:pPr marL="228600" indent="-228600" algn="just" eaLnBrk="0" hangingPunct="0">
              <a:lnSpc>
                <a:spcPct val="150000"/>
              </a:lnSpc>
              <a:buFont typeface="+mj-lt"/>
              <a:buAutoNum type="arabicPeriod"/>
            </a:pPr>
            <a:r>
              <a:rPr lang="en-US" sz="1100" b="1" dirty="0">
                <a:solidFill>
                  <a:srgbClr val="C00000"/>
                </a:solidFill>
                <a:latin typeface="Trebuchet MS" panose="020B0603020202020204" pitchFamily="34" charset="0"/>
                <a:ea typeface="Verdana" pitchFamily="34" charset="0"/>
                <a:cs typeface="Verdana" pitchFamily="34" charset="0"/>
              </a:rPr>
              <a:t>Monitoring – </a:t>
            </a:r>
            <a:r>
              <a:rPr lang="en-US" sz="1100" dirty="0">
                <a:solidFill>
                  <a:srgbClr val="002060"/>
                </a:solidFill>
                <a:latin typeface="Trebuchet MS" panose="020B0603020202020204" pitchFamily="34" charset="0"/>
                <a:ea typeface="Verdana" pitchFamily="34" charset="0"/>
                <a:cs typeface="Verdana" pitchFamily="34" charset="0"/>
              </a:rPr>
              <a:t>Daily, Monthly &amp; Yearly Consumption pattern &amp; deviation analysis through standard formats. Real time water usage monitoring through dedicated System-</a:t>
            </a:r>
            <a:r>
              <a:rPr lang="en-US" sz="1100" b="1" dirty="0">
                <a:solidFill>
                  <a:srgbClr val="002060"/>
                </a:solidFill>
                <a:latin typeface="Trebuchet MS" panose="020B0603020202020204" pitchFamily="34" charset="0"/>
                <a:ea typeface="Verdana" pitchFamily="34" charset="0"/>
                <a:cs typeface="Verdana" pitchFamily="34" charset="0"/>
              </a:rPr>
              <a:t>Water SCADA. A total of 40 no’s of flow meters are installed across plant premises.</a:t>
            </a:r>
          </a:p>
          <a:p>
            <a:pPr marL="228600" indent="-228600" algn="just" eaLnBrk="0" hangingPunct="0">
              <a:lnSpc>
                <a:spcPct val="150000"/>
              </a:lnSpc>
              <a:buFont typeface="+mj-lt"/>
              <a:buAutoNum type="arabicPeriod"/>
            </a:pPr>
            <a:r>
              <a:rPr lang="en-US" sz="1100" b="1" dirty="0">
                <a:solidFill>
                  <a:srgbClr val="C00000"/>
                </a:solidFill>
                <a:latin typeface="Trebuchet MS" panose="020B0603020202020204" pitchFamily="34" charset="0"/>
                <a:ea typeface="Verdana" pitchFamily="34" charset="0"/>
              </a:rPr>
              <a:t>Predictions – </a:t>
            </a:r>
            <a:r>
              <a:rPr lang="en-US" sz="1100" dirty="0">
                <a:solidFill>
                  <a:srgbClr val="002060"/>
                </a:solidFill>
                <a:latin typeface="Trebuchet MS" panose="020B0603020202020204" pitchFamily="34" charset="0"/>
                <a:ea typeface="Verdana" pitchFamily="34" charset="0"/>
              </a:rPr>
              <a:t>Integration of Water SCADA with state-of-the-art technology predictive Analytics.</a:t>
            </a:r>
          </a:p>
          <a:p>
            <a:pPr marL="228600" indent="-228600" algn="just" eaLnBrk="0" hangingPunct="0">
              <a:lnSpc>
                <a:spcPct val="150000"/>
              </a:lnSpc>
              <a:buFont typeface="+mj-lt"/>
              <a:buAutoNum type="arabicPeriod"/>
            </a:pPr>
            <a:r>
              <a:rPr lang="en-IN" sz="1100" b="1" dirty="0">
                <a:solidFill>
                  <a:srgbClr val="C00000"/>
                </a:solidFill>
                <a:latin typeface="Trebuchet MS" panose="020B0603020202020204" pitchFamily="34" charset="0"/>
                <a:ea typeface="Verdana" pitchFamily="34" charset="0"/>
                <a:cs typeface="Verdana" pitchFamily="34" charset="0"/>
              </a:rPr>
              <a:t>Reporting – </a:t>
            </a:r>
            <a:r>
              <a:rPr lang="en-IN" sz="1100" dirty="0">
                <a:solidFill>
                  <a:srgbClr val="002060"/>
                </a:solidFill>
                <a:latin typeface="Trebuchet MS" panose="020B0603020202020204" pitchFamily="34" charset="0"/>
                <a:ea typeface="Verdana" pitchFamily="34" charset="0"/>
                <a:cs typeface="Verdana" pitchFamily="34" charset="0"/>
              </a:rPr>
              <a:t>Integrated through SAP; Change </a:t>
            </a:r>
            <a:r>
              <a:rPr lang="en-IN" sz="1100" dirty="0" err="1">
                <a:solidFill>
                  <a:srgbClr val="002060"/>
                </a:solidFill>
                <a:latin typeface="Trebuchet MS" panose="020B0603020202020204" pitchFamily="34" charset="0"/>
                <a:ea typeface="Verdana" pitchFamily="34" charset="0"/>
                <a:cs typeface="Verdana" pitchFamily="34" charset="0"/>
              </a:rPr>
              <a:t>Mangt</a:t>
            </a:r>
            <a:r>
              <a:rPr lang="en-IN" sz="1100" dirty="0">
                <a:solidFill>
                  <a:srgbClr val="002060"/>
                </a:solidFill>
                <a:latin typeface="Trebuchet MS" panose="020B0603020202020204" pitchFamily="34" charset="0"/>
                <a:ea typeface="Verdana" pitchFamily="34" charset="0"/>
                <a:cs typeface="Verdana" pitchFamily="34" charset="0"/>
              </a:rPr>
              <a:t>.&amp; CAPA closure&amp; approval</a:t>
            </a:r>
          </a:p>
          <a:p>
            <a:pPr marL="228600" indent="-228600" algn="just" eaLnBrk="0" hangingPunct="0">
              <a:lnSpc>
                <a:spcPct val="150000"/>
              </a:lnSpc>
              <a:buFont typeface="+mj-lt"/>
              <a:buAutoNum type="arabicPeriod"/>
            </a:pPr>
            <a:r>
              <a:rPr lang="en-IN" sz="1100" b="1" dirty="0">
                <a:solidFill>
                  <a:srgbClr val="C00000"/>
                </a:solidFill>
                <a:latin typeface="Trebuchet MS" panose="020B0603020202020204" pitchFamily="34" charset="0"/>
                <a:ea typeface="Verdana" pitchFamily="34" charset="0"/>
                <a:cs typeface="Verdana" pitchFamily="34" charset="0"/>
              </a:rPr>
              <a:t>Review &amp; Control -  </a:t>
            </a:r>
            <a:r>
              <a:rPr lang="en-IN" sz="1100" b="1" dirty="0">
                <a:solidFill>
                  <a:srgbClr val="002060"/>
                </a:solidFill>
                <a:latin typeface="Trebuchet MS" panose="020B0603020202020204" pitchFamily="34" charset="0"/>
                <a:ea typeface="Verdana" pitchFamily="34" charset="0"/>
                <a:cs typeface="Verdana" pitchFamily="34" charset="0"/>
              </a:rPr>
              <a:t>Water &amp; Efficiency Management Cell </a:t>
            </a:r>
            <a:r>
              <a:rPr lang="en-IN" sz="1100" dirty="0">
                <a:solidFill>
                  <a:srgbClr val="002060"/>
                </a:solidFill>
                <a:latin typeface="Trebuchet MS" panose="020B0603020202020204" pitchFamily="34" charset="0"/>
                <a:ea typeface="Verdana" pitchFamily="34" charset="0"/>
                <a:cs typeface="Verdana" pitchFamily="34" charset="0"/>
              </a:rPr>
              <a:t>group meetings</a:t>
            </a:r>
            <a:r>
              <a:rPr lang="en-IN" sz="1100" b="1" dirty="0">
                <a:solidFill>
                  <a:srgbClr val="002060"/>
                </a:solidFill>
                <a:latin typeface="Trebuchet MS" panose="020B0603020202020204" pitchFamily="34" charset="0"/>
                <a:ea typeface="Verdana" pitchFamily="34" charset="0"/>
                <a:cs typeface="Verdana" pitchFamily="34" charset="0"/>
              </a:rPr>
              <a:t>; CIPs &amp; SIPs </a:t>
            </a:r>
            <a:r>
              <a:rPr lang="en-IN" sz="1100" dirty="0">
                <a:solidFill>
                  <a:srgbClr val="002060"/>
                </a:solidFill>
                <a:latin typeface="Trebuchet MS" panose="020B0603020202020204" pitchFamily="34" charset="0"/>
                <a:ea typeface="Verdana" pitchFamily="34" charset="0"/>
                <a:cs typeface="Verdana" pitchFamily="34" charset="0"/>
              </a:rPr>
              <a:t>for various initiatives &amp; projects.</a:t>
            </a:r>
          </a:p>
        </p:txBody>
      </p:sp>
      <p:graphicFrame>
        <p:nvGraphicFramePr>
          <p:cNvPr id="4" name="Group 3">
            <a:extLst>
              <a:ext uri="{FF2B5EF4-FFF2-40B4-BE49-F238E27FC236}">
                <a16:creationId xmlns:a16="http://schemas.microsoft.com/office/drawing/2014/main" id="{77396B75-D4E3-7C24-0C55-869AC323281D}"/>
              </a:ext>
            </a:extLst>
          </p:cNvPr>
          <p:cNvGraphicFramePr>
            <a:graphicFrameLocks noGrp="1"/>
          </p:cNvGraphicFramePr>
          <p:nvPr>
            <p:extLst>
              <p:ext uri="{D42A27DB-BD31-4B8C-83A1-F6EECF244321}">
                <p14:modId xmlns:p14="http://schemas.microsoft.com/office/powerpoint/2010/main" val="3595540864"/>
              </p:ext>
            </p:extLst>
          </p:nvPr>
        </p:nvGraphicFramePr>
        <p:xfrm>
          <a:off x="0" y="4068593"/>
          <a:ext cx="12192000" cy="304800"/>
        </p:xfrm>
        <a:graphic>
          <a:graphicData uri="http://schemas.openxmlformats.org/drawingml/2006/table">
            <a:tbl>
              <a:tblPr/>
              <a:tblGrid>
                <a:gridCol w="12192000">
                  <a:extLst>
                    <a:ext uri="{9D8B030D-6E8A-4147-A177-3AD203B41FA5}">
                      <a16:colId xmlns:a16="http://schemas.microsoft.com/office/drawing/2014/main" val="20000"/>
                    </a:ext>
                  </a:extLst>
                </a:gridCol>
              </a:tblGrid>
              <a:tr h="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57150" algn="l" defTabSz="762000" rtl="0" eaLnBrk="0" fontAlgn="base" latinLnBrk="0" hangingPunct="0">
                        <a:lnSpc>
                          <a:spcPct val="100000"/>
                        </a:lnSpc>
                        <a:spcBef>
                          <a:spcPct val="0"/>
                        </a:spcBef>
                        <a:spcAft>
                          <a:spcPct val="0"/>
                        </a:spcAft>
                        <a:buClrTx/>
                        <a:buSzTx/>
                        <a:buFontTx/>
                        <a:buNone/>
                        <a:tabLst/>
                        <a:defRPr/>
                      </a:pPr>
                      <a:r>
                        <a:rPr lang="en-US" sz="1400" b="0" kern="1200" baseline="0" dirty="0">
                          <a:solidFill>
                            <a:schemeClr val="tx1"/>
                          </a:solidFill>
                          <a:latin typeface="Trebuchet MS" panose="020B0603020202020204" pitchFamily="34" charset="0"/>
                          <a:ea typeface="ＭＳ Ｐゴシック"/>
                          <a:cs typeface="+mn-cs"/>
                        </a:rPr>
                        <a:t>Daily MIS Reports for </a:t>
                      </a:r>
                      <a:r>
                        <a:rPr lang="en-US" sz="1400" b="0" kern="1200" dirty="0">
                          <a:solidFill>
                            <a:schemeClr val="tx1"/>
                          </a:solidFill>
                          <a:latin typeface="Trebuchet MS" panose="020B0603020202020204" pitchFamily="34" charset="0"/>
                          <a:ea typeface="ＭＳ Ｐゴシック"/>
                          <a:cs typeface="+mn-cs"/>
                        </a:rPr>
                        <a:t>Monitoring of Water Consumption &amp; Real time Monitoring System</a:t>
                      </a:r>
                      <a:endParaRPr lang="en-US" sz="1400" b="0" dirty="0">
                        <a:solidFill>
                          <a:schemeClr val="tx1"/>
                        </a:solidFill>
                        <a:latin typeface="Trebuchet MS" panose="020B0603020202020204" pitchFamily="34" charset="0"/>
                        <a:ea typeface="Verdana" panose="020B0604030504040204" pitchFamily="34" charset="0"/>
                        <a:cs typeface="Arial" panose="020B0604020202020204" pitchFamily="34" charset="0"/>
                      </a:endParaRPr>
                    </a:p>
                  </a:txBody>
                  <a:tcPr marL="45720" marR="4572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D66A6ADE-5CA1-3082-37CF-B5325B3F19CF}"/>
              </a:ext>
            </a:extLst>
          </p:cNvPr>
          <p:cNvSpPr txBox="1"/>
          <p:nvPr/>
        </p:nvSpPr>
        <p:spPr>
          <a:xfrm>
            <a:off x="2175" y="6265566"/>
            <a:ext cx="2652125" cy="291939"/>
          </a:xfrm>
          <a:prstGeom prst="rect">
            <a:avLst/>
          </a:prstGeom>
          <a:solidFill>
            <a:schemeClr val="accent2">
              <a:lumMod val="40000"/>
              <a:lumOff val="60000"/>
            </a:schemeClr>
          </a:solidFill>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ts val="1800"/>
              </a:lnSpc>
              <a:defRPr/>
            </a:pPr>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Daily Water Consumption &amp; Deviation Report</a:t>
            </a:r>
            <a:endParaRPr lang="en-IN" sz="9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1D0D4C8E-2C1E-F78F-5517-6CC93DC2CFC6}"/>
              </a:ext>
            </a:extLst>
          </p:cNvPr>
          <p:cNvSpPr txBox="1"/>
          <p:nvPr/>
        </p:nvSpPr>
        <p:spPr>
          <a:xfrm>
            <a:off x="5639499" y="6275909"/>
            <a:ext cx="3210373" cy="297838"/>
          </a:xfrm>
          <a:prstGeom prst="rect">
            <a:avLst/>
          </a:prstGeom>
          <a:solidFill>
            <a:schemeClr val="accent2">
              <a:lumMod val="40000"/>
              <a:lumOff val="60000"/>
            </a:schemeClr>
          </a:solidFill>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ts val="1800"/>
              </a:lnSpc>
              <a:defRPr/>
            </a:pPr>
            <a:r>
              <a:rPr lang="en-US" sz="1100" dirty="0">
                <a:solidFill>
                  <a:schemeClr val="tx1"/>
                </a:solidFill>
                <a:latin typeface="Trebuchet MS" panose="020B0603020202020204" pitchFamily="34" charset="0"/>
                <a:ea typeface="Verdana" panose="020B0604030504040204" pitchFamily="34" charset="0"/>
                <a:cs typeface="Verdana" panose="020B0604030504040204" pitchFamily="34" charset="0"/>
              </a:rPr>
              <a:t>“Water SCADA” - Dashboard</a:t>
            </a:r>
            <a:endParaRPr lang="en-IN" sz="11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0B314F7D-CC96-D5D1-F2E2-91ECE77230C7}"/>
              </a:ext>
            </a:extLst>
          </p:cNvPr>
          <p:cNvSpPr txBox="1"/>
          <p:nvPr/>
        </p:nvSpPr>
        <p:spPr>
          <a:xfrm>
            <a:off x="8921017" y="6269553"/>
            <a:ext cx="3257366" cy="288220"/>
          </a:xfrm>
          <a:prstGeom prst="rect">
            <a:avLst/>
          </a:prstGeom>
          <a:solidFill>
            <a:schemeClr val="accent2">
              <a:lumMod val="40000"/>
              <a:lumOff val="60000"/>
            </a:schemeClr>
          </a:solidFill>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ts val="1700"/>
              </a:lnSpc>
              <a:defRPr/>
            </a:pPr>
            <a:r>
              <a:rPr lang="en-US" sz="1100" dirty="0">
                <a:solidFill>
                  <a:schemeClr val="tx1"/>
                </a:solidFill>
                <a:latin typeface="Trebuchet MS" panose="020B0603020202020204" pitchFamily="34" charset="0"/>
                <a:ea typeface="Verdana" panose="020B0604030504040204" pitchFamily="34" charset="0"/>
                <a:cs typeface="Verdana" panose="020B0604030504040204" pitchFamily="34" charset="0"/>
              </a:rPr>
              <a:t>“Water SCADA” – Alarm Monitoring Page</a:t>
            </a:r>
            <a:endParaRPr lang="en-IN" sz="11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68341BD0-49C5-8922-ADC1-C6CB163E015F}"/>
              </a:ext>
            </a:extLst>
          </p:cNvPr>
          <p:cNvSpPr txBox="1"/>
          <p:nvPr/>
        </p:nvSpPr>
        <p:spPr>
          <a:xfrm>
            <a:off x="2628249" y="6259667"/>
            <a:ext cx="2969939" cy="297838"/>
          </a:xfrm>
          <a:prstGeom prst="rect">
            <a:avLst/>
          </a:prstGeom>
          <a:solidFill>
            <a:schemeClr val="accent2">
              <a:lumMod val="40000"/>
              <a:lumOff val="60000"/>
            </a:schemeClr>
          </a:solidFill>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ts val="1800"/>
              </a:lnSpc>
              <a:defRPr/>
            </a:pPr>
            <a:r>
              <a:rPr lang="en-US" sz="1100" dirty="0">
                <a:solidFill>
                  <a:schemeClr val="tx1"/>
                </a:solidFill>
                <a:latin typeface="Trebuchet MS" panose="020B0603020202020204" pitchFamily="34" charset="0"/>
                <a:ea typeface="Verdana" panose="020B0604030504040204" pitchFamily="34" charset="0"/>
                <a:cs typeface="Verdana" panose="020B0604030504040204" pitchFamily="34" charset="0"/>
              </a:rPr>
              <a:t>Process Map of “Water Deviation” Closure</a:t>
            </a:r>
            <a:endParaRPr lang="en-IN" sz="11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9" name="Picture 1" descr="image001">
            <a:extLst>
              <a:ext uri="{FF2B5EF4-FFF2-40B4-BE49-F238E27FC236}">
                <a16:creationId xmlns:a16="http://schemas.microsoft.com/office/drawing/2014/main" id="{0F2AC648-F265-E648-2C6D-844C6A36198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2554"/>
          <a:stretch/>
        </p:blipFill>
        <p:spPr bwMode="auto">
          <a:xfrm>
            <a:off x="3143491" y="2448177"/>
            <a:ext cx="3274142" cy="1588344"/>
          </a:xfrm>
          <a:prstGeom prst="rect">
            <a:avLst/>
          </a:prstGeom>
          <a:noFill/>
          <a:ln w="19050" cap="sq" cmpd="thickThin">
            <a:solidFill>
              <a:schemeClr val="accent1"/>
            </a:solidFill>
            <a:prstDash val="solid"/>
            <a:miter lim="800000"/>
          </a:ln>
          <a:effectLst/>
        </p:spPr>
      </p:pic>
      <p:pic>
        <p:nvPicPr>
          <p:cNvPr id="10" name="Picture 9">
            <a:extLst>
              <a:ext uri="{FF2B5EF4-FFF2-40B4-BE49-F238E27FC236}">
                <a16:creationId xmlns:a16="http://schemas.microsoft.com/office/drawing/2014/main" id="{632D87A4-F4F1-2073-8C72-FE5D7A42AE44}"/>
              </a:ext>
            </a:extLst>
          </p:cNvPr>
          <p:cNvPicPr>
            <a:picLocks noChangeAspect="1"/>
          </p:cNvPicPr>
          <p:nvPr/>
        </p:nvPicPr>
        <p:blipFill>
          <a:blip r:embed="rId4"/>
          <a:stretch>
            <a:fillRect/>
          </a:stretch>
        </p:blipFill>
        <p:spPr>
          <a:xfrm>
            <a:off x="-1" y="4403873"/>
            <a:ext cx="1285261" cy="1828563"/>
          </a:xfrm>
          <a:prstGeom prst="rect">
            <a:avLst/>
          </a:prstGeom>
          <a:ln>
            <a:solidFill>
              <a:schemeClr val="accent1"/>
            </a:solidFill>
          </a:ln>
        </p:spPr>
      </p:pic>
      <p:pic>
        <p:nvPicPr>
          <p:cNvPr id="11" name="Picture 10">
            <a:extLst>
              <a:ext uri="{FF2B5EF4-FFF2-40B4-BE49-F238E27FC236}">
                <a16:creationId xmlns:a16="http://schemas.microsoft.com/office/drawing/2014/main" id="{9B849801-B35F-762A-1603-D2245A81D4ED}"/>
              </a:ext>
            </a:extLst>
          </p:cNvPr>
          <p:cNvPicPr>
            <a:picLocks noChangeAspect="1"/>
          </p:cNvPicPr>
          <p:nvPr/>
        </p:nvPicPr>
        <p:blipFill>
          <a:blip r:embed="rId5"/>
          <a:stretch>
            <a:fillRect/>
          </a:stretch>
        </p:blipFill>
        <p:spPr>
          <a:xfrm>
            <a:off x="1316650" y="4416866"/>
            <a:ext cx="1311599" cy="1815570"/>
          </a:xfrm>
          <a:prstGeom prst="rect">
            <a:avLst/>
          </a:prstGeom>
          <a:ln>
            <a:solidFill>
              <a:schemeClr val="accent1"/>
            </a:solidFill>
          </a:ln>
        </p:spPr>
      </p:pic>
      <p:pic>
        <p:nvPicPr>
          <p:cNvPr id="12" name="Picture 11">
            <a:extLst>
              <a:ext uri="{FF2B5EF4-FFF2-40B4-BE49-F238E27FC236}">
                <a16:creationId xmlns:a16="http://schemas.microsoft.com/office/drawing/2014/main" id="{8E5F679D-6346-0E70-04C3-D5479EFDE72A}"/>
              </a:ext>
            </a:extLst>
          </p:cNvPr>
          <p:cNvPicPr>
            <a:picLocks noChangeAspect="1"/>
          </p:cNvPicPr>
          <p:nvPr/>
        </p:nvPicPr>
        <p:blipFill>
          <a:blip r:embed="rId6"/>
          <a:stretch>
            <a:fillRect/>
          </a:stretch>
        </p:blipFill>
        <p:spPr>
          <a:xfrm>
            <a:off x="2648861" y="4416866"/>
            <a:ext cx="2961875" cy="1815570"/>
          </a:xfrm>
          <a:prstGeom prst="rect">
            <a:avLst/>
          </a:prstGeom>
          <a:ln>
            <a:solidFill>
              <a:schemeClr val="accent1"/>
            </a:solidFill>
          </a:ln>
        </p:spPr>
      </p:pic>
      <p:pic>
        <p:nvPicPr>
          <p:cNvPr id="13" name="Picture 12">
            <a:extLst>
              <a:ext uri="{FF2B5EF4-FFF2-40B4-BE49-F238E27FC236}">
                <a16:creationId xmlns:a16="http://schemas.microsoft.com/office/drawing/2014/main" id="{A3FED569-7602-7923-7127-E44C0D9D8860}"/>
              </a:ext>
            </a:extLst>
          </p:cNvPr>
          <p:cNvPicPr>
            <a:picLocks noChangeAspect="1"/>
          </p:cNvPicPr>
          <p:nvPr/>
        </p:nvPicPr>
        <p:blipFill>
          <a:blip r:embed="rId7"/>
          <a:stretch>
            <a:fillRect/>
          </a:stretch>
        </p:blipFill>
        <p:spPr>
          <a:xfrm>
            <a:off x="5639500" y="4416866"/>
            <a:ext cx="3210373" cy="1815570"/>
          </a:xfrm>
          <a:prstGeom prst="rect">
            <a:avLst/>
          </a:prstGeom>
          <a:ln>
            <a:solidFill>
              <a:schemeClr val="accent1"/>
            </a:solidFill>
          </a:ln>
        </p:spPr>
      </p:pic>
      <p:pic>
        <p:nvPicPr>
          <p:cNvPr id="14" name="Picture 13">
            <a:extLst>
              <a:ext uri="{FF2B5EF4-FFF2-40B4-BE49-F238E27FC236}">
                <a16:creationId xmlns:a16="http://schemas.microsoft.com/office/drawing/2014/main" id="{0DA9E726-0760-3E4A-D16C-39F182835540}"/>
              </a:ext>
            </a:extLst>
          </p:cNvPr>
          <p:cNvPicPr>
            <a:picLocks noChangeAspect="1"/>
          </p:cNvPicPr>
          <p:nvPr/>
        </p:nvPicPr>
        <p:blipFill>
          <a:blip r:embed="rId8"/>
          <a:stretch>
            <a:fillRect/>
          </a:stretch>
        </p:blipFill>
        <p:spPr>
          <a:xfrm>
            <a:off x="0" y="901169"/>
            <a:ext cx="3079020" cy="1487808"/>
          </a:xfrm>
          <a:prstGeom prst="rect">
            <a:avLst/>
          </a:prstGeom>
          <a:noFill/>
          <a:ln w="19050" cap="sq" cmpd="thickThin">
            <a:solidFill>
              <a:schemeClr val="accent1"/>
            </a:solidFill>
            <a:prstDash val="solid"/>
            <a:miter lim="800000"/>
          </a:ln>
          <a:effectLst/>
        </p:spPr>
      </p:pic>
      <p:pic>
        <p:nvPicPr>
          <p:cNvPr id="15" name="Picture 14">
            <a:extLst>
              <a:ext uri="{FF2B5EF4-FFF2-40B4-BE49-F238E27FC236}">
                <a16:creationId xmlns:a16="http://schemas.microsoft.com/office/drawing/2014/main" id="{3E9F5FFB-040F-555D-BE38-13FCDE500C23}"/>
              </a:ext>
            </a:extLst>
          </p:cNvPr>
          <p:cNvPicPr>
            <a:picLocks noChangeAspect="1"/>
          </p:cNvPicPr>
          <p:nvPr/>
        </p:nvPicPr>
        <p:blipFill>
          <a:blip r:embed="rId9"/>
          <a:stretch>
            <a:fillRect/>
          </a:stretch>
        </p:blipFill>
        <p:spPr>
          <a:xfrm>
            <a:off x="0" y="2448178"/>
            <a:ext cx="3079021" cy="1587285"/>
          </a:xfrm>
          <a:prstGeom prst="rect">
            <a:avLst/>
          </a:prstGeom>
          <a:noFill/>
          <a:ln w="19050" cap="sq" cmpd="thickThin">
            <a:solidFill>
              <a:schemeClr val="accent1"/>
            </a:solidFill>
            <a:prstDash val="solid"/>
            <a:miter lim="800000"/>
          </a:ln>
          <a:effectLst/>
        </p:spPr>
      </p:pic>
      <p:pic>
        <p:nvPicPr>
          <p:cNvPr id="16" name="Picture 15">
            <a:extLst>
              <a:ext uri="{FF2B5EF4-FFF2-40B4-BE49-F238E27FC236}">
                <a16:creationId xmlns:a16="http://schemas.microsoft.com/office/drawing/2014/main" id="{7A6E2792-A0AC-2971-F29F-6DD3E54DA90F}"/>
              </a:ext>
            </a:extLst>
          </p:cNvPr>
          <p:cNvPicPr>
            <a:picLocks noChangeAspect="1"/>
          </p:cNvPicPr>
          <p:nvPr/>
        </p:nvPicPr>
        <p:blipFill>
          <a:blip r:embed="rId10"/>
          <a:stretch>
            <a:fillRect/>
          </a:stretch>
        </p:blipFill>
        <p:spPr>
          <a:xfrm>
            <a:off x="3143491" y="915889"/>
            <a:ext cx="3253738" cy="1473087"/>
          </a:xfrm>
          <a:prstGeom prst="rect">
            <a:avLst/>
          </a:prstGeom>
          <a:noFill/>
          <a:ln w="19050" cap="sq" cmpd="thickThin">
            <a:solidFill>
              <a:schemeClr val="accent1"/>
            </a:solidFill>
            <a:prstDash val="solid"/>
            <a:miter lim="800000"/>
          </a:ln>
          <a:effectLst/>
        </p:spPr>
      </p:pic>
      <p:pic>
        <p:nvPicPr>
          <p:cNvPr id="17" name="Picture 16">
            <a:extLst>
              <a:ext uri="{FF2B5EF4-FFF2-40B4-BE49-F238E27FC236}">
                <a16:creationId xmlns:a16="http://schemas.microsoft.com/office/drawing/2014/main" id="{EEF9FFF6-1C64-1BF6-17B4-6AB9AEA42D92}"/>
              </a:ext>
            </a:extLst>
          </p:cNvPr>
          <p:cNvPicPr>
            <a:picLocks noChangeAspect="1"/>
          </p:cNvPicPr>
          <p:nvPr/>
        </p:nvPicPr>
        <p:blipFill>
          <a:blip r:embed="rId11"/>
          <a:stretch>
            <a:fillRect/>
          </a:stretch>
        </p:blipFill>
        <p:spPr>
          <a:xfrm>
            <a:off x="8907400" y="4416866"/>
            <a:ext cx="3270983" cy="1815570"/>
          </a:xfrm>
          <a:prstGeom prst="rect">
            <a:avLst/>
          </a:prstGeom>
          <a:ln>
            <a:solidFill>
              <a:schemeClr val="accent1"/>
            </a:solidFill>
          </a:ln>
        </p:spPr>
      </p:pic>
    </p:spTree>
    <p:extLst>
      <p:ext uri="{BB962C8B-B14F-4D97-AF65-F5344CB8AC3E}">
        <p14:creationId xmlns:p14="http://schemas.microsoft.com/office/powerpoint/2010/main" val="27408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0383-D42F-D0CC-B8BE-D4494D2CFD13}"/>
              </a:ext>
            </a:extLst>
          </p:cNvPr>
          <p:cNvSpPr>
            <a:spLocks noGrp="1"/>
          </p:cNvSpPr>
          <p:nvPr>
            <p:ph type="title"/>
          </p:nvPr>
        </p:nvSpPr>
        <p:spPr/>
        <p:txBody>
          <a:bodyPr>
            <a:normAutofit/>
          </a:bodyPr>
          <a:lstStyle/>
          <a:p>
            <a:r>
              <a:rPr lang="en-US" sz="3200" dirty="0">
                <a:solidFill>
                  <a:schemeClr val="accent6">
                    <a:lumMod val="20000"/>
                    <a:lumOff val="80000"/>
                  </a:schemeClr>
                </a:solidFill>
                <a:latin typeface="Trebuchet MS" panose="020B0603020202020204" pitchFamily="34" charset="0"/>
                <a:ea typeface="+mn-ea"/>
                <a:cs typeface="+mn-cs"/>
              </a:rPr>
              <a:t>Failure Mode Effect Analysis</a:t>
            </a:r>
            <a:endParaRPr lang="en-IN" sz="3200" dirty="0">
              <a:solidFill>
                <a:schemeClr val="accent6">
                  <a:lumMod val="20000"/>
                  <a:lumOff val="80000"/>
                </a:schemeClr>
              </a:solidFill>
              <a:latin typeface="Trebuchet MS" panose="020B0603020202020204" pitchFamily="34" charset="0"/>
              <a:ea typeface="+mn-ea"/>
              <a:cs typeface="+mn-cs"/>
            </a:endParaRPr>
          </a:p>
        </p:txBody>
      </p:sp>
      <p:graphicFrame>
        <p:nvGraphicFramePr>
          <p:cNvPr id="4" name="Table 3">
            <a:extLst>
              <a:ext uri="{FF2B5EF4-FFF2-40B4-BE49-F238E27FC236}">
                <a16:creationId xmlns:a16="http://schemas.microsoft.com/office/drawing/2014/main" id="{5D4FF2E3-3B28-E827-C376-BE80DCEC4E11}"/>
              </a:ext>
            </a:extLst>
          </p:cNvPr>
          <p:cNvGraphicFramePr>
            <a:graphicFrameLocks noGrp="1"/>
          </p:cNvGraphicFramePr>
          <p:nvPr>
            <p:extLst>
              <p:ext uri="{D42A27DB-BD31-4B8C-83A1-F6EECF244321}">
                <p14:modId xmlns:p14="http://schemas.microsoft.com/office/powerpoint/2010/main" val="1244394784"/>
              </p:ext>
            </p:extLst>
          </p:nvPr>
        </p:nvGraphicFramePr>
        <p:xfrm>
          <a:off x="-2" y="953570"/>
          <a:ext cx="12192002" cy="4350026"/>
        </p:xfrm>
        <a:graphic>
          <a:graphicData uri="http://schemas.openxmlformats.org/drawingml/2006/table">
            <a:tbl>
              <a:tblPr/>
              <a:tblGrid>
                <a:gridCol w="685209">
                  <a:extLst>
                    <a:ext uri="{9D8B030D-6E8A-4147-A177-3AD203B41FA5}">
                      <a16:colId xmlns:a16="http://schemas.microsoft.com/office/drawing/2014/main" val="2094514422"/>
                    </a:ext>
                  </a:extLst>
                </a:gridCol>
                <a:gridCol w="878417">
                  <a:extLst>
                    <a:ext uri="{9D8B030D-6E8A-4147-A177-3AD203B41FA5}">
                      <a16:colId xmlns:a16="http://schemas.microsoft.com/office/drawing/2014/main" val="1141965563"/>
                    </a:ext>
                  </a:extLst>
                </a:gridCol>
                <a:gridCol w="2311257">
                  <a:extLst>
                    <a:ext uri="{9D8B030D-6E8A-4147-A177-3AD203B41FA5}">
                      <a16:colId xmlns:a16="http://schemas.microsoft.com/office/drawing/2014/main" val="1141089986"/>
                    </a:ext>
                  </a:extLst>
                </a:gridCol>
                <a:gridCol w="1706767">
                  <a:extLst>
                    <a:ext uri="{9D8B030D-6E8A-4147-A177-3AD203B41FA5}">
                      <a16:colId xmlns:a16="http://schemas.microsoft.com/office/drawing/2014/main" val="2658689815"/>
                    </a:ext>
                  </a:extLst>
                </a:gridCol>
                <a:gridCol w="592813">
                  <a:extLst>
                    <a:ext uri="{9D8B030D-6E8A-4147-A177-3AD203B41FA5}">
                      <a16:colId xmlns:a16="http://schemas.microsoft.com/office/drawing/2014/main" val="591437646"/>
                    </a:ext>
                  </a:extLst>
                </a:gridCol>
                <a:gridCol w="2012607">
                  <a:extLst>
                    <a:ext uri="{9D8B030D-6E8A-4147-A177-3AD203B41FA5}">
                      <a16:colId xmlns:a16="http://schemas.microsoft.com/office/drawing/2014/main" val="1633045843"/>
                    </a:ext>
                  </a:extLst>
                </a:gridCol>
                <a:gridCol w="637954">
                  <a:extLst>
                    <a:ext uri="{9D8B030D-6E8A-4147-A177-3AD203B41FA5}">
                      <a16:colId xmlns:a16="http://schemas.microsoft.com/office/drawing/2014/main" val="4177879482"/>
                    </a:ext>
                  </a:extLst>
                </a:gridCol>
                <a:gridCol w="2091070">
                  <a:extLst>
                    <a:ext uri="{9D8B030D-6E8A-4147-A177-3AD203B41FA5}">
                      <a16:colId xmlns:a16="http://schemas.microsoft.com/office/drawing/2014/main" val="906954325"/>
                    </a:ext>
                  </a:extLst>
                </a:gridCol>
                <a:gridCol w="637954">
                  <a:extLst>
                    <a:ext uri="{9D8B030D-6E8A-4147-A177-3AD203B41FA5}">
                      <a16:colId xmlns:a16="http://schemas.microsoft.com/office/drawing/2014/main" val="2071276030"/>
                    </a:ext>
                  </a:extLst>
                </a:gridCol>
                <a:gridCol w="637954">
                  <a:extLst>
                    <a:ext uri="{9D8B030D-6E8A-4147-A177-3AD203B41FA5}">
                      <a16:colId xmlns:a16="http://schemas.microsoft.com/office/drawing/2014/main" val="1052214571"/>
                    </a:ext>
                  </a:extLst>
                </a:gridCol>
              </a:tblGrid>
              <a:tr h="1133275">
                <a:tc>
                  <a:txBody>
                    <a:bodyPr/>
                    <a:lstStyle/>
                    <a:p>
                      <a:pPr algn="ctr" fontAlgn="ctr"/>
                      <a:r>
                        <a:rPr lang="en-IN" sz="1200" b="0" i="0" u="none" strike="noStrike" dirty="0">
                          <a:solidFill>
                            <a:srgbClr val="FFFFFF"/>
                          </a:solidFill>
                          <a:effectLst/>
                          <a:latin typeface="Trebuchet MS" panose="020B0603020202020204" pitchFamily="34" charset="0"/>
                        </a:rPr>
                        <a:t>Sr.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IN" sz="1200" b="0" i="0" u="none" strike="noStrike" dirty="0">
                          <a:solidFill>
                            <a:srgbClr val="FFFFFF"/>
                          </a:solidFill>
                          <a:effectLst/>
                          <a:latin typeface="Trebuchet MS" panose="020B0603020202020204" pitchFamily="34" charset="0"/>
                        </a:rPr>
                        <a:t>Item and Function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IN" sz="1200" b="0" i="0" u="none" strike="noStrike">
                          <a:solidFill>
                            <a:srgbClr val="FFFFFF"/>
                          </a:solidFill>
                          <a:effectLst/>
                          <a:latin typeface="Trebuchet MS" panose="020B0603020202020204" pitchFamily="34" charset="0"/>
                        </a:rPr>
                        <a:t>Potential Failure Mode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US" sz="1200" b="0" i="0" u="none" strike="noStrike" dirty="0">
                          <a:solidFill>
                            <a:srgbClr val="FFFFFF"/>
                          </a:solidFill>
                          <a:effectLst/>
                          <a:latin typeface="Trebuchet MS" panose="020B0603020202020204" pitchFamily="34" charset="0"/>
                        </a:rPr>
                        <a:t>Potential Effect(s) of Failure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IN" sz="1200" b="0" i="0" u="none" strike="noStrike">
                          <a:solidFill>
                            <a:srgbClr val="FFFFFF"/>
                          </a:solidFill>
                          <a:effectLst/>
                          <a:latin typeface="Trebuchet MS" panose="020B0603020202020204" pitchFamily="34" charset="0"/>
                        </a:rPr>
                        <a:t>SEV</a:t>
                      </a:r>
                    </a:p>
                  </a:txBody>
                  <a:tcPr marL="0" marR="0" marT="0"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US" sz="1200" b="0" i="0" u="none" strike="noStrike">
                          <a:solidFill>
                            <a:srgbClr val="FFFFFF"/>
                          </a:solidFill>
                          <a:effectLst/>
                          <a:latin typeface="Trebuchet MS" panose="020B0603020202020204" pitchFamily="34" charset="0"/>
                        </a:rPr>
                        <a:t>Potential Cause(s)/Mechanism(s) of Failure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IN" sz="1200" b="0" i="0" u="none" strike="noStrike">
                          <a:solidFill>
                            <a:srgbClr val="FFFFFF"/>
                          </a:solidFill>
                          <a:effectLst/>
                          <a:latin typeface="Trebuchet MS" panose="020B0603020202020204" pitchFamily="34" charset="0"/>
                        </a:rPr>
                        <a:t>OCC</a:t>
                      </a:r>
                    </a:p>
                  </a:txBody>
                  <a:tcPr marL="0" marR="0" marT="0"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IN" sz="1200" b="0" i="0" u="none" strike="noStrike">
                          <a:solidFill>
                            <a:srgbClr val="FFFFFF"/>
                          </a:solidFill>
                          <a:effectLst/>
                          <a:latin typeface="Trebuchet MS" panose="020B0603020202020204" pitchFamily="34" charset="0"/>
                        </a:rPr>
                        <a:t>Current Design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IN" sz="1200" b="0" i="0" u="none" strike="noStrike">
                          <a:solidFill>
                            <a:srgbClr val="FFFFFF"/>
                          </a:solidFill>
                          <a:effectLst/>
                          <a:latin typeface="Trebuchet MS" panose="020B0603020202020204" pitchFamily="34" charset="0"/>
                        </a:rPr>
                        <a:t>DET</a:t>
                      </a:r>
                    </a:p>
                  </a:txBody>
                  <a:tcPr marL="0" marR="0" marT="0"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n-IN" sz="1200" b="0" i="0" u="none" strike="noStrike">
                          <a:solidFill>
                            <a:srgbClr val="FFFFFF"/>
                          </a:solidFill>
                          <a:effectLst/>
                          <a:latin typeface="Trebuchet MS" panose="020B0603020202020204" pitchFamily="34" charset="0"/>
                        </a:rPr>
                        <a:t>RPN</a:t>
                      </a:r>
                    </a:p>
                  </a:txBody>
                  <a:tcPr marL="0" marR="0" marT="0"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746002591"/>
                  </a:ext>
                </a:extLst>
              </a:tr>
              <a:tr h="619524">
                <a:tc>
                  <a:txBody>
                    <a:bodyPr/>
                    <a:lstStyle/>
                    <a:p>
                      <a:pPr algn="ctr" fontAlgn="ctr"/>
                      <a:r>
                        <a:rPr lang="en-IN" sz="1050" b="0" i="0" u="none" strike="noStrike" dirty="0">
                          <a:solidFill>
                            <a:srgbClr val="000000"/>
                          </a:solidFill>
                          <a:effectLst/>
                          <a:latin typeface="Trebuchet MS" panose="020B0603020202020204" pitchFamily="34" charset="0"/>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6">
                  <a:txBody>
                    <a:bodyPr/>
                    <a:lstStyle/>
                    <a:p>
                      <a:pPr algn="ctr" fontAlgn="ctr"/>
                      <a:r>
                        <a:rPr lang="en-IN" sz="1050" b="0" i="0" u="none" strike="noStrike" dirty="0">
                          <a:solidFill>
                            <a:srgbClr val="000000"/>
                          </a:solidFill>
                          <a:effectLst/>
                          <a:latin typeface="Trebuchet MS" panose="020B0603020202020204" pitchFamily="34" charset="0"/>
                        </a:rPr>
                        <a:t> Water Conditioning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en-IN" sz="1050" b="0" i="0" u="none" strike="noStrike" dirty="0">
                          <a:solidFill>
                            <a:srgbClr val="000000"/>
                          </a:solidFill>
                          <a:effectLst/>
                          <a:latin typeface="Trebuchet MS" panose="020B0603020202020204" pitchFamily="34" charset="0"/>
                        </a:rPr>
                        <a:t>Low DM Water Quality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Boiler Tube Leakage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rebuchet MS" panose="020B0603020202020204" pitchFamily="34" charset="0"/>
                        </a:rPr>
                        <a:t>9</a:t>
                      </a:r>
                      <a:endParaRPr lang="en-IN" sz="105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 High TDS in DM 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 Online BTLD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9C0006"/>
                          </a:solidFill>
                          <a:effectLst/>
                          <a:latin typeface="Trebuchet MS" panose="020B0603020202020204" pitchFamily="34" charset="0"/>
                        </a:rPr>
                        <a:t>9</a:t>
                      </a:r>
                      <a:endParaRPr lang="en-IN" sz="1200" b="0" i="0" u="none" strike="noStrike" dirty="0">
                        <a:solidFill>
                          <a:srgbClr val="9C0006"/>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65054064"/>
                  </a:ext>
                </a:extLst>
              </a:tr>
              <a:tr h="602663">
                <a:tc>
                  <a:txBody>
                    <a:bodyPr/>
                    <a:lstStyle/>
                    <a:p>
                      <a:pPr algn="ctr" fontAlgn="ctr"/>
                      <a:r>
                        <a:rPr lang="en-IN" sz="1050" b="0" i="0" u="none" strike="noStrike" dirty="0">
                          <a:solidFill>
                            <a:srgbClr val="000000"/>
                          </a:solidFill>
                          <a:effectLst/>
                          <a:latin typeface="Trebuchet MS" panose="020B0603020202020204" pitchFamily="34" charset="0"/>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endParaRPr lang="en-IN"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rebuchet MS" panose="020B0603020202020204" pitchFamily="34" charset="0"/>
                        </a:rPr>
                        <a:t>Turbine Blade Corrosion</a:t>
                      </a:r>
                      <a:endParaRPr lang="en-IN" sz="105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rebuchet MS" panose="020B0603020202020204" pitchFamily="34" charset="0"/>
                        </a:rPr>
                        <a:t>9</a:t>
                      </a:r>
                      <a:endParaRPr lang="en-IN" sz="105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 High Silica In DM 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Continuous Water Quality Monitoring through SWAS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9C0006"/>
                          </a:solidFill>
                          <a:effectLst/>
                          <a:latin typeface="Trebuchet MS" panose="020B0603020202020204" pitchFamily="34" charset="0"/>
                        </a:rPr>
                        <a:t>6</a:t>
                      </a:r>
                      <a:r>
                        <a:rPr lang="en-IN" sz="1200" b="0" i="0" u="none" strike="noStrike" dirty="0">
                          <a:solidFill>
                            <a:srgbClr val="9C0006"/>
                          </a:solidFill>
                          <a:effectLst/>
                          <a:latin typeface="Trebuchet MS" panose="020B0603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66740454"/>
                  </a:ext>
                </a:extLst>
              </a:tr>
              <a:tr h="498641">
                <a:tc>
                  <a:txBody>
                    <a:bodyPr/>
                    <a:lstStyle/>
                    <a:p>
                      <a:pPr algn="ctr" fontAlgn="b"/>
                      <a:r>
                        <a:rPr lang="en-IN" sz="1050" b="0" i="0" u="none" strike="noStrike" dirty="0">
                          <a:solidFill>
                            <a:srgbClr val="000000"/>
                          </a:solidFill>
                          <a:effectLst/>
                          <a:latin typeface="Trebuchet MS" panose="020B0603020202020204" pitchFamily="34" charset="0"/>
                        </a:rPr>
                        <a:t>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b"/>
                      <a:endParaRPr lang="en-IN"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50" b="0" i="0" u="none" strike="noStrike" dirty="0">
                          <a:solidFill>
                            <a:srgbClr val="000000"/>
                          </a:solidFill>
                          <a:effectLst/>
                          <a:latin typeface="Trebuchet MS" panose="020B0603020202020204" pitchFamily="34" charset="0"/>
                        </a:rPr>
                        <a:t>High Operating Cost</a:t>
                      </a:r>
                      <a:endParaRPr lang="en-IN" sz="105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Low Unit 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50" b="0" i="0" u="none" strike="noStrike" dirty="0">
                          <a:solidFill>
                            <a:srgbClr val="000000"/>
                          </a:solidFill>
                          <a:effectLst/>
                          <a:latin typeface="Trebuchet MS" panose="020B0603020202020204" pitchFamily="34" charset="0"/>
                        </a:rPr>
                        <a:t>1</a:t>
                      </a:r>
                      <a:endParaRPr lang="en-IN" sz="105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Monitoring of Cost Implication of similar incidences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50" b="0" i="0" u="none" strike="noStrike" dirty="0">
                          <a:solidFill>
                            <a:srgbClr val="000000"/>
                          </a:solidFill>
                          <a:effectLst/>
                          <a:latin typeface="Trebuchet MS" panose="020B0603020202020204" pitchFamily="34" charset="0"/>
                        </a:rPr>
                        <a:t>3</a:t>
                      </a:r>
                      <a:endParaRPr lang="en-IN" sz="105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9C0006"/>
                          </a:solidFill>
                          <a:effectLst/>
                          <a:latin typeface="Trebuchet MS" panose="020B0603020202020204" pitchFamily="34" charset="0"/>
                        </a:rPr>
                        <a:t>2</a:t>
                      </a:r>
                      <a:r>
                        <a:rPr lang="en-IN" sz="1200" b="0" i="0" u="none" strike="noStrike" dirty="0">
                          <a:solidFill>
                            <a:srgbClr val="9C0006"/>
                          </a:solidFill>
                          <a:effectLst/>
                          <a:latin typeface="Trebuchet MS" panose="020B0603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54792732"/>
                  </a:ext>
                </a:extLst>
              </a:tr>
              <a:tr h="498641">
                <a:tc>
                  <a:txBody>
                    <a:bodyPr/>
                    <a:lstStyle/>
                    <a:p>
                      <a:pPr algn="ctr" fontAlgn="b"/>
                      <a:r>
                        <a:rPr lang="en-IN" sz="1050" b="0" i="0" u="none" strike="noStrike" dirty="0">
                          <a:solidFill>
                            <a:srgbClr val="000000"/>
                          </a:solidFill>
                          <a:effectLst/>
                          <a:latin typeface="Trebuchet MS" panose="020B0603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High Specific Water Consumption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IN" sz="1050" b="0" i="0" u="none" strike="noStrike" dirty="0">
                          <a:solidFill>
                            <a:srgbClr val="000000"/>
                          </a:solidFill>
                          <a:effectLst/>
                          <a:latin typeface="Trebuchet MS" panose="020B0603020202020204" pitchFamily="34" charset="0"/>
                        </a:rPr>
                        <a:t> High Operating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IN" sz="105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IN" sz="1050" b="0" i="0" u="none" strike="noStrike" dirty="0">
                          <a:solidFill>
                            <a:srgbClr val="000000"/>
                          </a:solidFill>
                          <a:effectLst/>
                          <a:latin typeface="Trebuchet MS" panose="020B0603020202020204" pitchFamily="34" charset="0"/>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Continuous Monitoring of SWC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9C0006"/>
                          </a:solidFill>
                          <a:effectLst/>
                          <a:latin typeface="Trebuchet MS" panose="020B0603020202020204" pitchFamily="34" charset="0"/>
                        </a:rPr>
                        <a:t>1</a:t>
                      </a:r>
                      <a:r>
                        <a:rPr lang="en-IN" sz="1200" b="0" i="0" u="none" strike="noStrike" dirty="0">
                          <a:solidFill>
                            <a:srgbClr val="9C0006"/>
                          </a:solidFill>
                          <a:effectLst/>
                          <a:latin typeface="Trebuchet MS" panose="020B0603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66804570"/>
                  </a:ext>
                </a:extLst>
              </a:tr>
              <a:tr h="498641">
                <a:tc>
                  <a:txBody>
                    <a:bodyPr/>
                    <a:lstStyle/>
                    <a:p>
                      <a:pPr algn="ctr" fontAlgn="b"/>
                      <a:r>
                        <a:rPr lang="en-IN" sz="1050" b="0" i="0" u="none" strike="noStrike" dirty="0">
                          <a:solidFill>
                            <a:srgbClr val="000000"/>
                          </a:solidFill>
                          <a:effectLst/>
                          <a:latin typeface="Trebuchet MS" panose="020B0603020202020204" pitchFamily="34" charset="0"/>
                        </a:rPr>
                        <a:t>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High Auxiliary Power Consumption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High Operating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050" b="0" i="0" u="none" strike="noStrike" dirty="0">
                          <a:solidFill>
                            <a:srgbClr val="000000"/>
                          </a:solidFill>
                          <a:effectLst/>
                          <a:latin typeface="Trebuchet MS" panose="020B0603020202020204" pitchFamily="34" charset="0"/>
                        </a:rPr>
                        <a:t>3</a:t>
                      </a:r>
                      <a:endParaRPr lang="en-IN" sz="105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Continuous Monitoring of APC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9C0006"/>
                          </a:solidFill>
                          <a:effectLst/>
                          <a:latin typeface="Trebuchet MS" panose="020B0603020202020204" pitchFamily="34" charset="0"/>
                        </a:rPr>
                        <a:t>63</a:t>
                      </a:r>
                      <a:endParaRPr lang="en-IN" sz="1200" b="0" i="0" u="none" strike="noStrike" dirty="0">
                        <a:solidFill>
                          <a:srgbClr val="9C0006"/>
                        </a:solidFill>
                        <a:effectLst/>
                        <a:latin typeface="Trebuchet MS" panose="020B0603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0112662"/>
                  </a:ext>
                </a:extLst>
              </a:tr>
              <a:tr h="498641">
                <a:tc>
                  <a:txBody>
                    <a:bodyPr/>
                    <a:lstStyle/>
                    <a:p>
                      <a:pPr algn="ctr" fontAlgn="b"/>
                      <a:r>
                        <a:rPr lang="en-IN" sz="1050" b="0" i="0" u="none" strike="noStrike" dirty="0">
                          <a:solidFill>
                            <a:srgbClr val="000000"/>
                          </a:solidFill>
                          <a:effectLst/>
                          <a:latin typeface="Trebuchet MS" panose="020B0603020202020204" pitchFamily="34" charset="0"/>
                        </a:rPr>
                        <a:t>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High Chemical/ Resins Consumptions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High Operating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Non regenerated type resins &amp; increasing cost of hydrazine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050" b="0" i="0" u="none" strike="noStrike" dirty="0">
                          <a:solidFill>
                            <a:srgbClr val="000000"/>
                          </a:solidFill>
                          <a:effectLst/>
                          <a:latin typeface="Trebuchet MS" panose="020B0603020202020204" pitchFamily="34" charset="0"/>
                        </a:rPr>
                        <a:t>Continuous Monitoring of Chemical Consumption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1050" b="0" i="0" u="none" strike="noStrike" dirty="0">
                          <a:solidFill>
                            <a:srgbClr val="000000"/>
                          </a:solidFill>
                          <a:effectLst/>
                          <a:latin typeface="Trebuchet MS" panose="020B0603020202020204" pitchFamily="34" charset="0"/>
                        </a:rPr>
                        <a:t>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9C0006"/>
                          </a:solidFill>
                          <a:effectLst/>
                          <a:latin typeface="Trebuchet MS" panose="020B0603020202020204" pitchFamily="34" charset="0"/>
                        </a:rPr>
                        <a:t>1</a:t>
                      </a:r>
                      <a:r>
                        <a:rPr lang="en-IN" sz="1200" b="0" i="0" u="none" strike="noStrike" dirty="0">
                          <a:solidFill>
                            <a:srgbClr val="9C0006"/>
                          </a:solidFill>
                          <a:effectLst/>
                          <a:latin typeface="Trebuchet MS" panose="020B060302020202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52747705"/>
                  </a:ext>
                </a:extLst>
              </a:tr>
            </a:tbl>
          </a:graphicData>
        </a:graphic>
      </p:graphicFrame>
    </p:spTree>
    <p:extLst>
      <p:ext uri="{BB962C8B-B14F-4D97-AF65-F5344CB8AC3E}">
        <p14:creationId xmlns:p14="http://schemas.microsoft.com/office/powerpoint/2010/main" val="2794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E7E6E6"/>
      </a:lt2>
      <a:accent1>
        <a:srgbClr val="1E4E79"/>
      </a:accent1>
      <a:accent2>
        <a:srgbClr val="FF0000"/>
      </a:accent2>
      <a:accent3>
        <a:srgbClr val="FFC000"/>
      </a:accent3>
      <a:accent4>
        <a:srgbClr val="222A35"/>
      </a:accent4>
      <a:accent5>
        <a:srgbClr val="5B9BD5"/>
      </a:accent5>
      <a:accent6>
        <a:srgbClr val="1E4E79"/>
      </a:accent6>
      <a:hlink>
        <a:srgbClr val="0563C1"/>
      </a:hlink>
      <a:folHlink>
        <a:srgbClr val="1E4E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9FC1083029BF4E8D2D83820BB223EC" ma:contentTypeVersion="8" ma:contentTypeDescription="Create a new document." ma:contentTypeScope="" ma:versionID="393c1ec17b09b25f9ec2f8534d2b00d0">
  <xsd:schema xmlns:xsd="http://www.w3.org/2001/XMLSchema" xmlns:xs="http://www.w3.org/2001/XMLSchema" xmlns:p="http://schemas.microsoft.com/office/2006/metadata/properties" xmlns:ns3="1e01f215-eed6-42b9-a824-0177da5cca91" targetNamespace="http://schemas.microsoft.com/office/2006/metadata/properties" ma:root="true" ma:fieldsID="ea7cdf7637b249683c5b8364e01a4998" ns3:_="">
    <xsd:import namespace="1e01f215-eed6-42b9-a824-0177da5cca9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1f215-eed6-42b9-a824-0177da5cc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6579B0-FAD9-49E1-8F39-6057D4E8FB31}">
  <ds:schemaRefs>
    <ds:schemaRef ds:uri="http://schemas.microsoft.com/sharepoint/v3/contenttype/forms"/>
  </ds:schemaRefs>
</ds:datastoreItem>
</file>

<file path=customXml/itemProps2.xml><?xml version="1.0" encoding="utf-8"?>
<ds:datastoreItem xmlns:ds="http://schemas.openxmlformats.org/officeDocument/2006/customXml" ds:itemID="{3582AC1E-24AC-4001-A5A2-5F706218F2D7}">
  <ds:schemaRefs>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e01f215-eed6-42b9-a824-0177da5cca9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98C0E6-DB9B-4808-B50C-F1773F4DB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1f215-eed6-42b9-a824-0177da5cc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645</TotalTime>
  <Words>1388</Words>
  <Application>Microsoft Office PowerPoint</Application>
  <PresentationFormat>Widescreen</PresentationFormat>
  <Paragraphs>233</Paragraphs>
  <Slides>14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Adobe Fan Heiti Std B</vt:lpstr>
      <vt:lpstr>Allura</vt:lpstr>
      <vt:lpstr>Arial</vt:lpstr>
      <vt:lpstr>Calibri</vt:lpstr>
      <vt:lpstr>Segoe UI</vt:lpstr>
      <vt:lpstr>Times New Roman</vt:lpstr>
      <vt:lpstr>Trebuchet MS</vt:lpstr>
      <vt:lpstr>Verdana</vt:lpstr>
      <vt:lpstr>Wingdings</vt:lpstr>
      <vt:lpstr>Office Theme</vt:lpstr>
      <vt:lpstr>PowerPoint Presentation</vt:lpstr>
      <vt:lpstr>Presentation Flow</vt:lpstr>
      <vt:lpstr>GWEL At a Glance - Group’s Vision, Values &amp; Mission</vt:lpstr>
      <vt:lpstr>Institution Building through System Approach-  The GWEL Journey Towards Excellence</vt:lpstr>
      <vt:lpstr>Team Constitution</vt:lpstr>
      <vt:lpstr>Problem Description</vt:lpstr>
      <vt:lpstr>Measurement &amp; Monitoring of Baseline Data</vt:lpstr>
      <vt:lpstr>Water Monitoring &amp; Review Mechanism</vt:lpstr>
      <vt:lpstr>Failure Mode Effect Analysis</vt:lpstr>
      <vt:lpstr>Solutions Identification &amp; Implementation</vt:lpstr>
      <vt:lpstr>Innovative Solutions</vt:lpstr>
      <vt:lpstr>Benefits Envisaged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Nithinram P</dc:creator>
  <cp:lastModifiedBy>Deepak Kumar Dash</cp:lastModifiedBy>
  <cp:revision>48</cp:revision>
  <dcterms:created xsi:type="dcterms:W3CDTF">2023-12-15T04:48:01Z</dcterms:created>
  <dcterms:modified xsi:type="dcterms:W3CDTF">2024-02-02T11:53:18Z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0x010100DC9FC1083029BF4E8D2D83820BB223EC</vt:lpwstr>
  </property>
</Properties>
</file>